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</p:sldMasterIdLst>
  <p:notesMasterIdLst>
    <p:notesMasterId r:id="rId54"/>
  </p:notesMasterIdLst>
  <p:handoutMasterIdLst>
    <p:handoutMasterId r:id="rId55"/>
  </p:handoutMasterIdLst>
  <p:sldIdLst>
    <p:sldId id="289" r:id="rId5"/>
    <p:sldId id="405" r:id="rId6"/>
    <p:sldId id="392" r:id="rId7"/>
    <p:sldId id="419" r:id="rId8"/>
    <p:sldId id="420" r:id="rId9"/>
    <p:sldId id="430" r:id="rId10"/>
    <p:sldId id="362" r:id="rId11"/>
    <p:sldId id="364" r:id="rId12"/>
    <p:sldId id="365" r:id="rId13"/>
    <p:sldId id="367" r:id="rId14"/>
    <p:sldId id="370" r:id="rId15"/>
    <p:sldId id="400" r:id="rId16"/>
    <p:sldId id="371" r:id="rId17"/>
    <p:sldId id="372" r:id="rId18"/>
    <p:sldId id="373" r:id="rId19"/>
    <p:sldId id="374" r:id="rId20"/>
    <p:sldId id="376" r:id="rId21"/>
    <p:sldId id="377" r:id="rId22"/>
    <p:sldId id="378" r:id="rId23"/>
    <p:sldId id="379" r:id="rId24"/>
    <p:sldId id="380" r:id="rId25"/>
    <p:sldId id="381" r:id="rId26"/>
    <p:sldId id="421" r:id="rId27"/>
    <p:sldId id="422" r:id="rId28"/>
    <p:sldId id="423" r:id="rId29"/>
    <p:sldId id="424" r:id="rId30"/>
    <p:sldId id="406" r:id="rId31"/>
    <p:sldId id="412" r:id="rId32"/>
    <p:sldId id="323" r:id="rId33"/>
    <p:sldId id="310" r:id="rId34"/>
    <p:sldId id="307" r:id="rId35"/>
    <p:sldId id="334" r:id="rId36"/>
    <p:sldId id="546" r:id="rId37"/>
    <p:sldId id="416" r:id="rId38"/>
    <p:sldId id="417" r:id="rId39"/>
    <p:sldId id="429" r:id="rId40"/>
    <p:sldId id="350" r:id="rId41"/>
    <p:sldId id="415" r:id="rId42"/>
    <p:sldId id="426" r:id="rId43"/>
    <p:sldId id="425" r:id="rId44"/>
    <p:sldId id="427" r:id="rId45"/>
    <p:sldId id="428" r:id="rId46"/>
    <p:sldId id="396" r:id="rId47"/>
    <p:sldId id="414" r:id="rId48"/>
    <p:sldId id="545" r:id="rId49"/>
    <p:sldId id="544" r:id="rId50"/>
    <p:sldId id="344" r:id="rId51"/>
    <p:sldId id="431" r:id="rId52"/>
    <p:sldId id="348" r:id="rId53"/>
  </p:sldIdLst>
  <p:sldSz cx="12192000" cy="6858000"/>
  <p:notesSz cx="6858000" cy="9029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1pPr>
    <a:lvl2pPr marL="609585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2pPr>
    <a:lvl3pPr marL="121917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3pPr>
    <a:lvl4pPr marL="1828754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4pPr>
    <a:lvl5pPr marL="2438339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charset="0"/>
        <a:ea typeface="+mn-ea"/>
        <a:cs typeface="+mn-cs"/>
      </a:defRPr>
    </a:lvl5pPr>
    <a:lvl6pPr marL="3047924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6pPr>
    <a:lvl7pPr marL="3657509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7pPr>
    <a:lvl8pPr marL="4267093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8pPr>
    <a:lvl9pPr marL="4876678" algn="l" defTabSz="1219170" rtl="0" eaLnBrk="1" latinLnBrk="0" hangingPunct="1">
      <a:defRPr sz="3200" kern="1200">
        <a:solidFill>
          <a:schemeClr val="tx1"/>
        </a:solidFill>
        <a:latin typeface="Tahoma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4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22458A"/>
    <a:srgbClr val="2B56AB"/>
    <a:srgbClr val="0033CC"/>
    <a:srgbClr val="3366CC"/>
    <a:srgbClr val="0066CC"/>
    <a:srgbClr val="F77B0B"/>
    <a:srgbClr val="B2F50B"/>
    <a:srgbClr val="F88C2A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01" autoAdjust="0"/>
    <p:restoredTop sz="94634" autoAdjust="0"/>
  </p:normalViewPr>
  <p:slideViewPr>
    <p:cSldViewPr snapToGrid="0">
      <p:cViewPr varScale="1">
        <p:scale>
          <a:sx n="109" d="100"/>
          <a:sy n="109" d="100"/>
        </p:scale>
        <p:origin x="216" y="5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-2814" y="-102"/>
      </p:cViewPr>
      <p:guideLst>
        <p:guide orient="horz" pos="284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B6993E-22A2-164B-8350-BACA2C590F24}" type="doc">
      <dgm:prSet loTypeId="urn:microsoft.com/office/officeart/2005/8/layout/process1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GB"/>
        </a:p>
      </dgm:t>
    </dgm:pt>
    <dgm:pt modelId="{98AD128E-730E-874D-8A3D-FD644B9776E3}">
      <dgm:prSet/>
      <dgm:spPr/>
      <dgm:t>
        <a:bodyPr/>
        <a:lstStyle/>
        <a:p>
          <a:r>
            <a:rPr lang="en-US" b="1"/>
            <a:t>OMT Editor</a:t>
          </a:r>
          <a:endParaRPr lang="aa-ET" b="1"/>
        </a:p>
      </dgm:t>
    </dgm:pt>
    <dgm:pt modelId="{7B586F07-EC85-4B48-BFD8-4CDC64DFA4A2}" type="parTrans" cxnId="{D4EF77EA-5888-CE4C-A088-5DC8F3CC01CE}">
      <dgm:prSet/>
      <dgm:spPr/>
      <dgm:t>
        <a:bodyPr/>
        <a:lstStyle/>
        <a:p>
          <a:endParaRPr lang="en-GB"/>
        </a:p>
      </dgm:t>
    </dgm:pt>
    <dgm:pt modelId="{710FE5F4-155F-1A42-AF53-8C527C617B71}" type="sibTrans" cxnId="{D4EF77EA-5888-CE4C-A088-5DC8F3CC01CE}">
      <dgm:prSet/>
      <dgm:spPr/>
      <dgm:t>
        <a:bodyPr/>
        <a:lstStyle/>
        <a:p>
          <a:endParaRPr lang="en-GB"/>
        </a:p>
      </dgm:t>
    </dgm:pt>
    <dgm:pt modelId="{018A321F-45F2-3D41-B5B8-ECA17FE8A17E}">
      <dgm:prSet/>
      <dgm:spPr/>
      <dgm:t>
        <a:bodyPr/>
        <a:lstStyle/>
        <a:p>
          <a:r>
            <a:rPr lang="en-US" b="1"/>
            <a:t>Code Generator</a:t>
          </a:r>
          <a:endParaRPr lang="aa-ET" b="1"/>
        </a:p>
      </dgm:t>
    </dgm:pt>
    <dgm:pt modelId="{5EBC3229-85E7-9449-800C-C164E50B04D5}" type="parTrans" cxnId="{ADCC86BA-CCD7-4E4F-A8E1-AFB5F0C85B03}">
      <dgm:prSet/>
      <dgm:spPr/>
      <dgm:t>
        <a:bodyPr/>
        <a:lstStyle/>
        <a:p>
          <a:endParaRPr lang="en-GB"/>
        </a:p>
      </dgm:t>
    </dgm:pt>
    <dgm:pt modelId="{740B0F80-BADB-A041-86C2-05C6179568E3}" type="sibTrans" cxnId="{ADCC86BA-CCD7-4E4F-A8E1-AFB5F0C85B03}">
      <dgm:prSet/>
      <dgm:spPr/>
      <dgm:t>
        <a:bodyPr/>
        <a:lstStyle/>
        <a:p>
          <a:endParaRPr lang="en-GB"/>
        </a:p>
      </dgm:t>
    </dgm:pt>
    <dgm:pt modelId="{0D1DA4B7-E573-EB43-B7D2-0291A0AA8FEA}">
      <dgm:prSet/>
      <dgm:spPr/>
      <dgm:t>
        <a:bodyPr/>
        <a:lstStyle/>
        <a:p>
          <a:r>
            <a:rPr lang="en-US" b="1"/>
            <a:t>RTI</a:t>
          </a:r>
          <a:endParaRPr lang="aa-ET" b="1"/>
        </a:p>
      </dgm:t>
    </dgm:pt>
    <dgm:pt modelId="{C4C72A88-C604-B247-8FBE-5193509C2F06}" type="parTrans" cxnId="{DBB0D737-9E6E-E14F-B64C-497E748D2E61}">
      <dgm:prSet/>
      <dgm:spPr/>
      <dgm:t>
        <a:bodyPr/>
        <a:lstStyle/>
        <a:p>
          <a:endParaRPr lang="en-GB"/>
        </a:p>
      </dgm:t>
    </dgm:pt>
    <dgm:pt modelId="{B55A323A-6059-0040-9D05-3340340E2E98}" type="sibTrans" cxnId="{DBB0D737-9E6E-E14F-B64C-497E748D2E61}">
      <dgm:prSet/>
      <dgm:spPr/>
      <dgm:t>
        <a:bodyPr/>
        <a:lstStyle/>
        <a:p>
          <a:endParaRPr lang="en-GB"/>
        </a:p>
      </dgm:t>
    </dgm:pt>
    <dgm:pt modelId="{A22A9F4D-5A12-4147-85EB-5A1B95FD0ACA}">
      <dgm:prSet/>
      <dgm:spPr/>
      <dgm:t>
        <a:bodyPr/>
        <a:lstStyle/>
        <a:p>
          <a:r>
            <a:rPr lang="en-US" b="1"/>
            <a:t>Data Logger</a:t>
          </a:r>
          <a:endParaRPr lang="aa-ET" b="1"/>
        </a:p>
      </dgm:t>
    </dgm:pt>
    <dgm:pt modelId="{D4F6D616-DBEB-BC48-8988-0435C5031E9A}" type="parTrans" cxnId="{FD0C7D96-5741-464A-861C-F94FB62B04E8}">
      <dgm:prSet/>
      <dgm:spPr/>
      <dgm:t>
        <a:bodyPr/>
        <a:lstStyle/>
        <a:p>
          <a:endParaRPr lang="en-GB"/>
        </a:p>
      </dgm:t>
    </dgm:pt>
    <dgm:pt modelId="{41E569A3-177D-FB40-A27A-E6FC2021A728}" type="sibTrans" cxnId="{FD0C7D96-5741-464A-861C-F94FB62B04E8}">
      <dgm:prSet/>
      <dgm:spPr/>
      <dgm:t>
        <a:bodyPr/>
        <a:lstStyle/>
        <a:p>
          <a:endParaRPr lang="en-GB"/>
        </a:p>
      </dgm:t>
    </dgm:pt>
    <dgm:pt modelId="{9D89E4CE-FA2D-864B-9222-614C31A41AEC}">
      <dgm:prSet/>
      <dgm:spPr/>
      <dgm:t>
        <a:bodyPr/>
        <a:lstStyle/>
        <a:p>
          <a:r>
            <a:rPr lang="en-US" b="1" dirty="0"/>
            <a:t>2D/3D</a:t>
          </a:r>
          <a:br>
            <a:rPr lang="en-US" b="1" dirty="0"/>
          </a:br>
          <a:r>
            <a:rPr lang="en-US" b="1" dirty="0"/>
            <a:t>Visualizer</a:t>
          </a:r>
          <a:endParaRPr lang="aa-ET" b="1"/>
        </a:p>
      </dgm:t>
    </dgm:pt>
    <dgm:pt modelId="{39D6CCAA-F8AC-CB42-933B-EB7C54557A02}" type="parTrans" cxnId="{BD4B5111-66DA-8942-95BC-2C0C3EE0F7A5}">
      <dgm:prSet/>
      <dgm:spPr/>
      <dgm:t>
        <a:bodyPr/>
        <a:lstStyle/>
        <a:p>
          <a:endParaRPr lang="en-GB"/>
        </a:p>
      </dgm:t>
    </dgm:pt>
    <dgm:pt modelId="{9E33976D-7739-7747-827D-94AB96E32A30}" type="sibTrans" cxnId="{BD4B5111-66DA-8942-95BC-2C0C3EE0F7A5}">
      <dgm:prSet/>
      <dgm:spPr/>
      <dgm:t>
        <a:bodyPr/>
        <a:lstStyle/>
        <a:p>
          <a:endParaRPr lang="en-GB"/>
        </a:p>
      </dgm:t>
    </dgm:pt>
    <dgm:pt modelId="{6592B9B9-2A76-144E-9D3C-A0A38F35D60B}" type="pres">
      <dgm:prSet presAssocID="{EFB6993E-22A2-164B-8350-BACA2C590F24}" presName="Name0" presStyleCnt="0">
        <dgm:presLayoutVars>
          <dgm:dir/>
          <dgm:resizeHandles val="exact"/>
        </dgm:presLayoutVars>
      </dgm:prSet>
      <dgm:spPr/>
    </dgm:pt>
    <dgm:pt modelId="{D54C4CED-3022-164C-9343-F332FDC2F6D0}" type="pres">
      <dgm:prSet presAssocID="{98AD128E-730E-874D-8A3D-FD644B9776E3}" presName="node" presStyleLbl="node1" presStyleIdx="0" presStyleCnt="5">
        <dgm:presLayoutVars>
          <dgm:bulletEnabled val="1"/>
        </dgm:presLayoutVars>
      </dgm:prSet>
      <dgm:spPr/>
    </dgm:pt>
    <dgm:pt modelId="{6AF051C6-8F49-864C-8400-4885053B4DC9}" type="pres">
      <dgm:prSet presAssocID="{710FE5F4-155F-1A42-AF53-8C527C617B71}" presName="sibTrans" presStyleLbl="sibTrans2D1" presStyleIdx="0" presStyleCnt="4"/>
      <dgm:spPr/>
    </dgm:pt>
    <dgm:pt modelId="{17A1D210-D223-534D-A5F4-874ABA505E77}" type="pres">
      <dgm:prSet presAssocID="{710FE5F4-155F-1A42-AF53-8C527C617B71}" presName="connectorText" presStyleLbl="sibTrans2D1" presStyleIdx="0" presStyleCnt="4"/>
      <dgm:spPr/>
    </dgm:pt>
    <dgm:pt modelId="{EF52FAE9-FA4C-A747-94B3-2865776D5257}" type="pres">
      <dgm:prSet presAssocID="{018A321F-45F2-3D41-B5B8-ECA17FE8A17E}" presName="node" presStyleLbl="node1" presStyleIdx="1" presStyleCnt="5">
        <dgm:presLayoutVars>
          <dgm:bulletEnabled val="1"/>
        </dgm:presLayoutVars>
      </dgm:prSet>
      <dgm:spPr/>
    </dgm:pt>
    <dgm:pt modelId="{91C1C225-BCA1-D547-8F91-274C611436A4}" type="pres">
      <dgm:prSet presAssocID="{740B0F80-BADB-A041-86C2-05C6179568E3}" presName="sibTrans" presStyleLbl="sibTrans2D1" presStyleIdx="1" presStyleCnt="4"/>
      <dgm:spPr/>
    </dgm:pt>
    <dgm:pt modelId="{CB211C58-E695-E042-BAC6-7CEF6381A59D}" type="pres">
      <dgm:prSet presAssocID="{740B0F80-BADB-A041-86C2-05C6179568E3}" presName="connectorText" presStyleLbl="sibTrans2D1" presStyleIdx="1" presStyleCnt="4"/>
      <dgm:spPr/>
    </dgm:pt>
    <dgm:pt modelId="{3BEAED53-275B-A840-AB78-86E522373BB8}" type="pres">
      <dgm:prSet presAssocID="{0D1DA4B7-E573-EB43-B7D2-0291A0AA8FEA}" presName="node" presStyleLbl="node1" presStyleIdx="2" presStyleCnt="5">
        <dgm:presLayoutVars>
          <dgm:bulletEnabled val="1"/>
        </dgm:presLayoutVars>
      </dgm:prSet>
      <dgm:spPr/>
    </dgm:pt>
    <dgm:pt modelId="{951F5BBF-3ACB-AC48-AD9C-F5E329AE3D45}" type="pres">
      <dgm:prSet presAssocID="{B55A323A-6059-0040-9D05-3340340E2E98}" presName="sibTrans" presStyleLbl="sibTrans2D1" presStyleIdx="2" presStyleCnt="4"/>
      <dgm:spPr/>
    </dgm:pt>
    <dgm:pt modelId="{492E2BCB-8D1A-0A43-ABC9-B56B3B111D8D}" type="pres">
      <dgm:prSet presAssocID="{B55A323A-6059-0040-9D05-3340340E2E98}" presName="connectorText" presStyleLbl="sibTrans2D1" presStyleIdx="2" presStyleCnt="4"/>
      <dgm:spPr/>
    </dgm:pt>
    <dgm:pt modelId="{1DEF56FF-63C7-8C4E-92C4-74C756F20A16}" type="pres">
      <dgm:prSet presAssocID="{A22A9F4D-5A12-4147-85EB-5A1B95FD0ACA}" presName="node" presStyleLbl="node1" presStyleIdx="3" presStyleCnt="5">
        <dgm:presLayoutVars>
          <dgm:bulletEnabled val="1"/>
        </dgm:presLayoutVars>
      </dgm:prSet>
      <dgm:spPr/>
    </dgm:pt>
    <dgm:pt modelId="{853A48B1-84AE-0B4B-9FE9-5C2FFC2F7219}" type="pres">
      <dgm:prSet presAssocID="{41E569A3-177D-FB40-A27A-E6FC2021A728}" presName="sibTrans" presStyleLbl="sibTrans2D1" presStyleIdx="3" presStyleCnt="4"/>
      <dgm:spPr/>
    </dgm:pt>
    <dgm:pt modelId="{DFDC6080-F7DC-9042-9B2A-B9C569F1DE38}" type="pres">
      <dgm:prSet presAssocID="{41E569A3-177D-FB40-A27A-E6FC2021A728}" presName="connectorText" presStyleLbl="sibTrans2D1" presStyleIdx="3" presStyleCnt="4"/>
      <dgm:spPr/>
    </dgm:pt>
    <dgm:pt modelId="{651DB57C-2357-9F47-BEDD-E8C71B1A31B7}" type="pres">
      <dgm:prSet presAssocID="{9D89E4CE-FA2D-864B-9222-614C31A41AEC}" presName="node" presStyleLbl="node1" presStyleIdx="4" presStyleCnt="5">
        <dgm:presLayoutVars>
          <dgm:bulletEnabled val="1"/>
        </dgm:presLayoutVars>
      </dgm:prSet>
      <dgm:spPr/>
    </dgm:pt>
  </dgm:ptLst>
  <dgm:cxnLst>
    <dgm:cxn modelId="{A42DF306-C300-A648-98A6-B77993FAD25F}" type="presOf" srcId="{740B0F80-BADB-A041-86C2-05C6179568E3}" destId="{91C1C225-BCA1-D547-8F91-274C611436A4}" srcOrd="0" destOrd="0" presId="urn:microsoft.com/office/officeart/2005/8/layout/process1"/>
    <dgm:cxn modelId="{2D2E0008-102F-B84C-901D-3749BFA8BC1B}" type="presOf" srcId="{41E569A3-177D-FB40-A27A-E6FC2021A728}" destId="{853A48B1-84AE-0B4B-9FE9-5C2FFC2F7219}" srcOrd="0" destOrd="0" presId="urn:microsoft.com/office/officeart/2005/8/layout/process1"/>
    <dgm:cxn modelId="{BD4B5111-66DA-8942-95BC-2C0C3EE0F7A5}" srcId="{EFB6993E-22A2-164B-8350-BACA2C590F24}" destId="{9D89E4CE-FA2D-864B-9222-614C31A41AEC}" srcOrd="4" destOrd="0" parTransId="{39D6CCAA-F8AC-CB42-933B-EB7C54557A02}" sibTransId="{9E33976D-7739-7747-827D-94AB96E32A30}"/>
    <dgm:cxn modelId="{CF72142D-F312-8543-AC85-42BDC78E2606}" type="presOf" srcId="{A22A9F4D-5A12-4147-85EB-5A1B95FD0ACA}" destId="{1DEF56FF-63C7-8C4E-92C4-74C756F20A16}" srcOrd="0" destOrd="0" presId="urn:microsoft.com/office/officeart/2005/8/layout/process1"/>
    <dgm:cxn modelId="{DBB0D737-9E6E-E14F-B64C-497E748D2E61}" srcId="{EFB6993E-22A2-164B-8350-BACA2C590F24}" destId="{0D1DA4B7-E573-EB43-B7D2-0291A0AA8FEA}" srcOrd="2" destOrd="0" parTransId="{C4C72A88-C604-B247-8FBE-5193509C2F06}" sibTransId="{B55A323A-6059-0040-9D05-3340340E2E98}"/>
    <dgm:cxn modelId="{B3D1F239-001B-5B40-A408-04D06A4E69AC}" type="presOf" srcId="{B55A323A-6059-0040-9D05-3340340E2E98}" destId="{951F5BBF-3ACB-AC48-AD9C-F5E329AE3D45}" srcOrd="0" destOrd="0" presId="urn:microsoft.com/office/officeart/2005/8/layout/process1"/>
    <dgm:cxn modelId="{0F8FFB3F-43C7-CB4E-9F0F-3DA6957B69D9}" type="presOf" srcId="{98AD128E-730E-874D-8A3D-FD644B9776E3}" destId="{D54C4CED-3022-164C-9343-F332FDC2F6D0}" srcOrd="0" destOrd="0" presId="urn:microsoft.com/office/officeart/2005/8/layout/process1"/>
    <dgm:cxn modelId="{1B97A947-7B2C-DB4D-A82F-454618627AF9}" type="presOf" srcId="{0D1DA4B7-E573-EB43-B7D2-0291A0AA8FEA}" destId="{3BEAED53-275B-A840-AB78-86E522373BB8}" srcOrd="0" destOrd="0" presId="urn:microsoft.com/office/officeart/2005/8/layout/process1"/>
    <dgm:cxn modelId="{4E109265-581E-1549-BC60-BEAEBA787A85}" type="presOf" srcId="{41E569A3-177D-FB40-A27A-E6FC2021A728}" destId="{DFDC6080-F7DC-9042-9B2A-B9C569F1DE38}" srcOrd="1" destOrd="0" presId="urn:microsoft.com/office/officeart/2005/8/layout/process1"/>
    <dgm:cxn modelId="{176BB86D-F07A-7D4C-A3C3-C4FC138DFF54}" type="presOf" srcId="{B55A323A-6059-0040-9D05-3340340E2E98}" destId="{492E2BCB-8D1A-0A43-ABC9-B56B3B111D8D}" srcOrd="1" destOrd="0" presId="urn:microsoft.com/office/officeart/2005/8/layout/process1"/>
    <dgm:cxn modelId="{FD0C7D96-5741-464A-861C-F94FB62B04E8}" srcId="{EFB6993E-22A2-164B-8350-BACA2C590F24}" destId="{A22A9F4D-5A12-4147-85EB-5A1B95FD0ACA}" srcOrd="3" destOrd="0" parTransId="{D4F6D616-DBEB-BC48-8988-0435C5031E9A}" sibTransId="{41E569A3-177D-FB40-A27A-E6FC2021A728}"/>
    <dgm:cxn modelId="{ADCC86BA-CCD7-4E4F-A8E1-AFB5F0C85B03}" srcId="{EFB6993E-22A2-164B-8350-BACA2C590F24}" destId="{018A321F-45F2-3D41-B5B8-ECA17FE8A17E}" srcOrd="1" destOrd="0" parTransId="{5EBC3229-85E7-9449-800C-C164E50B04D5}" sibTransId="{740B0F80-BADB-A041-86C2-05C6179568E3}"/>
    <dgm:cxn modelId="{CC7A79C8-CC13-8B4A-BD51-00AD2371E914}" type="presOf" srcId="{710FE5F4-155F-1A42-AF53-8C527C617B71}" destId="{6AF051C6-8F49-864C-8400-4885053B4DC9}" srcOrd="0" destOrd="0" presId="urn:microsoft.com/office/officeart/2005/8/layout/process1"/>
    <dgm:cxn modelId="{AF1DFACC-9351-5A46-8E5E-725C5575ACDB}" type="presOf" srcId="{EFB6993E-22A2-164B-8350-BACA2C590F24}" destId="{6592B9B9-2A76-144E-9D3C-A0A38F35D60B}" srcOrd="0" destOrd="0" presId="urn:microsoft.com/office/officeart/2005/8/layout/process1"/>
    <dgm:cxn modelId="{F8BA9DD6-40F3-264D-B68C-E7ECD9E3EED4}" type="presOf" srcId="{9D89E4CE-FA2D-864B-9222-614C31A41AEC}" destId="{651DB57C-2357-9F47-BEDD-E8C71B1A31B7}" srcOrd="0" destOrd="0" presId="urn:microsoft.com/office/officeart/2005/8/layout/process1"/>
    <dgm:cxn modelId="{AAEF10DE-CDAD-114D-8AD7-67923BB18898}" type="presOf" srcId="{018A321F-45F2-3D41-B5B8-ECA17FE8A17E}" destId="{EF52FAE9-FA4C-A747-94B3-2865776D5257}" srcOrd="0" destOrd="0" presId="urn:microsoft.com/office/officeart/2005/8/layout/process1"/>
    <dgm:cxn modelId="{D4EF77EA-5888-CE4C-A088-5DC8F3CC01CE}" srcId="{EFB6993E-22A2-164B-8350-BACA2C590F24}" destId="{98AD128E-730E-874D-8A3D-FD644B9776E3}" srcOrd="0" destOrd="0" parTransId="{7B586F07-EC85-4B48-BFD8-4CDC64DFA4A2}" sibTransId="{710FE5F4-155F-1A42-AF53-8C527C617B71}"/>
    <dgm:cxn modelId="{D8DC49EF-5AFD-9649-8AB7-4949E3F865B2}" type="presOf" srcId="{740B0F80-BADB-A041-86C2-05C6179568E3}" destId="{CB211C58-E695-E042-BAC6-7CEF6381A59D}" srcOrd="1" destOrd="0" presId="urn:microsoft.com/office/officeart/2005/8/layout/process1"/>
    <dgm:cxn modelId="{7B56D2F1-D08E-074F-B2BF-0085A8F11ABE}" type="presOf" srcId="{710FE5F4-155F-1A42-AF53-8C527C617B71}" destId="{17A1D210-D223-534D-A5F4-874ABA505E77}" srcOrd="1" destOrd="0" presId="urn:microsoft.com/office/officeart/2005/8/layout/process1"/>
    <dgm:cxn modelId="{435BF6B7-9B2A-0D47-85B2-2C202160D015}" type="presParOf" srcId="{6592B9B9-2A76-144E-9D3C-A0A38F35D60B}" destId="{D54C4CED-3022-164C-9343-F332FDC2F6D0}" srcOrd="0" destOrd="0" presId="urn:microsoft.com/office/officeart/2005/8/layout/process1"/>
    <dgm:cxn modelId="{3E5F1D6E-AFE8-0940-967A-184AC6E83BB9}" type="presParOf" srcId="{6592B9B9-2A76-144E-9D3C-A0A38F35D60B}" destId="{6AF051C6-8F49-864C-8400-4885053B4DC9}" srcOrd="1" destOrd="0" presId="urn:microsoft.com/office/officeart/2005/8/layout/process1"/>
    <dgm:cxn modelId="{CF0ECAA9-B64F-A749-A7E1-3A2240519B9B}" type="presParOf" srcId="{6AF051C6-8F49-864C-8400-4885053B4DC9}" destId="{17A1D210-D223-534D-A5F4-874ABA505E77}" srcOrd="0" destOrd="0" presId="urn:microsoft.com/office/officeart/2005/8/layout/process1"/>
    <dgm:cxn modelId="{3D3E9FE4-135D-3D4B-AA74-91297DDC5C41}" type="presParOf" srcId="{6592B9B9-2A76-144E-9D3C-A0A38F35D60B}" destId="{EF52FAE9-FA4C-A747-94B3-2865776D5257}" srcOrd="2" destOrd="0" presId="urn:microsoft.com/office/officeart/2005/8/layout/process1"/>
    <dgm:cxn modelId="{D86FA7F9-40AA-C246-B9E6-D8B0360EFC94}" type="presParOf" srcId="{6592B9B9-2A76-144E-9D3C-A0A38F35D60B}" destId="{91C1C225-BCA1-D547-8F91-274C611436A4}" srcOrd="3" destOrd="0" presId="urn:microsoft.com/office/officeart/2005/8/layout/process1"/>
    <dgm:cxn modelId="{4FBE2DF3-B0BC-9248-B160-1C115282D415}" type="presParOf" srcId="{91C1C225-BCA1-D547-8F91-274C611436A4}" destId="{CB211C58-E695-E042-BAC6-7CEF6381A59D}" srcOrd="0" destOrd="0" presId="urn:microsoft.com/office/officeart/2005/8/layout/process1"/>
    <dgm:cxn modelId="{CD0A02EC-9EBF-3F45-B6CD-0928E049A317}" type="presParOf" srcId="{6592B9B9-2A76-144E-9D3C-A0A38F35D60B}" destId="{3BEAED53-275B-A840-AB78-86E522373BB8}" srcOrd="4" destOrd="0" presId="urn:microsoft.com/office/officeart/2005/8/layout/process1"/>
    <dgm:cxn modelId="{D860ED9A-C53F-0B4F-BE1C-CB10C9E11DAE}" type="presParOf" srcId="{6592B9B9-2A76-144E-9D3C-A0A38F35D60B}" destId="{951F5BBF-3ACB-AC48-AD9C-F5E329AE3D45}" srcOrd="5" destOrd="0" presId="urn:microsoft.com/office/officeart/2005/8/layout/process1"/>
    <dgm:cxn modelId="{ECD06752-22D8-714E-A901-7F25980C3CFE}" type="presParOf" srcId="{951F5BBF-3ACB-AC48-AD9C-F5E329AE3D45}" destId="{492E2BCB-8D1A-0A43-ABC9-B56B3B111D8D}" srcOrd="0" destOrd="0" presId="urn:microsoft.com/office/officeart/2005/8/layout/process1"/>
    <dgm:cxn modelId="{CD52B853-965C-F747-A749-3BE1C150ED62}" type="presParOf" srcId="{6592B9B9-2A76-144E-9D3C-A0A38F35D60B}" destId="{1DEF56FF-63C7-8C4E-92C4-74C756F20A16}" srcOrd="6" destOrd="0" presId="urn:microsoft.com/office/officeart/2005/8/layout/process1"/>
    <dgm:cxn modelId="{288E8164-491A-2F48-8C4F-6DBF45953FE6}" type="presParOf" srcId="{6592B9B9-2A76-144E-9D3C-A0A38F35D60B}" destId="{853A48B1-84AE-0B4B-9FE9-5C2FFC2F7219}" srcOrd="7" destOrd="0" presId="urn:microsoft.com/office/officeart/2005/8/layout/process1"/>
    <dgm:cxn modelId="{7860D057-1073-3B43-91C1-8FC5D8FD45B8}" type="presParOf" srcId="{853A48B1-84AE-0B4B-9FE9-5C2FFC2F7219}" destId="{DFDC6080-F7DC-9042-9B2A-B9C569F1DE38}" srcOrd="0" destOrd="0" presId="urn:microsoft.com/office/officeart/2005/8/layout/process1"/>
    <dgm:cxn modelId="{76D0926E-3C7B-774F-99A3-843C0568F182}" type="presParOf" srcId="{6592B9B9-2A76-144E-9D3C-A0A38F35D60B}" destId="{651DB57C-2357-9F47-BEDD-E8C71B1A31B7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C4CED-3022-164C-9343-F332FDC2F6D0}">
      <dsp:nvSpPr>
        <dsp:cNvPr id="0" name=""/>
        <dsp:cNvSpPr/>
      </dsp:nvSpPr>
      <dsp:spPr>
        <a:xfrm>
          <a:off x="4688" y="409828"/>
          <a:ext cx="1453306" cy="87198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OMT Editor</a:t>
          </a:r>
          <a:endParaRPr lang="aa-ET" sz="1900" b="1" kern="1200"/>
        </a:p>
      </dsp:txBody>
      <dsp:txXfrm>
        <a:off x="30228" y="435368"/>
        <a:ext cx="1402226" cy="820903"/>
      </dsp:txXfrm>
    </dsp:sp>
    <dsp:sp modelId="{6AF051C6-8F49-864C-8400-4885053B4DC9}">
      <dsp:nvSpPr>
        <dsp:cNvPr id="0" name=""/>
        <dsp:cNvSpPr/>
      </dsp:nvSpPr>
      <dsp:spPr>
        <a:xfrm>
          <a:off x="1603325" y="665609"/>
          <a:ext cx="308101" cy="3604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1603325" y="737693"/>
        <a:ext cx="215671" cy="216252"/>
      </dsp:txXfrm>
    </dsp:sp>
    <dsp:sp modelId="{EF52FAE9-FA4C-A747-94B3-2865776D5257}">
      <dsp:nvSpPr>
        <dsp:cNvPr id="0" name=""/>
        <dsp:cNvSpPr/>
      </dsp:nvSpPr>
      <dsp:spPr>
        <a:xfrm>
          <a:off x="2039317" y="409828"/>
          <a:ext cx="1453306" cy="87198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Code Generator</a:t>
          </a:r>
          <a:endParaRPr lang="aa-ET" sz="1900" b="1" kern="1200"/>
        </a:p>
      </dsp:txBody>
      <dsp:txXfrm>
        <a:off x="2064857" y="435368"/>
        <a:ext cx="1402226" cy="820903"/>
      </dsp:txXfrm>
    </dsp:sp>
    <dsp:sp modelId="{91C1C225-BCA1-D547-8F91-274C611436A4}">
      <dsp:nvSpPr>
        <dsp:cNvPr id="0" name=""/>
        <dsp:cNvSpPr/>
      </dsp:nvSpPr>
      <dsp:spPr>
        <a:xfrm>
          <a:off x="3637954" y="665609"/>
          <a:ext cx="308101" cy="3604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3637954" y="737693"/>
        <a:ext cx="215671" cy="216252"/>
      </dsp:txXfrm>
    </dsp:sp>
    <dsp:sp modelId="{3BEAED53-275B-A840-AB78-86E522373BB8}">
      <dsp:nvSpPr>
        <dsp:cNvPr id="0" name=""/>
        <dsp:cNvSpPr/>
      </dsp:nvSpPr>
      <dsp:spPr>
        <a:xfrm>
          <a:off x="4073946" y="409828"/>
          <a:ext cx="1453306" cy="87198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RTI</a:t>
          </a:r>
          <a:endParaRPr lang="aa-ET" sz="1900" b="1" kern="1200"/>
        </a:p>
      </dsp:txBody>
      <dsp:txXfrm>
        <a:off x="4099486" y="435368"/>
        <a:ext cx="1402226" cy="820903"/>
      </dsp:txXfrm>
    </dsp:sp>
    <dsp:sp modelId="{951F5BBF-3ACB-AC48-AD9C-F5E329AE3D45}">
      <dsp:nvSpPr>
        <dsp:cNvPr id="0" name=""/>
        <dsp:cNvSpPr/>
      </dsp:nvSpPr>
      <dsp:spPr>
        <a:xfrm>
          <a:off x="5672583" y="665609"/>
          <a:ext cx="308101" cy="3604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5672583" y="737693"/>
        <a:ext cx="215671" cy="216252"/>
      </dsp:txXfrm>
    </dsp:sp>
    <dsp:sp modelId="{1DEF56FF-63C7-8C4E-92C4-74C756F20A16}">
      <dsp:nvSpPr>
        <dsp:cNvPr id="0" name=""/>
        <dsp:cNvSpPr/>
      </dsp:nvSpPr>
      <dsp:spPr>
        <a:xfrm>
          <a:off x="6108575" y="409828"/>
          <a:ext cx="1453306" cy="87198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Data Logger</a:t>
          </a:r>
          <a:endParaRPr lang="aa-ET" sz="1900" b="1" kern="1200"/>
        </a:p>
      </dsp:txBody>
      <dsp:txXfrm>
        <a:off x="6134115" y="435368"/>
        <a:ext cx="1402226" cy="820903"/>
      </dsp:txXfrm>
    </dsp:sp>
    <dsp:sp modelId="{853A48B1-84AE-0B4B-9FE9-5C2FFC2F7219}">
      <dsp:nvSpPr>
        <dsp:cNvPr id="0" name=""/>
        <dsp:cNvSpPr/>
      </dsp:nvSpPr>
      <dsp:spPr>
        <a:xfrm>
          <a:off x="7707213" y="665609"/>
          <a:ext cx="308101" cy="3604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500" kern="1200"/>
        </a:p>
      </dsp:txBody>
      <dsp:txXfrm>
        <a:off x="7707213" y="737693"/>
        <a:ext cx="215671" cy="216252"/>
      </dsp:txXfrm>
    </dsp:sp>
    <dsp:sp modelId="{651DB57C-2357-9F47-BEDD-E8C71B1A31B7}">
      <dsp:nvSpPr>
        <dsp:cNvPr id="0" name=""/>
        <dsp:cNvSpPr/>
      </dsp:nvSpPr>
      <dsp:spPr>
        <a:xfrm>
          <a:off x="8143205" y="409828"/>
          <a:ext cx="1453306" cy="87198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/>
            <a:t>2D/3D</a:t>
          </a:r>
          <a:br>
            <a:rPr lang="en-US" sz="1900" b="1" kern="1200" dirty="0"/>
          </a:br>
          <a:r>
            <a:rPr lang="en-US" sz="1900" b="1" kern="1200" dirty="0"/>
            <a:t>Visualizer</a:t>
          </a:r>
          <a:endParaRPr lang="aa-ET" sz="1900" b="1" kern="1200"/>
        </a:p>
      </dsp:txBody>
      <dsp:txXfrm>
        <a:off x="8168745" y="435368"/>
        <a:ext cx="1402226" cy="8209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4F2942F5-6495-4924-A5BF-A11924438D2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02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9100" y="676275"/>
            <a:ext cx="6019800" cy="33861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289425"/>
            <a:ext cx="5029200" cy="406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defTabSz="908050">
              <a:defRPr sz="1200"/>
            </a:lvl1pPr>
          </a:lstStyle>
          <a:p>
            <a:endParaRPr lang="en-US" dirty="0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77263"/>
            <a:ext cx="29718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3" tIns="45387" rIns="90773" bIns="45387" numCol="1" anchor="b" anchorCtr="0" compatLnSpc="1">
            <a:prstTxWarp prst="textNoShape">
              <a:avLst/>
            </a:prstTxWarp>
          </a:bodyPr>
          <a:lstStyle>
            <a:lvl1pPr algn="r" defTabSz="908050">
              <a:defRPr sz="1200"/>
            </a:lvl1pPr>
          </a:lstStyle>
          <a:p>
            <a:fld id="{85D9B890-3B6E-417C-BD92-47816D5AB62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561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rtl="0" eaLnBrk="0" fontAlgn="base" hangingPunct="0">
      <a:spcBef>
        <a:spcPct val="30000"/>
      </a:spcBef>
      <a:spcAft>
        <a:spcPct val="0"/>
      </a:spcAft>
      <a:defRPr kumimoji="1" sz="160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86FA95-754A-4FEF-9130-0A7EC231E6A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981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6C9CB90-0FD6-9A43-B78B-942F2F571CFC}" type="slidenum">
              <a:rPr lang="en-US" sz="1200" b="0"/>
              <a:pPr eaLnBrk="1" hangingPunct="1"/>
              <a:t>21</a:t>
            </a:fld>
            <a:endParaRPr lang="en-US" sz="1200" b="0"/>
          </a:p>
        </p:txBody>
      </p:sp>
      <p:sp>
        <p:nvSpPr>
          <p:cNvPr id="75779" name="Rectangle 2"/>
          <p:cNvSpPr>
            <a:spLocks noChangeArrowheads="1"/>
          </p:cNvSpPr>
          <p:nvPr/>
        </p:nvSpPr>
        <p:spPr bwMode="auto">
          <a:xfrm>
            <a:off x="3884614" y="1"/>
            <a:ext cx="2973387" cy="45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5780" name="Rectangle 3"/>
          <p:cNvSpPr>
            <a:spLocks noChangeArrowheads="1"/>
          </p:cNvSpPr>
          <p:nvPr/>
        </p:nvSpPr>
        <p:spPr bwMode="auto">
          <a:xfrm>
            <a:off x="0" y="8576405"/>
            <a:ext cx="2971800" cy="45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5781" name="Rectangle 4"/>
          <p:cNvSpPr>
            <a:spLocks noChangeArrowheads="1"/>
          </p:cNvSpPr>
          <p:nvPr/>
        </p:nvSpPr>
        <p:spPr bwMode="auto">
          <a:xfrm>
            <a:off x="0" y="1"/>
            <a:ext cx="2971800" cy="45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5782" name="Rectangle 5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5783" name="Rectangle 6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5784" name="Rectangle 7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5785" name="Rectangle 8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5786" name="Rectangle 9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5787" name="Rectangle 10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5788" name="Rectangle 11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5789" name="Rectangle 12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5790" name="Rectangle 13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5791" name="Rectangle 14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5792" name="Rectangle 15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5793" name="Rectangle 1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82625"/>
            <a:ext cx="5997575" cy="3375025"/>
          </a:xfrm>
          <a:ln w="12700" cap="flat">
            <a:solidFill>
              <a:schemeClr val="tx1"/>
            </a:solidFill>
          </a:ln>
        </p:spPr>
      </p:sp>
      <p:sp>
        <p:nvSpPr>
          <p:cNvPr id="75794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912813" y="4285842"/>
            <a:ext cx="5029200" cy="4063916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62" tIns="50654" rIns="96562" bIns="50654"/>
          <a:lstStyle/>
          <a:p>
            <a:pPr>
              <a:spcBef>
                <a:spcPct val="0"/>
              </a:spcBef>
            </a:pPr>
            <a:endParaRPr lang="sv-SE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350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C1763B39-6018-454B-AE9E-6CFED6C5A508}" type="slidenum">
              <a:rPr lang="en-US" sz="1200" b="0"/>
              <a:pPr eaLnBrk="1" hangingPunct="1"/>
              <a:t>22</a:t>
            </a:fld>
            <a:endParaRPr lang="en-US" sz="1200" b="0"/>
          </a:p>
        </p:txBody>
      </p:sp>
      <p:sp>
        <p:nvSpPr>
          <p:cNvPr id="77827" name="Rectangle 2"/>
          <p:cNvSpPr>
            <a:spLocks noChangeArrowheads="1"/>
          </p:cNvSpPr>
          <p:nvPr/>
        </p:nvSpPr>
        <p:spPr bwMode="auto">
          <a:xfrm>
            <a:off x="3884614" y="1"/>
            <a:ext cx="2973387" cy="45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7828" name="Rectangle 3"/>
          <p:cNvSpPr>
            <a:spLocks noChangeArrowheads="1"/>
          </p:cNvSpPr>
          <p:nvPr/>
        </p:nvSpPr>
        <p:spPr bwMode="auto">
          <a:xfrm>
            <a:off x="0" y="8576405"/>
            <a:ext cx="2971800" cy="45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7829" name="Rectangle 4"/>
          <p:cNvSpPr>
            <a:spLocks noChangeArrowheads="1"/>
          </p:cNvSpPr>
          <p:nvPr/>
        </p:nvSpPr>
        <p:spPr bwMode="auto">
          <a:xfrm>
            <a:off x="0" y="1"/>
            <a:ext cx="2971800" cy="45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7830" name="Rectangle 5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7831" name="Rectangle 6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7832" name="Rectangle 7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7833" name="Rectangle 8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7834" name="Rectangle 9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7835" name="Rectangle 10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7836" name="Rectangle 11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7837" name="Rectangle 12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7838" name="Rectangle 13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7839" name="Rectangle 14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7840" name="Rectangle 15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7841" name="Rectangle 1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82625"/>
            <a:ext cx="5997575" cy="3375025"/>
          </a:xfrm>
          <a:ln w="12700" cap="flat">
            <a:solidFill>
              <a:schemeClr val="tx1"/>
            </a:solidFill>
          </a:ln>
        </p:spPr>
      </p:sp>
      <p:sp>
        <p:nvSpPr>
          <p:cNvPr id="77842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912813" y="4285842"/>
            <a:ext cx="5029200" cy="4063916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62" tIns="50654" rIns="96562" bIns="50654"/>
          <a:lstStyle/>
          <a:p>
            <a:pPr>
              <a:lnSpc>
                <a:spcPct val="87000"/>
              </a:lnSpc>
            </a:pPr>
            <a:endParaRPr lang="sv-SE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057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2BF9FC-E542-4D49-AAB2-10C63A8C952F}" type="slidenum">
              <a:rPr lang="en-US" smtClean="0">
                <a:latin typeface="Arial" charset="0"/>
              </a:rPr>
              <a:pPr/>
              <a:t>27</a:t>
            </a:fld>
            <a:endParaRPr lang="en-US" dirty="0">
              <a:latin typeface="Arial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45015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B36096-9197-49D5-B7DC-BE2966E30C94}" type="slidenum">
              <a:rPr lang="en-US" smtClean="0">
                <a:latin typeface="Arial" charset="0"/>
              </a:rPr>
              <a:pPr/>
              <a:t>28</a:t>
            </a:fld>
            <a:endParaRPr lang="en-US" dirty="0">
              <a:latin typeface="Arial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9" y="4289408"/>
            <a:ext cx="5485805" cy="4062468"/>
          </a:xfrm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34535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FEC12A-6AB7-4D73-8C82-1A790575703B}" type="slidenum">
              <a:rPr lang="en-US" smtClean="0">
                <a:latin typeface="Arial" charset="0"/>
              </a:rPr>
              <a:pPr/>
              <a:t>29</a:t>
            </a:fld>
            <a:endParaRPr lang="en-US" dirty="0">
              <a:latin typeface="Arial" charset="0"/>
            </a:endParaRPr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9" y="4289408"/>
            <a:ext cx="5485805" cy="4062468"/>
          </a:xfrm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2107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31E3E9-FA48-4DDC-9663-0241D6BFE5DF}" type="slidenum">
              <a:rPr lang="en-US" smtClean="0">
                <a:latin typeface="Arial" charset="0"/>
              </a:rPr>
              <a:pPr/>
              <a:t>30</a:t>
            </a:fld>
            <a:endParaRPr lang="en-US" dirty="0">
              <a:latin typeface="Arial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952552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AAC9C7-A9E9-4CA5-86BC-73C823118E49}" type="slidenum">
              <a:rPr lang="en-US" smtClean="0">
                <a:latin typeface="Arial" charset="0"/>
              </a:rPr>
              <a:pPr/>
              <a:t>32</a:t>
            </a:fld>
            <a:endParaRPr lang="en-US">
              <a:latin typeface="Arial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66966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4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EEB6E327-EED1-5846-B163-FF902D377AA4}" type="slidenum">
              <a:rPr lang="en-US" sz="1200" b="0"/>
              <a:pPr eaLnBrk="1" hangingPunct="1"/>
              <a:t>44</a:t>
            </a:fld>
            <a:endParaRPr lang="en-US" sz="1200" b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22275" y="677863"/>
            <a:ext cx="6015038" cy="3384550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4288990"/>
            <a:ext cx="4572000" cy="4062341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70000"/>
              </a:spcBef>
            </a:pPr>
            <a:endParaRPr lang="sv-SE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1376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EE4E12-CA37-41C8-8F3A-056FE07F35C3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900" dirty="0">
              <a:ea typeface="ＭＳ Ｐゴシック" pitchFamily="2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569447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AED4D2-BCBC-4472-93B4-D260CBA75833}" type="slidenum">
              <a:rPr lang="en-US" smtClean="0">
                <a:latin typeface="Arial" charset="0"/>
              </a:rPr>
              <a:pPr/>
              <a:t>47</a:t>
            </a:fld>
            <a:endParaRPr lang="en-US">
              <a:latin typeface="Arial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4154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621EF12-4B92-E34A-892E-3626938B7E16}" type="slidenum">
              <a:rPr lang="en-US" sz="1200" b="0"/>
              <a:pPr eaLnBrk="1" hangingPunct="1"/>
              <a:t>7</a:t>
            </a:fld>
            <a:endParaRPr lang="en-US" sz="1200" b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0549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/>
            <a:fld id="{808DCDCB-A0FD-491F-8FFF-10E343BA9C51}" type="slidenum">
              <a:rPr lang="en-US" sz="1200" b="0" smtClean="0"/>
              <a:pPr eaLnBrk="1" hangingPunct="1"/>
              <a:t>49</a:t>
            </a:fld>
            <a:endParaRPr lang="en-US" sz="1200" b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>
              <a:latin typeface="Arial" charset="0"/>
              <a:ea typeface="ＭＳ Ｐゴシック" pitchFamily="-107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5264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DF1BF41-083B-214B-98DB-00CE5093621E}" type="slidenum">
              <a:rPr lang="en-US" sz="1200" b="0"/>
              <a:pPr eaLnBrk="1" hangingPunct="1"/>
              <a:t>9</a:t>
            </a:fld>
            <a:endParaRPr lang="en-US" sz="1200" b="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v-SE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501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D83E33F-BCBA-F04E-9121-6C23D677DDA3}" type="slidenum">
              <a:rPr lang="en-US" sz="1200" b="0"/>
              <a:pPr eaLnBrk="1" hangingPunct="1"/>
              <a:t>10</a:t>
            </a:fld>
            <a:endParaRPr lang="en-US" sz="1200" b="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676275"/>
            <a:ext cx="6019800" cy="3386138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v-SE">
              <a:latin typeface="Arial" charset="0"/>
              <a:ea typeface="ＭＳ Ｐゴシック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62398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F9983F8-69C9-EC4A-A6C3-7FA0F26508CD}" type="slidenum">
              <a:rPr lang="en-US" sz="1200" b="0"/>
              <a:pPr eaLnBrk="1" hangingPunct="1"/>
              <a:t>16</a:t>
            </a:fld>
            <a:endParaRPr lang="en-US" sz="1200" b="0"/>
          </a:p>
        </p:txBody>
      </p:sp>
      <p:sp>
        <p:nvSpPr>
          <p:cNvPr id="63491" name="Rectangle 2"/>
          <p:cNvSpPr>
            <a:spLocks noChangeArrowheads="1"/>
          </p:cNvSpPr>
          <p:nvPr/>
        </p:nvSpPr>
        <p:spPr bwMode="auto">
          <a:xfrm>
            <a:off x="3884614" y="1"/>
            <a:ext cx="2973387" cy="45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3492" name="Rectangle 3"/>
          <p:cNvSpPr>
            <a:spLocks noChangeArrowheads="1"/>
          </p:cNvSpPr>
          <p:nvPr/>
        </p:nvSpPr>
        <p:spPr bwMode="auto">
          <a:xfrm>
            <a:off x="0" y="8576405"/>
            <a:ext cx="2971800" cy="45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3493" name="Rectangle 4"/>
          <p:cNvSpPr>
            <a:spLocks noChangeArrowheads="1"/>
          </p:cNvSpPr>
          <p:nvPr/>
        </p:nvSpPr>
        <p:spPr bwMode="auto">
          <a:xfrm>
            <a:off x="0" y="1"/>
            <a:ext cx="2971800" cy="45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3494" name="Rectangle 5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3495" name="Rectangle 6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3496" name="Rectangle 7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3497" name="Rectangle 8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3498" name="Rectangle 9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3499" name="Rectangle 10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3500" name="Rectangle 11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3501" name="Rectangle 12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3502" name="Rectangle 13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3503" name="Rectangle 14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3504" name="Rectangle 15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3505" name="Rectangle 1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82625"/>
            <a:ext cx="5997575" cy="3375025"/>
          </a:xfrm>
          <a:ln w="12700" cap="flat">
            <a:solidFill>
              <a:schemeClr val="tx1"/>
            </a:solidFill>
          </a:ln>
        </p:spPr>
      </p:sp>
      <p:sp>
        <p:nvSpPr>
          <p:cNvPr id="63506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912813" y="4285842"/>
            <a:ext cx="5029200" cy="4063916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62" tIns="50654" rIns="96562" bIns="50654"/>
          <a:lstStyle/>
          <a:p>
            <a:pPr>
              <a:lnSpc>
                <a:spcPct val="90000"/>
              </a:lnSpc>
            </a:pPr>
            <a:endParaRPr lang="sv-SE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4174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91915BD-20F4-4D4D-A64E-F8EEBCFE2497}" type="slidenum">
              <a:rPr lang="en-US" sz="1200" b="0"/>
              <a:pPr eaLnBrk="1" hangingPunct="1"/>
              <a:t>17</a:t>
            </a:fld>
            <a:endParaRPr lang="en-US" sz="1200" b="0"/>
          </a:p>
        </p:txBody>
      </p:sp>
      <p:sp>
        <p:nvSpPr>
          <p:cNvPr id="67587" name="Rectangle 2"/>
          <p:cNvSpPr>
            <a:spLocks noChangeArrowheads="1"/>
          </p:cNvSpPr>
          <p:nvPr/>
        </p:nvSpPr>
        <p:spPr bwMode="auto">
          <a:xfrm>
            <a:off x="3884614" y="1"/>
            <a:ext cx="2973387" cy="45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7588" name="Rectangle 3"/>
          <p:cNvSpPr>
            <a:spLocks noChangeArrowheads="1"/>
          </p:cNvSpPr>
          <p:nvPr/>
        </p:nvSpPr>
        <p:spPr bwMode="auto">
          <a:xfrm>
            <a:off x="0" y="8576405"/>
            <a:ext cx="2971800" cy="45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1"/>
            <a:ext cx="2971800" cy="45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7592" name="Rectangle 7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7593" name="Rectangle 8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7594" name="Rectangle 9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7595" name="Rectangle 10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7596" name="Rectangle 11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7597" name="Rectangle 12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7598" name="Rectangle 13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7599" name="Rectangle 14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7600" name="Rectangle 15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7601" name="Rectangle 1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82625"/>
            <a:ext cx="5997575" cy="3375025"/>
          </a:xfrm>
          <a:ln w="12700" cap="flat">
            <a:solidFill>
              <a:schemeClr val="tx1"/>
            </a:solidFill>
          </a:ln>
        </p:spPr>
      </p:sp>
      <p:sp>
        <p:nvSpPr>
          <p:cNvPr id="67602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912813" y="4285842"/>
            <a:ext cx="5029200" cy="4063916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62" tIns="50654" rIns="96562" bIns="50654"/>
          <a:lstStyle/>
          <a:p>
            <a:pPr>
              <a:lnSpc>
                <a:spcPct val="90000"/>
              </a:lnSpc>
            </a:pPr>
            <a:endParaRPr lang="sv-SE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224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7EB6C4C-6694-5744-8462-9E050D48120F}" type="slidenum">
              <a:rPr lang="en-US" sz="1200" b="0"/>
              <a:pPr eaLnBrk="1" hangingPunct="1"/>
              <a:t>18</a:t>
            </a:fld>
            <a:endParaRPr lang="en-US" sz="1200" b="0"/>
          </a:p>
        </p:txBody>
      </p:sp>
      <p:sp>
        <p:nvSpPr>
          <p:cNvPr id="69635" name="Rectangle 2"/>
          <p:cNvSpPr>
            <a:spLocks noChangeArrowheads="1"/>
          </p:cNvSpPr>
          <p:nvPr/>
        </p:nvSpPr>
        <p:spPr bwMode="auto">
          <a:xfrm>
            <a:off x="3884614" y="1"/>
            <a:ext cx="2973387" cy="45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9636" name="Rectangle 3"/>
          <p:cNvSpPr>
            <a:spLocks noChangeArrowheads="1"/>
          </p:cNvSpPr>
          <p:nvPr/>
        </p:nvSpPr>
        <p:spPr bwMode="auto">
          <a:xfrm>
            <a:off x="0" y="8576405"/>
            <a:ext cx="2971800" cy="45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9637" name="Rectangle 4"/>
          <p:cNvSpPr>
            <a:spLocks noChangeArrowheads="1"/>
          </p:cNvSpPr>
          <p:nvPr/>
        </p:nvSpPr>
        <p:spPr bwMode="auto">
          <a:xfrm>
            <a:off x="0" y="1"/>
            <a:ext cx="2971800" cy="45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9638" name="Rectangle 5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9639" name="Rectangle 6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9640" name="Rectangle 7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9641" name="Rectangle 8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9642" name="Rectangle 9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9643" name="Rectangle 10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9644" name="Rectangle 11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9645" name="Rectangle 12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9646" name="Rectangle 13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9647" name="Rectangle 14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9648" name="Rectangle 15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69649" name="Rectangle 1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82625"/>
            <a:ext cx="5997575" cy="3375025"/>
          </a:xfrm>
          <a:ln w="12700" cap="flat">
            <a:solidFill>
              <a:schemeClr val="tx1"/>
            </a:solidFill>
          </a:ln>
        </p:spPr>
      </p:sp>
      <p:sp>
        <p:nvSpPr>
          <p:cNvPr id="69650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912813" y="4285842"/>
            <a:ext cx="5029200" cy="4063916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62" tIns="50654" rIns="96562" bIns="50654"/>
          <a:lstStyle/>
          <a:p>
            <a:pPr>
              <a:lnSpc>
                <a:spcPct val="90000"/>
              </a:lnSpc>
            </a:pPr>
            <a:endParaRPr lang="sv-SE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422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B5BBAE9-2E42-F642-9B9E-06E95150BE18}" type="slidenum">
              <a:rPr lang="en-US" sz="1200" b="0"/>
              <a:pPr eaLnBrk="1" hangingPunct="1"/>
              <a:t>19</a:t>
            </a:fld>
            <a:endParaRPr lang="en-US" sz="1200" b="0"/>
          </a:p>
        </p:txBody>
      </p:sp>
      <p:sp>
        <p:nvSpPr>
          <p:cNvPr id="71683" name="Rectangle 2"/>
          <p:cNvSpPr>
            <a:spLocks noChangeArrowheads="1"/>
          </p:cNvSpPr>
          <p:nvPr/>
        </p:nvSpPr>
        <p:spPr bwMode="auto">
          <a:xfrm>
            <a:off x="3884614" y="1"/>
            <a:ext cx="2973387" cy="45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1684" name="Rectangle 3"/>
          <p:cNvSpPr>
            <a:spLocks noChangeArrowheads="1"/>
          </p:cNvSpPr>
          <p:nvPr/>
        </p:nvSpPr>
        <p:spPr bwMode="auto">
          <a:xfrm>
            <a:off x="0" y="8576405"/>
            <a:ext cx="2971800" cy="45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1685" name="Rectangle 4"/>
          <p:cNvSpPr>
            <a:spLocks noChangeArrowheads="1"/>
          </p:cNvSpPr>
          <p:nvPr/>
        </p:nvSpPr>
        <p:spPr bwMode="auto">
          <a:xfrm>
            <a:off x="0" y="1"/>
            <a:ext cx="2971800" cy="45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1686" name="Rectangle 5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1687" name="Rectangle 6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1688" name="Rectangle 7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1689" name="Rectangle 8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1690" name="Rectangle 9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1691" name="Rectangle 10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1692" name="Rectangle 11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1693" name="Rectangle 12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1694" name="Rectangle 13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1695" name="Rectangle 14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1696" name="Rectangle 15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1697" name="Rectangle 1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82625"/>
            <a:ext cx="5997575" cy="3375025"/>
          </a:xfrm>
          <a:ln w="12700" cap="flat">
            <a:solidFill>
              <a:schemeClr val="tx1"/>
            </a:solidFill>
          </a:ln>
        </p:spPr>
      </p:sp>
      <p:sp>
        <p:nvSpPr>
          <p:cNvPr id="71698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912813" y="4285842"/>
            <a:ext cx="5029200" cy="4063916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62" tIns="50654" rIns="96562" bIns="50654"/>
          <a:lstStyle/>
          <a:p>
            <a:pPr>
              <a:lnSpc>
                <a:spcPct val="90000"/>
              </a:lnSpc>
            </a:pPr>
            <a:endParaRPr lang="sv-SE" b="1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2238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AD83B37-3DDE-8C42-9731-F66BADFA15EC}" type="slidenum">
              <a:rPr lang="en-US" sz="1200" b="0"/>
              <a:pPr eaLnBrk="1" hangingPunct="1"/>
              <a:t>20</a:t>
            </a:fld>
            <a:endParaRPr lang="en-US" sz="1200" b="0"/>
          </a:p>
        </p:txBody>
      </p:sp>
      <p:sp>
        <p:nvSpPr>
          <p:cNvPr id="73731" name="Rectangle 2"/>
          <p:cNvSpPr>
            <a:spLocks noChangeArrowheads="1"/>
          </p:cNvSpPr>
          <p:nvPr/>
        </p:nvSpPr>
        <p:spPr bwMode="auto">
          <a:xfrm>
            <a:off x="3884614" y="1"/>
            <a:ext cx="2973387" cy="45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3732" name="Rectangle 3"/>
          <p:cNvSpPr>
            <a:spLocks noChangeArrowheads="1"/>
          </p:cNvSpPr>
          <p:nvPr/>
        </p:nvSpPr>
        <p:spPr bwMode="auto">
          <a:xfrm>
            <a:off x="0" y="8576405"/>
            <a:ext cx="2971800" cy="45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3733" name="Rectangle 4"/>
          <p:cNvSpPr>
            <a:spLocks noChangeArrowheads="1"/>
          </p:cNvSpPr>
          <p:nvPr/>
        </p:nvSpPr>
        <p:spPr bwMode="auto">
          <a:xfrm>
            <a:off x="0" y="1"/>
            <a:ext cx="2971800" cy="450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3734" name="Rectangle 5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3735" name="Rectangle 6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3736" name="Rectangle 7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3737" name="Rectangle 8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3738" name="Rectangle 9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3739" name="Rectangle 10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3740" name="Rectangle 11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3741" name="Rectangle 12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3742" name="Rectangle 13"/>
          <p:cNvSpPr>
            <a:spLocks noChangeArrowheads="1"/>
          </p:cNvSpPr>
          <p:nvPr/>
        </p:nvSpPr>
        <p:spPr bwMode="auto">
          <a:xfrm>
            <a:off x="3884614" y="0"/>
            <a:ext cx="2973387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3743" name="Rectangle 14"/>
          <p:cNvSpPr>
            <a:spLocks noChangeArrowheads="1"/>
          </p:cNvSpPr>
          <p:nvPr/>
        </p:nvSpPr>
        <p:spPr bwMode="auto">
          <a:xfrm>
            <a:off x="1" y="8574831"/>
            <a:ext cx="2968625" cy="454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3744" name="Rectangle 15"/>
          <p:cNvSpPr>
            <a:spLocks noChangeArrowheads="1"/>
          </p:cNvSpPr>
          <p:nvPr/>
        </p:nvSpPr>
        <p:spPr bwMode="auto">
          <a:xfrm>
            <a:off x="1" y="0"/>
            <a:ext cx="2968625" cy="44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520" tIns="44760" rIns="89520" bIns="44760" anchor="ctr"/>
          <a:lstStyle/>
          <a:p>
            <a:endParaRPr lang="sv-SE"/>
          </a:p>
        </p:txBody>
      </p:sp>
      <p:sp>
        <p:nvSpPr>
          <p:cNvPr id="73745" name="Rectangle 1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30213" y="682625"/>
            <a:ext cx="5997575" cy="3375025"/>
          </a:xfrm>
          <a:ln w="12700" cap="flat">
            <a:solidFill>
              <a:schemeClr val="tx1"/>
            </a:solidFill>
          </a:ln>
        </p:spPr>
      </p:sp>
      <p:sp>
        <p:nvSpPr>
          <p:cNvPr id="73746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912814" y="4285842"/>
            <a:ext cx="5538787" cy="4503045"/>
          </a:xfrm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562" tIns="50654" rIns="96562" bIns="50654"/>
          <a:lstStyle/>
          <a:p>
            <a:pPr>
              <a:lnSpc>
                <a:spcPct val="90000"/>
              </a:lnSpc>
            </a:pPr>
            <a:endParaRPr lang="sv-SE" b="1">
              <a:solidFill>
                <a:srgbClr val="FF3607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5466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Placeholder 38"/>
          <p:cNvSpPr>
            <a:spLocks noGrp="1"/>
          </p:cNvSpPr>
          <p:nvPr>
            <p:ph type="body" sz="quarter" idx="10"/>
          </p:nvPr>
        </p:nvSpPr>
        <p:spPr>
          <a:xfrm>
            <a:off x="871093" y="1858346"/>
            <a:ext cx="10449813" cy="1229411"/>
          </a:xfrm>
        </p:spPr>
        <p:txBody>
          <a:bodyPr/>
          <a:lstStyle>
            <a:lvl1pPr marL="0" indent="0" algn="ctr">
              <a:buNone/>
              <a:defRPr sz="2800" b="1">
                <a:solidFill>
                  <a:srgbClr val="CC3300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/>
          </p:nvPr>
        </p:nvSpPr>
        <p:spPr>
          <a:xfrm>
            <a:off x="2070100" y="3565525"/>
            <a:ext cx="8478838" cy="1934127"/>
          </a:xfrm>
        </p:spPr>
        <p:txBody>
          <a:bodyPr/>
          <a:lstStyle>
            <a:lvl1pPr marL="0" indent="0" algn="ctr">
              <a:buNone/>
              <a:defRPr sz="2400" b="1"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8483EF7-D5CF-1047-90D7-DB066D57D2B5}"/>
              </a:ext>
            </a:extLst>
          </p:cNvPr>
          <p:cNvCxnSpPr/>
          <p:nvPr userDrawn="1"/>
        </p:nvCxnSpPr>
        <p:spPr bwMode="auto">
          <a:xfrm>
            <a:off x="0" y="1352225"/>
            <a:ext cx="12192000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3DC10F8E-985C-1441-A96B-664B6BF77B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561"/>
            <a:ext cx="12196118" cy="1365965"/>
          </a:xfrm>
          <a:prstGeom prst="rect">
            <a:avLst/>
          </a:prstGeom>
        </p:spPr>
      </p:pic>
      <p:pic>
        <p:nvPicPr>
          <p:cNvPr id="30" name="Picture 29" descr="Text, logo&#10;&#10;Description automatically generated">
            <a:extLst>
              <a:ext uri="{FF2B5EF4-FFF2-40B4-BE49-F238E27FC236}">
                <a16:creationId xmlns:a16="http://schemas.microsoft.com/office/drawing/2014/main" id="{7B55E5FD-B4DA-EC4C-966E-B5975C2DF60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159" y="235526"/>
            <a:ext cx="2068503" cy="828209"/>
          </a:xfrm>
          <a:prstGeom prst="rect">
            <a:avLst/>
          </a:prstGeom>
        </p:spPr>
      </p:pic>
      <p:pic>
        <p:nvPicPr>
          <p:cNvPr id="31" name="Picture 30" descr="Icon, arrow&#10;&#10;Description automatically generated with medium confidence">
            <a:extLst>
              <a:ext uri="{FF2B5EF4-FFF2-40B4-BE49-F238E27FC236}">
                <a16:creationId xmlns:a16="http://schemas.microsoft.com/office/drawing/2014/main" id="{2714E6D4-14E4-0442-94E4-A1F6A8E165C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272" y="186098"/>
            <a:ext cx="1057750" cy="1057750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E7E737A6-A570-B44D-92F0-65CC6F521F90}"/>
              </a:ext>
            </a:extLst>
          </p:cNvPr>
          <p:cNvGrpSpPr/>
          <p:nvPr userDrawn="1"/>
        </p:nvGrpSpPr>
        <p:grpSpPr>
          <a:xfrm>
            <a:off x="177576" y="6503087"/>
            <a:ext cx="1127548" cy="282877"/>
            <a:chOff x="177576" y="6503087"/>
            <a:chExt cx="1127548" cy="282877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AE16AD2-E57A-B14E-ADAA-F16BA06B885F}"/>
                </a:ext>
              </a:extLst>
            </p:cNvPr>
            <p:cNvSpPr/>
            <p:nvPr/>
          </p:nvSpPr>
          <p:spPr>
            <a:xfrm>
              <a:off x="468035" y="6508965"/>
              <a:ext cx="8370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>
                  <a:latin typeface="Arial"/>
                  <a:cs typeface="Arial"/>
                </a:rPr>
                <a:t>@IITSEC</a:t>
              </a:r>
            </a:p>
          </p:txBody>
        </p:sp>
        <p:pic>
          <p:nvPicPr>
            <p:cNvPr id="34" name="Picture 33" descr="twitterlogosmall.png">
              <a:extLst>
                <a:ext uri="{FF2B5EF4-FFF2-40B4-BE49-F238E27FC236}">
                  <a16:creationId xmlns:a16="http://schemas.microsoft.com/office/drawing/2014/main" id="{BDB14EFC-8C95-9141-B3ED-34B55D723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576" y="6503087"/>
              <a:ext cx="424387" cy="257814"/>
            </a:xfrm>
            <a:prstGeom prst="rect">
              <a:avLst/>
            </a:prstGeom>
          </p:spPr>
        </p:pic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8C877C5-1BDE-5344-849A-E5BD6741593A}"/>
              </a:ext>
            </a:extLst>
          </p:cNvPr>
          <p:cNvGrpSpPr/>
          <p:nvPr userDrawn="1"/>
        </p:nvGrpSpPr>
        <p:grpSpPr>
          <a:xfrm>
            <a:off x="1305124" y="6512595"/>
            <a:ext cx="1338900" cy="276999"/>
            <a:chOff x="2207996" y="6472185"/>
            <a:chExt cx="1338900" cy="276999"/>
          </a:xfrm>
        </p:grpSpPr>
        <p:pic>
          <p:nvPicPr>
            <p:cNvPr id="36" name="Picture 35" descr="YouTube_icon_block.png">
              <a:extLst>
                <a:ext uri="{FF2B5EF4-FFF2-40B4-BE49-F238E27FC236}">
                  <a16:creationId xmlns:a16="http://schemas.microsoft.com/office/drawing/2014/main" id="{2A985BDB-23FD-4F4B-B4BF-0725DBC0DF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7996" y="6485179"/>
              <a:ext cx="334590" cy="250942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1BE9467-F49C-9B4B-88FB-49600595798F}"/>
                </a:ext>
              </a:extLst>
            </p:cNvPr>
            <p:cNvSpPr/>
            <p:nvPr/>
          </p:nvSpPr>
          <p:spPr>
            <a:xfrm>
              <a:off x="2513023" y="6472185"/>
              <a:ext cx="103387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b="1" dirty="0" err="1">
                  <a:latin typeface="Arial"/>
                  <a:cs typeface="Arial"/>
                </a:rPr>
                <a:t>NTSAToday</a:t>
              </a:r>
              <a:endParaRPr lang="en-US" sz="1200" b="1" dirty="0">
                <a:latin typeface="Arial"/>
                <a:cs typeface="Arial"/>
              </a:endParaRPr>
            </a:p>
          </p:txBody>
        </p:sp>
      </p:grpSp>
      <p:pic>
        <p:nvPicPr>
          <p:cNvPr id="40" name="Picture 39" descr="Icon, arrow&#10;&#10;Description automatically generated with medium confidence">
            <a:extLst>
              <a:ext uri="{FF2B5EF4-FFF2-40B4-BE49-F238E27FC236}">
                <a16:creationId xmlns:a16="http://schemas.microsoft.com/office/drawing/2014/main" id="{C694560A-E90F-EB4C-B307-A8F9258EAC23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9581" y="6376417"/>
            <a:ext cx="457199" cy="457199"/>
          </a:xfrm>
          <a:prstGeom prst="rect">
            <a:avLst/>
          </a:prstGeom>
        </p:spPr>
      </p:pic>
      <p:sp>
        <p:nvSpPr>
          <p:cNvPr id="42" name="Slide Number Placeholder 3">
            <a:extLst>
              <a:ext uri="{FF2B5EF4-FFF2-40B4-BE49-F238E27FC236}">
                <a16:creationId xmlns:a16="http://schemas.microsoft.com/office/drawing/2014/main" id="{6D76BBCC-BD3A-DC43-9108-EFC638A9DC07}"/>
              </a:ext>
            </a:extLst>
          </p:cNvPr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8601763" y="6477001"/>
            <a:ext cx="2844800" cy="24447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480132" y="1046715"/>
            <a:ext cx="11250613" cy="5075237"/>
          </a:xfrm>
        </p:spPr>
        <p:txBody>
          <a:bodyPr/>
          <a:lstStyle>
            <a:lvl3pPr marL="1523962" indent="-304792">
              <a:buClr>
                <a:schemeClr val="tx1"/>
              </a:buClr>
              <a:buFont typeface="Wingdings" charset="2"/>
              <a:buChar char="v"/>
              <a:defRPr sz="2000"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81ED28B9-F391-B84C-A650-833BF5ACBDD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8601763" y="6477001"/>
            <a:ext cx="2844800" cy="24447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083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105439" y="989946"/>
            <a:ext cx="5609483" cy="489667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10817" y="990774"/>
            <a:ext cx="5446091" cy="4895850"/>
          </a:xfrm>
        </p:spPr>
        <p:txBody>
          <a:bodyPr/>
          <a:lstStyle>
            <a:lvl3pPr marL="1523962" indent="-304792">
              <a:defRPr lang="en-US" sz="2000" dirty="0" smtClean="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3CA16211-A6CE-D84A-A84E-42F7B298AEC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8601763" y="6477001"/>
            <a:ext cx="2844800" cy="24447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21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5741" y="0"/>
            <a:ext cx="7416800" cy="84124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61" y="1053389"/>
            <a:ext cx="10928351" cy="4890211"/>
          </a:xfrm>
        </p:spPr>
        <p:txBody>
          <a:bodyPr/>
          <a:lstStyle>
            <a:lvl1pPr>
              <a:buClr>
                <a:schemeClr val="tx1"/>
              </a:buClr>
              <a:defRPr sz="28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buClr>
                <a:schemeClr val="tx1"/>
              </a:buClr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>
              <a:buClr>
                <a:schemeClr val="tx1"/>
              </a:buClr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4pPr>
            <a:lvl5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3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601763" y="6477001"/>
            <a:ext cx="2844800" cy="24447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989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7219" y="1"/>
            <a:ext cx="7416800" cy="833933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1097300"/>
            <a:ext cx="5361517" cy="4114800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buClr>
                <a:schemeClr val="tx1"/>
              </a:buClr>
              <a:defRPr sz="2000"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tx1"/>
                </a:solidFill>
              </a:defRPr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72718" y="1097300"/>
            <a:ext cx="5363633" cy="4114800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buClr>
                <a:schemeClr val="tx1"/>
              </a:buClr>
              <a:defRPr sz="2000">
                <a:solidFill>
                  <a:schemeClr val="tx1"/>
                </a:solidFill>
                <a:latin typeface="Arial Narrow" pitchFamily="34" charset="0"/>
              </a:defRPr>
            </a:lvl2pPr>
            <a:lvl3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3pPr>
            <a:lvl4pPr>
              <a:defRPr sz="1600">
                <a:latin typeface="Arial Narrow" pitchFamily="34" charset="0"/>
              </a:defRPr>
            </a:lvl4pPr>
            <a:lvl5pPr>
              <a:defRPr sz="1600">
                <a:latin typeface="Arial Narrow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DA61653-6D8B-004F-BEED-2CAFC2BAC13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8601763" y="6477001"/>
            <a:ext cx="2844800" cy="24447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990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91116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7185A7-92D9-3B4E-B693-A497B05ABD0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8601763" y="6477001"/>
            <a:ext cx="2844800" cy="24447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264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901"/>
            <a:ext cx="12192000" cy="639762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04460"/>
            <a:ext cx="5386917" cy="639762"/>
          </a:xfrm>
        </p:spPr>
        <p:txBody>
          <a:bodyPr anchor="b"/>
          <a:lstStyle>
            <a:lvl1pPr marL="0" indent="0">
              <a:buNone/>
              <a:defRPr sz="2000" b="1">
                <a:latin typeface="Arial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44222"/>
            <a:ext cx="5386917" cy="3951288"/>
          </a:xfrm>
        </p:spPr>
        <p:txBody>
          <a:bodyPr/>
          <a:lstStyle>
            <a:lvl1pPr>
              <a:buClr>
                <a:schemeClr val="tx1"/>
              </a:buClr>
              <a:defRPr sz="20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2pPr>
            <a:lvl3pPr>
              <a:buClr>
                <a:schemeClr val="tx1"/>
              </a:buClr>
              <a:defRPr sz="1600">
                <a:solidFill>
                  <a:schemeClr val="tx1"/>
                </a:solidFill>
                <a:latin typeface="Arial Narrow" pitchFamily="34" charset="0"/>
              </a:defRPr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104460"/>
            <a:ext cx="5389033" cy="639762"/>
          </a:xfrm>
        </p:spPr>
        <p:txBody>
          <a:bodyPr anchor="b"/>
          <a:lstStyle>
            <a:lvl1pPr marL="0" indent="0">
              <a:buNone/>
              <a:defRPr sz="2000" b="1">
                <a:latin typeface="Arial Narrow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744222"/>
            <a:ext cx="5389033" cy="3951288"/>
          </a:xfrm>
        </p:spPr>
        <p:txBody>
          <a:bodyPr/>
          <a:lstStyle>
            <a:lvl1pPr>
              <a:buClr>
                <a:schemeClr val="tx1"/>
              </a:buClr>
              <a:defRPr sz="2000">
                <a:solidFill>
                  <a:schemeClr val="tx1"/>
                </a:solidFill>
                <a:latin typeface="Arial Narrow" pitchFamily="34" charset="0"/>
              </a:defRPr>
            </a:lvl1pPr>
            <a:lvl2pPr>
              <a:buClr>
                <a:schemeClr val="tx1"/>
              </a:buClr>
              <a:defRPr sz="1800">
                <a:solidFill>
                  <a:schemeClr val="tx1"/>
                </a:solidFill>
                <a:latin typeface="Arial Narrow" pitchFamily="34" charset="0"/>
              </a:defRPr>
            </a:lvl2pPr>
            <a:lvl3pPr>
              <a:buClr>
                <a:schemeClr val="tx1"/>
              </a:buClr>
              <a:defRPr sz="1600">
                <a:solidFill>
                  <a:schemeClr val="tx1"/>
                </a:solidFill>
                <a:latin typeface="Arial Narrow" pitchFamily="34" charset="0"/>
              </a:defRPr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AC1A3211-AC9D-B741-9551-D2DF7389C01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8601763" y="6477001"/>
            <a:ext cx="2844800" cy="24447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75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97A0C4F-112A-454E-910F-80A27B70EFB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8601763" y="6477001"/>
            <a:ext cx="2844800" cy="24447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833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1E00EEC4-33BB-BF4F-BD24-5D846ED0B4B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063"/>
            <a:ext cx="12192000" cy="708594"/>
          </a:xfrm>
          <a:prstGeom prst="rect">
            <a:avLst/>
          </a:prstGeom>
        </p:spPr>
      </p:pic>
      <p:pic>
        <p:nvPicPr>
          <p:cNvPr id="18" name="Picture 17" descr="A picture containing outdoor, person, weapon&#10;&#10;Description automatically generated">
            <a:extLst>
              <a:ext uri="{FF2B5EF4-FFF2-40B4-BE49-F238E27FC236}">
                <a16:creationId xmlns:a16="http://schemas.microsoft.com/office/drawing/2014/main" id="{F4A317D6-607D-D841-BE8F-0BC4EC93642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53" y="-96405"/>
            <a:ext cx="960719" cy="1159892"/>
          </a:xfrm>
          <a:prstGeom prst="rect">
            <a:avLst/>
          </a:prstGeom>
          <a:effectLst>
            <a:outerShdw blurRad="50800" dist="45243" dir="9720000" sx="94000" sy="94000" algn="tl" rotWithShape="0">
              <a:prstClr val="black">
                <a:alpha val="98074"/>
              </a:prstClr>
            </a:outerShdw>
          </a:effectLst>
        </p:spPr>
      </p:pic>
      <p:sp>
        <p:nvSpPr>
          <p:cNvPr id="9831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1963" y="989946"/>
            <a:ext cx="11006952" cy="4896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8324" name="Rectangle 20"/>
          <p:cNvSpPr>
            <a:spLocks noGrp="1" noChangeArrowheads="1"/>
          </p:cNvSpPr>
          <p:nvPr>
            <p:ph type="title"/>
          </p:nvPr>
        </p:nvSpPr>
        <p:spPr bwMode="auto">
          <a:xfrm>
            <a:off x="2397039" y="0"/>
            <a:ext cx="7416800" cy="705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E21AE94-0996-6547-9563-C201210984DE}"/>
              </a:ext>
            </a:extLst>
          </p:cNvPr>
          <p:cNvSpPr/>
          <p:nvPr/>
        </p:nvSpPr>
        <p:spPr>
          <a:xfrm>
            <a:off x="468035" y="6508965"/>
            <a:ext cx="8370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>
                <a:latin typeface="Arial"/>
                <a:cs typeface="Arial"/>
              </a:rPr>
              <a:t>@IITSEC</a:t>
            </a:r>
          </a:p>
        </p:txBody>
      </p:sp>
      <p:pic>
        <p:nvPicPr>
          <p:cNvPr id="21" name="Picture 20" descr="twitterlogosmall.png">
            <a:extLst>
              <a:ext uri="{FF2B5EF4-FFF2-40B4-BE49-F238E27FC236}">
                <a16:creationId xmlns:a16="http://schemas.microsoft.com/office/drawing/2014/main" id="{B44C6D00-0103-7D43-814C-2A40370FD0C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76" y="6503087"/>
            <a:ext cx="424387" cy="257814"/>
          </a:xfrm>
          <a:prstGeom prst="rect">
            <a:avLst/>
          </a:prstGeom>
        </p:spPr>
      </p:pic>
      <p:pic>
        <p:nvPicPr>
          <p:cNvPr id="31" name="Picture 30" descr="YouTube_icon_block.png">
            <a:extLst>
              <a:ext uri="{FF2B5EF4-FFF2-40B4-BE49-F238E27FC236}">
                <a16:creationId xmlns:a16="http://schemas.microsoft.com/office/drawing/2014/main" id="{A49BF74C-1EAD-3548-8566-56ADD9569E2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124" y="6525589"/>
            <a:ext cx="334590" cy="250942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183180F-3423-CD4C-AA9A-05A4CD92CE94}"/>
              </a:ext>
            </a:extLst>
          </p:cNvPr>
          <p:cNvSpPr/>
          <p:nvPr/>
        </p:nvSpPr>
        <p:spPr>
          <a:xfrm>
            <a:off x="1610151" y="6512595"/>
            <a:ext cx="10338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err="1">
                <a:latin typeface="Arial"/>
                <a:cs typeface="Arial"/>
              </a:rPr>
              <a:t>NTSAToday</a:t>
            </a:r>
            <a:endParaRPr lang="en-US" sz="1200" b="1" dirty="0">
              <a:latin typeface="Arial"/>
              <a:cs typeface="Arial"/>
            </a:endParaRPr>
          </a:p>
        </p:txBody>
      </p:sp>
      <p:pic>
        <p:nvPicPr>
          <p:cNvPr id="34" name="Picture 33" descr="Icon, arrow&#10;&#10;Description automatically generated with medium confidence">
            <a:extLst>
              <a:ext uri="{FF2B5EF4-FFF2-40B4-BE49-F238E27FC236}">
                <a16:creationId xmlns:a16="http://schemas.microsoft.com/office/drawing/2014/main" id="{E77A08CD-877D-6245-90B6-658DEFCE1608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9581" y="6376417"/>
            <a:ext cx="457199" cy="457199"/>
          </a:xfrm>
          <a:prstGeom prst="rect">
            <a:avLst/>
          </a:prstGeom>
        </p:spPr>
      </p:pic>
      <p:sp>
        <p:nvSpPr>
          <p:cNvPr id="35" name="Slide Number Placeholder 3">
            <a:extLst>
              <a:ext uri="{FF2B5EF4-FFF2-40B4-BE49-F238E27FC236}">
                <a16:creationId xmlns:a16="http://schemas.microsoft.com/office/drawing/2014/main" id="{54578E72-93A8-8646-8C8B-78C61CEC2295}"/>
              </a:ext>
            </a:extLst>
          </p:cNvPr>
          <p:cNvSpPr>
            <a:spLocks noGrp="1" noChangeArrowheads="1"/>
          </p:cNvSpPr>
          <p:nvPr userDrawn="1">
            <p:ph type="sldNum" sz="quarter" idx="4"/>
          </p:nvPr>
        </p:nvSpPr>
        <p:spPr>
          <a:xfrm>
            <a:off x="8601763" y="6477001"/>
            <a:ext cx="2844800" cy="24447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5pPr>
      <a:lvl6pPr marL="609585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6pPr>
      <a:lvl7pPr marL="1219170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7pPr>
      <a:lvl8pPr marL="1828754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8pPr>
      <a:lvl9pPr marL="2438339" algn="l" rtl="0" eaLnBrk="1" fontAlgn="base" hangingPunct="1">
        <a:spcBef>
          <a:spcPct val="0"/>
        </a:spcBef>
        <a:spcAft>
          <a:spcPct val="0"/>
        </a:spcAft>
        <a:defRPr sz="4267" b="1">
          <a:solidFill>
            <a:srgbClr val="F77B0B"/>
          </a:solidFill>
          <a:latin typeface="Tahoma" charset="0"/>
        </a:defRPr>
      </a:lvl9pPr>
    </p:titleStyle>
    <p:bodyStyle>
      <a:lvl1pPr marL="457189" indent="-4571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2"/>
        <a:buChar char="Ø"/>
        <a:defRPr sz="28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1pPr>
      <a:lvl2pPr marL="990575" indent="-38099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Arial Narrow" charset="0"/>
          <a:ea typeface="Arial Narrow" charset="0"/>
          <a:cs typeface="Arial Narrow" charset="0"/>
        </a:defRPr>
      </a:lvl2pPr>
      <a:lvl3pPr marL="1523962" indent="-304792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3200">
          <a:solidFill>
            <a:schemeClr val="tx1"/>
          </a:solidFill>
          <a:latin typeface="+mn-lt"/>
        </a:defRPr>
      </a:lvl3pPr>
      <a:lvl4pPr marL="2133547" indent="-30479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4pPr>
      <a:lvl5pPr marL="274313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5pPr>
      <a:lvl6pPr marL="335271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6pPr>
      <a:lvl7pPr marL="3962301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7pPr>
      <a:lvl8pPr marL="4571886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8pPr>
      <a:lvl9pPr marL="5181470" indent="-304792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667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tiff"/><Relationship Id="rId4" Type="http://schemas.openxmlformats.org/officeDocument/2006/relationships/image" Target="../media/image34.tif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000" dirty="0"/>
              <a:t>Introduction to HLA</a:t>
            </a:r>
          </a:p>
          <a:p>
            <a:r>
              <a:rPr lang="en-US" i="1" dirty="0"/>
              <a:t>With an update on HLA 4</a:t>
            </a:r>
          </a:p>
          <a:p>
            <a:endParaRPr lang="en-US" sz="2000" dirty="0">
              <a:solidFill>
                <a:srgbClr val="00B05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673557" y="3430917"/>
            <a:ext cx="8478838" cy="1068330"/>
          </a:xfrm>
        </p:spPr>
        <p:txBody>
          <a:bodyPr/>
          <a:lstStyle/>
          <a:p>
            <a:r>
              <a:rPr lang="en-US" dirty="0">
                <a:latin typeface="Arial Narrow" pitchFamily="34" charset="0"/>
              </a:rPr>
              <a:t>Björn Möller, Pitch Technologies</a:t>
            </a:r>
          </a:p>
          <a:p>
            <a:r>
              <a:rPr lang="en-US" dirty="0">
                <a:latin typeface="Arial Narrow" pitchFamily="34" charset="0"/>
              </a:rPr>
              <a:t>Dr. Katherine L. Morse, Johns Hopkins University / APL</a:t>
            </a:r>
          </a:p>
        </p:txBody>
      </p:sp>
      <p:pic>
        <p:nvPicPr>
          <p:cNvPr id="4" name="Picture 10" descr="Pitch_logo_grey">
            <a:extLst>
              <a:ext uri="{FF2B5EF4-FFF2-40B4-BE49-F238E27FC236}">
                <a16:creationId xmlns:a16="http://schemas.microsoft.com/office/drawing/2014/main" id="{58B3753C-922E-4A41-9158-FB0585592B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9371" y="5007727"/>
            <a:ext cx="3246629" cy="815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82400DB-AD91-7745-900E-4FF93E325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01763" y="6477001"/>
            <a:ext cx="2844800" cy="244475"/>
          </a:xfrm>
        </p:spPr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DD8668-0AD0-D940-A430-E8AD192B65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195" y="4310638"/>
            <a:ext cx="33782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686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99715"/>
          </a:xfrm>
        </p:spPr>
        <p:txBody>
          <a:bodyPr/>
          <a:lstStyle/>
          <a:p>
            <a:pPr eaLnBrk="1" hangingPunct="1"/>
            <a:r>
              <a:rPr lang="sv-SE" sz="2800" dirty="0" err="1"/>
              <a:t>Structure</a:t>
            </a:r>
            <a:r>
              <a:rPr lang="sv-SE" sz="2800" dirty="0"/>
              <a:t> </a:t>
            </a:r>
            <a:r>
              <a:rPr lang="sv-SE" sz="2800" dirty="0" err="1"/>
              <a:t>of</a:t>
            </a:r>
            <a:r>
              <a:rPr lang="sv-SE" sz="2800" dirty="0"/>
              <a:t> the Formal Standard</a:t>
            </a:r>
            <a:endParaRPr lang="en-US" sz="2800" dirty="0"/>
          </a:p>
        </p:txBody>
      </p:sp>
      <p:sp>
        <p:nvSpPr>
          <p:cNvPr id="5427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sv-SE" sz="3200" dirty="0">
                <a:latin typeface="Arial Narrow" charset="0"/>
                <a:ea typeface="ＭＳ Ｐゴシック" charset="0"/>
                <a:cs typeface="ＭＳ Ｐゴシック" charset="0"/>
              </a:rPr>
              <a:t>HLA </a:t>
            </a:r>
            <a:r>
              <a:rPr lang="sv-SE" sz="3200" dirty="0" err="1">
                <a:latin typeface="Arial Narrow" charset="0"/>
                <a:ea typeface="ＭＳ Ｐゴシック" charset="0"/>
                <a:cs typeface="ＭＳ Ｐゴシック" charset="0"/>
              </a:rPr>
              <a:t>Rules</a:t>
            </a:r>
            <a:r>
              <a:rPr lang="sv-SE" sz="3200" dirty="0">
                <a:latin typeface="Arial Narrow" charset="0"/>
                <a:ea typeface="ＭＳ Ｐゴシック" charset="0"/>
                <a:cs typeface="ＭＳ Ｐゴシック" charset="0"/>
              </a:rPr>
              <a:t> – For the federation and the </a:t>
            </a:r>
            <a:r>
              <a:rPr lang="sv-SE" sz="3200" dirty="0" err="1">
                <a:latin typeface="Arial Narrow" charset="0"/>
                <a:ea typeface="ＭＳ Ｐゴシック" charset="0"/>
                <a:cs typeface="ＭＳ Ｐゴシック" charset="0"/>
              </a:rPr>
              <a:t>federates</a:t>
            </a:r>
            <a:r>
              <a:rPr lang="sv-SE" sz="3200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sv-SE" sz="3200" dirty="0">
                <a:latin typeface="Arial Narrow" charset="0"/>
                <a:ea typeface="ＭＳ Ｐゴシック" charset="0"/>
                <a:cs typeface="ＭＳ Ｐゴシック" charset="0"/>
              </a:rPr>
              <a:t>HLA </a:t>
            </a:r>
            <a:r>
              <a:rPr lang="sv-SE" sz="3200" dirty="0" err="1">
                <a:latin typeface="Arial Narrow" charset="0"/>
                <a:ea typeface="ＭＳ Ｐゴシック" charset="0"/>
                <a:cs typeface="ＭＳ Ｐゴシック" charset="0"/>
              </a:rPr>
              <a:t>Object</a:t>
            </a:r>
            <a:r>
              <a:rPr lang="sv-SE" sz="3200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sv-SE" sz="3200" dirty="0" err="1">
                <a:latin typeface="Arial Narrow" charset="0"/>
                <a:ea typeface="ＭＳ Ｐゴシック" charset="0"/>
                <a:cs typeface="ＭＳ Ｐゴシック" charset="0"/>
              </a:rPr>
              <a:t>Model</a:t>
            </a:r>
            <a:r>
              <a:rPr lang="sv-SE" sz="3200" dirty="0">
                <a:latin typeface="Arial Narrow" charset="0"/>
                <a:ea typeface="ＭＳ Ｐゴシック" charset="0"/>
                <a:cs typeface="ＭＳ Ｐゴシック" charset="0"/>
              </a:rPr>
              <a:t> Template – A </a:t>
            </a:r>
            <a:r>
              <a:rPr lang="sv-SE" sz="3200" dirty="0" err="1">
                <a:latin typeface="Arial Narrow" charset="0"/>
                <a:ea typeface="ＭＳ Ｐゴシック" charset="0"/>
                <a:cs typeface="ＭＳ Ｐゴシック" charset="0"/>
              </a:rPr>
              <a:t>standardized</a:t>
            </a:r>
            <a:r>
              <a:rPr lang="sv-SE" sz="3200" dirty="0">
                <a:latin typeface="Arial Narrow" charset="0"/>
                <a:ea typeface="ＭＳ Ｐゴシック" charset="0"/>
                <a:cs typeface="ＭＳ Ｐゴシック" charset="0"/>
              </a:rPr>
              <a:t> format for Information Exchange Data </a:t>
            </a:r>
            <a:r>
              <a:rPr lang="sv-SE" sz="3200" dirty="0" err="1">
                <a:latin typeface="Arial Narrow" charset="0"/>
                <a:ea typeface="ＭＳ Ｐゴシック" charset="0"/>
                <a:cs typeface="ＭＳ Ｐゴシック" charset="0"/>
              </a:rPr>
              <a:t>Models</a:t>
            </a:r>
            <a:endParaRPr lang="sv-SE" sz="32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sv-SE" sz="3200" dirty="0">
                <a:latin typeface="Arial Narrow" charset="0"/>
                <a:ea typeface="ＭＳ Ｐゴシック" charset="0"/>
                <a:cs typeface="ＭＳ Ｐゴシック" charset="0"/>
              </a:rPr>
              <a:t>HLA Interface </a:t>
            </a:r>
            <a:r>
              <a:rPr lang="sv-SE" sz="3200" dirty="0" err="1">
                <a:latin typeface="Arial Narrow" charset="0"/>
                <a:ea typeface="ＭＳ Ｐゴシック" charset="0"/>
                <a:cs typeface="ＭＳ Ｐゴシック" charset="0"/>
              </a:rPr>
              <a:t>Specification</a:t>
            </a:r>
            <a:r>
              <a:rPr lang="sv-SE" sz="3200" dirty="0">
                <a:latin typeface="Arial Narrow" charset="0"/>
                <a:ea typeface="ＭＳ Ｐゴシック" charset="0"/>
                <a:cs typeface="ＭＳ Ｐゴシック" charset="0"/>
              </a:rPr>
              <a:t> – A </a:t>
            </a:r>
            <a:r>
              <a:rPr lang="sv-SE" sz="3200" dirty="0" err="1">
                <a:latin typeface="Arial Narrow" charset="0"/>
                <a:ea typeface="ＭＳ Ｐゴシック" charset="0"/>
                <a:cs typeface="ＭＳ Ｐゴシック" charset="0"/>
              </a:rPr>
              <a:t>standardized</a:t>
            </a:r>
            <a:r>
              <a:rPr lang="sv-SE" sz="3200" dirty="0">
                <a:latin typeface="Arial Narrow" charset="0"/>
                <a:ea typeface="ＭＳ Ｐゴシック" charset="0"/>
                <a:cs typeface="ＭＳ Ｐゴシック" charset="0"/>
              </a:rPr>
              <a:t> set </a:t>
            </a:r>
            <a:r>
              <a:rPr lang="sv-SE" sz="3200" dirty="0" err="1">
                <a:latin typeface="Arial Narrow" charset="0"/>
                <a:ea typeface="ＭＳ Ｐゴシック" charset="0"/>
                <a:cs typeface="ＭＳ Ｐゴシック" charset="0"/>
              </a:rPr>
              <a:t>of</a:t>
            </a:r>
            <a:r>
              <a:rPr lang="sv-SE" sz="3200" dirty="0">
                <a:latin typeface="Arial Narrow" charset="0"/>
                <a:ea typeface="ＭＳ Ｐゴシック" charset="0"/>
                <a:cs typeface="ＭＳ Ｐゴシック" charset="0"/>
              </a:rPr>
              <a:t> services for </a:t>
            </a:r>
            <a:r>
              <a:rPr lang="sv-SE" sz="3200" dirty="0" err="1">
                <a:latin typeface="Arial Narrow" charset="0"/>
                <a:ea typeface="ＭＳ Ｐゴシック" charset="0"/>
                <a:cs typeface="ＭＳ Ｐゴシック" charset="0"/>
              </a:rPr>
              <a:t>interoperability</a:t>
            </a:r>
            <a:endParaRPr lang="sv-SE" sz="3200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lvl="1" eaLnBrk="1" hangingPunct="1">
              <a:buFont typeface="Wingdings" pitchFamily="2" charset="2"/>
              <a:buChar char="Ø"/>
            </a:pPr>
            <a:r>
              <a:rPr lang="sv-SE" sz="2800" dirty="0" err="1">
                <a:latin typeface="Arial Narrow" charset="0"/>
                <a:ea typeface="ＭＳ Ｐゴシック" charset="0"/>
                <a:cs typeface="ＭＳ Ｐゴシック" charset="0"/>
              </a:rPr>
              <a:t>Also</a:t>
            </a: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 in C++, Java and Web Services format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sv-SE" sz="2800" dirty="0" err="1">
                <a:latin typeface="Arial Narrow" charset="0"/>
                <a:ea typeface="ＭＳ Ｐゴシック" charset="0"/>
                <a:cs typeface="ＭＳ Ｐゴシック" charset="0"/>
              </a:rPr>
              <a:t>Implemented</a:t>
            </a: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 in an RTI (</a:t>
            </a:r>
            <a:r>
              <a:rPr lang="sv-SE" sz="2800" dirty="0" err="1">
                <a:latin typeface="Arial Narrow" charset="0"/>
                <a:ea typeface="ＭＳ Ｐゴシック" charset="0"/>
                <a:cs typeface="ＭＳ Ｐゴシック" charset="0"/>
              </a:rPr>
              <a:t>Runtime</a:t>
            </a: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sv-SE" sz="2800" dirty="0" err="1">
                <a:latin typeface="Arial Narrow" charset="0"/>
                <a:ea typeface="ＭＳ Ｐゴシック" charset="0"/>
                <a:cs typeface="ＭＳ Ｐゴシック" charset="0"/>
              </a:rPr>
              <a:t>Infrastructure</a:t>
            </a: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)</a:t>
            </a:r>
            <a:endParaRPr lang="en-US" sz="28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FF6AFA9-6816-4447-95C7-20CDC98517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814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8371" name="Rectangle 4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8372" name="Rectangle 6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8373" name="Rectangle 8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58374" name="Rectangle 12"/>
          <p:cNvSpPr>
            <a:spLocks noChangeArrowheads="1"/>
          </p:cNvSpPr>
          <p:nvPr/>
        </p:nvSpPr>
        <p:spPr bwMode="auto">
          <a:xfrm>
            <a:off x="492370" y="920192"/>
            <a:ext cx="10705512" cy="2640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Ø"/>
            </a:pPr>
            <a:r>
              <a:rPr lang="en-US" sz="2600" b="1" dirty="0">
                <a:latin typeface="Arial Narrow" charset="0"/>
                <a:ea typeface="ＭＳ Ｐゴシック" charset="0"/>
                <a:cs typeface="ＭＳ Ｐゴシック" charset="0"/>
              </a:rPr>
              <a:t>Federation Object Model (FOM)</a:t>
            </a:r>
          </a:p>
          <a:p>
            <a:pPr marL="800100" lvl="1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Ø"/>
            </a:pP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A description of all shared information (objects, attributes, and interactions) essential to a particular federation.</a:t>
            </a:r>
          </a:p>
          <a:p>
            <a:pPr marL="457200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Ø"/>
            </a:pPr>
            <a:r>
              <a:rPr lang="en-US" sz="2600" b="1" dirty="0">
                <a:latin typeface="Arial Narrow" charset="0"/>
                <a:ea typeface="ＭＳ Ｐゴシック" charset="0"/>
                <a:cs typeface="ＭＳ Ｐゴシック" charset="0"/>
              </a:rPr>
              <a:t>Simulation Object Model (SOM)</a:t>
            </a:r>
          </a:p>
          <a:p>
            <a:pPr marL="800100" lvl="1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Ø"/>
            </a:pPr>
            <a:r>
              <a:rPr lang="en-US" sz="2600" dirty="0">
                <a:latin typeface="Arial Narrow" charset="0"/>
                <a:ea typeface="ＭＳ Ｐゴシック" charset="0"/>
                <a:cs typeface="ＭＳ Ｐゴシック" charset="0"/>
              </a:rPr>
              <a:t>Describes objects, attributes and interactions in a particular federate that can be used externally in a federation.</a:t>
            </a:r>
          </a:p>
        </p:txBody>
      </p:sp>
      <p:sp>
        <p:nvSpPr>
          <p:cNvPr id="58375" name="Text Box 13"/>
          <p:cNvSpPr txBox="1">
            <a:spLocks noChangeArrowheads="1"/>
          </p:cNvSpPr>
          <p:nvPr/>
        </p:nvSpPr>
        <p:spPr bwMode="auto">
          <a:xfrm>
            <a:off x="5624783" y="3778551"/>
            <a:ext cx="6220215" cy="251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33363" indent="-233363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576263" indent="-228600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7663" indent="-45720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Ø"/>
            </a:pPr>
            <a:r>
              <a:rPr lang="en-US" sz="2600" dirty="0">
                <a:latin typeface="Arial Narrow" charset="0"/>
              </a:rPr>
              <a:t>Object Model Template (OMT) </a:t>
            </a:r>
          </a:p>
          <a:p>
            <a:pPr marL="690563" lvl="1" indent="-457200">
              <a:lnSpc>
                <a:spcPct val="93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Ø"/>
            </a:pPr>
            <a:r>
              <a:rPr lang="en-US" sz="2600" b="0" dirty="0">
                <a:latin typeface="Arial Narrow" charset="0"/>
                <a:cs typeface="ＭＳ Ｐゴシック" charset="0"/>
              </a:rPr>
              <a:t>Provides a common framework for HLA object model documentation.</a:t>
            </a:r>
          </a:p>
          <a:p>
            <a:pPr marL="690563" lvl="1" indent="-457200">
              <a:lnSpc>
                <a:spcPct val="93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Ø"/>
            </a:pPr>
            <a:r>
              <a:rPr lang="en-US" sz="2600" b="0" dirty="0">
                <a:latin typeface="Arial Narrow" charset="0"/>
              </a:rPr>
              <a:t>Fosters interoperability and reuse of simulations via the specification of a common representational framework.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914401" y="3948260"/>
            <a:ext cx="4387850" cy="2328862"/>
            <a:chOff x="1828800" y="3652838"/>
            <a:chExt cx="4387850" cy="2328862"/>
          </a:xfrm>
        </p:grpSpPr>
        <p:pic>
          <p:nvPicPr>
            <p:cNvPr id="58376" name="Picture 1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8800" y="3652838"/>
              <a:ext cx="2330450" cy="191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77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1" y="4033838"/>
              <a:ext cx="2843213" cy="1517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78" name="Picture 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1" y="4414839"/>
              <a:ext cx="3071813" cy="1443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79" name="Picture 1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801" y="4795839"/>
              <a:ext cx="3025775" cy="987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380" name="Picture 1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5176838"/>
              <a:ext cx="2787650" cy="8048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8381" name="Title 15"/>
          <p:cNvSpPr>
            <a:spLocks noGrp="1"/>
          </p:cNvSpPr>
          <p:nvPr>
            <p:ph type="title"/>
          </p:nvPr>
        </p:nvSpPr>
        <p:spPr>
          <a:xfrm>
            <a:off x="0" y="20640"/>
            <a:ext cx="12192000" cy="679076"/>
          </a:xfrm>
        </p:spPr>
        <p:txBody>
          <a:bodyPr/>
          <a:lstStyle/>
          <a:p>
            <a:pPr eaLnBrk="1" hangingPunct="1"/>
            <a:r>
              <a:rPr lang="en-US" dirty="0"/>
              <a:t>HLA Object Models and the OMT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237BC5-1EFE-E148-A105-3170E82B71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179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"/>
            <a:ext cx="12191999" cy="691763"/>
          </a:xfrm>
        </p:spPr>
        <p:txBody>
          <a:bodyPr/>
          <a:lstStyle/>
          <a:p>
            <a:r>
              <a:rPr lang="en-US" sz="2800" dirty="0"/>
              <a:t>Object Model Template – Minimal 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Identification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Name, version, purpose, etc., of the Object Model</a:t>
            </a:r>
            <a:br>
              <a:rPr lang="en-US" dirty="0"/>
            </a:br>
            <a:endParaRPr lang="en-US" dirty="0"/>
          </a:p>
          <a:p>
            <a:r>
              <a:rPr lang="en-US" dirty="0"/>
              <a:t>Object Classes with Attributes</a:t>
            </a:r>
            <a:br>
              <a:rPr lang="en-US" dirty="0"/>
            </a:br>
            <a:endParaRPr lang="en-US" dirty="0"/>
          </a:p>
          <a:p>
            <a:r>
              <a:rPr lang="en-US" dirty="0"/>
              <a:t>Interaction Classes with Parameters</a:t>
            </a:r>
            <a:br>
              <a:rPr lang="en-US" dirty="0"/>
            </a:b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/>
              <a:t>Data Types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Simple, records, enumerations, etc.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Used for Attributes and Parameters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8280753" y="1344591"/>
            <a:ext cx="2161960" cy="127795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600" dirty="0"/>
              <a:t>Aircraft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/>
              <a:t>Type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/>
              <a:t>Marking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/>
              <a:t>Position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8278480" y="3140472"/>
            <a:ext cx="2161960" cy="127795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600" dirty="0"/>
              <a:t>Fire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 err="1"/>
              <a:t>FiringObject</a:t>
            </a:r>
            <a:endParaRPr lang="en-US" sz="1600" dirty="0"/>
          </a:p>
          <a:p>
            <a:pPr marL="342900" indent="-342900">
              <a:buFont typeface="Arial"/>
              <a:buChar char="•"/>
            </a:pPr>
            <a:r>
              <a:rPr lang="en-US" sz="1600" dirty="0" err="1"/>
              <a:t>TargetObject</a:t>
            </a:r>
            <a:endParaRPr lang="en-US" sz="1600" dirty="0"/>
          </a:p>
          <a:p>
            <a:pPr marL="342900" indent="-342900">
              <a:buFont typeface="Arial"/>
              <a:buChar char="•"/>
            </a:pPr>
            <a:r>
              <a:rPr lang="en-US" sz="1600" dirty="0" err="1"/>
              <a:t>MunitionType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 bwMode="auto">
          <a:xfrm>
            <a:off x="8284348" y="4938601"/>
            <a:ext cx="2161960" cy="127795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en-US" sz="1600" dirty="0" err="1"/>
              <a:t>PositionRecord</a:t>
            </a:r>
            <a:endParaRPr lang="en-US" sz="1600" dirty="0"/>
          </a:p>
          <a:p>
            <a:pPr marL="342900" indent="-342900">
              <a:buFont typeface="Arial"/>
              <a:buChar char="•"/>
            </a:pPr>
            <a:r>
              <a:rPr lang="en-US" sz="1600" dirty="0"/>
              <a:t>Latitude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/>
              <a:t>Longitude</a:t>
            </a:r>
          </a:p>
          <a:p>
            <a:pPr marL="342900" indent="-342900">
              <a:buFont typeface="Arial"/>
              <a:buChar char="•"/>
            </a:pPr>
            <a:r>
              <a:rPr lang="en-US" sz="1600" dirty="0"/>
              <a:t>Altitude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0538F5-1FC7-0A4B-8097-5B9316420B05}"/>
              </a:ext>
            </a:extLst>
          </p:cNvPr>
          <p:cNvSpPr txBox="1"/>
          <p:nvPr/>
        </p:nvSpPr>
        <p:spPr>
          <a:xfrm>
            <a:off x="8289888" y="998023"/>
            <a:ext cx="12971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err="1"/>
              <a:t>Object</a:t>
            </a:r>
            <a:r>
              <a:rPr lang="sv-SE" sz="1600" dirty="0"/>
              <a:t> Class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2316BC-8D41-CA40-9B8C-7FDB159231EF}"/>
              </a:ext>
            </a:extLst>
          </p:cNvPr>
          <p:cNvSpPr txBox="1"/>
          <p:nvPr/>
        </p:nvSpPr>
        <p:spPr>
          <a:xfrm>
            <a:off x="8278480" y="2774235"/>
            <a:ext cx="16885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err="1"/>
              <a:t>Interaction</a:t>
            </a:r>
            <a:r>
              <a:rPr lang="sv-SE" sz="1600" dirty="0"/>
              <a:t> Class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4E59898-2193-C443-9C82-62CE33C6622B}"/>
              </a:ext>
            </a:extLst>
          </p:cNvPr>
          <p:cNvSpPr txBox="1"/>
          <p:nvPr/>
        </p:nvSpPr>
        <p:spPr>
          <a:xfrm>
            <a:off x="8267072" y="4580591"/>
            <a:ext cx="10627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Data </a:t>
            </a:r>
            <a:r>
              <a:rPr lang="sv-SE" sz="1600" dirty="0" err="1"/>
              <a:t>type</a:t>
            </a:r>
            <a:endParaRPr lang="sv-SE" sz="16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8C3BFC4-CC3F-3B4B-A54B-5C69EF14BE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157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1999" cy="683811"/>
          </a:xfrm>
        </p:spPr>
        <p:txBody>
          <a:bodyPr/>
          <a:lstStyle/>
          <a:p>
            <a:pPr eaLnBrk="1" hangingPunct="1"/>
            <a:r>
              <a:rPr lang="en-US" sz="2800" dirty="0"/>
              <a:t>Object Model Template – Full Version</a:t>
            </a:r>
          </a:p>
        </p:txBody>
      </p:sp>
      <p:sp>
        <p:nvSpPr>
          <p:cNvPr id="59395" name="Content Placeholder 5"/>
          <p:cNvSpPr>
            <a:spLocks noGrp="1"/>
          </p:cNvSpPr>
          <p:nvPr>
            <p:ph sz="half" idx="1"/>
          </p:nvPr>
        </p:nvSpPr>
        <p:spPr>
          <a:xfrm>
            <a:off x="1239076" y="1231497"/>
            <a:ext cx="4493417" cy="45720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Object model identification table</a:t>
            </a:r>
          </a:p>
          <a:p>
            <a:pPr eaLnBrk="1" hangingPunct="1"/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Object class structure table</a:t>
            </a:r>
          </a:p>
          <a:p>
            <a:pPr eaLnBrk="1" hangingPunct="1"/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Interaction class structure table</a:t>
            </a:r>
          </a:p>
          <a:p>
            <a:pPr eaLnBrk="1" hangingPunct="1"/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Attribute table</a:t>
            </a:r>
          </a:p>
          <a:p>
            <a:pPr eaLnBrk="1" hangingPunct="1"/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Parameter table</a:t>
            </a:r>
          </a:p>
          <a:p>
            <a:pPr eaLnBrk="1" hangingPunct="1"/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Dimension table</a:t>
            </a:r>
          </a:p>
          <a:p>
            <a:pPr eaLnBrk="1" hangingPunct="1"/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Time representation table</a:t>
            </a:r>
          </a:p>
        </p:txBody>
      </p:sp>
      <p:sp>
        <p:nvSpPr>
          <p:cNvPr id="59396" name="Content Placeholder 4"/>
          <p:cNvSpPr>
            <a:spLocks noGrp="1"/>
          </p:cNvSpPr>
          <p:nvPr>
            <p:ph sz="half" idx="2"/>
          </p:nvPr>
        </p:nvSpPr>
        <p:spPr>
          <a:xfrm>
            <a:off x="5741365" y="1231497"/>
            <a:ext cx="4741102" cy="4572000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User-supplied tag table</a:t>
            </a:r>
          </a:p>
          <a:p>
            <a:pPr eaLnBrk="1" hangingPunct="1"/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Synchronization table</a:t>
            </a:r>
          </a:p>
          <a:p>
            <a:pPr eaLnBrk="1" hangingPunct="1"/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Transportation type table</a:t>
            </a:r>
          </a:p>
          <a:p>
            <a:pPr eaLnBrk="1" hangingPunct="1"/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Update rate table</a:t>
            </a:r>
          </a:p>
          <a:p>
            <a:pPr eaLnBrk="1" hangingPunct="1"/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Switches table</a:t>
            </a:r>
          </a:p>
          <a:p>
            <a:pPr eaLnBrk="1" hangingPunct="1"/>
            <a:r>
              <a:rPr lang="en-US" sz="2800" dirty="0" err="1">
                <a:latin typeface="Arial Narrow" charset="0"/>
                <a:ea typeface="ＭＳ Ｐゴシック" charset="0"/>
                <a:cs typeface="ＭＳ Ｐゴシック" charset="0"/>
              </a:rPr>
              <a:t>Datatype</a:t>
            </a:r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 tables</a:t>
            </a:r>
          </a:p>
          <a:p>
            <a:pPr eaLnBrk="1" hangingPunct="1"/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Notes table</a:t>
            </a:r>
          </a:p>
          <a:p>
            <a:pPr eaLnBrk="1" hangingPunct="1"/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Interface specification services usage table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7442927-A460-134D-9165-F2CBA63A8B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100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Object Class Structure Table</a:t>
            </a:r>
          </a:p>
        </p:txBody>
      </p:sp>
      <p:sp>
        <p:nvSpPr>
          <p:cNvPr id="8" name="Horizontal Scroll 7"/>
          <p:cNvSpPr>
            <a:spLocks noChangeArrowheads="1"/>
          </p:cNvSpPr>
          <p:nvPr/>
        </p:nvSpPr>
        <p:spPr bwMode="auto">
          <a:xfrm>
            <a:off x="3364787" y="5041220"/>
            <a:ext cx="5918200" cy="874712"/>
          </a:xfrm>
          <a:prstGeom prst="horizontalScroll">
            <a:avLst>
              <a:gd name="adj" fmla="val 12500"/>
            </a:avLst>
          </a:prstGeom>
          <a:solidFill>
            <a:srgbClr val="BBB5C9"/>
          </a:solidFill>
          <a:ln w="12700">
            <a:solidFill>
              <a:srgbClr val="350087"/>
            </a:solidFill>
            <a:round/>
            <a:headEnd/>
            <a:tailEnd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Provides a mechanism for representing the class-subclass hierarchy of HLA object classes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46FDA0-AFCA-F74E-BFF7-B96C33F93F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03E76DA9-234E-6C4F-95E2-A9A18D0FB0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7114088"/>
              </p:ext>
            </p:extLst>
          </p:nvPr>
        </p:nvGraphicFramePr>
        <p:xfrm>
          <a:off x="1882709" y="1512769"/>
          <a:ext cx="8987452" cy="29659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46863">
                  <a:extLst>
                    <a:ext uri="{9D8B030D-6E8A-4147-A177-3AD203B41FA5}">
                      <a16:colId xmlns:a16="http://schemas.microsoft.com/office/drawing/2014/main" val="491383796"/>
                    </a:ext>
                  </a:extLst>
                </a:gridCol>
                <a:gridCol w="2246863">
                  <a:extLst>
                    <a:ext uri="{9D8B030D-6E8A-4147-A177-3AD203B41FA5}">
                      <a16:colId xmlns:a16="http://schemas.microsoft.com/office/drawing/2014/main" val="2169730099"/>
                    </a:ext>
                  </a:extLst>
                </a:gridCol>
                <a:gridCol w="2246863">
                  <a:extLst>
                    <a:ext uri="{9D8B030D-6E8A-4147-A177-3AD203B41FA5}">
                      <a16:colId xmlns:a16="http://schemas.microsoft.com/office/drawing/2014/main" val="1606860186"/>
                    </a:ext>
                  </a:extLst>
                </a:gridCol>
                <a:gridCol w="2246863">
                  <a:extLst>
                    <a:ext uri="{9D8B030D-6E8A-4147-A177-3AD203B41FA5}">
                      <a16:colId xmlns:a16="http://schemas.microsoft.com/office/drawing/2014/main" val="259077099"/>
                    </a:ext>
                  </a:extLst>
                </a:gridCol>
              </a:tblGrid>
              <a:tr h="370840">
                <a:tc rowSpan="8">
                  <a:txBody>
                    <a:bodyPr/>
                    <a:lstStyle/>
                    <a:p>
                      <a:r>
                        <a:rPr lang="en-US" sz="1800" dirty="0" err="1"/>
                        <a:t>HLAobjectRoot</a:t>
                      </a:r>
                      <a:endParaRPr lang="en-US" sz="1800" dirty="0"/>
                    </a:p>
                    <a:p>
                      <a:r>
                        <a:rPr lang="en-US" sz="1800" dirty="0"/>
                        <a:t>(&lt;p/s&gt;)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r>
                        <a:rPr lang="en-US" sz="1800" dirty="0"/>
                        <a:t>[&lt;class&gt; (&lt;p/s&gt;)]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[&lt;class&gt; (&lt;p/s&gt;)]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[&lt;class&gt; (&lt;p/s&gt;)]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337506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[&lt;class&gt; (&lt;p/s&gt;)]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[&lt;class&gt; (&lt;p/s&gt;)]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112292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6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[&lt;class&gt; (&lt;p/s&gt;)]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979107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[&lt;class&gt; (&lt;p/s&gt;)]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23831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[&lt;class&gt; (&lt;p/s&gt;)]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[&lt;class&gt; (&lt;p/s&gt;)]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[&lt;class&gt; (&lt;p/s&gt;)]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90003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[&lt;class&gt; (&lt;p/s&gt;)]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[&lt;class&gt; (&lt;p/s&gt;)]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276012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2283466"/>
                  </a:ext>
                </a:extLst>
              </a:tr>
              <a:tr h="370045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2191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4098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31378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orizontal Scroll 5"/>
          <p:cNvSpPr>
            <a:spLocks noChangeArrowheads="1"/>
          </p:cNvSpPr>
          <p:nvPr/>
        </p:nvSpPr>
        <p:spPr bwMode="auto">
          <a:xfrm>
            <a:off x="9486901" y="2738424"/>
            <a:ext cx="2336891" cy="1349633"/>
          </a:xfrm>
          <a:prstGeom prst="horizontalScroll">
            <a:avLst>
              <a:gd name="adj" fmla="val 12500"/>
            </a:avLst>
          </a:prstGeom>
          <a:solidFill>
            <a:srgbClr val="BBB5C9"/>
          </a:solidFill>
          <a:ln w="12700">
            <a:solidFill>
              <a:srgbClr val="350087"/>
            </a:solidFill>
            <a:round/>
            <a:headEnd/>
            <a:tailEnd/>
          </a:ln>
          <a:effectLst>
            <a:outerShdw blurRad="50800" dist="20000" dir="5400000" rotWithShape="0">
              <a:srgbClr val="000000">
                <a:alpha val="42000"/>
              </a:srgbClr>
            </a:outerShdw>
          </a:effec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2000" dirty="0">
                <a:solidFill>
                  <a:srgbClr val="000000"/>
                </a:solidFill>
                <a:latin typeface="+mn-lt"/>
              </a:rPr>
              <a:t>An alternative visual representation</a:t>
            </a:r>
          </a:p>
        </p:txBody>
      </p:sp>
      <p:sp>
        <p:nvSpPr>
          <p:cNvPr id="61443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Object Class Structure Table Example</a:t>
            </a:r>
          </a:p>
        </p:txBody>
      </p:sp>
      <p:pic>
        <p:nvPicPr>
          <p:cNvPr id="61445" name="Picture 6" descr="VisualOMT-screenshot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9707" y="755876"/>
            <a:ext cx="8465718" cy="5639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8C381-2692-A54F-89DF-EECDC2DB24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9411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2467" name="Rectangle 4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2468" name="Rectangle 6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2469" name="Rectangle 8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2470" name="Rectangle 10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2471" name="Rectangle 12"/>
          <p:cNvSpPr>
            <a:spLocks noGrp="1" noChangeArrowheads="1"/>
          </p:cNvSpPr>
          <p:nvPr>
            <p:ph type="title"/>
          </p:nvPr>
        </p:nvSpPr>
        <p:spPr>
          <a:xfrm>
            <a:off x="0" y="101967"/>
            <a:ext cx="12192000" cy="501676"/>
          </a:xfr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</a:pPr>
            <a:r>
              <a:rPr lang="en-US" dirty="0"/>
              <a:t>Interface Specification</a:t>
            </a:r>
          </a:p>
        </p:txBody>
      </p:sp>
      <p:sp>
        <p:nvSpPr>
          <p:cNvPr id="62473" name="Rectangle 13"/>
          <p:cNvSpPr>
            <a:spLocks noGrp="1" noChangeArrowheads="1"/>
          </p:cNvSpPr>
          <p:nvPr>
            <p:ph sz="quarter" idx="11"/>
          </p:nvPr>
        </p:nvSpPr>
        <p:spPr>
          <a:xfrm>
            <a:off x="480132" y="1046715"/>
            <a:ext cx="11250613" cy="4481227"/>
          </a:xfrm>
          <a:noFill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indent="0">
              <a:buNone/>
            </a:pPr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Defines the services of the RTI. Also includes the C++, Java and Web Services APIs for these services</a:t>
            </a: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Federation Management</a:t>
            </a: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Declaration Management</a:t>
            </a: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Object Management</a:t>
            </a: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Ownership Management</a:t>
            </a: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Time Management</a:t>
            </a: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Data Distribution Management</a:t>
            </a:r>
          </a:p>
          <a:p>
            <a:r>
              <a:rPr lang="en-US" dirty="0">
                <a:latin typeface="Arial Narrow" charset="0"/>
                <a:ea typeface="ＭＳ Ｐゴシック" charset="0"/>
                <a:cs typeface="ＭＳ Ｐゴシック" charset="0"/>
              </a:rPr>
              <a:t>Support Services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D38A416-E387-DC44-97E0-E835C2B6BA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798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6570" name="Rectangle 10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6571" name="Rectangle 11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6572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Federation Management</a:t>
            </a:r>
          </a:p>
        </p:txBody>
      </p:sp>
      <p:sp>
        <p:nvSpPr>
          <p:cNvPr id="66573" name="Rectangle 13"/>
          <p:cNvSpPr>
            <a:spLocks noGrp="1" noChangeArrowheads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 err="1"/>
              <a:t>Purpose</a:t>
            </a:r>
            <a:r>
              <a:rPr lang="sv-SE" dirty="0"/>
              <a:t>: </a:t>
            </a:r>
            <a:r>
              <a:rPr lang="sv-SE" dirty="0" err="1"/>
              <a:t>Establish</a:t>
            </a:r>
            <a:r>
              <a:rPr lang="sv-SE" dirty="0"/>
              <a:t> </a:t>
            </a:r>
            <a:r>
              <a:rPr lang="sv-SE" dirty="0" err="1"/>
              <a:t>well-managed</a:t>
            </a:r>
            <a:r>
              <a:rPr lang="sv-SE" dirty="0"/>
              <a:t> sessions </a:t>
            </a:r>
            <a:r>
              <a:rPr lang="sv-SE" dirty="0" err="1"/>
              <a:t>with</a:t>
            </a:r>
            <a:r>
              <a:rPr lang="sv-SE" dirty="0"/>
              <a:t> a </a:t>
            </a:r>
            <a:r>
              <a:rPr lang="sv-SE" dirty="0" err="1"/>
              <a:t>controlled</a:t>
            </a:r>
            <a:r>
              <a:rPr lang="sv-SE" dirty="0"/>
              <a:t> set </a:t>
            </a:r>
            <a:r>
              <a:rPr lang="sv-SE" dirty="0" err="1"/>
              <a:t>of</a:t>
            </a:r>
            <a:r>
              <a:rPr lang="sv-SE" dirty="0"/>
              <a:t> simulations.</a:t>
            </a:r>
            <a:br>
              <a:rPr lang="sv-SE" dirty="0"/>
            </a:br>
            <a:endParaRPr lang="sv-SE" dirty="0"/>
          </a:p>
          <a:p>
            <a:r>
              <a:rPr lang="sv-SE" dirty="0" err="1"/>
              <a:t>Functionality</a:t>
            </a:r>
            <a:r>
              <a:rPr lang="sv-SE" dirty="0"/>
              <a:t>: Creating federation </a:t>
            </a:r>
            <a:r>
              <a:rPr lang="sv-SE" dirty="0" err="1"/>
              <a:t>executions</a:t>
            </a:r>
            <a:r>
              <a:rPr lang="sv-SE" dirty="0"/>
              <a:t>. </a:t>
            </a:r>
            <a:r>
              <a:rPr lang="sv-SE" dirty="0" err="1"/>
              <a:t>Coordinated</a:t>
            </a:r>
            <a:r>
              <a:rPr lang="sv-SE" dirty="0"/>
              <a:t> start-</a:t>
            </a:r>
            <a:r>
              <a:rPr lang="sv-SE" dirty="0" err="1"/>
              <a:t>up</a:t>
            </a:r>
            <a:r>
              <a:rPr lang="sv-SE" dirty="0"/>
              <a:t>. </a:t>
            </a:r>
            <a:r>
              <a:rPr lang="sv-SE" dirty="0" err="1"/>
              <a:t>Synchronization</a:t>
            </a:r>
            <a:r>
              <a:rPr lang="sv-SE" dirty="0"/>
              <a:t> </a:t>
            </a:r>
            <a:r>
              <a:rPr lang="sv-SE" dirty="0" err="1"/>
              <a:t>points</a:t>
            </a:r>
            <a:r>
              <a:rPr lang="sv-SE" dirty="0"/>
              <a:t>. Check </a:t>
            </a:r>
            <a:r>
              <a:rPr lang="sv-SE" dirty="0" err="1"/>
              <a:t>pointing</a:t>
            </a:r>
            <a:r>
              <a:rPr lang="sv-SE" dirty="0"/>
              <a:t>.</a:t>
            </a:r>
            <a:br>
              <a:rPr lang="sv-SE" dirty="0"/>
            </a:br>
            <a:endParaRPr lang="sv-SE" dirty="0"/>
          </a:p>
          <a:p>
            <a:r>
              <a:rPr lang="sv-SE" dirty="0" err="1"/>
              <a:t>Essential</a:t>
            </a:r>
            <a:r>
              <a:rPr lang="sv-SE" dirty="0"/>
              <a:t> HLA Services</a:t>
            </a:r>
          </a:p>
          <a:p>
            <a:pPr lvl="1">
              <a:buFont typeface="Wingdings" pitchFamily="2" charset="2"/>
              <a:buChar char="Ø"/>
            </a:pPr>
            <a:r>
              <a:rPr lang="sv-SE" dirty="0" err="1"/>
              <a:t>Connect</a:t>
            </a:r>
            <a:r>
              <a:rPr lang="sv-SE" dirty="0"/>
              <a:t> to the RTI, </a:t>
            </a:r>
            <a:r>
              <a:rPr lang="sv-SE" dirty="0" err="1"/>
              <a:t>create</a:t>
            </a:r>
            <a:r>
              <a:rPr lang="sv-SE" dirty="0"/>
              <a:t> and </a:t>
            </a:r>
            <a:r>
              <a:rPr lang="sv-SE" dirty="0" err="1"/>
              <a:t>join</a:t>
            </a:r>
            <a:r>
              <a:rPr lang="sv-SE" dirty="0"/>
              <a:t> federation </a:t>
            </a:r>
            <a:r>
              <a:rPr lang="sv-SE" dirty="0" err="1"/>
              <a:t>execution</a:t>
            </a:r>
            <a:r>
              <a:rPr lang="sv-SE" dirty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sv-SE" dirty="0" err="1"/>
              <a:t>Resign</a:t>
            </a:r>
            <a:r>
              <a:rPr lang="sv-SE" dirty="0"/>
              <a:t>. </a:t>
            </a:r>
            <a:r>
              <a:rPr lang="sv-SE" dirty="0" err="1"/>
              <a:t>Destroy</a:t>
            </a:r>
            <a:r>
              <a:rPr lang="sv-SE" dirty="0"/>
              <a:t> federation </a:t>
            </a:r>
            <a:r>
              <a:rPr lang="sv-SE" dirty="0" err="1"/>
              <a:t>execution</a:t>
            </a:r>
            <a:r>
              <a:rPr lang="sv-SE" dirty="0"/>
              <a:t>. </a:t>
            </a:r>
            <a:r>
              <a:rPr lang="sv-SE" dirty="0" err="1"/>
              <a:t>Disconnect</a:t>
            </a:r>
            <a:r>
              <a:rPr lang="sv-SE" dirty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sv-SE" dirty="0" err="1"/>
              <a:t>Synchronization</a:t>
            </a:r>
            <a:r>
              <a:rPr lang="sv-SE" dirty="0"/>
              <a:t> </a:t>
            </a:r>
            <a:r>
              <a:rPr lang="sv-SE" dirty="0" err="1"/>
              <a:t>points</a:t>
            </a:r>
            <a:r>
              <a:rPr lang="sv-SE" dirty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sv-SE" dirty="0"/>
              <a:t>Save/</a:t>
            </a:r>
            <a:r>
              <a:rPr lang="sv-SE" dirty="0" err="1"/>
              <a:t>restore</a:t>
            </a:r>
            <a:r>
              <a:rPr lang="sv-SE" dirty="0"/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5895DF-249E-8E46-A01C-9413013829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130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8611" name="Rectangle 4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8612" name="Rectangle 6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8613" name="Rectangle 8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8614" name="Rectangle 10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68615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Declaration Management</a:t>
            </a:r>
          </a:p>
        </p:txBody>
      </p:sp>
      <p:sp>
        <p:nvSpPr>
          <p:cNvPr id="68616" name="Rectangle 13"/>
          <p:cNvSpPr>
            <a:spLocks noGrp="1" noChangeArrowheads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 err="1"/>
              <a:t>Purpose</a:t>
            </a:r>
            <a:r>
              <a:rPr lang="sv-SE" dirty="0"/>
              <a:t>: </a:t>
            </a:r>
            <a:r>
              <a:rPr lang="sv-SE" dirty="0" err="1"/>
              <a:t>Declare</a:t>
            </a:r>
            <a:r>
              <a:rPr lang="sv-SE" dirty="0"/>
              <a:t> </a:t>
            </a:r>
            <a:r>
              <a:rPr lang="sv-SE" dirty="0" err="1"/>
              <a:t>what</a:t>
            </a:r>
            <a:r>
              <a:rPr lang="sv-SE" dirty="0"/>
              <a:t> data </a:t>
            </a:r>
            <a:r>
              <a:rPr lang="sv-SE" dirty="0" err="1"/>
              <a:t>each</a:t>
            </a:r>
            <a:r>
              <a:rPr lang="sv-SE" dirty="0"/>
              <a:t> </a:t>
            </a:r>
            <a:r>
              <a:rPr lang="sv-SE" dirty="0" err="1"/>
              <a:t>federate</a:t>
            </a:r>
            <a:r>
              <a:rPr lang="sv-SE" dirty="0"/>
              <a:t>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send</a:t>
            </a:r>
            <a:r>
              <a:rPr lang="sv-SE" dirty="0"/>
              <a:t> or </a:t>
            </a:r>
            <a:r>
              <a:rPr lang="sv-SE" dirty="0" err="1"/>
              <a:t>wishes</a:t>
            </a:r>
            <a:r>
              <a:rPr lang="sv-SE" dirty="0"/>
              <a:t> to </a:t>
            </a:r>
            <a:r>
              <a:rPr lang="sv-SE" dirty="0" err="1"/>
              <a:t>receive</a:t>
            </a:r>
            <a:r>
              <a:rPr lang="sv-SE" dirty="0"/>
              <a:t>, </a:t>
            </a:r>
            <a:r>
              <a:rPr lang="sv-SE" dirty="0" err="1"/>
              <a:t>based</a:t>
            </a:r>
            <a:r>
              <a:rPr lang="sv-SE" dirty="0"/>
              <a:t> on the federation </a:t>
            </a:r>
            <a:r>
              <a:rPr lang="sv-SE" dirty="0" err="1"/>
              <a:t>object</a:t>
            </a:r>
            <a:r>
              <a:rPr lang="sv-SE" dirty="0"/>
              <a:t> </a:t>
            </a:r>
            <a:r>
              <a:rPr lang="sv-SE" dirty="0" err="1"/>
              <a:t>model</a:t>
            </a:r>
            <a:r>
              <a:rPr lang="sv-SE" dirty="0"/>
              <a:t> (FOM), in order to </a:t>
            </a:r>
            <a:r>
              <a:rPr lang="sv-SE" dirty="0" err="1"/>
              <a:t>optimize</a:t>
            </a:r>
            <a:r>
              <a:rPr lang="sv-SE" dirty="0"/>
              <a:t> the data </a:t>
            </a:r>
            <a:r>
              <a:rPr lang="sv-SE" dirty="0" err="1"/>
              <a:t>exchange</a:t>
            </a:r>
            <a:r>
              <a:rPr lang="sv-SE" dirty="0"/>
              <a:t>.</a:t>
            </a:r>
            <a:br>
              <a:rPr lang="sv-SE" dirty="0"/>
            </a:br>
            <a:endParaRPr lang="sv-SE" dirty="0"/>
          </a:p>
          <a:p>
            <a:r>
              <a:rPr lang="sv-SE" dirty="0" err="1"/>
              <a:t>Functionality</a:t>
            </a:r>
            <a:r>
              <a:rPr lang="sv-SE" dirty="0"/>
              <a:t>: </a:t>
            </a:r>
            <a:r>
              <a:rPr lang="sv-SE" dirty="0" err="1"/>
              <a:t>Publish</a:t>
            </a:r>
            <a:r>
              <a:rPr lang="sv-SE" dirty="0"/>
              <a:t> and </a:t>
            </a:r>
            <a:r>
              <a:rPr lang="sv-SE" dirty="0" err="1"/>
              <a:t>subscribe</a:t>
            </a:r>
            <a:r>
              <a:rPr lang="sv-SE" dirty="0"/>
              <a:t> </a:t>
            </a:r>
            <a:r>
              <a:rPr lang="sv-SE" dirty="0" err="1"/>
              <a:t>object</a:t>
            </a:r>
            <a:r>
              <a:rPr lang="sv-SE" dirty="0"/>
              <a:t> </a:t>
            </a:r>
            <a:r>
              <a:rPr lang="sv-SE" dirty="0" err="1"/>
              <a:t>classes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attributes</a:t>
            </a:r>
            <a:r>
              <a:rPr lang="sv-SE" dirty="0"/>
              <a:t>, and </a:t>
            </a:r>
            <a:r>
              <a:rPr lang="sv-SE" dirty="0" err="1"/>
              <a:t>interaction</a:t>
            </a:r>
            <a:r>
              <a:rPr lang="sv-SE" dirty="0"/>
              <a:t> </a:t>
            </a:r>
            <a:r>
              <a:rPr lang="sv-SE" dirty="0" err="1"/>
              <a:t>classes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parameters.</a:t>
            </a:r>
            <a:br>
              <a:rPr lang="sv-SE" dirty="0"/>
            </a:br>
            <a:endParaRPr lang="sv-SE" dirty="0"/>
          </a:p>
          <a:p>
            <a:r>
              <a:rPr lang="sv-SE" dirty="0" err="1"/>
              <a:t>Essential</a:t>
            </a:r>
            <a:r>
              <a:rPr lang="sv-SE" dirty="0"/>
              <a:t> HLA Services</a:t>
            </a:r>
          </a:p>
          <a:p>
            <a:pPr lvl="1">
              <a:buFont typeface="Wingdings" pitchFamily="2" charset="2"/>
              <a:buChar char="Ø"/>
            </a:pPr>
            <a:r>
              <a:rPr lang="sv-SE" dirty="0" err="1"/>
              <a:t>Publish</a:t>
            </a:r>
            <a:r>
              <a:rPr lang="sv-SE" dirty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sv-SE" dirty="0" err="1"/>
              <a:t>Subscribe</a:t>
            </a:r>
            <a:r>
              <a:rPr lang="sv-SE" dirty="0"/>
              <a:t>.</a:t>
            </a:r>
          </a:p>
          <a:p>
            <a:pPr lvl="2" eaLnBrk="1" hangingPunct="1"/>
            <a:endParaRPr lang="en-US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6A71CC-4F59-644F-BFF2-E03A25F13E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333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0660" name="Rectangle 4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0662" name="Rectangle 6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0663" name="Rectangle 7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0664" name="Rectangle 8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0665" name="Rectangle 9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0666" name="Rectangle 10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0667" name="Rectangle 11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0668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Object Management</a:t>
            </a:r>
          </a:p>
        </p:txBody>
      </p:sp>
      <p:sp>
        <p:nvSpPr>
          <p:cNvPr id="70669" name="Rectangle 13"/>
          <p:cNvSpPr>
            <a:spLocks noGrp="1" noChangeArrowheads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 err="1"/>
              <a:t>Purpose</a:t>
            </a:r>
            <a:r>
              <a:rPr lang="sv-SE" dirty="0"/>
              <a:t>: Data </a:t>
            </a:r>
            <a:r>
              <a:rPr lang="sv-SE" dirty="0" err="1"/>
              <a:t>exchange</a:t>
            </a:r>
            <a:r>
              <a:rPr lang="sv-SE" dirty="0"/>
              <a:t>. </a:t>
            </a:r>
            <a:br>
              <a:rPr lang="sv-SE" dirty="0"/>
            </a:br>
            <a:endParaRPr lang="sv-SE" dirty="0"/>
          </a:p>
          <a:p>
            <a:r>
              <a:rPr lang="sv-SE" dirty="0" err="1"/>
              <a:t>Functionality</a:t>
            </a:r>
            <a:r>
              <a:rPr lang="sv-SE" dirty="0"/>
              <a:t>: </a:t>
            </a:r>
            <a:r>
              <a:rPr lang="sv-SE" dirty="0" err="1"/>
              <a:t>Create</a:t>
            </a:r>
            <a:r>
              <a:rPr lang="sv-SE" dirty="0"/>
              <a:t> and </a:t>
            </a:r>
            <a:r>
              <a:rPr lang="sv-SE" dirty="0" err="1"/>
              <a:t>delete</a:t>
            </a:r>
            <a:r>
              <a:rPr lang="sv-SE" dirty="0"/>
              <a:t> </a:t>
            </a:r>
            <a:r>
              <a:rPr lang="sv-SE" dirty="0" err="1"/>
              <a:t>object</a:t>
            </a:r>
            <a:r>
              <a:rPr lang="sv-SE" dirty="0"/>
              <a:t> </a:t>
            </a:r>
            <a:r>
              <a:rPr lang="sv-SE" dirty="0" err="1"/>
              <a:t>instances</a:t>
            </a:r>
            <a:r>
              <a:rPr lang="sv-SE" dirty="0"/>
              <a:t>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shared</a:t>
            </a:r>
            <a:r>
              <a:rPr lang="sv-SE" dirty="0"/>
              <a:t> </a:t>
            </a:r>
            <a:r>
              <a:rPr lang="sv-SE" dirty="0" err="1"/>
              <a:t>between</a:t>
            </a:r>
            <a:r>
              <a:rPr lang="sv-SE" dirty="0"/>
              <a:t> </a:t>
            </a:r>
            <a:r>
              <a:rPr lang="sv-SE" dirty="0" err="1"/>
              <a:t>federates</a:t>
            </a:r>
            <a:r>
              <a:rPr lang="sv-SE" dirty="0"/>
              <a:t>. </a:t>
            </a:r>
            <a:r>
              <a:rPr lang="sv-SE" dirty="0" err="1"/>
              <a:t>Update</a:t>
            </a:r>
            <a:r>
              <a:rPr lang="sv-SE" dirty="0"/>
              <a:t> </a:t>
            </a:r>
            <a:r>
              <a:rPr lang="sv-SE" dirty="0" err="1"/>
              <a:t>their</a:t>
            </a:r>
            <a:r>
              <a:rPr lang="sv-SE" dirty="0"/>
              <a:t> </a:t>
            </a:r>
            <a:r>
              <a:rPr lang="sv-SE" dirty="0" err="1"/>
              <a:t>attributes</a:t>
            </a:r>
            <a:r>
              <a:rPr lang="sv-SE" dirty="0"/>
              <a:t>. </a:t>
            </a:r>
            <a:r>
              <a:rPr lang="sv-SE" dirty="0" err="1"/>
              <a:t>Send</a:t>
            </a:r>
            <a:r>
              <a:rPr lang="sv-SE" dirty="0"/>
              <a:t> and </a:t>
            </a:r>
            <a:r>
              <a:rPr lang="sv-SE" dirty="0" err="1"/>
              <a:t>receive</a:t>
            </a:r>
            <a:r>
              <a:rPr lang="sv-SE" dirty="0"/>
              <a:t> </a:t>
            </a:r>
            <a:r>
              <a:rPr lang="sv-SE" dirty="0" err="1"/>
              <a:t>interactions</a:t>
            </a:r>
            <a:r>
              <a:rPr lang="sv-SE" dirty="0"/>
              <a:t>.</a:t>
            </a:r>
            <a:br>
              <a:rPr lang="sv-SE" dirty="0"/>
            </a:br>
            <a:endParaRPr lang="sv-SE" dirty="0"/>
          </a:p>
          <a:p>
            <a:r>
              <a:rPr lang="sv-SE" dirty="0" err="1"/>
              <a:t>Essential</a:t>
            </a:r>
            <a:r>
              <a:rPr lang="sv-SE" dirty="0"/>
              <a:t> HLA Services</a:t>
            </a:r>
          </a:p>
          <a:p>
            <a:pPr lvl="1">
              <a:buFont typeface="Wingdings" pitchFamily="2" charset="2"/>
              <a:buChar char="Ø"/>
            </a:pPr>
            <a:r>
              <a:rPr lang="sv-SE" dirty="0"/>
              <a:t>Register, </a:t>
            </a:r>
            <a:r>
              <a:rPr lang="sv-SE" dirty="0" err="1"/>
              <a:t>discover</a:t>
            </a:r>
            <a:r>
              <a:rPr lang="sv-SE" dirty="0"/>
              <a:t>, </a:t>
            </a:r>
            <a:r>
              <a:rPr lang="sv-SE" dirty="0" err="1"/>
              <a:t>delete</a:t>
            </a:r>
            <a:r>
              <a:rPr lang="sv-SE" dirty="0"/>
              <a:t> and </a:t>
            </a:r>
            <a:r>
              <a:rPr lang="sv-SE" dirty="0" err="1"/>
              <a:t>remove</a:t>
            </a:r>
            <a:r>
              <a:rPr lang="sv-SE" dirty="0"/>
              <a:t> </a:t>
            </a:r>
            <a:r>
              <a:rPr lang="sv-SE" dirty="0" err="1"/>
              <a:t>object</a:t>
            </a:r>
            <a:r>
              <a:rPr lang="sv-SE" dirty="0"/>
              <a:t> </a:t>
            </a:r>
            <a:r>
              <a:rPr lang="sv-SE" dirty="0" err="1"/>
              <a:t>instances</a:t>
            </a:r>
            <a:r>
              <a:rPr lang="sv-SE" dirty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sv-SE" dirty="0" err="1"/>
              <a:t>Update</a:t>
            </a:r>
            <a:r>
              <a:rPr lang="sv-SE" dirty="0"/>
              <a:t> and </a:t>
            </a:r>
            <a:r>
              <a:rPr lang="sv-SE" dirty="0" err="1"/>
              <a:t>reflect</a:t>
            </a:r>
            <a:r>
              <a:rPr lang="sv-SE" dirty="0"/>
              <a:t> </a:t>
            </a:r>
            <a:r>
              <a:rPr lang="sv-SE" dirty="0" err="1"/>
              <a:t>attribute</a:t>
            </a:r>
            <a:r>
              <a:rPr lang="sv-SE" dirty="0"/>
              <a:t> </a:t>
            </a:r>
            <a:r>
              <a:rPr lang="sv-SE" dirty="0" err="1"/>
              <a:t>values</a:t>
            </a:r>
            <a:r>
              <a:rPr lang="sv-SE" dirty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sv-SE" dirty="0" err="1"/>
              <a:t>Send</a:t>
            </a:r>
            <a:r>
              <a:rPr lang="sv-SE" dirty="0"/>
              <a:t> and </a:t>
            </a:r>
            <a:r>
              <a:rPr lang="sv-SE" dirty="0" err="1"/>
              <a:t>receive</a:t>
            </a:r>
            <a:r>
              <a:rPr lang="sv-SE" dirty="0"/>
              <a:t> </a:t>
            </a:r>
            <a:r>
              <a:rPr lang="sv-SE" dirty="0" err="1"/>
              <a:t>interactions</a:t>
            </a:r>
            <a:r>
              <a:rPr lang="sv-SE" dirty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sv-SE" dirty="0" err="1"/>
              <a:t>Request</a:t>
            </a:r>
            <a:r>
              <a:rPr lang="sv-SE" dirty="0"/>
              <a:t> </a:t>
            </a:r>
            <a:r>
              <a:rPr lang="sv-SE" dirty="0" err="1"/>
              <a:t>updates</a:t>
            </a:r>
            <a:r>
              <a:rPr lang="sv-SE" dirty="0"/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F806920-3C68-C246-9DC2-56AF8BB18C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99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75861"/>
          </a:xfrm>
        </p:spPr>
        <p:txBody>
          <a:bodyPr/>
          <a:lstStyle/>
          <a:p>
            <a:r>
              <a:rPr lang="en-US" sz="2800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3061" y="934517"/>
            <a:ext cx="10928351" cy="4890211"/>
          </a:xfrm>
        </p:spPr>
        <p:txBody>
          <a:bodyPr/>
          <a:lstStyle/>
          <a:p>
            <a:r>
              <a:rPr lang="en-US" dirty="0"/>
              <a:t>The High-Level Architecture (HLA)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Purpose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Terminology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Object model template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Services</a:t>
            </a:r>
          </a:p>
          <a:p>
            <a:r>
              <a:rPr lang="en-US" dirty="0"/>
              <a:t>Use cases</a:t>
            </a:r>
          </a:p>
          <a:p>
            <a:r>
              <a:rPr lang="en-US" dirty="0"/>
              <a:t>HLA IEEE 1516-2010 – “HLA Evolved”</a:t>
            </a:r>
          </a:p>
          <a:p>
            <a:r>
              <a:rPr lang="en-US" dirty="0"/>
              <a:t>HLA IEEE 1516-202x – “HLA 4”</a:t>
            </a:r>
          </a:p>
          <a:p>
            <a:r>
              <a:rPr lang="en-US" dirty="0"/>
              <a:t>LVC gateways, performance, tools and security</a:t>
            </a:r>
          </a:p>
          <a:p>
            <a:r>
              <a:rPr lang="en-US" dirty="0"/>
              <a:t>Common federation object models</a:t>
            </a:r>
          </a:p>
          <a:p>
            <a:r>
              <a:rPr lang="en-US" dirty="0"/>
              <a:t>Summary and additional reading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D97B6A-C28F-DB4C-AD0C-607A30D1F1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4386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2711" name="Rectangle 7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2712" name="Rectangle 8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2713" name="Rectangle 9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2714" name="Rectangle 10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2715" name="Rectangle 11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2716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Ownership Management</a:t>
            </a:r>
          </a:p>
        </p:txBody>
      </p:sp>
      <p:sp>
        <p:nvSpPr>
          <p:cNvPr id="72717" name="Rectangle 13"/>
          <p:cNvSpPr>
            <a:spLocks noGrp="1" noChangeArrowheads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 err="1"/>
              <a:t>Sample</a:t>
            </a:r>
            <a:r>
              <a:rPr lang="sv-SE" dirty="0"/>
              <a:t> </a:t>
            </a:r>
            <a:r>
              <a:rPr lang="sv-SE" dirty="0" err="1"/>
              <a:t>use</a:t>
            </a:r>
            <a:r>
              <a:rPr lang="sv-SE" dirty="0"/>
              <a:t> </a:t>
            </a:r>
            <a:r>
              <a:rPr lang="sv-SE" dirty="0" err="1"/>
              <a:t>case</a:t>
            </a:r>
            <a:r>
              <a:rPr lang="sv-SE" dirty="0"/>
              <a:t>: </a:t>
            </a:r>
            <a:r>
              <a:rPr lang="sv-SE" dirty="0" err="1"/>
              <a:t>enable</a:t>
            </a:r>
            <a:r>
              <a:rPr lang="sv-SE" dirty="0"/>
              <a:t> a </a:t>
            </a:r>
            <a:r>
              <a:rPr lang="sv-SE" dirty="0" err="1"/>
              <a:t>constructive</a:t>
            </a:r>
            <a:r>
              <a:rPr lang="sv-SE" dirty="0"/>
              <a:t> simulation to hand over the </a:t>
            </a:r>
            <a:r>
              <a:rPr lang="sv-SE" dirty="0" err="1"/>
              <a:t>responsibility</a:t>
            </a:r>
            <a:r>
              <a:rPr lang="sv-SE" dirty="0"/>
              <a:t> for </a:t>
            </a:r>
            <a:r>
              <a:rPr lang="sv-SE" dirty="0" err="1"/>
              <a:t>simulating</a:t>
            </a:r>
            <a:r>
              <a:rPr lang="sv-SE" dirty="0"/>
              <a:t> an </a:t>
            </a:r>
            <a:r>
              <a:rPr lang="sv-SE" dirty="0" err="1"/>
              <a:t>aircraft</a:t>
            </a:r>
            <a:r>
              <a:rPr lang="sv-SE" dirty="0"/>
              <a:t> to a </a:t>
            </a:r>
            <a:r>
              <a:rPr lang="sv-SE" dirty="0" err="1"/>
              <a:t>virtual</a:t>
            </a:r>
            <a:r>
              <a:rPr lang="sv-SE" dirty="0"/>
              <a:t> simulation. </a:t>
            </a:r>
            <a:br>
              <a:rPr lang="sv-SE" dirty="0"/>
            </a:br>
            <a:endParaRPr lang="sv-SE" dirty="0"/>
          </a:p>
          <a:p>
            <a:r>
              <a:rPr lang="sv-SE" dirty="0" err="1"/>
              <a:t>Functionality</a:t>
            </a:r>
            <a:r>
              <a:rPr lang="sv-SE" dirty="0"/>
              <a:t>: Hand over the </a:t>
            </a:r>
            <a:r>
              <a:rPr lang="sv-SE" dirty="0" err="1"/>
              <a:t>ownership</a:t>
            </a:r>
            <a:r>
              <a:rPr lang="sv-SE" dirty="0"/>
              <a:t> (</a:t>
            </a:r>
            <a:r>
              <a:rPr lang="sv-SE" dirty="0" err="1"/>
              <a:t>responsibility</a:t>
            </a:r>
            <a:r>
              <a:rPr lang="sv-SE" dirty="0"/>
              <a:t> for </a:t>
            </a:r>
            <a:r>
              <a:rPr lang="sv-SE" dirty="0" err="1"/>
              <a:t>updating</a:t>
            </a:r>
            <a:r>
              <a:rPr lang="sv-SE" dirty="0"/>
              <a:t>)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attributes</a:t>
            </a:r>
            <a:r>
              <a:rPr lang="sv-SE" dirty="0"/>
              <a:t> from </a:t>
            </a:r>
            <a:r>
              <a:rPr lang="sv-SE" dirty="0" err="1"/>
              <a:t>one</a:t>
            </a:r>
            <a:r>
              <a:rPr lang="sv-SE" dirty="0"/>
              <a:t> </a:t>
            </a:r>
            <a:r>
              <a:rPr lang="sv-SE" dirty="0" err="1"/>
              <a:t>federate</a:t>
            </a:r>
            <a:r>
              <a:rPr lang="sv-SE" dirty="0"/>
              <a:t> to </a:t>
            </a:r>
            <a:r>
              <a:rPr lang="sv-SE" dirty="0" err="1"/>
              <a:t>another</a:t>
            </a:r>
            <a:r>
              <a:rPr lang="sv-SE" dirty="0"/>
              <a:t> </a:t>
            </a:r>
            <a:r>
              <a:rPr lang="sv-SE" dirty="0" err="1"/>
              <a:t>during</a:t>
            </a:r>
            <a:r>
              <a:rPr lang="sv-SE" dirty="0"/>
              <a:t> </a:t>
            </a:r>
            <a:r>
              <a:rPr lang="sv-SE" dirty="0" err="1"/>
              <a:t>execution</a:t>
            </a:r>
            <a:r>
              <a:rPr lang="sv-SE" dirty="0"/>
              <a:t>.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be </a:t>
            </a:r>
            <a:r>
              <a:rPr lang="sv-SE" dirty="0" err="1"/>
              <a:t>either</a:t>
            </a:r>
            <a:r>
              <a:rPr lang="sv-SE" dirty="0"/>
              <a:t> “push” or “</a:t>
            </a:r>
            <a:r>
              <a:rPr lang="sv-SE" dirty="0" err="1"/>
              <a:t>pull</a:t>
            </a:r>
            <a:r>
              <a:rPr lang="sv-SE" dirty="0"/>
              <a:t>,” and </a:t>
            </a:r>
            <a:r>
              <a:rPr lang="sv-SE" dirty="0" err="1"/>
              <a:t>with</a:t>
            </a:r>
            <a:r>
              <a:rPr lang="sv-SE" dirty="0"/>
              <a:t> or </a:t>
            </a:r>
            <a:r>
              <a:rPr lang="sv-SE" dirty="0" err="1"/>
              <a:t>without</a:t>
            </a:r>
            <a:r>
              <a:rPr lang="sv-SE" dirty="0"/>
              <a:t> </a:t>
            </a:r>
            <a:r>
              <a:rPr lang="sv-SE" dirty="0" err="1"/>
              <a:t>negotiation</a:t>
            </a:r>
            <a:r>
              <a:rPr lang="sv-SE" dirty="0"/>
              <a:t>.</a:t>
            </a:r>
            <a:br>
              <a:rPr lang="sv-SE" dirty="0"/>
            </a:br>
            <a:endParaRPr lang="sv-SE" dirty="0"/>
          </a:p>
          <a:p>
            <a:r>
              <a:rPr lang="sv-SE" dirty="0" err="1"/>
              <a:t>Essential</a:t>
            </a:r>
            <a:r>
              <a:rPr lang="sv-SE" dirty="0"/>
              <a:t> HLA Services:</a:t>
            </a:r>
          </a:p>
          <a:p>
            <a:pPr lvl="1">
              <a:buFont typeface="Wingdings" pitchFamily="2" charset="2"/>
              <a:buChar char="Ø"/>
            </a:pPr>
            <a:r>
              <a:rPr lang="sv-SE" dirty="0" err="1"/>
              <a:t>Request</a:t>
            </a:r>
            <a:r>
              <a:rPr lang="sv-SE" dirty="0"/>
              <a:t> </a:t>
            </a:r>
            <a:r>
              <a:rPr lang="sv-SE" dirty="0" err="1"/>
              <a:t>ownership</a:t>
            </a:r>
            <a:r>
              <a:rPr lang="sv-SE" dirty="0"/>
              <a:t> </a:t>
            </a:r>
            <a:r>
              <a:rPr lang="sv-SE" dirty="0" err="1"/>
              <a:t>acquisition</a:t>
            </a:r>
            <a:r>
              <a:rPr lang="sv-SE" dirty="0"/>
              <a:t> for an </a:t>
            </a:r>
            <a:r>
              <a:rPr lang="sv-SE" dirty="0" err="1"/>
              <a:t>attribute</a:t>
            </a:r>
            <a:r>
              <a:rPr lang="sv-SE" dirty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sv-SE" dirty="0" err="1"/>
              <a:t>Divest</a:t>
            </a:r>
            <a:r>
              <a:rPr lang="sv-SE" dirty="0"/>
              <a:t> </a:t>
            </a:r>
            <a:r>
              <a:rPr lang="sv-SE" dirty="0" err="1"/>
              <a:t>ownership</a:t>
            </a:r>
            <a:r>
              <a:rPr lang="sv-SE" dirty="0"/>
              <a:t> for an </a:t>
            </a:r>
            <a:r>
              <a:rPr lang="sv-SE" dirty="0" err="1"/>
              <a:t>attribute</a:t>
            </a:r>
            <a:r>
              <a:rPr lang="sv-SE" dirty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sv-SE" dirty="0"/>
              <a:t>Query </a:t>
            </a:r>
            <a:r>
              <a:rPr lang="sv-SE" dirty="0" err="1"/>
              <a:t>attribute</a:t>
            </a:r>
            <a:r>
              <a:rPr lang="sv-SE" dirty="0"/>
              <a:t> </a:t>
            </a:r>
            <a:r>
              <a:rPr lang="sv-SE" dirty="0" err="1"/>
              <a:t>ownership</a:t>
            </a:r>
            <a:r>
              <a:rPr lang="sv-SE" dirty="0"/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297429-8EEE-CF4A-ABCE-5D8C2618B5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0044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Time Management</a:t>
            </a:r>
          </a:p>
        </p:txBody>
      </p:sp>
      <p:sp>
        <p:nvSpPr>
          <p:cNvPr id="74755" name="Rectangle 8"/>
          <p:cNvSpPr>
            <a:spLocks noGrp="1" noChangeArrowheads="1"/>
          </p:cNvSpPr>
          <p:nvPr>
            <p:ph sz="quarter" idx="11"/>
          </p:nvPr>
        </p:nvSpPr>
        <p:spPr>
          <a:xfrm>
            <a:off x="480132" y="1003851"/>
            <a:ext cx="11250613" cy="5075237"/>
          </a:xfrm>
        </p:spPr>
        <p:txBody>
          <a:bodyPr/>
          <a:lstStyle/>
          <a:p>
            <a:r>
              <a:rPr lang="sv-SE" dirty="0" err="1"/>
              <a:t>Sample</a:t>
            </a:r>
            <a:r>
              <a:rPr lang="sv-SE" dirty="0"/>
              <a:t> </a:t>
            </a:r>
            <a:r>
              <a:rPr lang="sv-SE" dirty="0" err="1"/>
              <a:t>use</a:t>
            </a:r>
            <a:r>
              <a:rPr lang="sv-SE" dirty="0"/>
              <a:t> </a:t>
            </a:r>
            <a:r>
              <a:rPr lang="sv-SE" dirty="0" err="1"/>
              <a:t>case</a:t>
            </a:r>
            <a:r>
              <a:rPr lang="sv-SE" dirty="0"/>
              <a:t>: </a:t>
            </a:r>
            <a:r>
              <a:rPr lang="sv-SE" dirty="0" err="1"/>
              <a:t>run</a:t>
            </a:r>
            <a:r>
              <a:rPr lang="sv-SE" dirty="0"/>
              <a:t> </a:t>
            </a:r>
            <a:r>
              <a:rPr lang="sv-SE" dirty="0" err="1"/>
              <a:t>exercises</a:t>
            </a:r>
            <a:r>
              <a:rPr lang="sv-SE" dirty="0"/>
              <a:t> in real-</a:t>
            </a:r>
            <a:r>
              <a:rPr lang="sv-SE" dirty="0" err="1"/>
              <a:t>time</a:t>
            </a:r>
            <a:r>
              <a:rPr lang="sv-SE" dirty="0"/>
              <a:t>, </a:t>
            </a:r>
            <a:r>
              <a:rPr lang="sv-SE" dirty="0" err="1"/>
              <a:t>scaled</a:t>
            </a:r>
            <a:r>
              <a:rPr lang="sv-SE" dirty="0"/>
              <a:t> real-</a:t>
            </a:r>
            <a:r>
              <a:rPr lang="sv-SE" dirty="0" err="1"/>
              <a:t>time</a:t>
            </a:r>
            <a:r>
              <a:rPr lang="sv-SE" dirty="0"/>
              <a:t>, </a:t>
            </a:r>
            <a:r>
              <a:rPr lang="sv-SE" dirty="0" err="1"/>
              <a:t>varying</a:t>
            </a:r>
            <a:r>
              <a:rPr lang="sv-SE" dirty="0"/>
              <a:t> speed, as-fast-as-</a:t>
            </a:r>
            <a:r>
              <a:rPr lang="sv-SE" dirty="0" err="1"/>
              <a:t>possible</a:t>
            </a:r>
            <a:r>
              <a:rPr lang="sv-SE" dirty="0"/>
              <a:t>. </a:t>
            </a:r>
            <a:r>
              <a:rPr lang="sv-SE" dirty="0" err="1"/>
              <a:t>Run</a:t>
            </a:r>
            <a:r>
              <a:rPr lang="sv-SE" dirty="0"/>
              <a:t> Monte-Carlo simulations as fast as </a:t>
            </a:r>
            <a:r>
              <a:rPr lang="sv-SE" dirty="0" err="1"/>
              <a:t>possible</a:t>
            </a:r>
            <a:r>
              <a:rPr lang="sv-SE" dirty="0"/>
              <a:t>.</a:t>
            </a:r>
            <a:br>
              <a:rPr lang="sv-SE" dirty="0"/>
            </a:br>
            <a:endParaRPr lang="sv-SE" dirty="0"/>
          </a:p>
          <a:p>
            <a:r>
              <a:rPr lang="sv-SE" dirty="0" err="1"/>
              <a:t>Functionality</a:t>
            </a:r>
            <a:r>
              <a:rPr lang="sv-SE" dirty="0"/>
              <a:t>: </a:t>
            </a:r>
            <a:r>
              <a:rPr lang="sv-SE" dirty="0" err="1"/>
              <a:t>Manage</a:t>
            </a:r>
            <a:r>
              <a:rPr lang="sv-SE" dirty="0"/>
              <a:t> the </a:t>
            </a:r>
            <a:r>
              <a:rPr lang="sv-SE" dirty="0" err="1"/>
              <a:t>time</a:t>
            </a:r>
            <a:r>
              <a:rPr lang="sv-SE" dirty="0"/>
              <a:t> </a:t>
            </a:r>
            <a:r>
              <a:rPr lang="sv-SE" dirty="0" err="1"/>
              <a:t>advancement</a:t>
            </a:r>
            <a:r>
              <a:rPr lang="sv-SE" dirty="0"/>
              <a:t> for </a:t>
            </a:r>
            <a:r>
              <a:rPr lang="sv-SE" dirty="0" err="1"/>
              <a:t>federates</a:t>
            </a:r>
            <a:r>
              <a:rPr lang="sv-SE" dirty="0"/>
              <a:t> and </a:t>
            </a:r>
            <a:r>
              <a:rPr lang="sv-SE" dirty="0" err="1"/>
              <a:t>time-stamped</a:t>
            </a:r>
            <a:r>
              <a:rPr lang="sv-SE" dirty="0"/>
              <a:t> data </a:t>
            </a:r>
            <a:r>
              <a:rPr lang="sv-SE" dirty="0" err="1"/>
              <a:t>exchange</a:t>
            </a:r>
            <a:r>
              <a:rPr lang="sv-SE" dirty="0"/>
              <a:t> </a:t>
            </a:r>
            <a:r>
              <a:rPr lang="sv-SE" dirty="0" err="1"/>
              <a:t>between</a:t>
            </a:r>
            <a:r>
              <a:rPr lang="sv-SE" dirty="0"/>
              <a:t> </a:t>
            </a:r>
            <a:r>
              <a:rPr lang="sv-SE" dirty="0" err="1"/>
              <a:t>federates</a:t>
            </a:r>
            <a:r>
              <a:rPr lang="sv-SE" dirty="0"/>
              <a:t> for </a:t>
            </a:r>
            <a:r>
              <a:rPr lang="sv-SE" dirty="0" err="1"/>
              <a:t>consistency</a:t>
            </a:r>
            <a:r>
              <a:rPr lang="sv-SE" dirty="0"/>
              <a:t> and </a:t>
            </a:r>
            <a:r>
              <a:rPr lang="sv-SE" dirty="0" err="1"/>
              <a:t>repeatability</a:t>
            </a:r>
            <a:r>
              <a:rPr lang="sv-SE" dirty="0"/>
              <a:t>.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be </a:t>
            </a:r>
            <a:r>
              <a:rPr lang="sv-SE" dirty="0" err="1"/>
              <a:t>time-stepped</a:t>
            </a:r>
            <a:r>
              <a:rPr lang="sv-SE" dirty="0"/>
              <a:t> or event-driven.</a:t>
            </a:r>
            <a:br>
              <a:rPr lang="sv-SE" dirty="0"/>
            </a:br>
            <a:endParaRPr lang="sv-SE" dirty="0"/>
          </a:p>
          <a:p>
            <a:r>
              <a:rPr lang="sv-SE" dirty="0" err="1"/>
              <a:t>Essential</a:t>
            </a:r>
            <a:r>
              <a:rPr lang="sv-SE" dirty="0"/>
              <a:t> HLA Services:</a:t>
            </a:r>
          </a:p>
          <a:p>
            <a:pPr lvl="1">
              <a:buFont typeface="Wingdings" pitchFamily="2" charset="2"/>
              <a:buChar char="Ø"/>
            </a:pPr>
            <a:r>
              <a:rPr lang="sv-SE" dirty="0" err="1"/>
              <a:t>Enable</a:t>
            </a:r>
            <a:r>
              <a:rPr lang="sv-SE" dirty="0"/>
              <a:t>/</a:t>
            </a:r>
            <a:r>
              <a:rPr lang="sv-SE" dirty="0" err="1"/>
              <a:t>disable</a:t>
            </a:r>
            <a:r>
              <a:rPr lang="sv-SE" dirty="0"/>
              <a:t> </a:t>
            </a:r>
            <a:r>
              <a:rPr lang="sv-SE" dirty="0" err="1"/>
              <a:t>sending</a:t>
            </a:r>
            <a:r>
              <a:rPr lang="sv-SE" dirty="0"/>
              <a:t> and </a:t>
            </a:r>
            <a:r>
              <a:rPr lang="sv-SE" dirty="0" err="1"/>
              <a:t>receiving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time-stamped</a:t>
            </a:r>
            <a:r>
              <a:rPr lang="sv-SE" dirty="0"/>
              <a:t> data.</a:t>
            </a:r>
          </a:p>
          <a:p>
            <a:pPr lvl="1">
              <a:buFont typeface="Wingdings" pitchFamily="2" charset="2"/>
              <a:buChar char="Ø"/>
            </a:pPr>
            <a:r>
              <a:rPr lang="sv-SE" dirty="0" err="1"/>
              <a:t>Request</a:t>
            </a:r>
            <a:r>
              <a:rPr lang="sv-SE" dirty="0"/>
              <a:t> and grant </a:t>
            </a:r>
            <a:r>
              <a:rPr lang="sv-SE" dirty="0" err="1"/>
              <a:t>advancement</a:t>
            </a:r>
            <a:r>
              <a:rPr lang="sv-SE" dirty="0"/>
              <a:t> to a given </a:t>
            </a:r>
            <a:r>
              <a:rPr lang="sv-SE" dirty="0" err="1"/>
              <a:t>time</a:t>
            </a:r>
            <a:r>
              <a:rPr lang="sv-SE" dirty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sv-SE" dirty="0" err="1"/>
              <a:t>Request</a:t>
            </a:r>
            <a:r>
              <a:rPr lang="sv-SE" dirty="0"/>
              <a:t> and grant </a:t>
            </a:r>
            <a:r>
              <a:rPr lang="sv-SE" dirty="0" err="1"/>
              <a:t>advancement</a:t>
            </a:r>
            <a:r>
              <a:rPr lang="sv-SE" dirty="0"/>
              <a:t> to the </a:t>
            </a:r>
            <a:r>
              <a:rPr lang="sv-SE" dirty="0" err="1"/>
              <a:t>time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next</a:t>
            </a:r>
            <a:r>
              <a:rPr lang="sv-SE" dirty="0"/>
              <a:t> </a:t>
            </a:r>
            <a:r>
              <a:rPr lang="sv-SE" dirty="0" err="1"/>
              <a:t>message</a:t>
            </a:r>
            <a:r>
              <a:rPr lang="sv-SE" dirty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sv-SE" dirty="0"/>
              <a:t>Query the RTI for </a:t>
            </a:r>
            <a:r>
              <a:rPr lang="sv-SE" dirty="0" err="1"/>
              <a:t>current</a:t>
            </a:r>
            <a:r>
              <a:rPr lang="sv-SE" dirty="0"/>
              <a:t> </a:t>
            </a:r>
            <a:r>
              <a:rPr lang="sv-SE" dirty="0" err="1"/>
              <a:t>time</a:t>
            </a:r>
            <a:r>
              <a:rPr lang="sv-SE" dirty="0"/>
              <a:t> </a:t>
            </a:r>
            <a:r>
              <a:rPr lang="sv-SE" dirty="0" err="1"/>
              <a:t>values</a:t>
            </a:r>
            <a:r>
              <a:rPr lang="sv-SE" dirty="0"/>
              <a:t>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0709D8-5771-2847-BE15-5AB66D5531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802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6803" name="Rectangle 4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6804" name="Rectangle 6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6805" name="Rectangle 8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6806" name="Rectangle 10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sv-SE"/>
          </a:p>
        </p:txBody>
      </p:sp>
      <p:sp>
        <p:nvSpPr>
          <p:cNvPr id="76807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Data Distribution Management</a:t>
            </a:r>
          </a:p>
        </p:txBody>
      </p:sp>
      <p:sp>
        <p:nvSpPr>
          <p:cNvPr id="76808" name="Rectangle 13"/>
          <p:cNvSpPr>
            <a:spLocks noGrp="1" noChangeArrowheads="1"/>
          </p:cNvSpPr>
          <p:nvPr>
            <p:ph sz="quarter" idx="11"/>
          </p:nvPr>
        </p:nvSpPr>
        <p:spPr/>
        <p:txBody>
          <a:bodyPr/>
          <a:lstStyle/>
          <a:p>
            <a:r>
              <a:rPr lang="sv-SE" dirty="0" err="1"/>
              <a:t>Sample</a:t>
            </a:r>
            <a:r>
              <a:rPr lang="sv-SE" dirty="0"/>
              <a:t> </a:t>
            </a:r>
            <a:r>
              <a:rPr lang="sv-SE" dirty="0" err="1"/>
              <a:t>use</a:t>
            </a:r>
            <a:r>
              <a:rPr lang="sv-SE" dirty="0"/>
              <a:t> </a:t>
            </a:r>
            <a:r>
              <a:rPr lang="sv-SE" dirty="0" err="1"/>
              <a:t>case</a:t>
            </a:r>
            <a:r>
              <a:rPr lang="sv-SE" dirty="0"/>
              <a:t>: </a:t>
            </a:r>
            <a:r>
              <a:rPr lang="sv-SE" dirty="0" err="1"/>
              <a:t>build</a:t>
            </a:r>
            <a:r>
              <a:rPr lang="sv-SE" dirty="0"/>
              <a:t> </a:t>
            </a:r>
            <a:r>
              <a:rPr lang="sv-SE" dirty="0" err="1"/>
              <a:t>large</a:t>
            </a:r>
            <a:r>
              <a:rPr lang="sv-SE" dirty="0"/>
              <a:t> federations by </a:t>
            </a:r>
            <a:r>
              <a:rPr lang="sv-SE" dirty="0" err="1"/>
              <a:t>enabling</a:t>
            </a:r>
            <a:r>
              <a:rPr lang="sv-SE" dirty="0"/>
              <a:t> </a:t>
            </a:r>
            <a:r>
              <a:rPr lang="sv-SE" dirty="0" err="1"/>
              <a:t>federates</a:t>
            </a:r>
            <a:r>
              <a:rPr lang="sv-SE" dirty="0"/>
              <a:t> to focus on a </a:t>
            </a:r>
            <a:r>
              <a:rPr lang="sv-SE" dirty="0" err="1"/>
              <a:t>smaller</a:t>
            </a:r>
            <a:r>
              <a:rPr lang="sv-SE" dirty="0"/>
              <a:t> part </a:t>
            </a:r>
            <a:r>
              <a:rPr lang="sv-SE" dirty="0" err="1"/>
              <a:t>of</a:t>
            </a:r>
            <a:r>
              <a:rPr lang="sv-SE" dirty="0"/>
              <a:t> the </a:t>
            </a:r>
            <a:r>
              <a:rPr lang="sv-SE" dirty="0" err="1"/>
              <a:t>battlefield</a:t>
            </a:r>
            <a:r>
              <a:rPr lang="sv-SE" dirty="0"/>
              <a:t> or on </a:t>
            </a:r>
            <a:r>
              <a:rPr lang="sv-SE" dirty="0" err="1"/>
              <a:t>entities</a:t>
            </a:r>
            <a:r>
              <a:rPr lang="sv-SE" dirty="0"/>
              <a:t> </a:t>
            </a:r>
            <a:r>
              <a:rPr lang="sv-SE" dirty="0" err="1"/>
              <a:t>belonging</a:t>
            </a:r>
            <a:r>
              <a:rPr lang="sv-SE" dirty="0"/>
              <a:t> to a </a:t>
            </a:r>
            <a:r>
              <a:rPr lang="sv-SE" dirty="0" err="1"/>
              <a:t>particular</a:t>
            </a:r>
            <a:r>
              <a:rPr lang="sv-SE" dirty="0"/>
              <a:t> force.</a:t>
            </a:r>
            <a:br>
              <a:rPr lang="sv-SE" dirty="0"/>
            </a:br>
            <a:endParaRPr lang="sv-SE" dirty="0"/>
          </a:p>
          <a:p>
            <a:r>
              <a:rPr lang="sv-SE" dirty="0" err="1"/>
              <a:t>Functionality</a:t>
            </a:r>
            <a:r>
              <a:rPr lang="sv-SE" dirty="0"/>
              <a:t>: </a:t>
            </a:r>
            <a:r>
              <a:rPr lang="sv-SE" dirty="0" err="1"/>
              <a:t>Enable</a:t>
            </a:r>
            <a:r>
              <a:rPr lang="sv-SE" dirty="0"/>
              <a:t> </a:t>
            </a:r>
            <a:r>
              <a:rPr lang="sv-SE" dirty="0" err="1"/>
              <a:t>federates</a:t>
            </a:r>
            <a:r>
              <a:rPr lang="sv-SE" dirty="0"/>
              <a:t> to filter data not </a:t>
            </a:r>
            <a:r>
              <a:rPr lang="sv-SE" dirty="0" err="1"/>
              <a:t>only</a:t>
            </a:r>
            <a:r>
              <a:rPr lang="sv-SE" dirty="0"/>
              <a:t> on </a:t>
            </a:r>
            <a:r>
              <a:rPr lang="sv-SE" dirty="0" err="1"/>
              <a:t>class</a:t>
            </a:r>
            <a:r>
              <a:rPr lang="sv-SE" dirty="0"/>
              <a:t> and </a:t>
            </a:r>
            <a:r>
              <a:rPr lang="sv-SE" dirty="0" err="1"/>
              <a:t>attribute</a:t>
            </a:r>
            <a:r>
              <a:rPr lang="sv-SE" dirty="0"/>
              <a:t>, </a:t>
            </a:r>
            <a:r>
              <a:rPr lang="sv-SE" dirty="0" err="1"/>
              <a:t>but</a:t>
            </a:r>
            <a:r>
              <a:rPr lang="sv-SE" dirty="0"/>
              <a:t> </a:t>
            </a:r>
            <a:r>
              <a:rPr lang="sv-SE" dirty="0" err="1"/>
              <a:t>also</a:t>
            </a:r>
            <a:r>
              <a:rPr lang="sv-SE" dirty="0"/>
              <a:t> on </a:t>
            </a:r>
            <a:r>
              <a:rPr lang="sv-SE" dirty="0" err="1"/>
              <a:t>their</a:t>
            </a:r>
            <a:r>
              <a:rPr lang="sv-SE" dirty="0"/>
              <a:t> </a:t>
            </a:r>
            <a:r>
              <a:rPr lang="sv-SE" dirty="0" err="1"/>
              <a:t>static</a:t>
            </a:r>
            <a:r>
              <a:rPr lang="sv-SE" dirty="0"/>
              <a:t> or </a:t>
            </a:r>
            <a:r>
              <a:rPr lang="sv-SE" dirty="0" err="1"/>
              <a:t>dynamic</a:t>
            </a:r>
            <a:r>
              <a:rPr lang="sv-SE" dirty="0"/>
              <a:t> data (like </a:t>
            </a:r>
            <a:r>
              <a:rPr lang="sv-SE" dirty="0" err="1"/>
              <a:t>friendly</a:t>
            </a:r>
            <a:r>
              <a:rPr lang="sv-SE" dirty="0"/>
              <a:t>/</a:t>
            </a:r>
            <a:r>
              <a:rPr lang="sv-SE" dirty="0" err="1"/>
              <a:t>opposing</a:t>
            </a:r>
            <a:r>
              <a:rPr lang="sv-SE" dirty="0"/>
              <a:t> or </a:t>
            </a:r>
            <a:r>
              <a:rPr lang="sv-SE" dirty="0" err="1"/>
              <a:t>latitude</a:t>
            </a:r>
            <a:r>
              <a:rPr lang="sv-SE" dirty="0"/>
              <a:t>/</a:t>
            </a:r>
            <a:r>
              <a:rPr lang="sv-SE" dirty="0" err="1"/>
              <a:t>longitude</a:t>
            </a:r>
            <a:r>
              <a:rPr lang="sv-SE" dirty="0"/>
              <a:t>).</a:t>
            </a:r>
            <a:br>
              <a:rPr lang="sv-SE" dirty="0"/>
            </a:br>
            <a:endParaRPr lang="sv-SE" dirty="0"/>
          </a:p>
          <a:p>
            <a:r>
              <a:rPr lang="sv-SE" dirty="0" err="1"/>
              <a:t>Essential</a:t>
            </a:r>
            <a:r>
              <a:rPr lang="sv-SE" dirty="0"/>
              <a:t> HLA Services:</a:t>
            </a:r>
          </a:p>
          <a:p>
            <a:pPr lvl="1">
              <a:buFont typeface="Wingdings" pitchFamily="2" charset="2"/>
              <a:buChar char="Ø"/>
            </a:pPr>
            <a:r>
              <a:rPr lang="sv-SE" dirty="0" err="1"/>
              <a:t>Create</a:t>
            </a:r>
            <a:r>
              <a:rPr lang="sv-SE" dirty="0"/>
              <a:t> and </a:t>
            </a:r>
            <a:r>
              <a:rPr lang="sv-SE" dirty="0" err="1"/>
              <a:t>modify</a:t>
            </a:r>
            <a:r>
              <a:rPr lang="sv-SE" dirty="0"/>
              <a:t> regions </a:t>
            </a:r>
            <a:r>
              <a:rPr lang="sv-SE" dirty="0" err="1"/>
              <a:t>that</a:t>
            </a:r>
            <a:r>
              <a:rPr lang="sv-SE" dirty="0"/>
              <a:t> </a:t>
            </a:r>
            <a:r>
              <a:rPr lang="sv-SE" dirty="0" err="1"/>
              <a:t>specify</a:t>
            </a:r>
            <a:r>
              <a:rPr lang="sv-SE" dirty="0"/>
              <a:t> data </a:t>
            </a:r>
            <a:r>
              <a:rPr lang="sv-SE" dirty="0" err="1"/>
              <a:t>ranges</a:t>
            </a:r>
            <a:r>
              <a:rPr lang="sv-SE" dirty="0"/>
              <a:t> for </a:t>
            </a:r>
            <a:r>
              <a:rPr lang="sv-SE" dirty="0" err="1"/>
              <a:t>filtering</a:t>
            </a:r>
            <a:r>
              <a:rPr lang="sv-SE" dirty="0"/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sv-SE" dirty="0" err="1"/>
              <a:t>Send</a:t>
            </a:r>
            <a:r>
              <a:rPr lang="sv-SE" dirty="0"/>
              <a:t> </a:t>
            </a:r>
            <a:r>
              <a:rPr lang="sv-SE" dirty="0" err="1"/>
              <a:t>attribute</a:t>
            </a:r>
            <a:r>
              <a:rPr lang="sv-SE" dirty="0"/>
              <a:t> </a:t>
            </a:r>
            <a:r>
              <a:rPr lang="sv-SE" dirty="0" err="1"/>
              <a:t>updates</a:t>
            </a:r>
            <a:r>
              <a:rPr lang="sv-SE" dirty="0"/>
              <a:t> and </a:t>
            </a:r>
            <a:r>
              <a:rPr lang="sv-SE" dirty="0" err="1"/>
              <a:t>interactions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associated</a:t>
            </a:r>
            <a:r>
              <a:rPr lang="sv-SE" dirty="0"/>
              <a:t> regions.</a:t>
            </a:r>
          </a:p>
          <a:p>
            <a:pPr lvl="1">
              <a:buFont typeface="Wingdings" pitchFamily="2" charset="2"/>
              <a:buChar char="Ø"/>
            </a:pPr>
            <a:r>
              <a:rPr lang="sv-SE" dirty="0" err="1"/>
              <a:t>Subscribe</a:t>
            </a:r>
            <a:r>
              <a:rPr lang="sv-SE" dirty="0"/>
              <a:t> to </a:t>
            </a:r>
            <a:r>
              <a:rPr lang="sv-SE" dirty="0" err="1"/>
              <a:t>attributes</a:t>
            </a:r>
            <a:r>
              <a:rPr lang="sv-SE" dirty="0"/>
              <a:t> and </a:t>
            </a:r>
            <a:r>
              <a:rPr lang="sv-SE" dirty="0" err="1"/>
              <a:t>interactions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</a:t>
            </a:r>
            <a:r>
              <a:rPr lang="sv-SE" dirty="0" err="1"/>
              <a:t>associated</a:t>
            </a:r>
            <a:r>
              <a:rPr lang="sv-SE" dirty="0"/>
              <a:t> regions.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EC1FCC-2DDB-9D49-A334-E34A38BEC5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3436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B07B0-204D-714D-81B5-41E068D6F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561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HLA Use Case: US Navy NCTE</a:t>
            </a:r>
          </a:p>
        </p:txBody>
      </p:sp>
      <p:pic>
        <p:nvPicPr>
          <p:cNvPr id="5" name="Picture 4" descr="A large ship in a body of water&#10;&#10;Description automatically generated">
            <a:extLst>
              <a:ext uri="{FF2B5EF4-FFF2-40B4-BE49-F238E27FC236}">
                <a16:creationId xmlns:a16="http://schemas.microsoft.com/office/drawing/2014/main" id="{F2BBAA33-BDFC-F14B-A6E3-22C985E884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6105439" y="989946"/>
            <a:ext cx="5609483" cy="4896678"/>
          </a:xfrm>
          <a:prstGeom prst="rect">
            <a:avLst/>
          </a:prstGeo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A4016-AE3C-6149-ACCC-4FEF60A4D49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0817" y="990774"/>
            <a:ext cx="5446091" cy="5121792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US Navy Continuous Training Environment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Navy Enterprise Tactical Training Network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GB" sz="2400" dirty="0"/>
              <a:t>Develops, delivers, and maintains live, virtual, and constructive training environment to support Naval Forces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50 Navy shore sites, 140 combatant ships, 8 networks, 5 classification levels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Based on HLA IEEE 1516-2010, RPR FOM 2.0, Link 16 and Simple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/>
              <a:t>FOM modules (as of 2018):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29 stable (“core”) 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dirty="0"/>
              <a:t>29 rapid development (“aux”)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9428EE-5EBC-B740-8FBF-F072A2BA58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AC915F-5059-E446-A502-883072863DBD}"/>
              </a:ext>
            </a:extLst>
          </p:cNvPr>
          <p:cNvSpPr txBox="1"/>
          <p:nvPr/>
        </p:nvSpPr>
        <p:spPr>
          <a:xfrm>
            <a:off x="526774" y="6072808"/>
            <a:ext cx="4992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RPR FOM = Real-Time Platform Reference FOM</a:t>
            </a:r>
          </a:p>
        </p:txBody>
      </p:sp>
    </p:spTree>
    <p:extLst>
      <p:ext uri="{BB962C8B-B14F-4D97-AF65-F5344CB8AC3E}">
        <p14:creationId xmlns:p14="http://schemas.microsoft.com/office/powerpoint/2010/main" val="42055978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B07B0-204D-714D-81B5-41E068D6F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5610"/>
          </a:xfrm>
        </p:spPr>
        <p:txBody>
          <a:bodyPr wrap="square" anchor="ctr">
            <a:noAutofit/>
          </a:bodyPr>
          <a:lstStyle/>
          <a:p>
            <a:r>
              <a:rPr lang="en-US" dirty="0"/>
              <a:t>HLA Use Case: UK Air Force – “Gladiator”</a:t>
            </a:r>
          </a:p>
        </p:txBody>
      </p:sp>
      <p:pic>
        <p:nvPicPr>
          <p:cNvPr id="5" name="Content Placeholder 4" descr="A fighter jet sitting on top of a runway&#10;&#10;Description automatically generated">
            <a:extLst>
              <a:ext uri="{FF2B5EF4-FFF2-40B4-BE49-F238E27FC236}">
                <a16:creationId xmlns:a16="http://schemas.microsoft.com/office/drawing/2014/main" id="{1DAB6D1D-2631-CA40-9D3F-2CBE5016716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noFill/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0348AF4-D327-4B8D-A79B-6FC2BAC7194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0817" y="990774"/>
            <a:ext cx="5446091" cy="481566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Distributed training environment for the UK Royal Air Force</a:t>
            </a:r>
          </a:p>
          <a:p>
            <a:r>
              <a:rPr lang="en-GB" dirty="0"/>
              <a:t>Enables pilots to train collectively with ground and maritime forces from their home bases without the need to co-locate</a:t>
            </a:r>
          </a:p>
          <a:p>
            <a:r>
              <a:rPr lang="en-GB" dirty="0"/>
              <a:t>Initially supporting Typhoon, F-35 expected to be added in 2021</a:t>
            </a:r>
          </a:p>
          <a:p>
            <a:r>
              <a:rPr lang="en-GB" dirty="0"/>
              <a:t>Based on HLA IEEE 1516-2010, RPR FOM and NETN FOM with several extensions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50E232-042B-3445-BA2F-0AB7227E0E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6DC45D-E224-1C44-A00A-D01CD76A467A}"/>
              </a:ext>
            </a:extLst>
          </p:cNvPr>
          <p:cNvSpPr txBox="1"/>
          <p:nvPr/>
        </p:nvSpPr>
        <p:spPr>
          <a:xfrm>
            <a:off x="526774" y="6072808"/>
            <a:ext cx="602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NETN FOM = NATO Education and Training Network FOM</a:t>
            </a:r>
          </a:p>
        </p:txBody>
      </p:sp>
    </p:spTree>
    <p:extLst>
      <p:ext uri="{BB962C8B-B14F-4D97-AF65-F5344CB8AC3E}">
        <p14:creationId xmlns:p14="http://schemas.microsoft.com/office/powerpoint/2010/main" val="19994888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B07B0-204D-714D-81B5-41E068D6F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561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HLA Use Case: Civil Military Exercise “Viking”</a:t>
            </a:r>
          </a:p>
        </p:txBody>
      </p:sp>
      <p:pic>
        <p:nvPicPr>
          <p:cNvPr id="12" name="Picture Placeholder 11" descr="A group of people on a military vehicle&#10;&#10;Description automatically generated">
            <a:extLst>
              <a:ext uri="{FF2B5EF4-FFF2-40B4-BE49-F238E27FC236}">
                <a16:creationId xmlns:a16="http://schemas.microsoft.com/office/drawing/2014/main" id="{55F8CA06-52E0-F245-9C04-4FBC3F75E16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5439" y="989946"/>
            <a:ext cx="5609483" cy="4896678"/>
          </a:xfrm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3FBBA05-D69C-4E2D-B8F2-CECFD25AD3E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600" dirty="0">
                <a:latin typeface="Arial Narrow" pitchFamily="34" charset="0"/>
              </a:rPr>
              <a:t>Series of US &amp; Swedish-led command and control exercises (next in 2022)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>
                <a:latin typeface="Arial Narrow" pitchFamily="34" charset="0"/>
              </a:rPr>
              <a:t>Planning and conducting a UN mandated Chapter VII Peace Operation/Crisis Response Operation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>
                <a:latin typeface="Arial Narrow" pitchFamily="34" charset="0"/>
              </a:rPr>
              <a:t>Civilian, military and police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>
                <a:latin typeface="Arial Narrow" pitchFamily="34" charset="0"/>
              </a:rPr>
              <a:t>2500 participants, 31 nations, 35 NGOs, 9 Sites, 1 million entities</a:t>
            </a:r>
          </a:p>
          <a:p>
            <a:pPr>
              <a:buFont typeface="Wingdings" pitchFamily="2" charset="2"/>
              <a:buChar char="Ø"/>
            </a:pPr>
            <a:r>
              <a:rPr lang="en-US" sz="2600" dirty="0">
                <a:latin typeface="Arial Narrow" pitchFamily="34" charset="0"/>
              </a:rPr>
              <a:t>Based on HLA IEEE 1516-2010, RPR FOM 2.0</a:t>
            </a:r>
            <a:r>
              <a:rPr lang="en-US" sz="2600">
                <a:latin typeface="Arial Narrow" pitchFamily="34" charset="0"/>
              </a:rPr>
              <a:t>, NETN </a:t>
            </a:r>
            <a:r>
              <a:rPr lang="en-US" sz="2600" dirty="0">
                <a:latin typeface="Arial Narrow" pitchFamily="34" charset="0"/>
              </a:rPr>
              <a:t>FOM, MSDL and additional standards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AC498D-FB05-4E4E-B63E-E235F72873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5B4F0B-64BE-4743-866C-59B272177BC0}"/>
              </a:ext>
            </a:extLst>
          </p:cNvPr>
          <p:cNvSpPr txBox="1"/>
          <p:nvPr/>
        </p:nvSpPr>
        <p:spPr>
          <a:xfrm>
            <a:off x="526774" y="6072808"/>
            <a:ext cx="4859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MSDL = Military Scenario Definition Language</a:t>
            </a:r>
          </a:p>
        </p:txBody>
      </p:sp>
    </p:spTree>
    <p:extLst>
      <p:ext uri="{BB962C8B-B14F-4D97-AF65-F5344CB8AC3E}">
        <p14:creationId xmlns:p14="http://schemas.microsoft.com/office/powerpoint/2010/main" val="8224633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B07B0-204D-714D-81B5-41E068D6F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707665"/>
          </a:xfrm>
        </p:spPr>
        <p:txBody>
          <a:bodyPr wrap="square" anchor="ctr">
            <a:normAutofit/>
          </a:bodyPr>
          <a:lstStyle/>
          <a:p>
            <a:r>
              <a:rPr lang="en-US" sz="2800" dirty="0"/>
              <a:t>HLA Use Case: NASA and ESA Space Exploration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9F2AE84-B547-4D8D-A069-B74A264BB1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00" y="958154"/>
            <a:ext cx="5361517" cy="5212060"/>
          </a:xfrm>
        </p:spPr>
        <p:txBody>
          <a:bodyPr/>
          <a:lstStyle/>
          <a:p>
            <a:r>
              <a:rPr lang="en-US" dirty="0"/>
              <a:t>Engineering and training federations for space exploration</a:t>
            </a:r>
          </a:p>
          <a:p>
            <a:r>
              <a:rPr lang="en-US" dirty="0"/>
              <a:t>NASA: Federations in support of the Artemis program that will land the first woman and next man on the surface of the Moon by 2024</a:t>
            </a:r>
          </a:p>
          <a:p>
            <a:r>
              <a:rPr lang="en-US" dirty="0"/>
              <a:t>ESA: Mars sample return and low-gravity landing vehicle</a:t>
            </a:r>
          </a:p>
          <a:p>
            <a:r>
              <a:rPr lang="en-US" dirty="0"/>
              <a:t>Based on HLA IEEE 1516-2010 and the SISO Space Reference FOM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Multiple reference frames, HLA time management, hard real-time and more</a:t>
            </a:r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2E3F8BFE-AD03-9349-BD39-42E042FB49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22"/>
          <a:stretch/>
        </p:blipFill>
        <p:spPr>
          <a:xfrm>
            <a:off x="6072718" y="958154"/>
            <a:ext cx="5363633" cy="4114800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B650F5-A9A3-A845-ACE7-16C0539767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4270BC-AC6A-274E-B358-D2A96AEB87BC}"/>
              </a:ext>
            </a:extLst>
          </p:cNvPr>
          <p:cNvSpPr txBox="1"/>
          <p:nvPr/>
        </p:nvSpPr>
        <p:spPr>
          <a:xfrm>
            <a:off x="526774" y="5744817"/>
            <a:ext cx="58008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NASA = National Aeronautics and Space Administration</a:t>
            </a:r>
          </a:p>
          <a:p>
            <a:r>
              <a:rPr lang="en-US" sz="1800" dirty="0"/>
              <a:t>ESA = European Space Agency</a:t>
            </a:r>
          </a:p>
        </p:txBody>
      </p:sp>
    </p:spTree>
    <p:extLst>
      <p:ext uri="{BB962C8B-B14F-4D97-AF65-F5344CB8AC3E}">
        <p14:creationId xmlns:p14="http://schemas.microsoft.com/office/powerpoint/2010/main" val="39398072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1999" cy="723569"/>
          </a:xfrm>
        </p:spPr>
        <p:txBody>
          <a:bodyPr/>
          <a:lstStyle/>
          <a:p>
            <a:pPr eaLnBrk="1" hangingPunct="1"/>
            <a:r>
              <a:rPr lang="sv-SE" dirty="0">
                <a:ea typeface="ＭＳ Ｐゴシック" pitchFamily="34" charset="-128"/>
              </a:rPr>
              <a:t>HLA is an Open International Standard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1800573" y="1447800"/>
            <a:ext cx="1676400" cy="990600"/>
          </a:xfrm>
          <a:prstGeom prst="rect">
            <a:avLst/>
          </a:prstGeom>
          <a:solidFill>
            <a:srgbClr val="DDDDDD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r>
              <a:rPr lang="sv-SE" sz="1800" dirty="0"/>
              <a:t>IEEE</a:t>
            </a:r>
            <a:endParaRPr lang="en-US" sz="1800" dirty="0"/>
          </a:p>
        </p:txBody>
      </p:sp>
      <p:sp>
        <p:nvSpPr>
          <p:cNvPr id="11268" name="Rectangle 5"/>
          <p:cNvSpPr>
            <a:spLocks noChangeArrowheads="1"/>
          </p:cNvSpPr>
          <p:nvPr/>
        </p:nvSpPr>
        <p:spPr bwMode="auto">
          <a:xfrm>
            <a:off x="1800573" y="3049588"/>
            <a:ext cx="1676400" cy="9906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v-SE" sz="1400" dirty="0"/>
              <a:t>Simulation</a:t>
            </a:r>
            <a:br>
              <a:rPr lang="sv-SE" sz="1400" dirty="0"/>
            </a:br>
            <a:r>
              <a:rPr lang="sv-SE" sz="1400" dirty="0" err="1"/>
              <a:t>Interoperability</a:t>
            </a:r>
            <a:endParaRPr lang="sv-SE" sz="1400" dirty="0"/>
          </a:p>
          <a:p>
            <a:pPr algn="ctr"/>
            <a:r>
              <a:rPr lang="sv-SE" sz="1400" dirty="0"/>
              <a:t>Standards</a:t>
            </a:r>
            <a:br>
              <a:rPr lang="sv-SE" sz="1400" dirty="0"/>
            </a:br>
            <a:r>
              <a:rPr lang="sv-SE" sz="1400" dirty="0" err="1"/>
              <a:t>Organization</a:t>
            </a:r>
            <a:endParaRPr lang="en-US" sz="1400" dirty="0"/>
          </a:p>
        </p:txBody>
      </p:sp>
      <p:sp>
        <p:nvSpPr>
          <p:cNvPr id="11269" name="AutoShape 6"/>
          <p:cNvSpPr>
            <a:spLocks noChangeArrowheads="1"/>
          </p:cNvSpPr>
          <p:nvPr/>
        </p:nvSpPr>
        <p:spPr bwMode="auto">
          <a:xfrm>
            <a:off x="4227687" y="2820988"/>
            <a:ext cx="1295400" cy="1524000"/>
          </a:xfrm>
          <a:prstGeom prst="foldedCorner">
            <a:avLst>
              <a:gd name="adj" fmla="val 125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v-SE" sz="1800" dirty="0">
                <a:solidFill>
                  <a:schemeClr val="tx1"/>
                </a:solidFill>
              </a:rPr>
              <a:t>HLA</a:t>
            </a:r>
          </a:p>
          <a:p>
            <a:pPr algn="ctr"/>
            <a:r>
              <a:rPr lang="sv-SE" sz="1800" dirty="0">
                <a:solidFill>
                  <a:schemeClr val="tx1"/>
                </a:solidFill>
              </a:rPr>
              <a:t>IEEE</a:t>
            </a:r>
            <a:br>
              <a:rPr lang="sv-SE" sz="1800" dirty="0">
                <a:solidFill>
                  <a:schemeClr val="tx1"/>
                </a:solidFill>
              </a:rPr>
            </a:br>
            <a:r>
              <a:rPr lang="sv-SE" sz="1800" dirty="0">
                <a:solidFill>
                  <a:schemeClr val="tx1"/>
                </a:solidFill>
              </a:rPr>
              <a:t>1516</a:t>
            </a:r>
          </a:p>
          <a:p>
            <a:pPr algn="ctr"/>
            <a:r>
              <a:rPr lang="sv-SE" sz="1800" dirty="0">
                <a:solidFill>
                  <a:schemeClr val="tx1"/>
                </a:solidFill>
              </a:rPr>
              <a:t>Standard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11270" name="Oval 7"/>
          <p:cNvSpPr>
            <a:spLocks noChangeArrowheads="1"/>
          </p:cNvSpPr>
          <p:nvPr/>
        </p:nvSpPr>
        <p:spPr bwMode="auto">
          <a:xfrm>
            <a:off x="6397980" y="1449388"/>
            <a:ext cx="2057400" cy="12954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v-SE" sz="1800" dirty="0">
                <a:solidFill>
                  <a:schemeClr val="bg1"/>
                </a:solidFill>
              </a:rPr>
              <a:t>Simulation</a:t>
            </a:r>
          </a:p>
          <a:p>
            <a:pPr algn="ctr"/>
            <a:r>
              <a:rPr lang="sv-SE" sz="1800" dirty="0" err="1">
                <a:solidFill>
                  <a:schemeClr val="bg1"/>
                </a:solidFill>
              </a:rPr>
              <a:t>Developers</a:t>
            </a:r>
            <a:r>
              <a:rPr lang="sv-SE" sz="1800" dirty="0">
                <a:solidFill>
                  <a:schemeClr val="bg1"/>
                </a:solidFill>
              </a:rPr>
              <a:t> &amp;</a:t>
            </a:r>
          </a:p>
          <a:p>
            <a:pPr algn="ctr"/>
            <a:r>
              <a:rPr lang="sv-SE" sz="1800" dirty="0" err="1">
                <a:solidFill>
                  <a:schemeClr val="bg1"/>
                </a:solidFill>
              </a:rPr>
              <a:t>Users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1271" name="Oval 8"/>
          <p:cNvSpPr>
            <a:spLocks noChangeArrowheads="1"/>
          </p:cNvSpPr>
          <p:nvPr/>
        </p:nvSpPr>
        <p:spPr bwMode="auto">
          <a:xfrm>
            <a:off x="6397980" y="2973388"/>
            <a:ext cx="2057400" cy="12954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v-SE" sz="1800">
                <a:solidFill>
                  <a:schemeClr val="bg1"/>
                </a:solidFill>
              </a:rPr>
              <a:t>RTI and Tool</a:t>
            </a:r>
          </a:p>
          <a:p>
            <a:pPr algn="ctr"/>
            <a:r>
              <a:rPr lang="sv-SE" sz="1800">
                <a:solidFill>
                  <a:schemeClr val="bg1"/>
                </a:solidFill>
              </a:rPr>
              <a:t>Developers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1272" name="Oval 9"/>
          <p:cNvSpPr>
            <a:spLocks noChangeArrowheads="1"/>
          </p:cNvSpPr>
          <p:nvPr/>
        </p:nvSpPr>
        <p:spPr bwMode="auto">
          <a:xfrm>
            <a:off x="6397980" y="4497388"/>
            <a:ext cx="2057400" cy="12954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v-SE" sz="1800">
                <a:solidFill>
                  <a:schemeClr val="bg1"/>
                </a:solidFill>
              </a:rPr>
              <a:t>Academia</a:t>
            </a: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11273" name="Text Box 10"/>
          <p:cNvSpPr txBox="1">
            <a:spLocks noChangeArrowheads="1"/>
          </p:cNvSpPr>
          <p:nvPr/>
        </p:nvSpPr>
        <p:spPr bwMode="auto">
          <a:xfrm>
            <a:off x="8875724" y="1447801"/>
            <a:ext cx="1718804" cy="1200329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sv-SE" sz="1800" dirty="0" err="1"/>
              <a:t>Government</a:t>
            </a:r>
            <a:endParaRPr lang="sv-SE" sz="1800" dirty="0"/>
          </a:p>
          <a:p>
            <a:pPr marL="285750" indent="-285750">
              <a:buFont typeface="Wingdings" pitchFamily="2" charset="2"/>
              <a:buChar char="Ø"/>
            </a:pPr>
            <a:r>
              <a:rPr lang="sv-SE" sz="1800" dirty="0"/>
              <a:t>Industry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sv-SE" sz="1800" dirty="0" err="1"/>
              <a:t>Academia</a:t>
            </a:r>
            <a:endParaRPr lang="sv-SE" sz="1800" dirty="0"/>
          </a:p>
          <a:p>
            <a:pPr marL="285750" indent="-285750">
              <a:buFont typeface="Wingdings" pitchFamily="2" charset="2"/>
              <a:buChar char="Ø"/>
            </a:pPr>
            <a:r>
              <a:rPr lang="sv-SE" sz="1800" dirty="0"/>
              <a:t>Etc.</a:t>
            </a:r>
            <a:endParaRPr lang="en-US" sz="1800" dirty="0"/>
          </a:p>
        </p:txBody>
      </p:sp>
      <p:sp>
        <p:nvSpPr>
          <p:cNvPr id="11274" name="Text Box 11"/>
          <p:cNvSpPr txBox="1">
            <a:spLocks noChangeArrowheads="1"/>
          </p:cNvSpPr>
          <p:nvPr/>
        </p:nvSpPr>
        <p:spPr bwMode="auto">
          <a:xfrm>
            <a:off x="8866199" y="2878138"/>
            <a:ext cx="1752852" cy="147732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sv-SE" sz="1800" dirty="0"/>
              <a:t>COTS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sv-SE" sz="1800" dirty="0"/>
              <a:t>GOTS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sv-SE" sz="1800" dirty="0"/>
              <a:t>In-house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sv-SE" sz="1800" dirty="0" err="1"/>
              <a:t>Open</a:t>
            </a:r>
            <a:r>
              <a:rPr lang="sv-SE" sz="1800" dirty="0"/>
              <a:t> source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sv-SE" sz="1800" dirty="0" err="1"/>
              <a:t>Other</a:t>
            </a:r>
            <a:endParaRPr lang="en-US" sz="1800" dirty="0"/>
          </a:p>
        </p:txBody>
      </p:sp>
      <p:sp>
        <p:nvSpPr>
          <p:cNvPr id="11275" name="Line 12"/>
          <p:cNvSpPr>
            <a:spLocks noChangeShapeType="1"/>
          </p:cNvSpPr>
          <p:nvPr/>
        </p:nvSpPr>
        <p:spPr bwMode="auto">
          <a:xfrm>
            <a:off x="2638773" y="2438400"/>
            <a:ext cx="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 type="none" w="sm" len="sm"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11276" name="AutoShape 13"/>
          <p:cNvSpPr>
            <a:spLocks noChangeArrowheads="1"/>
          </p:cNvSpPr>
          <p:nvPr/>
        </p:nvSpPr>
        <p:spPr bwMode="auto">
          <a:xfrm flipH="1" flipV="1">
            <a:off x="2667000" y="4800600"/>
            <a:ext cx="3429000" cy="838200"/>
          </a:xfrm>
          <a:prstGeom prst="curvedDownArrow">
            <a:avLst>
              <a:gd name="adj1" fmla="val 81818"/>
              <a:gd name="adj2" fmla="val 163636"/>
              <a:gd name="adj3" fmla="val 33333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sv-SE"/>
          </a:p>
        </p:txBody>
      </p:sp>
      <p:sp>
        <p:nvSpPr>
          <p:cNvPr id="11277" name="Text Box 14"/>
          <p:cNvSpPr txBox="1">
            <a:spLocks noChangeArrowheads="1"/>
          </p:cNvSpPr>
          <p:nvPr/>
        </p:nvSpPr>
        <p:spPr bwMode="auto">
          <a:xfrm>
            <a:off x="3251200" y="5791200"/>
            <a:ext cx="2326278" cy="36933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sv-SE" sz="1800"/>
              <a:t>Community feedback</a:t>
            </a:r>
            <a:endParaRPr lang="en-US" sz="1800" dirty="0"/>
          </a:p>
        </p:txBody>
      </p:sp>
      <p:sp>
        <p:nvSpPr>
          <p:cNvPr id="11278" name="Line 15"/>
          <p:cNvSpPr>
            <a:spLocks noChangeShapeType="1"/>
          </p:cNvSpPr>
          <p:nvPr/>
        </p:nvSpPr>
        <p:spPr bwMode="auto">
          <a:xfrm flipV="1">
            <a:off x="5715000" y="2438400"/>
            <a:ext cx="5334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lg" len="med"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11279" name="Line 16"/>
          <p:cNvSpPr>
            <a:spLocks noChangeShapeType="1"/>
          </p:cNvSpPr>
          <p:nvPr/>
        </p:nvSpPr>
        <p:spPr bwMode="auto">
          <a:xfrm flipV="1">
            <a:off x="5715000" y="35814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lg" len="med"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11280" name="Line 17"/>
          <p:cNvSpPr>
            <a:spLocks noChangeShapeType="1"/>
          </p:cNvSpPr>
          <p:nvPr/>
        </p:nvSpPr>
        <p:spPr bwMode="auto">
          <a:xfrm>
            <a:off x="5715000" y="3886200"/>
            <a:ext cx="609600" cy="838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lg" len="med"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11281" name="Line 18"/>
          <p:cNvSpPr>
            <a:spLocks noChangeShapeType="1"/>
          </p:cNvSpPr>
          <p:nvPr/>
        </p:nvSpPr>
        <p:spPr bwMode="auto">
          <a:xfrm flipV="1">
            <a:off x="3612441" y="35814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triangle" w="lg" len="med"/>
          </a:ln>
        </p:spPr>
        <p:txBody>
          <a:bodyPr anchor="ctr"/>
          <a:lstStyle/>
          <a:p>
            <a:endParaRPr lang="en-US" dirty="0"/>
          </a:p>
        </p:txBody>
      </p:sp>
      <p:sp>
        <p:nvSpPr>
          <p:cNvPr id="11282" name="Text Box 20"/>
          <p:cNvSpPr txBox="1">
            <a:spLocks noChangeArrowheads="1"/>
          </p:cNvSpPr>
          <p:nvPr/>
        </p:nvSpPr>
        <p:spPr bwMode="auto">
          <a:xfrm>
            <a:off x="8866199" y="4648200"/>
            <a:ext cx="2142381" cy="92333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sv-SE" sz="1800" dirty="0"/>
              <a:t>Research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sv-SE" sz="1800" dirty="0"/>
              <a:t>Student projects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sv-SE" sz="1800" dirty="0"/>
              <a:t>Courses</a:t>
            </a:r>
            <a:endParaRPr lang="en-US" sz="1800" dirty="0"/>
          </a:p>
        </p:txBody>
      </p:sp>
      <p:sp>
        <p:nvSpPr>
          <p:cNvPr id="11283" name="Text Box 21"/>
          <p:cNvSpPr txBox="1">
            <a:spLocks noChangeArrowheads="1"/>
          </p:cNvSpPr>
          <p:nvPr/>
        </p:nvSpPr>
        <p:spPr bwMode="auto">
          <a:xfrm>
            <a:off x="2605437" y="2609851"/>
            <a:ext cx="822661" cy="307777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sv-SE" sz="1400"/>
              <a:t>Sponsor</a:t>
            </a:r>
            <a:endParaRPr lang="en-US" sz="1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0CE57A-CC31-B841-961D-3AF5712076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6308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707666"/>
          </a:xfrm>
        </p:spPr>
        <p:txBody>
          <a:bodyPr/>
          <a:lstStyle/>
          <a:p>
            <a:pPr eaLnBrk="1" hangingPunct="1"/>
            <a:r>
              <a:rPr lang="sv-SE" sz="2800" dirty="0">
                <a:ea typeface="ＭＳ Ｐゴシック" pitchFamily="34" charset="-128"/>
              </a:rPr>
              <a:t>HLA </a:t>
            </a:r>
            <a:r>
              <a:rPr lang="sv-SE" sz="2800" dirty="0" err="1">
                <a:ea typeface="ＭＳ Ｐゴシック" pitchFamily="34" charset="-128"/>
              </a:rPr>
              <a:t>Evolved</a:t>
            </a:r>
            <a:r>
              <a:rPr lang="sv-SE" sz="2800" dirty="0">
                <a:ea typeface="ＭＳ Ｐゴシック" pitchFamily="34" charset="-128"/>
              </a:rPr>
              <a:t> – FOM </a:t>
            </a:r>
            <a:r>
              <a:rPr lang="sv-SE" sz="2800" dirty="0" err="1">
                <a:ea typeface="ＭＳ Ｐゴシック" pitchFamily="34" charset="-128"/>
              </a:rPr>
              <a:t>Modules</a:t>
            </a:r>
            <a:endParaRPr lang="en-US" sz="2800" dirty="0">
              <a:ea typeface="ＭＳ Ｐゴシック" pitchFamily="34" charset="-128"/>
            </a:endParaRPr>
          </a:p>
        </p:txBody>
      </p:sp>
      <p:sp>
        <p:nvSpPr>
          <p:cNvPr id="15363" name="Rectangle 5"/>
          <p:cNvSpPr>
            <a:spLocks noGrp="1" noChangeArrowheads="1"/>
          </p:cNvSpPr>
          <p:nvPr>
            <p:ph idx="1"/>
          </p:nvPr>
        </p:nvSpPr>
        <p:spPr>
          <a:xfrm>
            <a:off x="371061" y="3294247"/>
            <a:ext cx="11145078" cy="324036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The same FOM as before, but split into modules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dirty="0">
                <a:ea typeface="ＭＳ Ｐゴシック" pitchFamily="34" charset="-128"/>
              </a:rPr>
              <a:t>Remember: It was a long time ago since we gave up developing computer programs as one large chunk of code.</a:t>
            </a:r>
          </a:p>
          <a:p>
            <a:r>
              <a:rPr lang="en-US" dirty="0">
                <a:ea typeface="ＭＳ Ｐゴシック" pitchFamily="34" charset="-128"/>
              </a:rPr>
              <a:t>More efficient and flexible development, maintenance, reuse and standardization</a:t>
            </a:r>
          </a:p>
          <a:p>
            <a:r>
              <a:rPr lang="en-US" dirty="0">
                <a:ea typeface="ＭＳ Ｐゴシック" pitchFamily="34" charset="-128"/>
              </a:rPr>
              <a:t>Projects/programs can reuse and extend standardized modules and add their own modules.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33856" y="1188752"/>
            <a:ext cx="3240360" cy="1656184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en-US" sz="1600" b="1" dirty="0"/>
              <a:t>All Objects and Interactions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6748272" y="2287160"/>
            <a:ext cx="4114800" cy="648072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Common Data</a:t>
            </a:r>
          </a:p>
        </p:txBody>
      </p:sp>
      <p:sp>
        <p:nvSpPr>
          <p:cNvPr id="6" name="Rectangle 5"/>
          <p:cNvSpPr/>
          <p:nvPr/>
        </p:nvSpPr>
        <p:spPr>
          <a:xfrm>
            <a:off x="6752072" y="1124744"/>
            <a:ext cx="1292392" cy="1080120"/>
          </a:xfrm>
          <a:prstGeom prst="rect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Weapons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8152232" y="1124744"/>
            <a:ext cx="1292392" cy="1080120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Platforms</a:t>
            </a:r>
          </a:p>
        </p:txBody>
      </p:sp>
      <p:sp>
        <p:nvSpPr>
          <p:cNvPr id="9" name="Rectangle 8"/>
          <p:cNvSpPr/>
          <p:nvPr/>
        </p:nvSpPr>
        <p:spPr>
          <a:xfrm>
            <a:off x="9552392" y="1124744"/>
            <a:ext cx="1292392" cy="1080120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Radio</a:t>
            </a:r>
          </a:p>
        </p:txBody>
      </p:sp>
      <p:sp>
        <p:nvSpPr>
          <p:cNvPr id="5" name="Right Arrow 4"/>
          <p:cNvSpPr/>
          <p:nvPr/>
        </p:nvSpPr>
        <p:spPr>
          <a:xfrm>
            <a:off x="5780536" y="1855112"/>
            <a:ext cx="648072" cy="360040"/>
          </a:xfrm>
          <a:prstGeom prst="rightArrow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47676B-B157-4949-9E9B-0E378AF771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1610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705610"/>
          </a:xfrm>
        </p:spPr>
        <p:txBody>
          <a:bodyPr/>
          <a:lstStyle/>
          <a:p>
            <a:pPr eaLnBrk="1" hangingPunct="1"/>
            <a:r>
              <a:rPr lang="en-GB" dirty="0">
                <a:ea typeface="ＭＳ Ｐゴシック" pitchFamily="34" charset="-128"/>
              </a:rPr>
              <a:t>HLA Evolved – Fault Tolerance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5E935D-1672-BD43-BD88-17092E5FFEB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4279392"/>
            <a:ext cx="11250613" cy="1842560"/>
          </a:xfrm>
        </p:spPr>
        <p:txBody>
          <a:bodyPr/>
          <a:lstStyle/>
          <a:p>
            <a:r>
              <a:rPr lang="en-US" dirty="0"/>
              <a:t>HLA Evolved introduced a mechanism for fault tolerance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Connected federates can discover that a federate has been lost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The lost federate can discover that it has lost connection</a:t>
            </a:r>
          </a:p>
          <a:p>
            <a:r>
              <a:rPr lang="en-US" dirty="0"/>
              <a:t>Enables several design patterns (fail-over federates, reconnecting federates, …)</a:t>
            </a:r>
          </a:p>
        </p:txBody>
      </p:sp>
      <p:sp>
        <p:nvSpPr>
          <p:cNvPr id="684035" name="Oval 3"/>
          <p:cNvSpPr>
            <a:spLocks noChangeArrowheads="1"/>
          </p:cNvSpPr>
          <p:nvPr/>
        </p:nvSpPr>
        <p:spPr bwMode="auto">
          <a:xfrm>
            <a:off x="2670048" y="1972056"/>
            <a:ext cx="1676400" cy="990600"/>
          </a:xfrm>
          <a:prstGeom prst="ellipse">
            <a:avLst/>
          </a:prstGeom>
          <a:ln w="38100"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sv-SE" sz="1800" b="1" dirty="0" err="1">
                <a:latin typeface="Arial" charset="0"/>
                <a:ea typeface="ＭＳ Ｐゴシック" pitchFamily="-112" charset="-128"/>
                <a:cs typeface="Times New Roman" pitchFamily="-112" charset="0"/>
              </a:rPr>
              <a:t>Federate</a:t>
            </a:r>
            <a:endParaRPr lang="en-GB" sz="1800" b="1" dirty="0">
              <a:latin typeface="Arial" charset="0"/>
              <a:ea typeface="ＭＳ Ｐゴシック" pitchFamily="-112" charset="-128"/>
              <a:cs typeface="Times New Roman" pitchFamily="-112" charset="0"/>
            </a:endParaRPr>
          </a:p>
        </p:txBody>
      </p:sp>
      <p:sp>
        <p:nvSpPr>
          <p:cNvPr id="684036" name="Oval 4"/>
          <p:cNvSpPr>
            <a:spLocks noChangeArrowheads="1"/>
          </p:cNvSpPr>
          <p:nvPr/>
        </p:nvSpPr>
        <p:spPr bwMode="auto">
          <a:xfrm>
            <a:off x="4651248" y="1972056"/>
            <a:ext cx="1676400" cy="990600"/>
          </a:xfrm>
          <a:prstGeom prst="ellipse">
            <a:avLst/>
          </a:prstGeom>
          <a:ln w="38100"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sv-SE" sz="1800" b="1">
                <a:latin typeface="Arial" charset="0"/>
                <a:ea typeface="ＭＳ Ｐゴシック" pitchFamily="-112" charset="-128"/>
                <a:cs typeface="Times New Roman" pitchFamily="-112" charset="0"/>
              </a:rPr>
              <a:t>Federate</a:t>
            </a:r>
            <a:endParaRPr lang="en-GB" sz="1800" b="1" dirty="0">
              <a:latin typeface="Arial" charset="0"/>
              <a:ea typeface="ＭＳ Ｐゴシック" pitchFamily="-112" charset="-128"/>
              <a:cs typeface="Times New Roman" pitchFamily="-112" charset="0"/>
            </a:endParaRPr>
          </a:p>
        </p:txBody>
      </p:sp>
      <p:sp>
        <p:nvSpPr>
          <p:cNvPr id="684037" name="Oval 5"/>
          <p:cNvSpPr>
            <a:spLocks noChangeArrowheads="1"/>
          </p:cNvSpPr>
          <p:nvPr/>
        </p:nvSpPr>
        <p:spPr bwMode="auto">
          <a:xfrm>
            <a:off x="6632448" y="1972056"/>
            <a:ext cx="1676400" cy="990600"/>
          </a:xfrm>
          <a:prstGeom prst="ellipse">
            <a:avLst/>
          </a:prstGeom>
          <a:ln w="38100"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sv-SE" sz="1800" b="1" dirty="0" err="1">
                <a:latin typeface="Arial" charset="0"/>
                <a:ea typeface="ＭＳ Ｐゴシック" pitchFamily="-112" charset="-128"/>
                <a:cs typeface="Times New Roman" pitchFamily="-112" charset="0"/>
              </a:rPr>
              <a:t>Federate</a:t>
            </a:r>
            <a:endParaRPr lang="en-GB" sz="1800" b="1" dirty="0">
              <a:latin typeface="Arial" charset="0"/>
              <a:ea typeface="ＭＳ Ｐゴシック" pitchFamily="-112" charset="-128"/>
              <a:cs typeface="Times New Roman" pitchFamily="-112" charset="0"/>
            </a:endParaRPr>
          </a:p>
        </p:txBody>
      </p:sp>
      <p:sp>
        <p:nvSpPr>
          <p:cNvPr id="684038" name="Rectangle 6"/>
          <p:cNvSpPr>
            <a:spLocks noChangeArrowheads="1"/>
          </p:cNvSpPr>
          <p:nvPr/>
        </p:nvSpPr>
        <p:spPr bwMode="auto">
          <a:xfrm>
            <a:off x="2462784" y="3477768"/>
            <a:ext cx="6096000" cy="685800"/>
          </a:xfrm>
          <a:prstGeom prst="rect">
            <a:avLst/>
          </a:prstGeom>
          <a:ln w="38100"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sv-SE" sz="1800" b="1">
                <a:latin typeface="Arial" charset="0"/>
                <a:ea typeface="ＭＳ Ｐゴシック" pitchFamily="-112" charset="-128"/>
                <a:cs typeface="Times New Roman" pitchFamily="-112" charset="0"/>
              </a:rPr>
              <a:t>RTI</a:t>
            </a:r>
            <a:endParaRPr lang="en-GB" sz="1800" b="1" dirty="0">
              <a:latin typeface="Arial" charset="0"/>
              <a:ea typeface="ＭＳ Ｐゴシック" pitchFamily="-112" charset="-128"/>
              <a:cs typeface="Times New Roman" pitchFamily="-112" charset="0"/>
            </a:endParaRPr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3584448" y="2962656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>
            <a:off x="5489448" y="2962656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>
            <a:off x="7470648" y="2962656"/>
            <a:ext cx="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>
            <a:off x="7327773" y="3072194"/>
            <a:ext cx="30480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 flipH="1">
            <a:off x="7327773" y="3072194"/>
            <a:ext cx="304800" cy="304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5852" name="AutoShape 12"/>
          <p:cNvSpPr>
            <a:spLocks noChangeArrowheads="1"/>
          </p:cNvSpPr>
          <p:nvPr/>
        </p:nvSpPr>
        <p:spPr bwMode="auto">
          <a:xfrm>
            <a:off x="3508248" y="905256"/>
            <a:ext cx="1295400" cy="685800"/>
          </a:xfrm>
          <a:prstGeom prst="wedgeRectCallout">
            <a:avLst>
              <a:gd name="adj1" fmla="val -43750"/>
              <a:gd name="adj2" fmla="val 70000"/>
            </a:avLst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sv-SE" sz="1600" b="1">
                <a:latin typeface="Arial" charset="0"/>
                <a:cs typeface="Times New Roman" pitchFamily="18" charset="0"/>
              </a:rPr>
              <a:t>Federate</a:t>
            </a:r>
            <a:br>
              <a:rPr lang="sv-SE" sz="1600" b="1">
                <a:latin typeface="Arial" charset="0"/>
                <a:cs typeface="Times New Roman" pitchFamily="18" charset="0"/>
              </a:rPr>
            </a:br>
            <a:r>
              <a:rPr lang="sv-SE" sz="1600" b="1">
                <a:latin typeface="Arial" charset="0"/>
                <a:cs typeface="Times New Roman" pitchFamily="18" charset="0"/>
              </a:rPr>
              <a:t>Lost!</a:t>
            </a:r>
            <a:endParaRPr lang="en-GB" sz="1600" b="1" dirty="0">
              <a:latin typeface="Arial" charset="0"/>
              <a:cs typeface="Times New Roman" pitchFamily="18" charset="0"/>
            </a:endParaRPr>
          </a:p>
        </p:txBody>
      </p:sp>
      <p:sp>
        <p:nvSpPr>
          <p:cNvPr id="35853" name="AutoShape 13"/>
          <p:cNvSpPr>
            <a:spLocks noChangeArrowheads="1"/>
          </p:cNvSpPr>
          <p:nvPr/>
        </p:nvSpPr>
        <p:spPr bwMode="auto">
          <a:xfrm>
            <a:off x="5641848" y="905256"/>
            <a:ext cx="1295400" cy="685800"/>
          </a:xfrm>
          <a:prstGeom prst="wedgeRectCallout">
            <a:avLst>
              <a:gd name="adj1" fmla="val -43750"/>
              <a:gd name="adj2" fmla="val 70000"/>
            </a:avLst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sv-SE" sz="1600" b="1">
                <a:latin typeface="Arial" charset="0"/>
                <a:cs typeface="Times New Roman" pitchFamily="18" charset="0"/>
              </a:rPr>
              <a:t>Federate</a:t>
            </a:r>
            <a:br>
              <a:rPr lang="sv-SE" sz="1600" b="1">
                <a:latin typeface="Arial" charset="0"/>
                <a:cs typeface="Times New Roman" pitchFamily="18" charset="0"/>
              </a:rPr>
            </a:br>
            <a:r>
              <a:rPr lang="sv-SE" sz="1600" b="1">
                <a:latin typeface="Arial" charset="0"/>
                <a:cs typeface="Times New Roman" pitchFamily="18" charset="0"/>
              </a:rPr>
              <a:t>Lost!</a:t>
            </a:r>
            <a:endParaRPr lang="en-GB" sz="1600" b="1" dirty="0">
              <a:latin typeface="Arial" charset="0"/>
              <a:cs typeface="Times New Roman" pitchFamily="18" charset="0"/>
            </a:endParaRPr>
          </a:p>
        </p:txBody>
      </p:sp>
      <p:sp>
        <p:nvSpPr>
          <p:cNvPr id="35854" name="AutoShape 14"/>
          <p:cNvSpPr>
            <a:spLocks noChangeArrowheads="1"/>
          </p:cNvSpPr>
          <p:nvPr/>
        </p:nvSpPr>
        <p:spPr bwMode="auto">
          <a:xfrm>
            <a:off x="7699248" y="905256"/>
            <a:ext cx="1371600" cy="685800"/>
          </a:xfrm>
          <a:prstGeom prst="wedgeRectCallout">
            <a:avLst>
              <a:gd name="adj1" fmla="val -38542"/>
              <a:gd name="adj2" fmla="val 69907"/>
            </a:avLst>
          </a:prstGeom>
          <a:solidFill>
            <a:srgbClr val="FFFF99"/>
          </a:solidFill>
          <a:ln w="2857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anchor="ctr"/>
          <a:lstStyle/>
          <a:p>
            <a:pPr algn="ctr"/>
            <a:r>
              <a:rPr lang="sv-SE" sz="1600" b="1">
                <a:latin typeface="Arial" charset="0"/>
                <a:cs typeface="Times New Roman" pitchFamily="18" charset="0"/>
              </a:rPr>
              <a:t>Not Connected!</a:t>
            </a:r>
            <a:endParaRPr lang="en-GB" sz="1600" b="1" dirty="0">
              <a:latin typeface="Arial" charset="0"/>
              <a:cs typeface="Times New Roman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26FDF1-5077-2B4A-B914-F1D5082D7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750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91763"/>
          </a:xfrm>
        </p:spPr>
        <p:txBody>
          <a:bodyPr/>
          <a:lstStyle/>
          <a:p>
            <a:r>
              <a:rPr lang="en-US" sz="2800" dirty="0"/>
              <a:t>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374" y="1840692"/>
            <a:ext cx="10866783" cy="3888875"/>
          </a:xfrm>
        </p:spPr>
        <p:txBody>
          <a:bodyPr/>
          <a:lstStyle/>
          <a:p>
            <a:r>
              <a:rPr lang="en-US" dirty="0"/>
              <a:t>Describe the requirements for interoperability in distributed simulation</a:t>
            </a:r>
          </a:p>
          <a:p>
            <a:r>
              <a:rPr lang="en-US" dirty="0"/>
              <a:t>Explain the principles of the HLA standard</a:t>
            </a:r>
          </a:p>
          <a:p>
            <a:r>
              <a:rPr lang="en-US" dirty="0"/>
              <a:t>Explain how the HLA standard is used for distributed training purposes</a:t>
            </a:r>
          </a:p>
          <a:p>
            <a:r>
              <a:rPr lang="en-US" dirty="0"/>
              <a:t>Describe the new features of HLA 1516-2010 and HLA 4</a:t>
            </a:r>
          </a:p>
          <a:p>
            <a:r>
              <a:rPr lang="en-US" dirty="0"/>
              <a:t>Describe some common Federation Object Models (FOMs) for defense training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374" y="1197571"/>
            <a:ext cx="6143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 Narrow"/>
                <a:cs typeface="Arial Narrow"/>
              </a:rPr>
              <a:t>After taking this tutorial you should be able to: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B119BB-3F09-364F-912A-69154C9611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673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sv-SE" dirty="0">
                <a:ea typeface="ＭＳ Ｐゴシック" pitchFamily="34" charset="-128"/>
              </a:rPr>
              <a:t>HLA </a:t>
            </a:r>
            <a:r>
              <a:rPr lang="sv-SE" dirty="0" err="1">
                <a:ea typeface="ＭＳ Ｐゴシック" pitchFamily="34" charset="-128"/>
              </a:rPr>
              <a:t>Evolved</a:t>
            </a:r>
            <a:r>
              <a:rPr lang="sv-SE" dirty="0">
                <a:ea typeface="ＭＳ Ｐゴシック" pitchFamily="34" charset="-128"/>
              </a:rPr>
              <a:t> – Web Services API</a:t>
            </a:r>
            <a:endParaRPr lang="en-US" dirty="0">
              <a:ea typeface="ＭＳ Ｐゴシック" pitchFamily="34" charset="-128"/>
            </a:endParaRPr>
          </a:p>
        </p:txBody>
      </p:sp>
      <p:grpSp>
        <p:nvGrpSpPr>
          <p:cNvPr id="21507" name="Group 3"/>
          <p:cNvGrpSpPr>
            <a:grpSpLocks/>
          </p:cNvGrpSpPr>
          <p:nvPr/>
        </p:nvGrpSpPr>
        <p:grpSpPr bwMode="auto">
          <a:xfrm>
            <a:off x="1828800" y="3223028"/>
            <a:ext cx="2362200" cy="1925638"/>
            <a:chOff x="3120" y="780"/>
            <a:chExt cx="1056" cy="791"/>
          </a:xfrm>
        </p:grpSpPr>
        <p:pic>
          <p:nvPicPr>
            <p:cNvPr id="22421" name="Picture 4" descr="j028245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20" y="780"/>
              <a:ext cx="1056" cy="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422" name="Picture 5" descr="j014951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64" y="887"/>
              <a:ext cx="528" cy="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423" name="Freeform 6"/>
            <p:cNvSpPr>
              <a:spLocks/>
            </p:cNvSpPr>
            <p:nvPr/>
          </p:nvSpPr>
          <p:spPr bwMode="auto">
            <a:xfrm rot="311645">
              <a:off x="3729" y="885"/>
              <a:ext cx="69" cy="336"/>
            </a:xfrm>
            <a:custGeom>
              <a:avLst/>
              <a:gdLst>
                <a:gd name="T0" fmla="*/ 0 w 802"/>
                <a:gd name="T1" fmla="*/ 0 h 1119"/>
                <a:gd name="T2" fmla="*/ 0 w 802"/>
                <a:gd name="T3" fmla="*/ 0 h 1119"/>
                <a:gd name="T4" fmla="*/ 0 w 802"/>
                <a:gd name="T5" fmla="*/ 0 h 1119"/>
                <a:gd name="T6" fmla="*/ 0 w 802"/>
                <a:gd name="T7" fmla="*/ 0 h 1119"/>
                <a:gd name="T8" fmla="*/ 0 w 802"/>
                <a:gd name="T9" fmla="*/ 0 h 1119"/>
                <a:gd name="T10" fmla="*/ 0 w 802"/>
                <a:gd name="T11" fmla="*/ 0 h 1119"/>
                <a:gd name="T12" fmla="*/ 0 w 802"/>
                <a:gd name="T13" fmla="*/ 0 h 1119"/>
                <a:gd name="T14" fmla="*/ 0 w 802"/>
                <a:gd name="T15" fmla="*/ 0 h 1119"/>
                <a:gd name="T16" fmla="*/ 0 w 802"/>
                <a:gd name="T17" fmla="*/ 0 h 1119"/>
                <a:gd name="T18" fmla="*/ 0 w 802"/>
                <a:gd name="T19" fmla="*/ 0 h 1119"/>
                <a:gd name="T20" fmla="*/ 0 w 802"/>
                <a:gd name="T21" fmla="*/ 0 h 1119"/>
                <a:gd name="T22" fmla="*/ 0 w 802"/>
                <a:gd name="T23" fmla="*/ 0 h 1119"/>
                <a:gd name="T24" fmla="*/ 0 w 802"/>
                <a:gd name="T25" fmla="*/ 0 h 1119"/>
                <a:gd name="T26" fmla="*/ 0 w 802"/>
                <a:gd name="T27" fmla="*/ 0 h 1119"/>
                <a:gd name="T28" fmla="*/ 0 w 802"/>
                <a:gd name="T29" fmla="*/ 0 h 1119"/>
                <a:gd name="T30" fmla="*/ 0 w 802"/>
                <a:gd name="T31" fmla="*/ 0 h 1119"/>
                <a:gd name="T32" fmla="*/ 0 w 802"/>
                <a:gd name="T33" fmla="*/ 0 h 1119"/>
                <a:gd name="T34" fmla="*/ 0 w 802"/>
                <a:gd name="T35" fmla="*/ 0 h 1119"/>
                <a:gd name="T36" fmla="*/ 0 w 802"/>
                <a:gd name="T37" fmla="*/ 0 h 1119"/>
                <a:gd name="T38" fmla="*/ 0 w 802"/>
                <a:gd name="T39" fmla="*/ 0 h 1119"/>
                <a:gd name="T40" fmla="*/ 0 w 802"/>
                <a:gd name="T41" fmla="*/ 0 h 1119"/>
                <a:gd name="T42" fmla="*/ 0 w 802"/>
                <a:gd name="T43" fmla="*/ 0 h 1119"/>
                <a:gd name="T44" fmla="*/ 0 w 802"/>
                <a:gd name="T45" fmla="*/ 0 h 1119"/>
                <a:gd name="T46" fmla="*/ 0 w 802"/>
                <a:gd name="T47" fmla="*/ 0 h 1119"/>
                <a:gd name="T48" fmla="*/ 0 w 802"/>
                <a:gd name="T49" fmla="*/ 0 h 1119"/>
                <a:gd name="T50" fmla="*/ 0 w 802"/>
                <a:gd name="T51" fmla="*/ 0 h 1119"/>
                <a:gd name="T52" fmla="*/ 0 w 802"/>
                <a:gd name="T53" fmla="*/ 0 h 1119"/>
                <a:gd name="T54" fmla="*/ 0 w 802"/>
                <a:gd name="T55" fmla="*/ 0 h 1119"/>
                <a:gd name="T56" fmla="*/ 0 w 802"/>
                <a:gd name="T57" fmla="*/ 0 h 1119"/>
                <a:gd name="T58" fmla="*/ 0 w 802"/>
                <a:gd name="T59" fmla="*/ 0 h 1119"/>
                <a:gd name="T60" fmla="*/ 0 w 802"/>
                <a:gd name="T61" fmla="*/ 0 h 1119"/>
                <a:gd name="T62" fmla="*/ 0 w 802"/>
                <a:gd name="T63" fmla="*/ 0 h 1119"/>
                <a:gd name="T64" fmla="*/ 0 w 802"/>
                <a:gd name="T65" fmla="*/ 0 h 1119"/>
                <a:gd name="T66" fmla="*/ 0 w 802"/>
                <a:gd name="T67" fmla="*/ 0 h 1119"/>
                <a:gd name="T68" fmla="*/ 0 w 802"/>
                <a:gd name="T69" fmla="*/ 0 h 1119"/>
                <a:gd name="T70" fmla="*/ 0 w 802"/>
                <a:gd name="T71" fmla="*/ 0 h 1119"/>
                <a:gd name="T72" fmla="*/ 0 w 802"/>
                <a:gd name="T73" fmla="*/ 0 h 1119"/>
                <a:gd name="T74" fmla="*/ 0 w 802"/>
                <a:gd name="T75" fmla="*/ 0 h 1119"/>
                <a:gd name="T76" fmla="*/ 0 w 802"/>
                <a:gd name="T77" fmla="*/ 0 h 1119"/>
                <a:gd name="T78" fmla="*/ 0 w 802"/>
                <a:gd name="T79" fmla="*/ 0 h 1119"/>
                <a:gd name="T80" fmla="*/ 0 w 802"/>
                <a:gd name="T81" fmla="*/ 0 h 1119"/>
                <a:gd name="T82" fmla="*/ 0 w 802"/>
                <a:gd name="T83" fmla="*/ 0 h 111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802"/>
                <a:gd name="T127" fmla="*/ 0 h 1119"/>
                <a:gd name="T128" fmla="*/ 802 w 802"/>
                <a:gd name="T129" fmla="*/ 1119 h 111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802" h="1119">
                  <a:moveTo>
                    <a:pt x="802" y="0"/>
                  </a:moveTo>
                  <a:lnTo>
                    <a:pt x="773" y="137"/>
                  </a:lnTo>
                  <a:lnTo>
                    <a:pt x="747" y="280"/>
                  </a:lnTo>
                  <a:lnTo>
                    <a:pt x="726" y="427"/>
                  </a:lnTo>
                  <a:lnTo>
                    <a:pt x="709" y="572"/>
                  </a:lnTo>
                  <a:lnTo>
                    <a:pt x="698" y="715"/>
                  </a:lnTo>
                  <a:lnTo>
                    <a:pt x="689" y="849"/>
                  </a:lnTo>
                  <a:lnTo>
                    <a:pt x="686" y="972"/>
                  </a:lnTo>
                  <a:lnTo>
                    <a:pt x="688" y="1081"/>
                  </a:lnTo>
                  <a:lnTo>
                    <a:pt x="676" y="1078"/>
                  </a:lnTo>
                  <a:lnTo>
                    <a:pt x="665" y="1075"/>
                  </a:lnTo>
                  <a:lnTo>
                    <a:pt x="652" y="1072"/>
                  </a:lnTo>
                  <a:lnTo>
                    <a:pt x="640" y="1068"/>
                  </a:lnTo>
                  <a:lnTo>
                    <a:pt x="629" y="1065"/>
                  </a:lnTo>
                  <a:lnTo>
                    <a:pt x="617" y="1062"/>
                  </a:lnTo>
                  <a:lnTo>
                    <a:pt x="605" y="1059"/>
                  </a:lnTo>
                  <a:lnTo>
                    <a:pt x="593" y="1056"/>
                  </a:lnTo>
                  <a:lnTo>
                    <a:pt x="596" y="1072"/>
                  </a:lnTo>
                  <a:lnTo>
                    <a:pt x="599" y="1087"/>
                  </a:lnTo>
                  <a:lnTo>
                    <a:pt x="602" y="1103"/>
                  </a:lnTo>
                  <a:lnTo>
                    <a:pt x="606" y="1119"/>
                  </a:lnTo>
                  <a:lnTo>
                    <a:pt x="574" y="1119"/>
                  </a:lnTo>
                  <a:lnTo>
                    <a:pt x="541" y="1118"/>
                  </a:lnTo>
                  <a:lnTo>
                    <a:pt x="506" y="1116"/>
                  </a:lnTo>
                  <a:lnTo>
                    <a:pt x="471" y="1113"/>
                  </a:lnTo>
                  <a:lnTo>
                    <a:pt x="434" y="1109"/>
                  </a:lnTo>
                  <a:lnTo>
                    <a:pt x="397" y="1103"/>
                  </a:lnTo>
                  <a:lnTo>
                    <a:pt x="359" y="1097"/>
                  </a:lnTo>
                  <a:lnTo>
                    <a:pt x="321" y="1089"/>
                  </a:lnTo>
                  <a:lnTo>
                    <a:pt x="283" y="1079"/>
                  </a:lnTo>
                  <a:lnTo>
                    <a:pt x="245" y="1066"/>
                  </a:lnTo>
                  <a:lnTo>
                    <a:pt x="207" y="1053"/>
                  </a:lnTo>
                  <a:lnTo>
                    <a:pt x="170" y="1037"/>
                  </a:lnTo>
                  <a:lnTo>
                    <a:pt x="133" y="1019"/>
                  </a:lnTo>
                  <a:lnTo>
                    <a:pt x="96" y="999"/>
                  </a:lnTo>
                  <a:lnTo>
                    <a:pt x="61" y="975"/>
                  </a:lnTo>
                  <a:lnTo>
                    <a:pt x="27" y="950"/>
                  </a:lnTo>
                  <a:lnTo>
                    <a:pt x="27" y="931"/>
                  </a:lnTo>
                  <a:lnTo>
                    <a:pt x="27" y="911"/>
                  </a:lnTo>
                  <a:lnTo>
                    <a:pt x="27" y="892"/>
                  </a:lnTo>
                  <a:lnTo>
                    <a:pt x="27" y="873"/>
                  </a:lnTo>
                  <a:lnTo>
                    <a:pt x="20" y="860"/>
                  </a:lnTo>
                  <a:lnTo>
                    <a:pt x="13" y="847"/>
                  </a:lnTo>
                  <a:lnTo>
                    <a:pt x="7" y="834"/>
                  </a:lnTo>
                  <a:lnTo>
                    <a:pt x="0" y="822"/>
                  </a:lnTo>
                  <a:lnTo>
                    <a:pt x="4" y="719"/>
                  </a:lnTo>
                  <a:lnTo>
                    <a:pt x="11" y="619"/>
                  </a:lnTo>
                  <a:lnTo>
                    <a:pt x="20" y="522"/>
                  </a:lnTo>
                  <a:lnTo>
                    <a:pt x="31" y="430"/>
                  </a:lnTo>
                  <a:lnTo>
                    <a:pt x="45" y="344"/>
                  </a:lnTo>
                  <a:lnTo>
                    <a:pt x="61" y="266"/>
                  </a:lnTo>
                  <a:lnTo>
                    <a:pt x="80" y="196"/>
                  </a:lnTo>
                  <a:lnTo>
                    <a:pt x="101" y="137"/>
                  </a:lnTo>
                  <a:lnTo>
                    <a:pt x="119" y="130"/>
                  </a:lnTo>
                  <a:lnTo>
                    <a:pt x="137" y="123"/>
                  </a:lnTo>
                  <a:lnTo>
                    <a:pt x="155" y="116"/>
                  </a:lnTo>
                  <a:lnTo>
                    <a:pt x="174" y="110"/>
                  </a:lnTo>
                  <a:lnTo>
                    <a:pt x="194" y="104"/>
                  </a:lnTo>
                  <a:lnTo>
                    <a:pt x="213" y="96"/>
                  </a:lnTo>
                  <a:lnTo>
                    <a:pt x="233" y="91"/>
                  </a:lnTo>
                  <a:lnTo>
                    <a:pt x="254" y="85"/>
                  </a:lnTo>
                  <a:lnTo>
                    <a:pt x="275" y="78"/>
                  </a:lnTo>
                  <a:lnTo>
                    <a:pt x="296" y="73"/>
                  </a:lnTo>
                  <a:lnTo>
                    <a:pt x="317" y="67"/>
                  </a:lnTo>
                  <a:lnTo>
                    <a:pt x="339" y="61"/>
                  </a:lnTo>
                  <a:lnTo>
                    <a:pt x="361" y="56"/>
                  </a:lnTo>
                  <a:lnTo>
                    <a:pt x="384" y="51"/>
                  </a:lnTo>
                  <a:lnTo>
                    <a:pt x="406" y="46"/>
                  </a:lnTo>
                  <a:lnTo>
                    <a:pt x="428" y="41"/>
                  </a:lnTo>
                  <a:lnTo>
                    <a:pt x="451" y="36"/>
                  </a:lnTo>
                  <a:lnTo>
                    <a:pt x="473" y="32"/>
                  </a:lnTo>
                  <a:lnTo>
                    <a:pt x="497" y="28"/>
                  </a:lnTo>
                  <a:lnTo>
                    <a:pt x="520" y="24"/>
                  </a:lnTo>
                  <a:lnTo>
                    <a:pt x="543" y="20"/>
                  </a:lnTo>
                  <a:lnTo>
                    <a:pt x="566" y="17"/>
                  </a:lnTo>
                  <a:lnTo>
                    <a:pt x="590" y="14"/>
                  </a:lnTo>
                  <a:lnTo>
                    <a:pt x="614" y="11"/>
                  </a:lnTo>
                  <a:lnTo>
                    <a:pt x="637" y="8"/>
                  </a:lnTo>
                  <a:lnTo>
                    <a:pt x="661" y="6"/>
                  </a:lnTo>
                  <a:lnTo>
                    <a:pt x="685" y="4"/>
                  </a:lnTo>
                  <a:lnTo>
                    <a:pt x="708" y="3"/>
                  </a:lnTo>
                  <a:lnTo>
                    <a:pt x="731" y="2"/>
                  </a:lnTo>
                  <a:lnTo>
                    <a:pt x="756" y="1"/>
                  </a:lnTo>
                  <a:lnTo>
                    <a:pt x="779" y="0"/>
                  </a:lnTo>
                  <a:lnTo>
                    <a:pt x="802" y="0"/>
                  </a:lnTo>
                  <a:close/>
                </a:path>
              </a:pathLst>
            </a:custGeom>
            <a:solidFill>
              <a:srgbClr val="C47C0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669703" name="Oval 7"/>
          <p:cNvSpPr>
            <a:spLocks noChangeArrowheads="1"/>
          </p:cNvSpPr>
          <p:nvPr/>
        </p:nvSpPr>
        <p:spPr bwMode="auto">
          <a:xfrm>
            <a:off x="5295900" y="2555875"/>
            <a:ext cx="2743200" cy="1143000"/>
          </a:xfrm>
          <a:prstGeom prst="ellipse">
            <a:avLst/>
          </a:prstGeom>
          <a:solidFill>
            <a:schemeClr val="accent1"/>
          </a:solidFill>
          <a:ln w="19050">
            <a:noFill/>
            <a:round/>
            <a:headEnd type="none" w="sm" len="sm"/>
            <a:tailEnd type="none" w="sm" len="sm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sv-SE" sz="2000" b="1" dirty="0">
                <a:solidFill>
                  <a:schemeClr val="bg1"/>
                </a:solidFill>
                <a:latin typeface="Arial" pitchFamily="34" charset="0"/>
              </a:rPr>
              <a:t>Internet</a:t>
            </a:r>
            <a:endParaRPr lang="en-US" sz="2000" b="1" dirty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21509" name="Line 8"/>
          <p:cNvSpPr>
            <a:spLocks noChangeShapeType="1"/>
          </p:cNvSpPr>
          <p:nvPr/>
        </p:nvSpPr>
        <p:spPr bwMode="auto">
          <a:xfrm flipV="1">
            <a:off x="3991748" y="3622673"/>
            <a:ext cx="1989952" cy="6207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510" name="Line 9"/>
          <p:cNvSpPr>
            <a:spLocks noChangeShapeType="1"/>
          </p:cNvSpPr>
          <p:nvPr/>
        </p:nvSpPr>
        <p:spPr bwMode="auto">
          <a:xfrm flipV="1">
            <a:off x="7581900" y="2251075"/>
            <a:ext cx="838200" cy="457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669706" name="server"/>
          <p:cNvSpPr>
            <a:spLocks noEditPoints="1" noChangeArrowheads="1"/>
          </p:cNvSpPr>
          <p:nvPr/>
        </p:nvSpPr>
        <p:spPr bwMode="auto">
          <a:xfrm>
            <a:off x="8510741" y="1725297"/>
            <a:ext cx="1547659" cy="1113356"/>
          </a:xfrm>
          <a:custGeom>
            <a:avLst/>
            <a:gdLst>
              <a:gd name="T0" fmla="*/ 0 w 21600"/>
              <a:gd name="T1" fmla="*/ 0 h 21600"/>
              <a:gd name="T2" fmla="*/ 533400 w 21600"/>
              <a:gd name="T3" fmla="*/ 0 h 21600"/>
              <a:gd name="T4" fmla="*/ 1066800 w 21600"/>
              <a:gd name="T5" fmla="*/ 0 h 21600"/>
              <a:gd name="T6" fmla="*/ 1066800 w 21600"/>
              <a:gd name="T7" fmla="*/ 533400 h 21600"/>
              <a:gd name="T8" fmla="*/ 1066800 w 21600"/>
              <a:gd name="T9" fmla="*/ 1066800 h 21600"/>
              <a:gd name="T10" fmla="*/ 533400 w 21600"/>
              <a:gd name="T11" fmla="*/ 1066800 h 21600"/>
              <a:gd name="T12" fmla="*/ 0 w 21600"/>
              <a:gd name="T13" fmla="*/ 1066800 h 21600"/>
              <a:gd name="T14" fmla="*/ 0 w 21600"/>
              <a:gd name="T15" fmla="*/ 53340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761 w 21600"/>
              <a:gd name="T25" fmla="*/ 22454 h 21600"/>
              <a:gd name="T26" fmla="*/ 21069 w 21600"/>
              <a:gd name="T27" fmla="*/ 28282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 dirty="0">
              <a:latin typeface="Verdana" pitchFamily="33" charset="0"/>
            </a:endParaRPr>
          </a:p>
        </p:txBody>
      </p:sp>
      <p:sp>
        <p:nvSpPr>
          <p:cNvPr id="21512" name="Text Box 11"/>
          <p:cNvSpPr txBox="1">
            <a:spLocks noChangeArrowheads="1"/>
          </p:cNvSpPr>
          <p:nvPr/>
        </p:nvSpPr>
        <p:spPr bwMode="auto">
          <a:xfrm>
            <a:off x="1987551" y="5229226"/>
            <a:ext cx="4875053" cy="830997"/>
          </a:xfrm>
          <a:prstGeom prst="rect">
            <a:avLst/>
          </a:prstGeom>
          <a:solidFill>
            <a:srgbClr val="EAEAEA"/>
          </a:solidFill>
          <a:ln w="190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sv-SE" sz="1600" b="1" dirty="0">
                <a:latin typeface="Courier New" pitchFamily="49" charset="0"/>
              </a:rPr>
              <a:t>http://mytraining.army.mil/PSOscenario</a:t>
            </a:r>
          </a:p>
          <a:p>
            <a:r>
              <a:rPr lang="sv-SE" sz="1600" b="1" dirty="0">
                <a:latin typeface="Courier New" pitchFamily="49" charset="0"/>
              </a:rPr>
              <a:t>User: GI5532</a:t>
            </a:r>
          </a:p>
          <a:p>
            <a:r>
              <a:rPr lang="sv-SE" sz="1600" b="1" dirty="0">
                <a:latin typeface="Courier New" pitchFamily="49" charset="0"/>
              </a:rPr>
              <a:t>Password: *********</a:t>
            </a:r>
            <a:endParaRPr lang="en-US" sz="1600" b="1" dirty="0">
              <a:latin typeface="Courier New" pitchFamily="49" charset="0"/>
            </a:endParaRPr>
          </a:p>
        </p:txBody>
      </p:sp>
      <p:grpSp>
        <p:nvGrpSpPr>
          <p:cNvPr id="21513" name="Group 12"/>
          <p:cNvGrpSpPr>
            <a:grpSpLocks noChangeAspect="1"/>
          </p:cNvGrpSpPr>
          <p:nvPr/>
        </p:nvGrpSpPr>
        <p:grpSpPr bwMode="auto">
          <a:xfrm>
            <a:off x="3837909" y="1654578"/>
            <a:ext cx="762000" cy="620712"/>
            <a:chOff x="3456" y="2160"/>
            <a:chExt cx="1488" cy="1213"/>
          </a:xfrm>
        </p:grpSpPr>
        <p:sp>
          <p:nvSpPr>
            <p:cNvPr id="22197" name="AutoShape 13"/>
            <p:cNvSpPr>
              <a:spLocks noChangeAspect="1" noChangeArrowheads="1" noTextEdit="1"/>
            </p:cNvSpPr>
            <p:nvPr/>
          </p:nvSpPr>
          <p:spPr bwMode="auto">
            <a:xfrm>
              <a:off x="3456" y="2160"/>
              <a:ext cx="1488" cy="1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2198" name="Group 14"/>
            <p:cNvGrpSpPr>
              <a:grpSpLocks/>
            </p:cNvGrpSpPr>
            <p:nvPr/>
          </p:nvGrpSpPr>
          <p:grpSpPr bwMode="auto">
            <a:xfrm>
              <a:off x="3456" y="2160"/>
              <a:ext cx="1488" cy="1213"/>
              <a:chOff x="3456" y="2160"/>
              <a:chExt cx="1488" cy="1213"/>
            </a:xfrm>
          </p:grpSpPr>
          <p:sp>
            <p:nvSpPr>
              <p:cNvPr id="22221" name="Freeform 15"/>
              <p:cNvSpPr>
                <a:spLocks/>
              </p:cNvSpPr>
              <p:nvPr/>
            </p:nvSpPr>
            <p:spPr bwMode="auto">
              <a:xfrm>
                <a:off x="3542" y="2219"/>
                <a:ext cx="622" cy="923"/>
              </a:xfrm>
              <a:custGeom>
                <a:avLst/>
                <a:gdLst>
                  <a:gd name="T0" fmla="*/ 0 w 1245"/>
                  <a:gd name="T1" fmla="*/ 1 h 1844"/>
                  <a:gd name="T2" fmla="*/ 0 w 1245"/>
                  <a:gd name="T3" fmla="*/ 0 h 1844"/>
                  <a:gd name="T4" fmla="*/ 1 w 1245"/>
                  <a:gd name="T5" fmla="*/ 1 h 1844"/>
                  <a:gd name="T6" fmla="*/ 1 w 1245"/>
                  <a:gd name="T7" fmla="*/ 2 h 1844"/>
                  <a:gd name="T8" fmla="*/ 0 w 1245"/>
                  <a:gd name="T9" fmla="*/ 2 h 1844"/>
                  <a:gd name="T10" fmla="*/ 0 w 1245"/>
                  <a:gd name="T11" fmla="*/ 2 h 1844"/>
                  <a:gd name="T12" fmla="*/ 0 w 1245"/>
                  <a:gd name="T13" fmla="*/ 1 h 18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45"/>
                  <a:gd name="T22" fmla="*/ 0 h 1844"/>
                  <a:gd name="T23" fmla="*/ 1245 w 1245"/>
                  <a:gd name="T24" fmla="*/ 1844 h 184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45" h="1844">
                    <a:moveTo>
                      <a:pt x="0" y="32"/>
                    </a:moveTo>
                    <a:lnTo>
                      <a:pt x="567" y="0"/>
                    </a:lnTo>
                    <a:lnTo>
                      <a:pt x="1245" y="86"/>
                    </a:lnTo>
                    <a:lnTo>
                      <a:pt x="1196" y="1844"/>
                    </a:lnTo>
                    <a:lnTo>
                      <a:pt x="392" y="1844"/>
                    </a:lnTo>
                    <a:lnTo>
                      <a:pt x="0" y="1804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22" name="Freeform 16"/>
              <p:cNvSpPr>
                <a:spLocks/>
              </p:cNvSpPr>
              <p:nvPr/>
            </p:nvSpPr>
            <p:spPr bwMode="auto">
              <a:xfrm>
                <a:off x="4425" y="2612"/>
                <a:ext cx="437" cy="761"/>
              </a:xfrm>
              <a:custGeom>
                <a:avLst/>
                <a:gdLst>
                  <a:gd name="T0" fmla="*/ 0 w 875"/>
                  <a:gd name="T1" fmla="*/ 1 h 1522"/>
                  <a:gd name="T2" fmla="*/ 0 w 875"/>
                  <a:gd name="T3" fmla="*/ 1 h 1522"/>
                  <a:gd name="T4" fmla="*/ 0 w 875"/>
                  <a:gd name="T5" fmla="*/ 1 h 1522"/>
                  <a:gd name="T6" fmla="*/ 0 w 875"/>
                  <a:gd name="T7" fmla="*/ 1 h 1522"/>
                  <a:gd name="T8" fmla="*/ 0 w 875"/>
                  <a:gd name="T9" fmla="*/ 1 h 1522"/>
                  <a:gd name="T10" fmla="*/ 0 w 875"/>
                  <a:gd name="T11" fmla="*/ 1 h 1522"/>
                  <a:gd name="T12" fmla="*/ 0 w 875"/>
                  <a:gd name="T13" fmla="*/ 1 h 1522"/>
                  <a:gd name="T14" fmla="*/ 0 w 875"/>
                  <a:gd name="T15" fmla="*/ 1 h 1522"/>
                  <a:gd name="T16" fmla="*/ 0 w 875"/>
                  <a:gd name="T17" fmla="*/ 1 h 1522"/>
                  <a:gd name="T18" fmla="*/ 0 w 875"/>
                  <a:gd name="T19" fmla="*/ 1 h 1522"/>
                  <a:gd name="T20" fmla="*/ 0 w 875"/>
                  <a:gd name="T21" fmla="*/ 1 h 1522"/>
                  <a:gd name="T22" fmla="*/ 0 w 875"/>
                  <a:gd name="T23" fmla="*/ 0 h 1522"/>
                  <a:gd name="T24" fmla="*/ 0 w 875"/>
                  <a:gd name="T25" fmla="*/ 1 h 152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75"/>
                  <a:gd name="T40" fmla="*/ 0 h 1522"/>
                  <a:gd name="T41" fmla="*/ 875 w 875"/>
                  <a:gd name="T42" fmla="*/ 1522 h 152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75" h="1522">
                    <a:moveTo>
                      <a:pt x="206" y="189"/>
                    </a:moveTo>
                    <a:lnTo>
                      <a:pt x="137" y="354"/>
                    </a:lnTo>
                    <a:lnTo>
                      <a:pt x="85" y="976"/>
                    </a:lnTo>
                    <a:lnTo>
                      <a:pt x="0" y="1239"/>
                    </a:lnTo>
                    <a:lnTo>
                      <a:pt x="0" y="1390"/>
                    </a:lnTo>
                    <a:lnTo>
                      <a:pt x="309" y="1522"/>
                    </a:lnTo>
                    <a:lnTo>
                      <a:pt x="875" y="1392"/>
                    </a:lnTo>
                    <a:lnTo>
                      <a:pt x="811" y="968"/>
                    </a:lnTo>
                    <a:lnTo>
                      <a:pt x="771" y="600"/>
                    </a:lnTo>
                    <a:lnTo>
                      <a:pt x="725" y="62"/>
                    </a:lnTo>
                    <a:lnTo>
                      <a:pt x="580" y="44"/>
                    </a:lnTo>
                    <a:lnTo>
                      <a:pt x="291" y="0"/>
                    </a:lnTo>
                    <a:lnTo>
                      <a:pt x="206" y="189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23" name="Freeform 17"/>
              <p:cNvSpPr>
                <a:spLocks/>
              </p:cNvSpPr>
              <p:nvPr/>
            </p:nvSpPr>
            <p:spPr bwMode="auto">
              <a:xfrm>
                <a:off x="3462" y="2205"/>
                <a:ext cx="622" cy="930"/>
              </a:xfrm>
              <a:custGeom>
                <a:avLst/>
                <a:gdLst>
                  <a:gd name="T0" fmla="*/ 0 w 1244"/>
                  <a:gd name="T1" fmla="*/ 1 h 1859"/>
                  <a:gd name="T2" fmla="*/ 1 w 1244"/>
                  <a:gd name="T3" fmla="*/ 0 h 1859"/>
                  <a:gd name="T4" fmla="*/ 1 w 1244"/>
                  <a:gd name="T5" fmla="*/ 1 h 1859"/>
                  <a:gd name="T6" fmla="*/ 1 w 1244"/>
                  <a:gd name="T7" fmla="*/ 2 h 1859"/>
                  <a:gd name="T8" fmla="*/ 1 w 1244"/>
                  <a:gd name="T9" fmla="*/ 2 h 1859"/>
                  <a:gd name="T10" fmla="*/ 0 w 1244"/>
                  <a:gd name="T11" fmla="*/ 2 h 1859"/>
                  <a:gd name="T12" fmla="*/ 0 w 1244"/>
                  <a:gd name="T13" fmla="*/ 1 h 18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44"/>
                  <a:gd name="T22" fmla="*/ 0 h 1859"/>
                  <a:gd name="T23" fmla="*/ 1244 w 1244"/>
                  <a:gd name="T24" fmla="*/ 1859 h 18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44" h="1859">
                    <a:moveTo>
                      <a:pt x="0" y="34"/>
                    </a:moveTo>
                    <a:lnTo>
                      <a:pt x="548" y="0"/>
                    </a:lnTo>
                    <a:lnTo>
                      <a:pt x="1244" y="88"/>
                    </a:lnTo>
                    <a:lnTo>
                      <a:pt x="1197" y="1750"/>
                    </a:lnTo>
                    <a:lnTo>
                      <a:pt x="563" y="1859"/>
                    </a:lnTo>
                    <a:lnTo>
                      <a:pt x="0" y="1806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24" name="Freeform 18"/>
              <p:cNvSpPr>
                <a:spLocks/>
              </p:cNvSpPr>
              <p:nvPr/>
            </p:nvSpPr>
            <p:spPr bwMode="auto">
              <a:xfrm>
                <a:off x="4059" y="2193"/>
                <a:ext cx="885" cy="1083"/>
              </a:xfrm>
              <a:custGeom>
                <a:avLst/>
                <a:gdLst>
                  <a:gd name="T0" fmla="*/ 2 w 1770"/>
                  <a:gd name="T1" fmla="*/ 1 h 2166"/>
                  <a:gd name="T2" fmla="*/ 1 w 1770"/>
                  <a:gd name="T3" fmla="*/ 1 h 2166"/>
                  <a:gd name="T4" fmla="*/ 1 w 1770"/>
                  <a:gd name="T5" fmla="*/ 1 h 2166"/>
                  <a:gd name="T6" fmla="*/ 1 w 1770"/>
                  <a:gd name="T7" fmla="*/ 1 h 2166"/>
                  <a:gd name="T8" fmla="*/ 1 w 1770"/>
                  <a:gd name="T9" fmla="*/ 1 h 2166"/>
                  <a:gd name="T10" fmla="*/ 1 w 1770"/>
                  <a:gd name="T11" fmla="*/ 1 h 2166"/>
                  <a:gd name="T12" fmla="*/ 1 w 1770"/>
                  <a:gd name="T13" fmla="*/ 1 h 2166"/>
                  <a:gd name="T14" fmla="*/ 1 w 1770"/>
                  <a:gd name="T15" fmla="*/ 1 h 2166"/>
                  <a:gd name="T16" fmla="*/ 1 w 1770"/>
                  <a:gd name="T17" fmla="*/ 1 h 2166"/>
                  <a:gd name="T18" fmla="*/ 0 w 1770"/>
                  <a:gd name="T19" fmla="*/ 1 h 2166"/>
                  <a:gd name="T20" fmla="*/ 1 w 1770"/>
                  <a:gd name="T21" fmla="*/ 1 h 2166"/>
                  <a:gd name="T22" fmla="*/ 1 w 1770"/>
                  <a:gd name="T23" fmla="*/ 1 h 2166"/>
                  <a:gd name="T24" fmla="*/ 1 w 1770"/>
                  <a:gd name="T25" fmla="*/ 1 h 2166"/>
                  <a:gd name="T26" fmla="*/ 1 w 1770"/>
                  <a:gd name="T27" fmla="*/ 2 h 2166"/>
                  <a:gd name="T28" fmla="*/ 1 w 1770"/>
                  <a:gd name="T29" fmla="*/ 2 h 2166"/>
                  <a:gd name="T30" fmla="*/ 1 w 1770"/>
                  <a:gd name="T31" fmla="*/ 2 h 2166"/>
                  <a:gd name="T32" fmla="*/ 1 w 1770"/>
                  <a:gd name="T33" fmla="*/ 2 h 2166"/>
                  <a:gd name="T34" fmla="*/ 1 w 1770"/>
                  <a:gd name="T35" fmla="*/ 2 h 2166"/>
                  <a:gd name="T36" fmla="*/ 1 w 1770"/>
                  <a:gd name="T37" fmla="*/ 2 h 2166"/>
                  <a:gd name="T38" fmla="*/ 1 w 1770"/>
                  <a:gd name="T39" fmla="*/ 2 h 2166"/>
                  <a:gd name="T40" fmla="*/ 1 w 1770"/>
                  <a:gd name="T41" fmla="*/ 2 h 2166"/>
                  <a:gd name="T42" fmla="*/ 1 w 1770"/>
                  <a:gd name="T43" fmla="*/ 2 h 2166"/>
                  <a:gd name="T44" fmla="*/ 1 w 1770"/>
                  <a:gd name="T45" fmla="*/ 2 h 2166"/>
                  <a:gd name="T46" fmla="*/ 2 w 1770"/>
                  <a:gd name="T47" fmla="*/ 2 h 2166"/>
                  <a:gd name="T48" fmla="*/ 2 w 1770"/>
                  <a:gd name="T49" fmla="*/ 2 h 2166"/>
                  <a:gd name="T50" fmla="*/ 2 w 1770"/>
                  <a:gd name="T51" fmla="*/ 2 h 2166"/>
                  <a:gd name="T52" fmla="*/ 2 w 1770"/>
                  <a:gd name="T53" fmla="*/ 2 h 2166"/>
                  <a:gd name="T54" fmla="*/ 2 w 1770"/>
                  <a:gd name="T55" fmla="*/ 2 h 2166"/>
                  <a:gd name="T56" fmla="*/ 2 w 1770"/>
                  <a:gd name="T57" fmla="*/ 2 h 2166"/>
                  <a:gd name="T58" fmla="*/ 2 w 1770"/>
                  <a:gd name="T59" fmla="*/ 1 h 2166"/>
                  <a:gd name="T60" fmla="*/ 2 w 1770"/>
                  <a:gd name="T61" fmla="*/ 1 h 2166"/>
                  <a:gd name="T62" fmla="*/ 2 w 1770"/>
                  <a:gd name="T63" fmla="*/ 1 h 2166"/>
                  <a:gd name="T64" fmla="*/ 2 w 1770"/>
                  <a:gd name="T65" fmla="*/ 1 h 2166"/>
                  <a:gd name="T66" fmla="*/ 2 w 1770"/>
                  <a:gd name="T67" fmla="*/ 1 h 216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70"/>
                  <a:gd name="T103" fmla="*/ 0 h 2166"/>
                  <a:gd name="T104" fmla="*/ 1770 w 1770"/>
                  <a:gd name="T105" fmla="*/ 2166 h 216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70" h="2166">
                    <a:moveTo>
                      <a:pt x="1457" y="212"/>
                    </a:moveTo>
                    <a:lnTo>
                      <a:pt x="1375" y="56"/>
                    </a:lnTo>
                    <a:lnTo>
                      <a:pt x="909" y="0"/>
                    </a:lnTo>
                    <a:lnTo>
                      <a:pt x="831" y="8"/>
                    </a:lnTo>
                    <a:lnTo>
                      <a:pt x="763" y="16"/>
                    </a:lnTo>
                    <a:lnTo>
                      <a:pt x="702" y="26"/>
                    </a:lnTo>
                    <a:lnTo>
                      <a:pt x="649" y="37"/>
                    </a:lnTo>
                    <a:lnTo>
                      <a:pt x="603" y="50"/>
                    </a:lnTo>
                    <a:lnTo>
                      <a:pt x="560" y="65"/>
                    </a:lnTo>
                    <a:lnTo>
                      <a:pt x="521" y="81"/>
                    </a:lnTo>
                    <a:lnTo>
                      <a:pt x="482" y="97"/>
                    </a:lnTo>
                    <a:lnTo>
                      <a:pt x="445" y="116"/>
                    </a:lnTo>
                    <a:lnTo>
                      <a:pt x="406" y="138"/>
                    </a:lnTo>
                    <a:lnTo>
                      <a:pt x="366" y="160"/>
                    </a:lnTo>
                    <a:lnTo>
                      <a:pt x="323" y="185"/>
                    </a:lnTo>
                    <a:lnTo>
                      <a:pt x="272" y="211"/>
                    </a:lnTo>
                    <a:lnTo>
                      <a:pt x="217" y="240"/>
                    </a:lnTo>
                    <a:lnTo>
                      <a:pt x="155" y="271"/>
                    </a:lnTo>
                    <a:lnTo>
                      <a:pt x="82" y="305"/>
                    </a:lnTo>
                    <a:lnTo>
                      <a:pt x="0" y="846"/>
                    </a:lnTo>
                    <a:lnTo>
                      <a:pt x="20" y="1479"/>
                    </a:lnTo>
                    <a:lnTo>
                      <a:pt x="52" y="1534"/>
                    </a:lnTo>
                    <a:lnTo>
                      <a:pt x="52" y="1623"/>
                    </a:lnTo>
                    <a:lnTo>
                      <a:pt x="362" y="1812"/>
                    </a:lnTo>
                    <a:lnTo>
                      <a:pt x="323" y="1865"/>
                    </a:lnTo>
                    <a:lnTo>
                      <a:pt x="278" y="1922"/>
                    </a:lnTo>
                    <a:lnTo>
                      <a:pt x="165" y="2013"/>
                    </a:lnTo>
                    <a:lnTo>
                      <a:pt x="189" y="2044"/>
                    </a:lnTo>
                    <a:lnTo>
                      <a:pt x="220" y="2072"/>
                    </a:lnTo>
                    <a:lnTo>
                      <a:pt x="259" y="2094"/>
                    </a:lnTo>
                    <a:lnTo>
                      <a:pt x="304" y="2112"/>
                    </a:lnTo>
                    <a:lnTo>
                      <a:pt x="353" y="2127"/>
                    </a:lnTo>
                    <a:lnTo>
                      <a:pt x="406" y="2138"/>
                    </a:lnTo>
                    <a:lnTo>
                      <a:pt x="463" y="2148"/>
                    </a:lnTo>
                    <a:lnTo>
                      <a:pt x="521" y="2154"/>
                    </a:lnTo>
                    <a:lnTo>
                      <a:pt x="581" y="2159"/>
                    </a:lnTo>
                    <a:lnTo>
                      <a:pt x="640" y="2163"/>
                    </a:lnTo>
                    <a:lnTo>
                      <a:pt x="699" y="2164"/>
                    </a:lnTo>
                    <a:lnTo>
                      <a:pt x="755" y="2164"/>
                    </a:lnTo>
                    <a:lnTo>
                      <a:pt x="809" y="2164"/>
                    </a:lnTo>
                    <a:lnTo>
                      <a:pt x="858" y="2164"/>
                    </a:lnTo>
                    <a:lnTo>
                      <a:pt x="903" y="2166"/>
                    </a:lnTo>
                    <a:lnTo>
                      <a:pt x="941" y="2166"/>
                    </a:lnTo>
                    <a:lnTo>
                      <a:pt x="965" y="2158"/>
                    </a:lnTo>
                    <a:lnTo>
                      <a:pt x="989" y="2151"/>
                    </a:lnTo>
                    <a:lnTo>
                      <a:pt x="1011" y="2145"/>
                    </a:lnTo>
                    <a:lnTo>
                      <a:pt x="1032" y="2138"/>
                    </a:lnTo>
                    <a:lnTo>
                      <a:pt x="1052" y="2130"/>
                    </a:lnTo>
                    <a:lnTo>
                      <a:pt x="1071" y="2124"/>
                    </a:lnTo>
                    <a:lnTo>
                      <a:pt x="1090" y="2117"/>
                    </a:lnTo>
                    <a:lnTo>
                      <a:pt x="1110" y="2109"/>
                    </a:lnTo>
                    <a:lnTo>
                      <a:pt x="1128" y="2101"/>
                    </a:lnTo>
                    <a:lnTo>
                      <a:pt x="1146" y="2093"/>
                    </a:lnTo>
                    <a:lnTo>
                      <a:pt x="1165" y="2083"/>
                    </a:lnTo>
                    <a:lnTo>
                      <a:pt x="1183" y="2072"/>
                    </a:lnTo>
                    <a:lnTo>
                      <a:pt x="1202" y="2062"/>
                    </a:lnTo>
                    <a:lnTo>
                      <a:pt x="1223" y="2049"/>
                    </a:lnTo>
                    <a:lnTo>
                      <a:pt x="1244" y="2036"/>
                    </a:lnTo>
                    <a:lnTo>
                      <a:pt x="1265" y="2021"/>
                    </a:lnTo>
                    <a:lnTo>
                      <a:pt x="1265" y="1922"/>
                    </a:lnTo>
                    <a:lnTo>
                      <a:pt x="1204" y="1843"/>
                    </a:lnTo>
                    <a:lnTo>
                      <a:pt x="1338" y="1812"/>
                    </a:lnTo>
                    <a:lnTo>
                      <a:pt x="1341" y="1774"/>
                    </a:lnTo>
                    <a:lnTo>
                      <a:pt x="1679" y="1544"/>
                    </a:lnTo>
                    <a:lnTo>
                      <a:pt x="1770" y="1399"/>
                    </a:lnTo>
                    <a:lnTo>
                      <a:pt x="1770" y="824"/>
                    </a:lnTo>
                    <a:lnTo>
                      <a:pt x="1639" y="701"/>
                    </a:lnTo>
                    <a:lnTo>
                      <a:pt x="1453" y="513"/>
                    </a:lnTo>
                    <a:lnTo>
                      <a:pt x="1457" y="212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25" name="Freeform 19"/>
              <p:cNvSpPr>
                <a:spLocks/>
              </p:cNvSpPr>
              <p:nvPr/>
            </p:nvSpPr>
            <p:spPr bwMode="auto">
              <a:xfrm>
                <a:off x="3855" y="2160"/>
                <a:ext cx="827" cy="1077"/>
              </a:xfrm>
              <a:custGeom>
                <a:avLst/>
                <a:gdLst>
                  <a:gd name="T0" fmla="*/ 2 w 1654"/>
                  <a:gd name="T1" fmla="*/ 1 h 2153"/>
                  <a:gd name="T2" fmla="*/ 2 w 1654"/>
                  <a:gd name="T3" fmla="*/ 1 h 2153"/>
                  <a:gd name="T4" fmla="*/ 2 w 1654"/>
                  <a:gd name="T5" fmla="*/ 1 h 2153"/>
                  <a:gd name="T6" fmla="*/ 2 w 1654"/>
                  <a:gd name="T7" fmla="*/ 1 h 2153"/>
                  <a:gd name="T8" fmla="*/ 1 w 1654"/>
                  <a:gd name="T9" fmla="*/ 1 h 2153"/>
                  <a:gd name="T10" fmla="*/ 1 w 1654"/>
                  <a:gd name="T11" fmla="*/ 1 h 2153"/>
                  <a:gd name="T12" fmla="*/ 1 w 1654"/>
                  <a:gd name="T13" fmla="*/ 1 h 2153"/>
                  <a:gd name="T14" fmla="*/ 1 w 1654"/>
                  <a:gd name="T15" fmla="*/ 1 h 2153"/>
                  <a:gd name="T16" fmla="*/ 1 w 1654"/>
                  <a:gd name="T17" fmla="*/ 1 h 2153"/>
                  <a:gd name="T18" fmla="*/ 1 w 1654"/>
                  <a:gd name="T19" fmla="*/ 1 h 2153"/>
                  <a:gd name="T20" fmla="*/ 1 w 1654"/>
                  <a:gd name="T21" fmla="*/ 1 h 2153"/>
                  <a:gd name="T22" fmla="*/ 1 w 1654"/>
                  <a:gd name="T23" fmla="*/ 1 h 2153"/>
                  <a:gd name="T24" fmla="*/ 1 w 1654"/>
                  <a:gd name="T25" fmla="*/ 1 h 2153"/>
                  <a:gd name="T26" fmla="*/ 1 w 1654"/>
                  <a:gd name="T27" fmla="*/ 1 h 2153"/>
                  <a:gd name="T28" fmla="*/ 1 w 1654"/>
                  <a:gd name="T29" fmla="*/ 1 h 2153"/>
                  <a:gd name="T30" fmla="*/ 1 w 1654"/>
                  <a:gd name="T31" fmla="*/ 1 h 2153"/>
                  <a:gd name="T32" fmla="*/ 1 w 1654"/>
                  <a:gd name="T33" fmla="*/ 1 h 2153"/>
                  <a:gd name="T34" fmla="*/ 0 w 1654"/>
                  <a:gd name="T35" fmla="*/ 1 h 2153"/>
                  <a:gd name="T36" fmla="*/ 1 w 1654"/>
                  <a:gd name="T37" fmla="*/ 2 h 2153"/>
                  <a:gd name="T38" fmla="*/ 1 w 1654"/>
                  <a:gd name="T39" fmla="*/ 2 h 2153"/>
                  <a:gd name="T40" fmla="*/ 1 w 1654"/>
                  <a:gd name="T41" fmla="*/ 2 h 2153"/>
                  <a:gd name="T42" fmla="*/ 1 w 1654"/>
                  <a:gd name="T43" fmla="*/ 2 h 2153"/>
                  <a:gd name="T44" fmla="*/ 1 w 1654"/>
                  <a:gd name="T45" fmla="*/ 3 h 2153"/>
                  <a:gd name="T46" fmla="*/ 1 w 1654"/>
                  <a:gd name="T47" fmla="*/ 3 h 2153"/>
                  <a:gd name="T48" fmla="*/ 1 w 1654"/>
                  <a:gd name="T49" fmla="*/ 3 h 2153"/>
                  <a:gd name="T50" fmla="*/ 1 w 1654"/>
                  <a:gd name="T51" fmla="*/ 3 h 2153"/>
                  <a:gd name="T52" fmla="*/ 1 w 1654"/>
                  <a:gd name="T53" fmla="*/ 3 h 2153"/>
                  <a:gd name="T54" fmla="*/ 1 w 1654"/>
                  <a:gd name="T55" fmla="*/ 3 h 2153"/>
                  <a:gd name="T56" fmla="*/ 1 w 1654"/>
                  <a:gd name="T57" fmla="*/ 3 h 2153"/>
                  <a:gd name="T58" fmla="*/ 1 w 1654"/>
                  <a:gd name="T59" fmla="*/ 3 h 2153"/>
                  <a:gd name="T60" fmla="*/ 1 w 1654"/>
                  <a:gd name="T61" fmla="*/ 3 h 2153"/>
                  <a:gd name="T62" fmla="*/ 2 w 1654"/>
                  <a:gd name="T63" fmla="*/ 3 h 2153"/>
                  <a:gd name="T64" fmla="*/ 2 w 1654"/>
                  <a:gd name="T65" fmla="*/ 3 h 2153"/>
                  <a:gd name="T66" fmla="*/ 2 w 1654"/>
                  <a:gd name="T67" fmla="*/ 3 h 2153"/>
                  <a:gd name="T68" fmla="*/ 2 w 1654"/>
                  <a:gd name="T69" fmla="*/ 3 h 2153"/>
                  <a:gd name="T70" fmla="*/ 2 w 1654"/>
                  <a:gd name="T71" fmla="*/ 3 h 2153"/>
                  <a:gd name="T72" fmla="*/ 2 w 1654"/>
                  <a:gd name="T73" fmla="*/ 2 h 2153"/>
                  <a:gd name="T74" fmla="*/ 2 w 1654"/>
                  <a:gd name="T75" fmla="*/ 2 h 2153"/>
                  <a:gd name="T76" fmla="*/ 2 w 1654"/>
                  <a:gd name="T77" fmla="*/ 2 h 2153"/>
                  <a:gd name="T78" fmla="*/ 2 w 1654"/>
                  <a:gd name="T79" fmla="*/ 2 h 2153"/>
                  <a:gd name="T80" fmla="*/ 2 w 1654"/>
                  <a:gd name="T81" fmla="*/ 1 h 2153"/>
                  <a:gd name="T82" fmla="*/ 2 w 1654"/>
                  <a:gd name="T83" fmla="*/ 1 h 215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654"/>
                  <a:gd name="T127" fmla="*/ 0 h 2153"/>
                  <a:gd name="T128" fmla="*/ 1654 w 1654"/>
                  <a:gd name="T129" fmla="*/ 2153 h 215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654" h="2153">
                    <a:moveTo>
                      <a:pt x="1456" y="200"/>
                    </a:moveTo>
                    <a:lnTo>
                      <a:pt x="1376" y="44"/>
                    </a:lnTo>
                    <a:lnTo>
                      <a:pt x="1234" y="0"/>
                    </a:lnTo>
                    <a:lnTo>
                      <a:pt x="1192" y="3"/>
                    </a:lnTo>
                    <a:lnTo>
                      <a:pt x="1152" y="8"/>
                    </a:lnTo>
                    <a:lnTo>
                      <a:pt x="1113" y="11"/>
                    </a:lnTo>
                    <a:lnTo>
                      <a:pt x="1076" y="16"/>
                    </a:lnTo>
                    <a:lnTo>
                      <a:pt x="1039" y="21"/>
                    </a:lnTo>
                    <a:lnTo>
                      <a:pt x="1002" y="24"/>
                    </a:lnTo>
                    <a:lnTo>
                      <a:pt x="967" y="29"/>
                    </a:lnTo>
                    <a:lnTo>
                      <a:pt x="932" y="34"/>
                    </a:lnTo>
                    <a:lnTo>
                      <a:pt x="897" y="41"/>
                    </a:lnTo>
                    <a:lnTo>
                      <a:pt x="865" y="45"/>
                    </a:lnTo>
                    <a:lnTo>
                      <a:pt x="830" y="50"/>
                    </a:lnTo>
                    <a:lnTo>
                      <a:pt x="798" y="57"/>
                    </a:lnTo>
                    <a:lnTo>
                      <a:pt x="765" y="63"/>
                    </a:lnTo>
                    <a:lnTo>
                      <a:pt x="733" y="70"/>
                    </a:lnTo>
                    <a:lnTo>
                      <a:pt x="701" y="76"/>
                    </a:lnTo>
                    <a:lnTo>
                      <a:pt x="669" y="83"/>
                    </a:lnTo>
                    <a:lnTo>
                      <a:pt x="637" y="91"/>
                    </a:lnTo>
                    <a:lnTo>
                      <a:pt x="605" y="99"/>
                    </a:lnTo>
                    <a:lnTo>
                      <a:pt x="573" y="107"/>
                    </a:lnTo>
                    <a:lnTo>
                      <a:pt x="541" y="115"/>
                    </a:lnTo>
                    <a:lnTo>
                      <a:pt x="508" y="123"/>
                    </a:lnTo>
                    <a:lnTo>
                      <a:pt x="476" y="133"/>
                    </a:lnTo>
                    <a:lnTo>
                      <a:pt x="443" y="143"/>
                    </a:lnTo>
                    <a:lnTo>
                      <a:pt x="409" y="153"/>
                    </a:lnTo>
                    <a:lnTo>
                      <a:pt x="374" y="164"/>
                    </a:lnTo>
                    <a:lnTo>
                      <a:pt x="340" y="175"/>
                    </a:lnTo>
                    <a:lnTo>
                      <a:pt x="304" y="187"/>
                    </a:lnTo>
                    <a:lnTo>
                      <a:pt x="269" y="198"/>
                    </a:lnTo>
                    <a:lnTo>
                      <a:pt x="231" y="211"/>
                    </a:lnTo>
                    <a:lnTo>
                      <a:pt x="194" y="224"/>
                    </a:lnTo>
                    <a:lnTo>
                      <a:pt x="155" y="237"/>
                    </a:lnTo>
                    <a:lnTo>
                      <a:pt x="115" y="252"/>
                    </a:lnTo>
                    <a:lnTo>
                      <a:pt x="0" y="835"/>
                    </a:lnTo>
                    <a:lnTo>
                      <a:pt x="21" y="1466"/>
                    </a:lnTo>
                    <a:lnTo>
                      <a:pt x="51" y="1522"/>
                    </a:lnTo>
                    <a:lnTo>
                      <a:pt x="51" y="1611"/>
                    </a:lnTo>
                    <a:lnTo>
                      <a:pt x="361" y="1799"/>
                    </a:lnTo>
                    <a:lnTo>
                      <a:pt x="324" y="1854"/>
                    </a:lnTo>
                    <a:lnTo>
                      <a:pt x="279" y="1910"/>
                    </a:lnTo>
                    <a:lnTo>
                      <a:pt x="273" y="1988"/>
                    </a:lnTo>
                    <a:lnTo>
                      <a:pt x="295" y="2018"/>
                    </a:lnTo>
                    <a:lnTo>
                      <a:pt x="324" y="2046"/>
                    </a:lnTo>
                    <a:lnTo>
                      <a:pt x="356" y="2069"/>
                    </a:lnTo>
                    <a:lnTo>
                      <a:pt x="394" y="2088"/>
                    </a:lnTo>
                    <a:lnTo>
                      <a:pt x="435" y="2104"/>
                    </a:lnTo>
                    <a:lnTo>
                      <a:pt x="480" y="2117"/>
                    </a:lnTo>
                    <a:lnTo>
                      <a:pt x="526" y="2127"/>
                    </a:lnTo>
                    <a:lnTo>
                      <a:pt x="574" y="2135"/>
                    </a:lnTo>
                    <a:lnTo>
                      <a:pt x="623" y="2142"/>
                    </a:lnTo>
                    <a:lnTo>
                      <a:pt x="674" y="2145"/>
                    </a:lnTo>
                    <a:lnTo>
                      <a:pt x="723" y="2148"/>
                    </a:lnTo>
                    <a:lnTo>
                      <a:pt x="771" y="2150"/>
                    </a:lnTo>
                    <a:lnTo>
                      <a:pt x="817" y="2152"/>
                    </a:lnTo>
                    <a:lnTo>
                      <a:pt x="862" y="2152"/>
                    </a:lnTo>
                    <a:lnTo>
                      <a:pt x="903" y="2152"/>
                    </a:lnTo>
                    <a:lnTo>
                      <a:pt x="941" y="2153"/>
                    </a:lnTo>
                    <a:lnTo>
                      <a:pt x="966" y="2147"/>
                    </a:lnTo>
                    <a:lnTo>
                      <a:pt x="988" y="2139"/>
                    </a:lnTo>
                    <a:lnTo>
                      <a:pt x="1011" y="2132"/>
                    </a:lnTo>
                    <a:lnTo>
                      <a:pt x="1032" y="2126"/>
                    </a:lnTo>
                    <a:lnTo>
                      <a:pt x="1052" y="2119"/>
                    </a:lnTo>
                    <a:lnTo>
                      <a:pt x="1072" y="2113"/>
                    </a:lnTo>
                    <a:lnTo>
                      <a:pt x="1091" y="2104"/>
                    </a:lnTo>
                    <a:lnTo>
                      <a:pt x="1109" y="2098"/>
                    </a:lnTo>
                    <a:lnTo>
                      <a:pt x="1128" y="2090"/>
                    </a:lnTo>
                    <a:lnTo>
                      <a:pt x="1146" y="2080"/>
                    </a:lnTo>
                    <a:lnTo>
                      <a:pt x="1164" y="2070"/>
                    </a:lnTo>
                    <a:lnTo>
                      <a:pt x="1184" y="2061"/>
                    </a:lnTo>
                    <a:lnTo>
                      <a:pt x="1203" y="2049"/>
                    </a:lnTo>
                    <a:lnTo>
                      <a:pt x="1222" y="2036"/>
                    </a:lnTo>
                    <a:lnTo>
                      <a:pt x="1243" y="2023"/>
                    </a:lnTo>
                    <a:lnTo>
                      <a:pt x="1264" y="2009"/>
                    </a:lnTo>
                    <a:lnTo>
                      <a:pt x="1264" y="1910"/>
                    </a:lnTo>
                    <a:lnTo>
                      <a:pt x="1204" y="1830"/>
                    </a:lnTo>
                    <a:lnTo>
                      <a:pt x="1339" y="1801"/>
                    </a:lnTo>
                    <a:lnTo>
                      <a:pt x="1340" y="1762"/>
                    </a:lnTo>
                    <a:lnTo>
                      <a:pt x="1564" y="1531"/>
                    </a:lnTo>
                    <a:lnTo>
                      <a:pt x="1654" y="1387"/>
                    </a:lnTo>
                    <a:lnTo>
                      <a:pt x="1631" y="812"/>
                    </a:lnTo>
                    <a:lnTo>
                      <a:pt x="1522" y="690"/>
                    </a:lnTo>
                    <a:lnTo>
                      <a:pt x="1453" y="500"/>
                    </a:lnTo>
                    <a:lnTo>
                      <a:pt x="1456" y="20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26" name="Freeform 20"/>
              <p:cNvSpPr>
                <a:spLocks/>
              </p:cNvSpPr>
              <p:nvPr/>
            </p:nvSpPr>
            <p:spPr bwMode="auto">
              <a:xfrm>
                <a:off x="3835" y="2162"/>
                <a:ext cx="637" cy="969"/>
              </a:xfrm>
              <a:custGeom>
                <a:avLst/>
                <a:gdLst>
                  <a:gd name="T0" fmla="*/ 1 w 1274"/>
                  <a:gd name="T1" fmla="*/ 0 h 1939"/>
                  <a:gd name="T2" fmla="*/ 1 w 1274"/>
                  <a:gd name="T3" fmla="*/ 0 h 1939"/>
                  <a:gd name="T4" fmla="*/ 1 w 1274"/>
                  <a:gd name="T5" fmla="*/ 1 h 1939"/>
                  <a:gd name="T6" fmla="*/ 1 w 1274"/>
                  <a:gd name="T7" fmla="*/ 1 h 1939"/>
                  <a:gd name="T8" fmla="*/ 1 w 1274"/>
                  <a:gd name="T9" fmla="*/ 1 h 1939"/>
                  <a:gd name="T10" fmla="*/ 1 w 1274"/>
                  <a:gd name="T11" fmla="*/ 1 h 1939"/>
                  <a:gd name="T12" fmla="*/ 1 w 1274"/>
                  <a:gd name="T13" fmla="*/ 1 h 1939"/>
                  <a:gd name="T14" fmla="*/ 1 w 1274"/>
                  <a:gd name="T15" fmla="*/ 1 h 1939"/>
                  <a:gd name="T16" fmla="*/ 1 w 1274"/>
                  <a:gd name="T17" fmla="*/ 1 h 1939"/>
                  <a:gd name="T18" fmla="*/ 1 w 1274"/>
                  <a:gd name="T19" fmla="*/ 1 h 1939"/>
                  <a:gd name="T20" fmla="*/ 1 w 1274"/>
                  <a:gd name="T21" fmla="*/ 1 h 1939"/>
                  <a:gd name="T22" fmla="*/ 1 w 1274"/>
                  <a:gd name="T23" fmla="*/ 1 h 1939"/>
                  <a:gd name="T24" fmla="*/ 1 w 1274"/>
                  <a:gd name="T25" fmla="*/ 1 h 1939"/>
                  <a:gd name="T26" fmla="*/ 1 w 1274"/>
                  <a:gd name="T27" fmla="*/ 1 h 1939"/>
                  <a:gd name="T28" fmla="*/ 1 w 1274"/>
                  <a:gd name="T29" fmla="*/ 1 h 1939"/>
                  <a:gd name="T30" fmla="*/ 1 w 1274"/>
                  <a:gd name="T31" fmla="*/ 0 h 1939"/>
                  <a:gd name="T32" fmla="*/ 1 w 1274"/>
                  <a:gd name="T33" fmla="*/ 0 h 1939"/>
                  <a:gd name="T34" fmla="*/ 1 w 1274"/>
                  <a:gd name="T35" fmla="*/ 0 h 1939"/>
                  <a:gd name="T36" fmla="*/ 1 w 1274"/>
                  <a:gd name="T37" fmla="*/ 0 h 1939"/>
                  <a:gd name="T38" fmla="*/ 1 w 1274"/>
                  <a:gd name="T39" fmla="*/ 0 h 1939"/>
                  <a:gd name="T40" fmla="*/ 1 w 1274"/>
                  <a:gd name="T41" fmla="*/ 0 h 1939"/>
                  <a:gd name="T42" fmla="*/ 1 w 1274"/>
                  <a:gd name="T43" fmla="*/ 0 h 1939"/>
                  <a:gd name="T44" fmla="*/ 1 w 1274"/>
                  <a:gd name="T45" fmla="*/ 0 h 1939"/>
                  <a:gd name="T46" fmla="*/ 1 w 1274"/>
                  <a:gd name="T47" fmla="*/ 0 h 1939"/>
                  <a:gd name="T48" fmla="*/ 1 w 1274"/>
                  <a:gd name="T49" fmla="*/ 0 h 1939"/>
                  <a:gd name="T50" fmla="*/ 1 w 1274"/>
                  <a:gd name="T51" fmla="*/ 0 h 1939"/>
                  <a:gd name="T52" fmla="*/ 1 w 1274"/>
                  <a:gd name="T53" fmla="*/ 0 h 1939"/>
                  <a:gd name="T54" fmla="*/ 1 w 1274"/>
                  <a:gd name="T55" fmla="*/ 0 h 1939"/>
                  <a:gd name="T56" fmla="*/ 1 w 1274"/>
                  <a:gd name="T57" fmla="*/ 0 h 1939"/>
                  <a:gd name="T58" fmla="*/ 1 w 1274"/>
                  <a:gd name="T59" fmla="*/ 0 h 1939"/>
                  <a:gd name="T60" fmla="*/ 1 w 1274"/>
                  <a:gd name="T61" fmla="*/ 0 h 1939"/>
                  <a:gd name="T62" fmla="*/ 1 w 1274"/>
                  <a:gd name="T63" fmla="*/ 0 h 1939"/>
                  <a:gd name="T64" fmla="*/ 1 w 1274"/>
                  <a:gd name="T65" fmla="*/ 0 h 1939"/>
                  <a:gd name="T66" fmla="*/ 1 w 1274"/>
                  <a:gd name="T67" fmla="*/ 0 h 193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74"/>
                  <a:gd name="T103" fmla="*/ 0 h 1939"/>
                  <a:gd name="T104" fmla="*/ 1274 w 1274"/>
                  <a:gd name="T105" fmla="*/ 1939 h 193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74" h="1939">
                    <a:moveTo>
                      <a:pt x="1274" y="0"/>
                    </a:moveTo>
                    <a:lnTo>
                      <a:pt x="1227" y="237"/>
                    </a:lnTo>
                    <a:lnTo>
                      <a:pt x="1183" y="486"/>
                    </a:lnTo>
                    <a:lnTo>
                      <a:pt x="1149" y="739"/>
                    </a:lnTo>
                    <a:lnTo>
                      <a:pt x="1121" y="992"/>
                    </a:lnTo>
                    <a:lnTo>
                      <a:pt x="1100" y="1238"/>
                    </a:lnTo>
                    <a:lnTo>
                      <a:pt x="1086" y="1470"/>
                    </a:lnTo>
                    <a:lnTo>
                      <a:pt x="1080" y="1684"/>
                    </a:lnTo>
                    <a:lnTo>
                      <a:pt x="1082" y="1873"/>
                    </a:lnTo>
                    <a:lnTo>
                      <a:pt x="930" y="1829"/>
                    </a:lnTo>
                    <a:lnTo>
                      <a:pt x="951" y="1939"/>
                    </a:lnTo>
                    <a:lnTo>
                      <a:pt x="900" y="1937"/>
                    </a:lnTo>
                    <a:lnTo>
                      <a:pt x="848" y="1933"/>
                    </a:lnTo>
                    <a:lnTo>
                      <a:pt x="794" y="1926"/>
                    </a:lnTo>
                    <a:lnTo>
                      <a:pt x="739" y="1916"/>
                    </a:lnTo>
                    <a:lnTo>
                      <a:pt x="683" y="1903"/>
                    </a:lnTo>
                    <a:lnTo>
                      <a:pt x="626" y="1889"/>
                    </a:lnTo>
                    <a:lnTo>
                      <a:pt x="568" y="1871"/>
                    </a:lnTo>
                    <a:lnTo>
                      <a:pt x="510" y="1850"/>
                    </a:lnTo>
                    <a:lnTo>
                      <a:pt x="450" y="1825"/>
                    </a:lnTo>
                    <a:lnTo>
                      <a:pt x="392" y="1798"/>
                    </a:lnTo>
                    <a:lnTo>
                      <a:pt x="332" y="1769"/>
                    </a:lnTo>
                    <a:lnTo>
                      <a:pt x="274" y="1736"/>
                    </a:lnTo>
                    <a:lnTo>
                      <a:pt x="218" y="1699"/>
                    </a:lnTo>
                    <a:lnTo>
                      <a:pt x="161" y="1660"/>
                    </a:lnTo>
                    <a:lnTo>
                      <a:pt x="104" y="1618"/>
                    </a:lnTo>
                    <a:lnTo>
                      <a:pt x="51" y="1572"/>
                    </a:lnTo>
                    <a:lnTo>
                      <a:pt x="51" y="1473"/>
                    </a:lnTo>
                    <a:lnTo>
                      <a:pt x="0" y="1416"/>
                    </a:lnTo>
                    <a:lnTo>
                      <a:pt x="6" y="1241"/>
                    </a:lnTo>
                    <a:lnTo>
                      <a:pt x="15" y="1067"/>
                    </a:lnTo>
                    <a:lnTo>
                      <a:pt x="28" y="900"/>
                    </a:lnTo>
                    <a:lnTo>
                      <a:pt x="45" y="741"/>
                    </a:lnTo>
                    <a:lnTo>
                      <a:pt x="66" y="591"/>
                    </a:lnTo>
                    <a:lnTo>
                      <a:pt x="89" y="455"/>
                    </a:lnTo>
                    <a:lnTo>
                      <a:pt x="119" y="333"/>
                    </a:lnTo>
                    <a:lnTo>
                      <a:pt x="152" y="231"/>
                    </a:lnTo>
                    <a:lnTo>
                      <a:pt x="180" y="219"/>
                    </a:lnTo>
                    <a:lnTo>
                      <a:pt x="210" y="208"/>
                    </a:lnTo>
                    <a:lnTo>
                      <a:pt x="240" y="197"/>
                    </a:lnTo>
                    <a:lnTo>
                      <a:pt x="271" y="185"/>
                    </a:lnTo>
                    <a:lnTo>
                      <a:pt x="303" y="174"/>
                    </a:lnTo>
                    <a:lnTo>
                      <a:pt x="334" y="163"/>
                    </a:lnTo>
                    <a:lnTo>
                      <a:pt x="365" y="153"/>
                    </a:lnTo>
                    <a:lnTo>
                      <a:pt x="398" y="142"/>
                    </a:lnTo>
                    <a:lnTo>
                      <a:pt x="432" y="132"/>
                    </a:lnTo>
                    <a:lnTo>
                      <a:pt x="465" y="122"/>
                    </a:lnTo>
                    <a:lnTo>
                      <a:pt x="499" y="112"/>
                    </a:lnTo>
                    <a:lnTo>
                      <a:pt x="535" y="103"/>
                    </a:lnTo>
                    <a:lnTo>
                      <a:pt x="569" y="94"/>
                    </a:lnTo>
                    <a:lnTo>
                      <a:pt x="605" y="85"/>
                    </a:lnTo>
                    <a:lnTo>
                      <a:pt x="641" y="77"/>
                    </a:lnTo>
                    <a:lnTo>
                      <a:pt x="677" y="68"/>
                    </a:lnTo>
                    <a:lnTo>
                      <a:pt x="712" y="60"/>
                    </a:lnTo>
                    <a:lnTo>
                      <a:pt x="750" y="54"/>
                    </a:lnTo>
                    <a:lnTo>
                      <a:pt x="785" y="47"/>
                    </a:lnTo>
                    <a:lnTo>
                      <a:pt x="823" y="41"/>
                    </a:lnTo>
                    <a:lnTo>
                      <a:pt x="860" y="34"/>
                    </a:lnTo>
                    <a:lnTo>
                      <a:pt x="897" y="28"/>
                    </a:lnTo>
                    <a:lnTo>
                      <a:pt x="934" y="23"/>
                    </a:lnTo>
                    <a:lnTo>
                      <a:pt x="972" y="18"/>
                    </a:lnTo>
                    <a:lnTo>
                      <a:pt x="1010" y="15"/>
                    </a:lnTo>
                    <a:lnTo>
                      <a:pt x="1048" y="12"/>
                    </a:lnTo>
                    <a:lnTo>
                      <a:pt x="1085" y="8"/>
                    </a:lnTo>
                    <a:lnTo>
                      <a:pt x="1124" y="5"/>
                    </a:lnTo>
                    <a:lnTo>
                      <a:pt x="1161" y="3"/>
                    </a:lnTo>
                    <a:lnTo>
                      <a:pt x="1198" y="2"/>
                    </a:lnTo>
                    <a:lnTo>
                      <a:pt x="1237" y="0"/>
                    </a:lnTo>
                    <a:lnTo>
                      <a:pt x="1274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27" name="Freeform 21"/>
              <p:cNvSpPr>
                <a:spLocks/>
              </p:cNvSpPr>
              <p:nvPr/>
            </p:nvSpPr>
            <p:spPr bwMode="auto">
              <a:xfrm>
                <a:off x="3836" y="2166"/>
                <a:ext cx="613" cy="933"/>
              </a:xfrm>
              <a:custGeom>
                <a:avLst/>
                <a:gdLst>
                  <a:gd name="T0" fmla="*/ 1 w 1226"/>
                  <a:gd name="T1" fmla="*/ 1 h 1866"/>
                  <a:gd name="T2" fmla="*/ 1 w 1226"/>
                  <a:gd name="T3" fmla="*/ 1 h 1866"/>
                  <a:gd name="T4" fmla="*/ 1 w 1226"/>
                  <a:gd name="T5" fmla="*/ 2 h 1866"/>
                  <a:gd name="T6" fmla="*/ 1 w 1226"/>
                  <a:gd name="T7" fmla="*/ 2 h 1866"/>
                  <a:gd name="T8" fmla="*/ 1 w 1226"/>
                  <a:gd name="T9" fmla="*/ 2 h 1866"/>
                  <a:gd name="T10" fmla="*/ 1 w 1226"/>
                  <a:gd name="T11" fmla="*/ 2 h 1866"/>
                  <a:gd name="T12" fmla="*/ 1 w 1226"/>
                  <a:gd name="T13" fmla="*/ 2 h 1866"/>
                  <a:gd name="T14" fmla="*/ 1 w 1226"/>
                  <a:gd name="T15" fmla="*/ 2 h 1866"/>
                  <a:gd name="T16" fmla="*/ 1 w 1226"/>
                  <a:gd name="T17" fmla="*/ 2 h 1866"/>
                  <a:gd name="T18" fmla="*/ 1 w 1226"/>
                  <a:gd name="T19" fmla="*/ 2 h 1866"/>
                  <a:gd name="T20" fmla="*/ 1 w 1226"/>
                  <a:gd name="T21" fmla="*/ 2 h 1866"/>
                  <a:gd name="T22" fmla="*/ 1 w 1226"/>
                  <a:gd name="T23" fmla="*/ 2 h 1866"/>
                  <a:gd name="T24" fmla="*/ 1 w 1226"/>
                  <a:gd name="T25" fmla="*/ 2 h 1866"/>
                  <a:gd name="T26" fmla="*/ 1 w 1226"/>
                  <a:gd name="T27" fmla="*/ 2 h 1866"/>
                  <a:gd name="T28" fmla="*/ 1 w 1226"/>
                  <a:gd name="T29" fmla="*/ 2 h 1866"/>
                  <a:gd name="T30" fmla="*/ 1 w 1226"/>
                  <a:gd name="T31" fmla="*/ 2 h 1866"/>
                  <a:gd name="T32" fmla="*/ 1 w 1226"/>
                  <a:gd name="T33" fmla="*/ 2 h 1866"/>
                  <a:gd name="T34" fmla="*/ 1 w 1226"/>
                  <a:gd name="T35" fmla="*/ 2 h 1866"/>
                  <a:gd name="T36" fmla="*/ 1 w 1226"/>
                  <a:gd name="T37" fmla="*/ 2 h 1866"/>
                  <a:gd name="T38" fmla="*/ 1 w 1226"/>
                  <a:gd name="T39" fmla="*/ 2 h 1866"/>
                  <a:gd name="T40" fmla="*/ 1 w 1226"/>
                  <a:gd name="T41" fmla="*/ 2 h 1866"/>
                  <a:gd name="T42" fmla="*/ 1 w 1226"/>
                  <a:gd name="T43" fmla="*/ 2 h 1866"/>
                  <a:gd name="T44" fmla="*/ 1 w 1226"/>
                  <a:gd name="T45" fmla="*/ 2 h 1866"/>
                  <a:gd name="T46" fmla="*/ 1 w 1226"/>
                  <a:gd name="T47" fmla="*/ 2 h 1866"/>
                  <a:gd name="T48" fmla="*/ 1 w 1226"/>
                  <a:gd name="T49" fmla="*/ 2 h 1866"/>
                  <a:gd name="T50" fmla="*/ 1 w 1226"/>
                  <a:gd name="T51" fmla="*/ 1 h 1866"/>
                  <a:gd name="T52" fmla="*/ 1 w 1226"/>
                  <a:gd name="T53" fmla="*/ 1 h 1866"/>
                  <a:gd name="T54" fmla="*/ 1 w 1226"/>
                  <a:gd name="T55" fmla="*/ 1 h 1866"/>
                  <a:gd name="T56" fmla="*/ 1 w 1226"/>
                  <a:gd name="T57" fmla="*/ 1 h 1866"/>
                  <a:gd name="T58" fmla="*/ 1 w 1226"/>
                  <a:gd name="T59" fmla="*/ 1 h 1866"/>
                  <a:gd name="T60" fmla="*/ 1 w 1226"/>
                  <a:gd name="T61" fmla="*/ 1 h 1866"/>
                  <a:gd name="T62" fmla="*/ 1 w 1226"/>
                  <a:gd name="T63" fmla="*/ 1 h 1866"/>
                  <a:gd name="T64" fmla="*/ 1 w 1226"/>
                  <a:gd name="T65" fmla="*/ 1 h 1866"/>
                  <a:gd name="T66" fmla="*/ 1 w 1226"/>
                  <a:gd name="T67" fmla="*/ 1 h 1866"/>
                  <a:gd name="T68" fmla="*/ 1 w 1226"/>
                  <a:gd name="T69" fmla="*/ 1 h 1866"/>
                  <a:gd name="T70" fmla="*/ 1 w 1226"/>
                  <a:gd name="T71" fmla="*/ 1 h 1866"/>
                  <a:gd name="T72" fmla="*/ 1 w 1226"/>
                  <a:gd name="T73" fmla="*/ 1 h 1866"/>
                  <a:gd name="T74" fmla="*/ 1 w 1226"/>
                  <a:gd name="T75" fmla="*/ 1 h 1866"/>
                  <a:gd name="T76" fmla="*/ 1 w 1226"/>
                  <a:gd name="T77" fmla="*/ 1 h 1866"/>
                  <a:gd name="T78" fmla="*/ 1 w 1226"/>
                  <a:gd name="T79" fmla="*/ 1 h 1866"/>
                  <a:gd name="T80" fmla="*/ 1 w 1226"/>
                  <a:gd name="T81" fmla="*/ 1 h 1866"/>
                  <a:gd name="T82" fmla="*/ 1 w 1226"/>
                  <a:gd name="T83" fmla="*/ 1 h 1866"/>
                  <a:gd name="T84" fmla="*/ 1 w 1226"/>
                  <a:gd name="T85" fmla="*/ 1 h 1866"/>
                  <a:gd name="T86" fmla="*/ 1 w 1226"/>
                  <a:gd name="T87" fmla="*/ 0 h 186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26"/>
                  <a:gd name="T133" fmla="*/ 0 h 1866"/>
                  <a:gd name="T134" fmla="*/ 1226 w 1226"/>
                  <a:gd name="T135" fmla="*/ 1866 h 186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26" h="1866">
                    <a:moveTo>
                      <a:pt x="1226" y="0"/>
                    </a:moveTo>
                    <a:lnTo>
                      <a:pt x="1180" y="228"/>
                    </a:lnTo>
                    <a:lnTo>
                      <a:pt x="1140" y="466"/>
                    </a:lnTo>
                    <a:lnTo>
                      <a:pt x="1107" y="710"/>
                    </a:lnTo>
                    <a:lnTo>
                      <a:pt x="1080" y="954"/>
                    </a:lnTo>
                    <a:lnTo>
                      <a:pt x="1061" y="1191"/>
                    </a:lnTo>
                    <a:lnTo>
                      <a:pt x="1048" y="1415"/>
                    </a:lnTo>
                    <a:lnTo>
                      <a:pt x="1042" y="1619"/>
                    </a:lnTo>
                    <a:lnTo>
                      <a:pt x="1045" y="1801"/>
                    </a:lnTo>
                    <a:lnTo>
                      <a:pt x="1027" y="1796"/>
                    </a:lnTo>
                    <a:lnTo>
                      <a:pt x="1007" y="1790"/>
                    </a:lnTo>
                    <a:lnTo>
                      <a:pt x="990" y="1785"/>
                    </a:lnTo>
                    <a:lnTo>
                      <a:pt x="972" y="1780"/>
                    </a:lnTo>
                    <a:lnTo>
                      <a:pt x="954" y="1775"/>
                    </a:lnTo>
                    <a:lnTo>
                      <a:pt x="936" y="1770"/>
                    </a:lnTo>
                    <a:lnTo>
                      <a:pt x="917" y="1764"/>
                    </a:lnTo>
                    <a:lnTo>
                      <a:pt x="899" y="1759"/>
                    </a:lnTo>
                    <a:lnTo>
                      <a:pt x="903" y="1785"/>
                    </a:lnTo>
                    <a:lnTo>
                      <a:pt x="909" y="1813"/>
                    </a:lnTo>
                    <a:lnTo>
                      <a:pt x="914" y="1839"/>
                    </a:lnTo>
                    <a:lnTo>
                      <a:pt x="918" y="1866"/>
                    </a:lnTo>
                    <a:lnTo>
                      <a:pt x="870" y="1865"/>
                    </a:lnTo>
                    <a:lnTo>
                      <a:pt x="820" y="1861"/>
                    </a:lnTo>
                    <a:lnTo>
                      <a:pt x="767" y="1855"/>
                    </a:lnTo>
                    <a:lnTo>
                      <a:pt x="715" y="1848"/>
                    </a:lnTo>
                    <a:lnTo>
                      <a:pt x="660" y="1837"/>
                    </a:lnTo>
                    <a:lnTo>
                      <a:pt x="605" y="1824"/>
                    </a:lnTo>
                    <a:lnTo>
                      <a:pt x="548" y="1808"/>
                    </a:lnTo>
                    <a:lnTo>
                      <a:pt x="492" y="1790"/>
                    </a:lnTo>
                    <a:lnTo>
                      <a:pt x="434" y="1769"/>
                    </a:lnTo>
                    <a:lnTo>
                      <a:pt x="377" y="1744"/>
                    </a:lnTo>
                    <a:lnTo>
                      <a:pt x="319" y="1718"/>
                    </a:lnTo>
                    <a:lnTo>
                      <a:pt x="262" y="1688"/>
                    </a:lnTo>
                    <a:lnTo>
                      <a:pt x="207" y="1655"/>
                    </a:lnTo>
                    <a:lnTo>
                      <a:pt x="152" y="1618"/>
                    </a:lnTo>
                    <a:lnTo>
                      <a:pt x="98" y="1579"/>
                    </a:lnTo>
                    <a:lnTo>
                      <a:pt x="46" y="1535"/>
                    </a:lnTo>
                    <a:lnTo>
                      <a:pt x="46" y="1507"/>
                    </a:lnTo>
                    <a:lnTo>
                      <a:pt x="46" y="1481"/>
                    </a:lnTo>
                    <a:lnTo>
                      <a:pt x="46" y="1454"/>
                    </a:lnTo>
                    <a:lnTo>
                      <a:pt x="46" y="1428"/>
                    </a:lnTo>
                    <a:lnTo>
                      <a:pt x="40" y="1420"/>
                    </a:lnTo>
                    <a:lnTo>
                      <a:pt x="34" y="1411"/>
                    </a:lnTo>
                    <a:lnTo>
                      <a:pt x="28" y="1403"/>
                    </a:lnTo>
                    <a:lnTo>
                      <a:pt x="24" y="1395"/>
                    </a:lnTo>
                    <a:lnTo>
                      <a:pt x="18" y="1389"/>
                    </a:lnTo>
                    <a:lnTo>
                      <a:pt x="12" y="1381"/>
                    </a:lnTo>
                    <a:lnTo>
                      <a:pt x="6" y="1373"/>
                    </a:lnTo>
                    <a:lnTo>
                      <a:pt x="0" y="1364"/>
                    </a:lnTo>
                    <a:lnTo>
                      <a:pt x="6" y="1194"/>
                    </a:lnTo>
                    <a:lnTo>
                      <a:pt x="15" y="1028"/>
                    </a:lnTo>
                    <a:lnTo>
                      <a:pt x="28" y="866"/>
                    </a:lnTo>
                    <a:lnTo>
                      <a:pt x="45" y="713"/>
                    </a:lnTo>
                    <a:lnTo>
                      <a:pt x="66" y="569"/>
                    </a:lnTo>
                    <a:lnTo>
                      <a:pt x="89" y="439"/>
                    </a:lnTo>
                    <a:lnTo>
                      <a:pt x="118" y="324"/>
                    </a:lnTo>
                    <a:lnTo>
                      <a:pt x="149" y="224"/>
                    </a:lnTo>
                    <a:lnTo>
                      <a:pt x="176" y="213"/>
                    </a:lnTo>
                    <a:lnTo>
                      <a:pt x="204" y="202"/>
                    </a:lnTo>
                    <a:lnTo>
                      <a:pt x="234" y="190"/>
                    </a:lnTo>
                    <a:lnTo>
                      <a:pt x="262" y="181"/>
                    </a:lnTo>
                    <a:lnTo>
                      <a:pt x="292" y="169"/>
                    </a:lnTo>
                    <a:lnTo>
                      <a:pt x="323" y="158"/>
                    </a:lnTo>
                    <a:lnTo>
                      <a:pt x="353" y="148"/>
                    </a:lnTo>
                    <a:lnTo>
                      <a:pt x="386" y="138"/>
                    </a:lnTo>
                    <a:lnTo>
                      <a:pt x="417" y="129"/>
                    </a:lnTo>
                    <a:lnTo>
                      <a:pt x="450" y="119"/>
                    </a:lnTo>
                    <a:lnTo>
                      <a:pt x="483" y="109"/>
                    </a:lnTo>
                    <a:lnTo>
                      <a:pt x="516" y="99"/>
                    </a:lnTo>
                    <a:lnTo>
                      <a:pt x="550" y="91"/>
                    </a:lnTo>
                    <a:lnTo>
                      <a:pt x="583" y="83"/>
                    </a:lnTo>
                    <a:lnTo>
                      <a:pt x="617" y="75"/>
                    </a:lnTo>
                    <a:lnTo>
                      <a:pt x="653" y="67"/>
                    </a:lnTo>
                    <a:lnTo>
                      <a:pt x="687" y="59"/>
                    </a:lnTo>
                    <a:lnTo>
                      <a:pt x="721" y="52"/>
                    </a:lnTo>
                    <a:lnTo>
                      <a:pt x="757" y="46"/>
                    </a:lnTo>
                    <a:lnTo>
                      <a:pt x="793" y="39"/>
                    </a:lnTo>
                    <a:lnTo>
                      <a:pt x="829" y="33"/>
                    </a:lnTo>
                    <a:lnTo>
                      <a:pt x="864" y="28"/>
                    </a:lnTo>
                    <a:lnTo>
                      <a:pt x="900" y="23"/>
                    </a:lnTo>
                    <a:lnTo>
                      <a:pt x="936" y="18"/>
                    </a:lnTo>
                    <a:lnTo>
                      <a:pt x="973" y="15"/>
                    </a:lnTo>
                    <a:lnTo>
                      <a:pt x="1009" y="10"/>
                    </a:lnTo>
                    <a:lnTo>
                      <a:pt x="1045" y="7"/>
                    </a:lnTo>
                    <a:lnTo>
                      <a:pt x="1082" y="5"/>
                    </a:lnTo>
                    <a:lnTo>
                      <a:pt x="1118" y="4"/>
                    </a:lnTo>
                    <a:lnTo>
                      <a:pt x="1153" y="2"/>
                    </a:lnTo>
                    <a:lnTo>
                      <a:pt x="1191" y="0"/>
                    </a:lnTo>
                    <a:lnTo>
                      <a:pt x="1226" y="0"/>
                    </a:lnTo>
                    <a:close/>
                  </a:path>
                </a:pathLst>
              </a:custGeom>
              <a:solidFill>
                <a:srgbClr val="BC72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28" name="Freeform 22"/>
              <p:cNvSpPr>
                <a:spLocks/>
              </p:cNvSpPr>
              <p:nvPr/>
            </p:nvSpPr>
            <p:spPr bwMode="auto">
              <a:xfrm>
                <a:off x="3838" y="2170"/>
                <a:ext cx="589" cy="895"/>
              </a:xfrm>
              <a:custGeom>
                <a:avLst/>
                <a:gdLst>
                  <a:gd name="T0" fmla="*/ 1 w 1179"/>
                  <a:gd name="T1" fmla="*/ 0 h 1792"/>
                  <a:gd name="T2" fmla="*/ 1 w 1179"/>
                  <a:gd name="T3" fmla="*/ 0 h 1792"/>
                  <a:gd name="T4" fmla="*/ 0 w 1179"/>
                  <a:gd name="T5" fmla="*/ 1 h 1792"/>
                  <a:gd name="T6" fmla="*/ 0 w 1179"/>
                  <a:gd name="T7" fmla="*/ 1 h 1792"/>
                  <a:gd name="T8" fmla="*/ 0 w 1179"/>
                  <a:gd name="T9" fmla="*/ 1 h 1792"/>
                  <a:gd name="T10" fmla="*/ 0 w 1179"/>
                  <a:gd name="T11" fmla="*/ 1 h 1792"/>
                  <a:gd name="T12" fmla="*/ 0 w 1179"/>
                  <a:gd name="T13" fmla="*/ 1 h 1792"/>
                  <a:gd name="T14" fmla="*/ 0 w 1179"/>
                  <a:gd name="T15" fmla="*/ 1 h 1792"/>
                  <a:gd name="T16" fmla="*/ 0 w 1179"/>
                  <a:gd name="T17" fmla="*/ 1 h 1792"/>
                  <a:gd name="T18" fmla="*/ 0 w 1179"/>
                  <a:gd name="T19" fmla="*/ 1 h 1792"/>
                  <a:gd name="T20" fmla="*/ 0 w 1179"/>
                  <a:gd name="T21" fmla="*/ 1 h 1792"/>
                  <a:gd name="T22" fmla="*/ 0 w 1179"/>
                  <a:gd name="T23" fmla="*/ 1 h 1792"/>
                  <a:gd name="T24" fmla="*/ 0 w 1179"/>
                  <a:gd name="T25" fmla="*/ 1 h 1792"/>
                  <a:gd name="T26" fmla="*/ 0 w 1179"/>
                  <a:gd name="T27" fmla="*/ 1 h 1792"/>
                  <a:gd name="T28" fmla="*/ 0 w 1179"/>
                  <a:gd name="T29" fmla="*/ 1 h 1792"/>
                  <a:gd name="T30" fmla="*/ 0 w 1179"/>
                  <a:gd name="T31" fmla="*/ 1 h 1792"/>
                  <a:gd name="T32" fmla="*/ 0 w 1179"/>
                  <a:gd name="T33" fmla="*/ 1 h 1792"/>
                  <a:gd name="T34" fmla="*/ 0 w 1179"/>
                  <a:gd name="T35" fmla="*/ 1 h 1792"/>
                  <a:gd name="T36" fmla="*/ 0 w 1179"/>
                  <a:gd name="T37" fmla="*/ 1 h 1792"/>
                  <a:gd name="T38" fmla="*/ 0 w 1179"/>
                  <a:gd name="T39" fmla="*/ 1 h 1792"/>
                  <a:gd name="T40" fmla="*/ 0 w 1179"/>
                  <a:gd name="T41" fmla="*/ 1 h 1792"/>
                  <a:gd name="T42" fmla="*/ 0 w 1179"/>
                  <a:gd name="T43" fmla="*/ 1 h 1792"/>
                  <a:gd name="T44" fmla="*/ 0 w 1179"/>
                  <a:gd name="T45" fmla="*/ 1 h 1792"/>
                  <a:gd name="T46" fmla="*/ 0 w 1179"/>
                  <a:gd name="T47" fmla="*/ 0 h 1792"/>
                  <a:gd name="T48" fmla="*/ 0 w 1179"/>
                  <a:gd name="T49" fmla="*/ 0 h 1792"/>
                  <a:gd name="T50" fmla="*/ 0 w 1179"/>
                  <a:gd name="T51" fmla="*/ 0 h 1792"/>
                  <a:gd name="T52" fmla="*/ 0 w 1179"/>
                  <a:gd name="T53" fmla="*/ 0 h 1792"/>
                  <a:gd name="T54" fmla="*/ 0 w 1179"/>
                  <a:gd name="T55" fmla="*/ 0 h 1792"/>
                  <a:gd name="T56" fmla="*/ 0 w 1179"/>
                  <a:gd name="T57" fmla="*/ 0 h 1792"/>
                  <a:gd name="T58" fmla="*/ 0 w 1179"/>
                  <a:gd name="T59" fmla="*/ 0 h 1792"/>
                  <a:gd name="T60" fmla="*/ 0 w 1179"/>
                  <a:gd name="T61" fmla="*/ 0 h 1792"/>
                  <a:gd name="T62" fmla="*/ 0 w 1179"/>
                  <a:gd name="T63" fmla="*/ 0 h 1792"/>
                  <a:gd name="T64" fmla="*/ 0 w 1179"/>
                  <a:gd name="T65" fmla="*/ 0 h 1792"/>
                  <a:gd name="T66" fmla="*/ 0 w 1179"/>
                  <a:gd name="T67" fmla="*/ 0 h 1792"/>
                  <a:gd name="T68" fmla="*/ 0 w 1179"/>
                  <a:gd name="T69" fmla="*/ 0 h 1792"/>
                  <a:gd name="T70" fmla="*/ 0 w 1179"/>
                  <a:gd name="T71" fmla="*/ 0 h 1792"/>
                  <a:gd name="T72" fmla="*/ 0 w 1179"/>
                  <a:gd name="T73" fmla="*/ 0 h 1792"/>
                  <a:gd name="T74" fmla="*/ 0 w 1179"/>
                  <a:gd name="T75" fmla="*/ 0 h 1792"/>
                  <a:gd name="T76" fmla="*/ 0 w 1179"/>
                  <a:gd name="T77" fmla="*/ 0 h 1792"/>
                  <a:gd name="T78" fmla="*/ 0 w 1179"/>
                  <a:gd name="T79" fmla="*/ 0 h 1792"/>
                  <a:gd name="T80" fmla="*/ 1 w 1179"/>
                  <a:gd name="T81" fmla="*/ 0 h 1792"/>
                  <a:gd name="T82" fmla="*/ 1 w 1179"/>
                  <a:gd name="T83" fmla="*/ 0 h 179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179"/>
                  <a:gd name="T127" fmla="*/ 0 h 1792"/>
                  <a:gd name="T128" fmla="*/ 1179 w 1179"/>
                  <a:gd name="T129" fmla="*/ 1792 h 179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179" h="1792">
                    <a:moveTo>
                      <a:pt x="1179" y="0"/>
                    </a:moveTo>
                    <a:lnTo>
                      <a:pt x="1136" y="220"/>
                    </a:lnTo>
                    <a:lnTo>
                      <a:pt x="1097" y="449"/>
                    </a:lnTo>
                    <a:lnTo>
                      <a:pt x="1066" y="682"/>
                    </a:lnTo>
                    <a:lnTo>
                      <a:pt x="1040" y="916"/>
                    </a:lnTo>
                    <a:lnTo>
                      <a:pt x="1022" y="1144"/>
                    </a:lnTo>
                    <a:lnTo>
                      <a:pt x="1010" y="1358"/>
                    </a:lnTo>
                    <a:lnTo>
                      <a:pt x="1006" y="1556"/>
                    </a:lnTo>
                    <a:lnTo>
                      <a:pt x="1007" y="1730"/>
                    </a:lnTo>
                    <a:lnTo>
                      <a:pt x="990" y="1725"/>
                    </a:lnTo>
                    <a:lnTo>
                      <a:pt x="973" y="1720"/>
                    </a:lnTo>
                    <a:lnTo>
                      <a:pt x="955" y="1715"/>
                    </a:lnTo>
                    <a:lnTo>
                      <a:pt x="937" y="1709"/>
                    </a:lnTo>
                    <a:lnTo>
                      <a:pt x="919" y="1704"/>
                    </a:lnTo>
                    <a:lnTo>
                      <a:pt x="902" y="1699"/>
                    </a:lnTo>
                    <a:lnTo>
                      <a:pt x="885" y="1694"/>
                    </a:lnTo>
                    <a:lnTo>
                      <a:pt x="867" y="1689"/>
                    </a:lnTo>
                    <a:lnTo>
                      <a:pt x="872" y="1715"/>
                    </a:lnTo>
                    <a:lnTo>
                      <a:pt x="876" y="1740"/>
                    </a:lnTo>
                    <a:lnTo>
                      <a:pt x="881" y="1766"/>
                    </a:lnTo>
                    <a:lnTo>
                      <a:pt x="887" y="1792"/>
                    </a:lnTo>
                    <a:lnTo>
                      <a:pt x="840" y="1790"/>
                    </a:lnTo>
                    <a:lnTo>
                      <a:pt x="791" y="1788"/>
                    </a:lnTo>
                    <a:lnTo>
                      <a:pt x="742" y="1783"/>
                    </a:lnTo>
                    <a:lnTo>
                      <a:pt x="690" y="1777"/>
                    </a:lnTo>
                    <a:lnTo>
                      <a:pt x="636" y="1769"/>
                    </a:lnTo>
                    <a:lnTo>
                      <a:pt x="583" y="1757"/>
                    </a:lnTo>
                    <a:lnTo>
                      <a:pt x="528" y="1744"/>
                    </a:lnTo>
                    <a:lnTo>
                      <a:pt x="472" y="1730"/>
                    </a:lnTo>
                    <a:lnTo>
                      <a:pt x="416" y="1712"/>
                    </a:lnTo>
                    <a:lnTo>
                      <a:pt x="361" y="1691"/>
                    </a:lnTo>
                    <a:lnTo>
                      <a:pt x="305" y="1667"/>
                    </a:lnTo>
                    <a:lnTo>
                      <a:pt x="250" y="1639"/>
                    </a:lnTo>
                    <a:lnTo>
                      <a:pt x="197" y="1608"/>
                    </a:lnTo>
                    <a:lnTo>
                      <a:pt x="143" y="1576"/>
                    </a:lnTo>
                    <a:lnTo>
                      <a:pt x="92" y="1537"/>
                    </a:lnTo>
                    <a:lnTo>
                      <a:pt x="42" y="1496"/>
                    </a:lnTo>
                    <a:lnTo>
                      <a:pt x="42" y="1468"/>
                    </a:lnTo>
                    <a:lnTo>
                      <a:pt x="42" y="1439"/>
                    </a:lnTo>
                    <a:lnTo>
                      <a:pt x="42" y="1412"/>
                    </a:lnTo>
                    <a:lnTo>
                      <a:pt x="42" y="1384"/>
                    </a:lnTo>
                    <a:lnTo>
                      <a:pt x="31" y="1366"/>
                    </a:lnTo>
                    <a:lnTo>
                      <a:pt x="21" y="1348"/>
                    </a:lnTo>
                    <a:lnTo>
                      <a:pt x="10" y="1330"/>
                    </a:lnTo>
                    <a:lnTo>
                      <a:pt x="0" y="1313"/>
                    </a:lnTo>
                    <a:lnTo>
                      <a:pt x="6" y="1150"/>
                    </a:lnTo>
                    <a:lnTo>
                      <a:pt x="15" y="989"/>
                    </a:lnTo>
                    <a:lnTo>
                      <a:pt x="28" y="834"/>
                    </a:lnTo>
                    <a:lnTo>
                      <a:pt x="45" y="687"/>
                    </a:lnTo>
                    <a:lnTo>
                      <a:pt x="64" y="549"/>
                    </a:lnTo>
                    <a:lnTo>
                      <a:pt x="88" y="424"/>
                    </a:lnTo>
                    <a:lnTo>
                      <a:pt x="115" y="312"/>
                    </a:lnTo>
                    <a:lnTo>
                      <a:pt x="146" y="218"/>
                    </a:lnTo>
                    <a:lnTo>
                      <a:pt x="173" y="207"/>
                    </a:lnTo>
                    <a:lnTo>
                      <a:pt x="200" y="197"/>
                    </a:lnTo>
                    <a:lnTo>
                      <a:pt x="227" y="186"/>
                    </a:lnTo>
                    <a:lnTo>
                      <a:pt x="255" y="176"/>
                    </a:lnTo>
                    <a:lnTo>
                      <a:pt x="283" y="164"/>
                    </a:lnTo>
                    <a:lnTo>
                      <a:pt x="311" y="155"/>
                    </a:lnTo>
                    <a:lnTo>
                      <a:pt x="341" y="145"/>
                    </a:lnTo>
                    <a:lnTo>
                      <a:pt x="373" y="135"/>
                    </a:lnTo>
                    <a:lnTo>
                      <a:pt x="402" y="126"/>
                    </a:lnTo>
                    <a:lnTo>
                      <a:pt x="434" y="116"/>
                    </a:lnTo>
                    <a:lnTo>
                      <a:pt x="465" y="106"/>
                    </a:lnTo>
                    <a:lnTo>
                      <a:pt x="496" y="98"/>
                    </a:lnTo>
                    <a:lnTo>
                      <a:pt x="529" y="90"/>
                    </a:lnTo>
                    <a:lnTo>
                      <a:pt x="562" y="82"/>
                    </a:lnTo>
                    <a:lnTo>
                      <a:pt x="595" y="74"/>
                    </a:lnTo>
                    <a:lnTo>
                      <a:pt x="627" y="65"/>
                    </a:lnTo>
                    <a:lnTo>
                      <a:pt x="662" y="59"/>
                    </a:lnTo>
                    <a:lnTo>
                      <a:pt x="694" y="51"/>
                    </a:lnTo>
                    <a:lnTo>
                      <a:pt x="729" y="44"/>
                    </a:lnTo>
                    <a:lnTo>
                      <a:pt x="763" y="38"/>
                    </a:lnTo>
                    <a:lnTo>
                      <a:pt x="797" y="33"/>
                    </a:lnTo>
                    <a:lnTo>
                      <a:pt x="832" y="28"/>
                    </a:lnTo>
                    <a:lnTo>
                      <a:pt x="866" y="23"/>
                    </a:lnTo>
                    <a:lnTo>
                      <a:pt x="902" y="18"/>
                    </a:lnTo>
                    <a:lnTo>
                      <a:pt x="936" y="13"/>
                    </a:lnTo>
                    <a:lnTo>
                      <a:pt x="970" y="10"/>
                    </a:lnTo>
                    <a:lnTo>
                      <a:pt x="1006" y="7"/>
                    </a:lnTo>
                    <a:lnTo>
                      <a:pt x="1040" y="5"/>
                    </a:lnTo>
                    <a:lnTo>
                      <a:pt x="1074" y="4"/>
                    </a:lnTo>
                    <a:lnTo>
                      <a:pt x="1110" y="2"/>
                    </a:lnTo>
                    <a:lnTo>
                      <a:pt x="1145" y="0"/>
                    </a:lnTo>
                    <a:lnTo>
                      <a:pt x="1179" y="0"/>
                    </a:lnTo>
                    <a:close/>
                  </a:path>
                </a:pathLst>
              </a:custGeom>
              <a:solidFill>
                <a:srgbClr val="BF75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29" name="Freeform 23"/>
              <p:cNvSpPr>
                <a:spLocks/>
              </p:cNvSpPr>
              <p:nvPr/>
            </p:nvSpPr>
            <p:spPr bwMode="auto">
              <a:xfrm>
                <a:off x="3839" y="2174"/>
                <a:ext cx="566" cy="858"/>
              </a:xfrm>
              <a:custGeom>
                <a:avLst/>
                <a:gdLst>
                  <a:gd name="T0" fmla="*/ 2 w 1131"/>
                  <a:gd name="T1" fmla="*/ 1 h 1716"/>
                  <a:gd name="T2" fmla="*/ 1 w 1131"/>
                  <a:gd name="T3" fmla="*/ 1 h 1716"/>
                  <a:gd name="T4" fmla="*/ 1 w 1131"/>
                  <a:gd name="T5" fmla="*/ 2 h 1716"/>
                  <a:gd name="T6" fmla="*/ 1 w 1131"/>
                  <a:gd name="T7" fmla="*/ 2 h 1716"/>
                  <a:gd name="T8" fmla="*/ 1 w 1131"/>
                  <a:gd name="T9" fmla="*/ 2 h 1716"/>
                  <a:gd name="T10" fmla="*/ 1 w 1131"/>
                  <a:gd name="T11" fmla="*/ 2 h 1716"/>
                  <a:gd name="T12" fmla="*/ 1 w 1131"/>
                  <a:gd name="T13" fmla="*/ 2 h 1716"/>
                  <a:gd name="T14" fmla="*/ 1 w 1131"/>
                  <a:gd name="T15" fmla="*/ 2 h 1716"/>
                  <a:gd name="T16" fmla="*/ 1 w 1131"/>
                  <a:gd name="T17" fmla="*/ 2 h 1716"/>
                  <a:gd name="T18" fmla="*/ 1 w 1131"/>
                  <a:gd name="T19" fmla="*/ 2 h 1716"/>
                  <a:gd name="T20" fmla="*/ 1 w 1131"/>
                  <a:gd name="T21" fmla="*/ 2 h 1716"/>
                  <a:gd name="T22" fmla="*/ 1 w 1131"/>
                  <a:gd name="T23" fmla="*/ 2 h 1716"/>
                  <a:gd name="T24" fmla="*/ 1 w 1131"/>
                  <a:gd name="T25" fmla="*/ 2 h 1716"/>
                  <a:gd name="T26" fmla="*/ 1 w 1131"/>
                  <a:gd name="T27" fmla="*/ 2 h 1716"/>
                  <a:gd name="T28" fmla="*/ 1 w 1131"/>
                  <a:gd name="T29" fmla="*/ 2 h 1716"/>
                  <a:gd name="T30" fmla="*/ 1 w 1131"/>
                  <a:gd name="T31" fmla="*/ 2 h 1716"/>
                  <a:gd name="T32" fmla="*/ 1 w 1131"/>
                  <a:gd name="T33" fmla="*/ 2 h 1716"/>
                  <a:gd name="T34" fmla="*/ 1 w 1131"/>
                  <a:gd name="T35" fmla="*/ 2 h 1716"/>
                  <a:gd name="T36" fmla="*/ 1 w 1131"/>
                  <a:gd name="T37" fmla="*/ 2 h 1716"/>
                  <a:gd name="T38" fmla="*/ 1 w 1131"/>
                  <a:gd name="T39" fmla="*/ 2 h 1716"/>
                  <a:gd name="T40" fmla="*/ 1 w 1131"/>
                  <a:gd name="T41" fmla="*/ 2 h 1716"/>
                  <a:gd name="T42" fmla="*/ 1 w 1131"/>
                  <a:gd name="T43" fmla="*/ 2 h 1716"/>
                  <a:gd name="T44" fmla="*/ 1 w 1131"/>
                  <a:gd name="T45" fmla="*/ 2 h 1716"/>
                  <a:gd name="T46" fmla="*/ 1 w 1131"/>
                  <a:gd name="T47" fmla="*/ 1 h 1716"/>
                  <a:gd name="T48" fmla="*/ 1 w 1131"/>
                  <a:gd name="T49" fmla="*/ 1 h 1716"/>
                  <a:gd name="T50" fmla="*/ 1 w 1131"/>
                  <a:gd name="T51" fmla="*/ 1 h 1716"/>
                  <a:gd name="T52" fmla="*/ 1 w 1131"/>
                  <a:gd name="T53" fmla="*/ 1 h 1716"/>
                  <a:gd name="T54" fmla="*/ 1 w 1131"/>
                  <a:gd name="T55" fmla="*/ 1 h 1716"/>
                  <a:gd name="T56" fmla="*/ 1 w 1131"/>
                  <a:gd name="T57" fmla="*/ 1 h 1716"/>
                  <a:gd name="T58" fmla="*/ 1 w 1131"/>
                  <a:gd name="T59" fmla="*/ 1 h 1716"/>
                  <a:gd name="T60" fmla="*/ 1 w 1131"/>
                  <a:gd name="T61" fmla="*/ 1 h 1716"/>
                  <a:gd name="T62" fmla="*/ 1 w 1131"/>
                  <a:gd name="T63" fmla="*/ 1 h 1716"/>
                  <a:gd name="T64" fmla="*/ 1 w 1131"/>
                  <a:gd name="T65" fmla="*/ 1 h 1716"/>
                  <a:gd name="T66" fmla="*/ 1 w 1131"/>
                  <a:gd name="T67" fmla="*/ 1 h 1716"/>
                  <a:gd name="T68" fmla="*/ 1 w 1131"/>
                  <a:gd name="T69" fmla="*/ 1 h 1716"/>
                  <a:gd name="T70" fmla="*/ 1 w 1131"/>
                  <a:gd name="T71" fmla="*/ 1 h 1716"/>
                  <a:gd name="T72" fmla="*/ 1 w 1131"/>
                  <a:gd name="T73" fmla="*/ 1 h 1716"/>
                  <a:gd name="T74" fmla="*/ 1 w 1131"/>
                  <a:gd name="T75" fmla="*/ 1 h 1716"/>
                  <a:gd name="T76" fmla="*/ 1 w 1131"/>
                  <a:gd name="T77" fmla="*/ 1 h 1716"/>
                  <a:gd name="T78" fmla="*/ 1 w 1131"/>
                  <a:gd name="T79" fmla="*/ 1 h 1716"/>
                  <a:gd name="T80" fmla="*/ 2 w 1131"/>
                  <a:gd name="T81" fmla="*/ 1 h 1716"/>
                  <a:gd name="T82" fmla="*/ 2 w 1131"/>
                  <a:gd name="T83" fmla="*/ 0 h 171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131"/>
                  <a:gd name="T127" fmla="*/ 0 h 1716"/>
                  <a:gd name="T128" fmla="*/ 1131 w 1131"/>
                  <a:gd name="T129" fmla="*/ 1716 h 171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131" h="1716">
                    <a:moveTo>
                      <a:pt x="1131" y="0"/>
                    </a:moveTo>
                    <a:lnTo>
                      <a:pt x="1089" y="209"/>
                    </a:lnTo>
                    <a:lnTo>
                      <a:pt x="1054" y="428"/>
                    </a:lnTo>
                    <a:lnTo>
                      <a:pt x="1024" y="654"/>
                    </a:lnTo>
                    <a:lnTo>
                      <a:pt x="1000" y="876"/>
                    </a:lnTo>
                    <a:lnTo>
                      <a:pt x="984" y="1096"/>
                    </a:lnTo>
                    <a:lnTo>
                      <a:pt x="972" y="1302"/>
                    </a:lnTo>
                    <a:lnTo>
                      <a:pt x="967" y="1490"/>
                    </a:lnTo>
                    <a:lnTo>
                      <a:pt x="970" y="1658"/>
                    </a:lnTo>
                    <a:lnTo>
                      <a:pt x="954" y="1653"/>
                    </a:lnTo>
                    <a:lnTo>
                      <a:pt x="937" y="1648"/>
                    </a:lnTo>
                    <a:lnTo>
                      <a:pt x="919" y="1643"/>
                    </a:lnTo>
                    <a:lnTo>
                      <a:pt x="903" y="1638"/>
                    </a:lnTo>
                    <a:lnTo>
                      <a:pt x="887" y="1633"/>
                    </a:lnTo>
                    <a:lnTo>
                      <a:pt x="870" y="1628"/>
                    </a:lnTo>
                    <a:lnTo>
                      <a:pt x="852" y="1623"/>
                    </a:lnTo>
                    <a:lnTo>
                      <a:pt x="836" y="1619"/>
                    </a:lnTo>
                    <a:lnTo>
                      <a:pt x="840" y="1643"/>
                    </a:lnTo>
                    <a:lnTo>
                      <a:pt x="845" y="1667"/>
                    </a:lnTo>
                    <a:lnTo>
                      <a:pt x="849" y="1692"/>
                    </a:lnTo>
                    <a:lnTo>
                      <a:pt x="854" y="1716"/>
                    </a:lnTo>
                    <a:lnTo>
                      <a:pt x="809" y="1716"/>
                    </a:lnTo>
                    <a:lnTo>
                      <a:pt x="763" y="1714"/>
                    </a:lnTo>
                    <a:lnTo>
                      <a:pt x="714" y="1711"/>
                    </a:lnTo>
                    <a:lnTo>
                      <a:pt x="665" y="1706"/>
                    </a:lnTo>
                    <a:lnTo>
                      <a:pt x="612" y="1700"/>
                    </a:lnTo>
                    <a:lnTo>
                      <a:pt x="560" y="1692"/>
                    </a:lnTo>
                    <a:lnTo>
                      <a:pt x="507" y="1682"/>
                    </a:lnTo>
                    <a:lnTo>
                      <a:pt x="453" y="1669"/>
                    </a:lnTo>
                    <a:lnTo>
                      <a:pt x="399" y="1654"/>
                    </a:lnTo>
                    <a:lnTo>
                      <a:pt x="346" y="1635"/>
                    </a:lnTo>
                    <a:lnTo>
                      <a:pt x="292" y="1614"/>
                    </a:lnTo>
                    <a:lnTo>
                      <a:pt x="240" y="1589"/>
                    </a:lnTo>
                    <a:lnTo>
                      <a:pt x="188" y="1562"/>
                    </a:lnTo>
                    <a:lnTo>
                      <a:pt x="136" y="1531"/>
                    </a:lnTo>
                    <a:lnTo>
                      <a:pt x="86" y="1495"/>
                    </a:lnTo>
                    <a:lnTo>
                      <a:pt x="39" y="1456"/>
                    </a:lnTo>
                    <a:lnTo>
                      <a:pt x="39" y="1427"/>
                    </a:lnTo>
                    <a:lnTo>
                      <a:pt x="39" y="1396"/>
                    </a:lnTo>
                    <a:lnTo>
                      <a:pt x="39" y="1367"/>
                    </a:lnTo>
                    <a:lnTo>
                      <a:pt x="39" y="1338"/>
                    </a:lnTo>
                    <a:lnTo>
                      <a:pt x="28" y="1318"/>
                    </a:lnTo>
                    <a:lnTo>
                      <a:pt x="19" y="1299"/>
                    </a:lnTo>
                    <a:lnTo>
                      <a:pt x="10" y="1279"/>
                    </a:lnTo>
                    <a:lnTo>
                      <a:pt x="0" y="1260"/>
                    </a:lnTo>
                    <a:lnTo>
                      <a:pt x="6" y="1102"/>
                    </a:lnTo>
                    <a:lnTo>
                      <a:pt x="16" y="950"/>
                    </a:lnTo>
                    <a:lnTo>
                      <a:pt x="28" y="800"/>
                    </a:lnTo>
                    <a:lnTo>
                      <a:pt x="45" y="659"/>
                    </a:lnTo>
                    <a:lnTo>
                      <a:pt x="64" y="527"/>
                    </a:lnTo>
                    <a:lnTo>
                      <a:pt x="86" y="407"/>
                    </a:lnTo>
                    <a:lnTo>
                      <a:pt x="113" y="300"/>
                    </a:lnTo>
                    <a:lnTo>
                      <a:pt x="143" y="209"/>
                    </a:lnTo>
                    <a:lnTo>
                      <a:pt x="168" y="199"/>
                    </a:lnTo>
                    <a:lnTo>
                      <a:pt x="194" y="188"/>
                    </a:lnTo>
                    <a:lnTo>
                      <a:pt x="219" y="178"/>
                    </a:lnTo>
                    <a:lnTo>
                      <a:pt x="246" y="168"/>
                    </a:lnTo>
                    <a:lnTo>
                      <a:pt x="274" y="159"/>
                    </a:lnTo>
                    <a:lnTo>
                      <a:pt x="301" y="147"/>
                    </a:lnTo>
                    <a:lnTo>
                      <a:pt x="329" y="139"/>
                    </a:lnTo>
                    <a:lnTo>
                      <a:pt x="359" y="130"/>
                    </a:lnTo>
                    <a:lnTo>
                      <a:pt x="387" y="120"/>
                    </a:lnTo>
                    <a:lnTo>
                      <a:pt x="417" y="112"/>
                    </a:lnTo>
                    <a:lnTo>
                      <a:pt x="447" y="102"/>
                    </a:lnTo>
                    <a:lnTo>
                      <a:pt x="478" y="94"/>
                    </a:lnTo>
                    <a:lnTo>
                      <a:pt x="510" y="86"/>
                    </a:lnTo>
                    <a:lnTo>
                      <a:pt x="541" y="78"/>
                    </a:lnTo>
                    <a:lnTo>
                      <a:pt x="572" y="69"/>
                    </a:lnTo>
                    <a:lnTo>
                      <a:pt x="604" y="63"/>
                    </a:lnTo>
                    <a:lnTo>
                      <a:pt x="636" y="55"/>
                    </a:lnTo>
                    <a:lnTo>
                      <a:pt x="668" y="48"/>
                    </a:lnTo>
                    <a:lnTo>
                      <a:pt x="700" y="42"/>
                    </a:lnTo>
                    <a:lnTo>
                      <a:pt x="733" y="37"/>
                    </a:lnTo>
                    <a:lnTo>
                      <a:pt x="766" y="30"/>
                    </a:lnTo>
                    <a:lnTo>
                      <a:pt x="799" y="26"/>
                    </a:lnTo>
                    <a:lnTo>
                      <a:pt x="832" y="21"/>
                    </a:lnTo>
                    <a:lnTo>
                      <a:pt x="866" y="16"/>
                    </a:lnTo>
                    <a:lnTo>
                      <a:pt x="899" y="13"/>
                    </a:lnTo>
                    <a:lnTo>
                      <a:pt x="931" y="9"/>
                    </a:lnTo>
                    <a:lnTo>
                      <a:pt x="966" y="6"/>
                    </a:lnTo>
                    <a:lnTo>
                      <a:pt x="998" y="4"/>
                    </a:lnTo>
                    <a:lnTo>
                      <a:pt x="1031" y="3"/>
                    </a:lnTo>
                    <a:lnTo>
                      <a:pt x="1065" y="1"/>
                    </a:lnTo>
                    <a:lnTo>
                      <a:pt x="1098" y="0"/>
                    </a:lnTo>
                    <a:lnTo>
                      <a:pt x="1131" y="0"/>
                    </a:lnTo>
                    <a:close/>
                  </a:path>
                </a:pathLst>
              </a:custGeom>
              <a:solidFill>
                <a:srgbClr val="C47C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30" name="Freeform 24"/>
              <p:cNvSpPr>
                <a:spLocks/>
              </p:cNvSpPr>
              <p:nvPr/>
            </p:nvSpPr>
            <p:spPr bwMode="auto">
              <a:xfrm>
                <a:off x="3840" y="2178"/>
                <a:ext cx="542" cy="822"/>
              </a:xfrm>
              <a:custGeom>
                <a:avLst/>
                <a:gdLst>
                  <a:gd name="T0" fmla="*/ 2 w 1083"/>
                  <a:gd name="T1" fmla="*/ 1 h 1643"/>
                  <a:gd name="T2" fmla="*/ 1 w 1083"/>
                  <a:gd name="T3" fmla="*/ 1 h 1643"/>
                  <a:gd name="T4" fmla="*/ 1 w 1083"/>
                  <a:gd name="T5" fmla="*/ 2 h 1643"/>
                  <a:gd name="T6" fmla="*/ 1 w 1083"/>
                  <a:gd name="T7" fmla="*/ 2 h 1643"/>
                  <a:gd name="T8" fmla="*/ 1 w 1083"/>
                  <a:gd name="T9" fmla="*/ 2 h 1643"/>
                  <a:gd name="T10" fmla="*/ 1 w 1083"/>
                  <a:gd name="T11" fmla="*/ 2 h 1643"/>
                  <a:gd name="T12" fmla="*/ 1 w 1083"/>
                  <a:gd name="T13" fmla="*/ 2 h 1643"/>
                  <a:gd name="T14" fmla="*/ 1 w 1083"/>
                  <a:gd name="T15" fmla="*/ 2 h 1643"/>
                  <a:gd name="T16" fmla="*/ 1 w 1083"/>
                  <a:gd name="T17" fmla="*/ 2 h 1643"/>
                  <a:gd name="T18" fmla="*/ 1 w 1083"/>
                  <a:gd name="T19" fmla="*/ 2 h 1643"/>
                  <a:gd name="T20" fmla="*/ 1 w 1083"/>
                  <a:gd name="T21" fmla="*/ 2 h 1643"/>
                  <a:gd name="T22" fmla="*/ 1 w 1083"/>
                  <a:gd name="T23" fmla="*/ 2 h 1643"/>
                  <a:gd name="T24" fmla="*/ 1 w 1083"/>
                  <a:gd name="T25" fmla="*/ 2 h 1643"/>
                  <a:gd name="T26" fmla="*/ 1 w 1083"/>
                  <a:gd name="T27" fmla="*/ 2 h 1643"/>
                  <a:gd name="T28" fmla="*/ 1 w 1083"/>
                  <a:gd name="T29" fmla="*/ 2 h 1643"/>
                  <a:gd name="T30" fmla="*/ 1 w 1083"/>
                  <a:gd name="T31" fmla="*/ 2 h 1643"/>
                  <a:gd name="T32" fmla="*/ 1 w 1083"/>
                  <a:gd name="T33" fmla="*/ 2 h 1643"/>
                  <a:gd name="T34" fmla="*/ 1 w 1083"/>
                  <a:gd name="T35" fmla="*/ 2 h 1643"/>
                  <a:gd name="T36" fmla="*/ 1 w 1083"/>
                  <a:gd name="T37" fmla="*/ 2 h 1643"/>
                  <a:gd name="T38" fmla="*/ 1 w 1083"/>
                  <a:gd name="T39" fmla="*/ 2 h 1643"/>
                  <a:gd name="T40" fmla="*/ 1 w 1083"/>
                  <a:gd name="T41" fmla="*/ 2 h 1643"/>
                  <a:gd name="T42" fmla="*/ 1 w 1083"/>
                  <a:gd name="T43" fmla="*/ 2 h 1643"/>
                  <a:gd name="T44" fmla="*/ 1 w 1083"/>
                  <a:gd name="T45" fmla="*/ 2 h 1643"/>
                  <a:gd name="T46" fmla="*/ 1 w 1083"/>
                  <a:gd name="T47" fmla="*/ 1 h 1643"/>
                  <a:gd name="T48" fmla="*/ 1 w 1083"/>
                  <a:gd name="T49" fmla="*/ 1 h 1643"/>
                  <a:gd name="T50" fmla="*/ 1 w 1083"/>
                  <a:gd name="T51" fmla="*/ 1 h 1643"/>
                  <a:gd name="T52" fmla="*/ 1 w 1083"/>
                  <a:gd name="T53" fmla="*/ 1 h 1643"/>
                  <a:gd name="T54" fmla="*/ 1 w 1083"/>
                  <a:gd name="T55" fmla="*/ 1 h 1643"/>
                  <a:gd name="T56" fmla="*/ 1 w 1083"/>
                  <a:gd name="T57" fmla="*/ 1 h 1643"/>
                  <a:gd name="T58" fmla="*/ 1 w 1083"/>
                  <a:gd name="T59" fmla="*/ 1 h 1643"/>
                  <a:gd name="T60" fmla="*/ 1 w 1083"/>
                  <a:gd name="T61" fmla="*/ 1 h 1643"/>
                  <a:gd name="T62" fmla="*/ 1 w 1083"/>
                  <a:gd name="T63" fmla="*/ 1 h 1643"/>
                  <a:gd name="T64" fmla="*/ 1 w 1083"/>
                  <a:gd name="T65" fmla="*/ 1 h 1643"/>
                  <a:gd name="T66" fmla="*/ 1 w 1083"/>
                  <a:gd name="T67" fmla="*/ 1 h 164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83"/>
                  <a:gd name="T103" fmla="*/ 0 h 1643"/>
                  <a:gd name="T104" fmla="*/ 1083 w 1083"/>
                  <a:gd name="T105" fmla="*/ 1643 h 164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83" h="1643">
                    <a:moveTo>
                      <a:pt x="1083" y="0"/>
                    </a:moveTo>
                    <a:lnTo>
                      <a:pt x="1043" y="199"/>
                    </a:lnTo>
                    <a:lnTo>
                      <a:pt x="1009" y="411"/>
                    </a:lnTo>
                    <a:lnTo>
                      <a:pt x="982" y="625"/>
                    </a:lnTo>
                    <a:lnTo>
                      <a:pt x="960" y="839"/>
                    </a:lnTo>
                    <a:lnTo>
                      <a:pt x="943" y="1049"/>
                    </a:lnTo>
                    <a:lnTo>
                      <a:pt x="934" y="1245"/>
                    </a:lnTo>
                    <a:lnTo>
                      <a:pt x="930" y="1427"/>
                    </a:lnTo>
                    <a:lnTo>
                      <a:pt x="933" y="1586"/>
                    </a:lnTo>
                    <a:lnTo>
                      <a:pt x="916" y="1581"/>
                    </a:lnTo>
                    <a:lnTo>
                      <a:pt x="900" y="1576"/>
                    </a:lnTo>
                    <a:lnTo>
                      <a:pt x="884" y="1572"/>
                    </a:lnTo>
                    <a:lnTo>
                      <a:pt x="869" y="1567"/>
                    </a:lnTo>
                    <a:lnTo>
                      <a:pt x="852" y="1563"/>
                    </a:lnTo>
                    <a:lnTo>
                      <a:pt x="836" y="1559"/>
                    </a:lnTo>
                    <a:lnTo>
                      <a:pt x="821" y="1554"/>
                    </a:lnTo>
                    <a:lnTo>
                      <a:pt x="805" y="1549"/>
                    </a:lnTo>
                    <a:lnTo>
                      <a:pt x="809" y="1572"/>
                    </a:lnTo>
                    <a:lnTo>
                      <a:pt x="814" y="1596"/>
                    </a:lnTo>
                    <a:lnTo>
                      <a:pt x="817" y="1619"/>
                    </a:lnTo>
                    <a:lnTo>
                      <a:pt x="821" y="1643"/>
                    </a:lnTo>
                    <a:lnTo>
                      <a:pt x="778" y="1643"/>
                    </a:lnTo>
                    <a:lnTo>
                      <a:pt x="733" y="1641"/>
                    </a:lnTo>
                    <a:lnTo>
                      <a:pt x="687" y="1640"/>
                    </a:lnTo>
                    <a:lnTo>
                      <a:pt x="639" y="1637"/>
                    </a:lnTo>
                    <a:lnTo>
                      <a:pt x="589" y="1633"/>
                    </a:lnTo>
                    <a:lnTo>
                      <a:pt x="538" y="1627"/>
                    </a:lnTo>
                    <a:lnTo>
                      <a:pt x="487" y="1619"/>
                    </a:lnTo>
                    <a:lnTo>
                      <a:pt x="435" y="1609"/>
                    </a:lnTo>
                    <a:lnTo>
                      <a:pt x="383" y="1596"/>
                    </a:lnTo>
                    <a:lnTo>
                      <a:pt x="331" y="1581"/>
                    </a:lnTo>
                    <a:lnTo>
                      <a:pt x="279" y="1563"/>
                    </a:lnTo>
                    <a:lnTo>
                      <a:pt x="228" y="1541"/>
                    </a:lnTo>
                    <a:lnTo>
                      <a:pt x="177" y="1516"/>
                    </a:lnTo>
                    <a:lnTo>
                      <a:pt x="128" y="1487"/>
                    </a:lnTo>
                    <a:lnTo>
                      <a:pt x="80" y="1455"/>
                    </a:lnTo>
                    <a:lnTo>
                      <a:pt x="34" y="1417"/>
                    </a:lnTo>
                    <a:lnTo>
                      <a:pt x="34" y="1386"/>
                    </a:lnTo>
                    <a:lnTo>
                      <a:pt x="34" y="1356"/>
                    </a:lnTo>
                    <a:lnTo>
                      <a:pt x="34" y="1325"/>
                    </a:lnTo>
                    <a:lnTo>
                      <a:pt x="34" y="1294"/>
                    </a:lnTo>
                    <a:lnTo>
                      <a:pt x="25" y="1273"/>
                    </a:lnTo>
                    <a:lnTo>
                      <a:pt x="18" y="1250"/>
                    </a:lnTo>
                    <a:lnTo>
                      <a:pt x="9" y="1229"/>
                    </a:lnTo>
                    <a:lnTo>
                      <a:pt x="0" y="1208"/>
                    </a:lnTo>
                    <a:lnTo>
                      <a:pt x="7" y="1057"/>
                    </a:lnTo>
                    <a:lnTo>
                      <a:pt x="16" y="911"/>
                    </a:lnTo>
                    <a:lnTo>
                      <a:pt x="30" y="768"/>
                    </a:lnTo>
                    <a:lnTo>
                      <a:pt x="45" y="633"/>
                    </a:lnTo>
                    <a:lnTo>
                      <a:pt x="64" y="506"/>
                    </a:lnTo>
                    <a:lnTo>
                      <a:pt x="86" y="391"/>
                    </a:lnTo>
                    <a:lnTo>
                      <a:pt x="112" y="289"/>
                    </a:lnTo>
                    <a:lnTo>
                      <a:pt x="142" y="203"/>
                    </a:lnTo>
                    <a:lnTo>
                      <a:pt x="189" y="183"/>
                    </a:lnTo>
                    <a:lnTo>
                      <a:pt x="238" y="162"/>
                    </a:lnTo>
                    <a:lnTo>
                      <a:pt x="291" y="144"/>
                    </a:lnTo>
                    <a:lnTo>
                      <a:pt x="346" y="125"/>
                    </a:lnTo>
                    <a:lnTo>
                      <a:pt x="401" y="107"/>
                    </a:lnTo>
                    <a:lnTo>
                      <a:pt x="459" y="91"/>
                    </a:lnTo>
                    <a:lnTo>
                      <a:pt x="519" y="74"/>
                    </a:lnTo>
                    <a:lnTo>
                      <a:pt x="578" y="60"/>
                    </a:lnTo>
                    <a:lnTo>
                      <a:pt x="639" y="47"/>
                    </a:lnTo>
                    <a:lnTo>
                      <a:pt x="702" y="35"/>
                    </a:lnTo>
                    <a:lnTo>
                      <a:pt x="766" y="24"/>
                    </a:lnTo>
                    <a:lnTo>
                      <a:pt x="829" y="16"/>
                    </a:lnTo>
                    <a:lnTo>
                      <a:pt x="893" y="9"/>
                    </a:lnTo>
                    <a:lnTo>
                      <a:pt x="957" y="5"/>
                    </a:lnTo>
                    <a:lnTo>
                      <a:pt x="1019" y="1"/>
                    </a:lnTo>
                    <a:lnTo>
                      <a:pt x="1083" y="0"/>
                    </a:lnTo>
                    <a:close/>
                  </a:path>
                </a:pathLst>
              </a:custGeom>
              <a:solidFill>
                <a:srgbClr val="C982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31" name="Freeform 25"/>
              <p:cNvSpPr>
                <a:spLocks/>
              </p:cNvSpPr>
              <p:nvPr/>
            </p:nvSpPr>
            <p:spPr bwMode="auto">
              <a:xfrm>
                <a:off x="3842" y="2182"/>
                <a:ext cx="519" cy="784"/>
              </a:xfrm>
              <a:custGeom>
                <a:avLst/>
                <a:gdLst>
                  <a:gd name="T0" fmla="*/ 1 w 1037"/>
                  <a:gd name="T1" fmla="*/ 1 h 1568"/>
                  <a:gd name="T2" fmla="*/ 1 w 1037"/>
                  <a:gd name="T3" fmla="*/ 1 h 1568"/>
                  <a:gd name="T4" fmla="*/ 1 w 1037"/>
                  <a:gd name="T5" fmla="*/ 1 h 1568"/>
                  <a:gd name="T6" fmla="*/ 1 w 1037"/>
                  <a:gd name="T7" fmla="*/ 2 h 1568"/>
                  <a:gd name="T8" fmla="*/ 1 w 1037"/>
                  <a:gd name="T9" fmla="*/ 2 h 1568"/>
                  <a:gd name="T10" fmla="*/ 1 w 1037"/>
                  <a:gd name="T11" fmla="*/ 2 h 1568"/>
                  <a:gd name="T12" fmla="*/ 1 w 1037"/>
                  <a:gd name="T13" fmla="*/ 2 h 1568"/>
                  <a:gd name="T14" fmla="*/ 1 w 1037"/>
                  <a:gd name="T15" fmla="*/ 2 h 1568"/>
                  <a:gd name="T16" fmla="*/ 1 w 1037"/>
                  <a:gd name="T17" fmla="*/ 2 h 1568"/>
                  <a:gd name="T18" fmla="*/ 1 w 1037"/>
                  <a:gd name="T19" fmla="*/ 2 h 1568"/>
                  <a:gd name="T20" fmla="*/ 1 w 1037"/>
                  <a:gd name="T21" fmla="*/ 2 h 1568"/>
                  <a:gd name="T22" fmla="*/ 1 w 1037"/>
                  <a:gd name="T23" fmla="*/ 2 h 1568"/>
                  <a:gd name="T24" fmla="*/ 1 w 1037"/>
                  <a:gd name="T25" fmla="*/ 2 h 1568"/>
                  <a:gd name="T26" fmla="*/ 1 w 1037"/>
                  <a:gd name="T27" fmla="*/ 2 h 1568"/>
                  <a:gd name="T28" fmla="*/ 1 w 1037"/>
                  <a:gd name="T29" fmla="*/ 2 h 1568"/>
                  <a:gd name="T30" fmla="*/ 1 w 1037"/>
                  <a:gd name="T31" fmla="*/ 2 h 1568"/>
                  <a:gd name="T32" fmla="*/ 1 w 1037"/>
                  <a:gd name="T33" fmla="*/ 2 h 1568"/>
                  <a:gd name="T34" fmla="*/ 1 w 1037"/>
                  <a:gd name="T35" fmla="*/ 2 h 1568"/>
                  <a:gd name="T36" fmla="*/ 1 w 1037"/>
                  <a:gd name="T37" fmla="*/ 2 h 1568"/>
                  <a:gd name="T38" fmla="*/ 1 w 1037"/>
                  <a:gd name="T39" fmla="*/ 2 h 1568"/>
                  <a:gd name="T40" fmla="*/ 1 w 1037"/>
                  <a:gd name="T41" fmla="*/ 2 h 1568"/>
                  <a:gd name="T42" fmla="*/ 1 w 1037"/>
                  <a:gd name="T43" fmla="*/ 2 h 1568"/>
                  <a:gd name="T44" fmla="*/ 1 w 1037"/>
                  <a:gd name="T45" fmla="*/ 1 h 1568"/>
                  <a:gd name="T46" fmla="*/ 1 w 1037"/>
                  <a:gd name="T47" fmla="*/ 1 h 1568"/>
                  <a:gd name="T48" fmla="*/ 1 w 1037"/>
                  <a:gd name="T49" fmla="*/ 1 h 1568"/>
                  <a:gd name="T50" fmla="*/ 1 w 1037"/>
                  <a:gd name="T51" fmla="*/ 1 h 1568"/>
                  <a:gd name="T52" fmla="*/ 1 w 1037"/>
                  <a:gd name="T53" fmla="*/ 1 h 1568"/>
                  <a:gd name="T54" fmla="*/ 1 w 1037"/>
                  <a:gd name="T55" fmla="*/ 1 h 1568"/>
                  <a:gd name="T56" fmla="*/ 1 w 1037"/>
                  <a:gd name="T57" fmla="*/ 1 h 1568"/>
                  <a:gd name="T58" fmla="*/ 1 w 1037"/>
                  <a:gd name="T59" fmla="*/ 1 h 1568"/>
                  <a:gd name="T60" fmla="*/ 1 w 1037"/>
                  <a:gd name="T61" fmla="*/ 1 h 1568"/>
                  <a:gd name="T62" fmla="*/ 1 w 1037"/>
                  <a:gd name="T63" fmla="*/ 1 h 1568"/>
                  <a:gd name="T64" fmla="*/ 1 w 1037"/>
                  <a:gd name="T65" fmla="*/ 1 h 1568"/>
                  <a:gd name="T66" fmla="*/ 1 w 1037"/>
                  <a:gd name="T67" fmla="*/ 1 h 156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37"/>
                  <a:gd name="T103" fmla="*/ 0 h 1568"/>
                  <a:gd name="T104" fmla="*/ 1037 w 1037"/>
                  <a:gd name="T105" fmla="*/ 1568 h 156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37" h="1568">
                    <a:moveTo>
                      <a:pt x="1037" y="0"/>
                    </a:moveTo>
                    <a:lnTo>
                      <a:pt x="998" y="191"/>
                    </a:lnTo>
                    <a:lnTo>
                      <a:pt x="967" y="391"/>
                    </a:lnTo>
                    <a:lnTo>
                      <a:pt x="940" y="597"/>
                    </a:lnTo>
                    <a:lnTo>
                      <a:pt x="919" y="802"/>
                    </a:lnTo>
                    <a:lnTo>
                      <a:pt x="906" y="1002"/>
                    </a:lnTo>
                    <a:lnTo>
                      <a:pt x="897" y="1190"/>
                    </a:lnTo>
                    <a:lnTo>
                      <a:pt x="893" y="1362"/>
                    </a:lnTo>
                    <a:lnTo>
                      <a:pt x="896" y="1515"/>
                    </a:lnTo>
                    <a:lnTo>
                      <a:pt x="881" y="1510"/>
                    </a:lnTo>
                    <a:lnTo>
                      <a:pt x="864" y="1507"/>
                    </a:lnTo>
                    <a:lnTo>
                      <a:pt x="849" y="1502"/>
                    </a:lnTo>
                    <a:lnTo>
                      <a:pt x="834" y="1497"/>
                    </a:lnTo>
                    <a:lnTo>
                      <a:pt x="818" y="1492"/>
                    </a:lnTo>
                    <a:lnTo>
                      <a:pt x="803" y="1487"/>
                    </a:lnTo>
                    <a:lnTo>
                      <a:pt x="788" y="1484"/>
                    </a:lnTo>
                    <a:lnTo>
                      <a:pt x="773" y="1479"/>
                    </a:lnTo>
                    <a:lnTo>
                      <a:pt x="776" y="1502"/>
                    </a:lnTo>
                    <a:lnTo>
                      <a:pt x="781" y="1523"/>
                    </a:lnTo>
                    <a:lnTo>
                      <a:pt x="785" y="1546"/>
                    </a:lnTo>
                    <a:lnTo>
                      <a:pt x="790" y="1568"/>
                    </a:lnTo>
                    <a:lnTo>
                      <a:pt x="750" y="1568"/>
                    </a:lnTo>
                    <a:lnTo>
                      <a:pt x="706" y="1568"/>
                    </a:lnTo>
                    <a:lnTo>
                      <a:pt x="662" y="1567"/>
                    </a:lnTo>
                    <a:lnTo>
                      <a:pt x="614" y="1567"/>
                    </a:lnTo>
                    <a:lnTo>
                      <a:pt x="566" y="1564"/>
                    </a:lnTo>
                    <a:lnTo>
                      <a:pt x="517" y="1560"/>
                    </a:lnTo>
                    <a:lnTo>
                      <a:pt x="468" y="1555"/>
                    </a:lnTo>
                    <a:lnTo>
                      <a:pt x="417" y="1549"/>
                    </a:lnTo>
                    <a:lnTo>
                      <a:pt x="367" y="1539"/>
                    </a:lnTo>
                    <a:lnTo>
                      <a:pt x="316" y="1526"/>
                    </a:lnTo>
                    <a:lnTo>
                      <a:pt x="265" y="1512"/>
                    </a:lnTo>
                    <a:lnTo>
                      <a:pt x="216" y="1492"/>
                    </a:lnTo>
                    <a:lnTo>
                      <a:pt x="167" y="1471"/>
                    </a:lnTo>
                    <a:lnTo>
                      <a:pt x="119" y="1445"/>
                    </a:lnTo>
                    <a:lnTo>
                      <a:pt x="74" y="1414"/>
                    </a:lnTo>
                    <a:lnTo>
                      <a:pt x="30" y="1378"/>
                    </a:lnTo>
                    <a:lnTo>
                      <a:pt x="30" y="1346"/>
                    </a:lnTo>
                    <a:lnTo>
                      <a:pt x="30" y="1314"/>
                    </a:lnTo>
                    <a:lnTo>
                      <a:pt x="30" y="1281"/>
                    </a:lnTo>
                    <a:lnTo>
                      <a:pt x="30" y="1249"/>
                    </a:lnTo>
                    <a:lnTo>
                      <a:pt x="22" y="1226"/>
                    </a:lnTo>
                    <a:lnTo>
                      <a:pt x="16" y="1201"/>
                    </a:lnTo>
                    <a:lnTo>
                      <a:pt x="9" y="1179"/>
                    </a:lnTo>
                    <a:lnTo>
                      <a:pt x="0" y="1156"/>
                    </a:lnTo>
                    <a:lnTo>
                      <a:pt x="7" y="1013"/>
                    </a:lnTo>
                    <a:lnTo>
                      <a:pt x="16" y="872"/>
                    </a:lnTo>
                    <a:lnTo>
                      <a:pt x="30" y="735"/>
                    </a:lnTo>
                    <a:lnTo>
                      <a:pt x="45" y="607"/>
                    </a:lnTo>
                    <a:lnTo>
                      <a:pt x="63" y="487"/>
                    </a:lnTo>
                    <a:lnTo>
                      <a:pt x="85" y="377"/>
                    </a:lnTo>
                    <a:lnTo>
                      <a:pt x="110" y="279"/>
                    </a:lnTo>
                    <a:lnTo>
                      <a:pt x="139" y="196"/>
                    </a:lnTo>
                    <a:lnTo>
                      <a:pt x="183" y="177"/>
                    </a:lnTo>
                    <a:lnTo>
                      <a:pt x="231" y="157"/>
                    </a:lnTo>
                    <a:lnTo>
                      <a:pt x="280" y="139"/>
                    </a:lnTo>
                    <a:lnTo>
                      <a:pt x="332" y="122"/>
                    </a:lnTo>
                    <a:lnTo>
                      <a:pt x="384" y="105"/>
                    </a:lnTo>
                    <a:lnTo>
                      <a:pt x="440" y="89"/>
                    </a:lnTo>
                    <a:lnTo>
                      <a:pt x="496" y="73"/>
                    </a:lnTo>
                    <a:lnTo>
                      <a:pt x="554" y="58"/>
                    </a:lnTo>
                    <a:lnTo>
                      <a:pt x="612" y="47"/>
                    </a:lnTo>
                    <a:lnTo>
                      <a:pt x="672" y="34"/>
                    </a:lnTo>
                    <a:lnTo>
                      <a:pt x="733" y="24"/>
                    </a:lnTo>
                    <a:lnTo>
                      <a:pt x="794" y="16"/>
                    </a:lnTo>
                    <a:lnTo>
                      <a:pt x="855" y="10"/>
                    </a:lnTo>
                    <a:lnTo>
                      <a:pt x="915" y="5"/>
                    </a:lnTo>
                    <a:lnTo>
                      <a:pt x="976" y="1"/>
                    </a:lnTo>
                    <a:lnTo>
                      <a:pt x="1037" y="0"/>
                    </a:lnTo>
                    <a:close/>
                  </a:path>
                </a:pathLst>
              </a:custGeom>
              <a:solidFill>
                <a:srgbClr val="CE89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32" name="Freeform 26"/>
              <p:cNvSpPr>
                <a:spLocks/>
              </p:cNvSpPr>
              <p:nvPr/>
            </p:nvSpPr>
            <p:spPr bwMode="auto">
              <a:xfrm>
                <a:off x="3844" y="2186"/>
                <a:ext cx="494" cy="749"/>
              </a:xfrm>
              <a:custGeom>
                <a:avLst/>
                <a:gdLst>
                  <a:gd name="T0" fmla="*/ 1 w 988"/>
                  <a:gd name="T1" fmla="*/ 1 h 1497"/>
                  <a:gd name="T2" fmla="*/ 1 w 988"/>
                  <a:gd name="T3" fmla="*/ 1 h 1497"/>
                  <a:gd name="T4" fmla="*/ 1 w 988"/>
                  <a:gd name="T5" fmla="*/ 1 h 1497"/>
                  <a:gd name="T6" fmla="*/ 1 w 988"/>
                  <a:gd name="T7" fmla="*/ 2 h 1497"/>
                  <a:gd name="T8" fmla="*/ 1 w 988"/>
                  <a:gd name="T9" fmla="*/ 2 h 1497"/>
                  <a:gd name="T10" fmla="*/ 1 w 988"/>
                  <a:gd name="T11" fmla="*/ 2 h 1497"/>
                  <a:gd name="T12" fmla="*/ 1 w 988"/>
                  <a:gd name="T13" fmla="*/ 2 h 1497"/>
                  <a:gd name="T14" fmla="*/ 1 w 988"/>
                  <a:gd name="T15" fmla="*/ 2 h 1497"/>
                  <a:gd name="T16" fmla="*/ 1 w 988"/>
                  <a:gd name="T17" fmla="*/ 2 h 1497"/>
                  <a:gd name="T18" fmla="*/ 1 w 988"/>
                  <a:gd name="T19" fmla="*/ 2 h 1497"/>
                  <a:gd name="T20" fmla="*/ 1 w 988"/>
                  <a:gd name="T21" fmla="*/ 2 h 1497"/>
                  <a:gd name="T22" fmla="*/ 1 w 988"/>
                  <a:gd name="T23" fmla="*/ 2 h 1497"/>
                  <a:gd name="T24" fmla="*/ 1 w 988"/>
                  <a:gd name="T25" fmla="*/ 2 h 1497"/>
                  <a:gd name="T26" fmla="*/ 1 w 988"/>
                  <a:gd name="T27" fmla="*/ 2 h 1497"/>
                  <a:gd name="T28" fmla="*/ 1 w 988"/>
                  <a:gd name="T29" fmla="*/ 2 h 1497"/>
                  <a:gd name="T30" fmla="*/ 1 w 988"/>
                  <a:gd name="T31" fmla="*/ 2 h 1497"/>
                  <a:gd name="T32" fmla="*/ 1 w 988"/>
                  <a:gd name="T33" fmla="*/ 2 h 1497"/>
                  <a:gd name="T34" fmla="*/ 1 w 988"/>
                  <a:gd name="T35" fmla="*/ 2 h 1497"/>
                  <a:gd name="T36" fmla="*/ 1 w 988"/>
                  <a:gd name="T37" fmla="*/ 2 h 1497"/>
                  <a:gd name="T38" fmla="*/ 1 w 988"/>
                  <a:gd name="T39" fmla="*/ 2 h 1497"/>
                  <a:gd name="T40" fmla="*/ 1 w 988"/>
                  <a:gd name="T41" fmla="*/ 2 h 1497"/>
                  <a:gd name="T42" fmla="*/ 1 w 988"/>
                  <a:gd name="T43" fmla="*/ 2 h 1497"/>
                  <a:gd name="T44" fmla="*/ 1 w 988"/>
                  <a:gd name="T45" fmla="*/ 1 h 1497"/>
                  <a:gd name="T46" fmla="*/ 1 w 988"/>
                  <a:gd name="T47" fmla="*/ 1 h 1497"/>
                  <a:gd name="T48" fmla="*/ 1 w 988"/>
                  <a:gd name="T49" fmla="*/ 1 h 1497"/>
                  <a:gd name="T50" fmla="*/ 1 w 988"/>
                  <a:gd name="T51" fmla="*/ 1 h 1497"/>
                  <a:gd name="T52" fmla="*/ 1 w 988"/>
                  <a:gd name="T53" fmla="*/ 1 h 1497"/>
                  <a:gd name="T54" fmla="*/ 1 w 988"/>
                  <a:gd name="T55" fmla="*/ 1 h 1497"/>
                  <a:gd name="T56" fmla="*/ 1 w 988"/>
                  <a:gd name="T57" fmla="*/ 1 h 1497"/>
                  <a:gd name="T58" fmla="*/ 1 w 988"/>
                  <a:gd name="T59" fmla="*/ 1 h 1497"/>
                  <a:gd name="T60" fmla="*/ 1 w 988"/>
                  <a:gd name="T61" fmla="*/ 1 h 1497"/>
                  <a:gd name="T62" fmla="*/ 1 w 988"/>
                  <a:gd name="T63" fmla="*/ 1 h 1497"/>
                  <a:gd name="T64" fmla="*/ 1 w 988"/>
                  <a:gd name="T65" fmla="*/ 1 h 1497"/>
                  <a:gd name="T66" fmla="*/ 1 w 988"/>
                  <a:gd name="T67" fmla="*/ 1 h 149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88"/>
                  <a:gd name="T103" fmla="*/ 0 h 1497"/>
                  <a:gd name="T104" fmla="*/ 988 w 988"/>
                  <a:gd name="T105" fmla="*/ 1497 h 149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88" h="1497">
                    <a:moveTo>
                      <a:pt x="988" y="0"/>
                    </a:moveTo>
                    <a:lnTo>
                      <a:pt x="953" y="182"/>
                    </a:lnTo>
                    <a:lnTo>
                      <a:pt x="921" y="373"/>
                    </a:lnTo>
                    <a:lnTo>
                      <a:pt x="898" y="568"/>
                    </a:lnTo>
                    <a:lnTo>
                      <a:pt x="878" y="763"/>
                    </a:lnTo>
                    <a:lnTo>
                      <a:pt x="865" y="953"/>
                    </a:lnTo>
                    <a:lnTo>
                      <a:pt x="857" y="1133"/>
                    </a:lnTo>
                    <a:lnTo>
                      <a:pt x="854" y="1299"/>
                    </a:lnTo>
                    <a:lnTo>
                      <a:pt x="856" y="1444"/>
                    </a:lnTo>
                    <a:lnTo>
                      <a:pt x="842" y="1439"/>
                    </a:lnTo>
                    <a:lnTo>
                      <a:pt x="827" y="1435"/>
                    </a:lnTo>
                    <a:lnTo>
                      <a:pt x="814" y="1431"/>
                    </a:lnTo>
                    <a:lnTo>
                      <a:pt x="799" y="1426"/>
                    </a:lnTo>
                    <a:lnTo>
                      <a:pt x="784" y="1422"/>
                    </a:lnTo>
                    <a:lnTo>
                      <a:pt x="769" y="1418"/>
                    </a:lnTo>
                    <a:lnTo>
                      <a:pt x="756" y="1414"/>
                    </a:lnTo>
                    <a:lnTo>
                      <a:pt x="741" y="1409"/>
                    </a:lnTo>
                    <a:lnTo>
                      <a:pt x="746" y="1431"/>
                    </a:lnTo>
                    <a:lnTo>
                      <a:pt x="749" y="1452"/>
                    </a:lnTo>
                    <a:lnTo>
                      <a:pt x="753" y="1473"/>
                    </a:lnTo>
                    <a:lnTo>
                      <a:pt x="756" y="1494"/>
                    </a:lnTo>
                    <a:lnTo>
                      <a:pt x="717" y="1494"/>
                    </a:lnTo>
                    <a:lnTo>
                      <a:pt x="675" y="1496"/>
                    </a:lnTo>
                    <a:lnTo>
                      <a:pt x="632" y="1496"/>
                    </a:lnTo>
                    <a:lnTo>
                      <a:pt x="588" y="1497"/>
                    </a:lnTo>
                    <a:lnTo>
                      <a:pt x="541" y="1497"/>
                    </a:lnTo>
                    <a:lnTo>
                      <a:pt x="494" y="1496"/>
                    </a:lnTo>
                    <a:lnTo>
                      <a:pt x="446" y="1494"/>
                    </a:lnTo>
                    <a:lnTo>
                      <a:pt x="397" y="1489"/>
                    </a:lnTo>
                    <a:lnTo>
                      <a:pt x="348" y="1483"/>
                    </a:lnTo>
                    <a:lnTo>
                      <a:pt x="298" y="1473"/>
                    </a:lnTo>
                    <a:lnTo>
                      <a:pt x="251" y="1461"/>
                    </a:lnTo>
                    <a:lnTo>
                      <a:pt x="202" y="1445"/>
                    </a:lnTo>
                    <a:lnTo>
                      <a:pt x="155" y="1426"/>
                    </a:lnTo>
                    <a:lnTo>
                      <a:pt x="111" y="1403"/>
                    </a:lnTo>
                    <a:lnTo>
                      <a:pt x="66" y="1374"/>
                    </a:lnTo>
                    <a:lnTo>
                      <a:pt x="24" y="1341"/>
                    </a:lnTo>
                    <a:lnTo>
                      <a:pt x="26" y="1307"/>
                    </a:lnTo>
                    <a:lnTo>
                      <a:pt x="26" y="1273"/>
                    </a:lnTo>
                    <a:lnTo>
                      <a:pt x="26" y="1239"/>
                    </a:lnTo>
                    <a:lnTo>
                      <a:pt x="26" y="1205"/>
                    </a:lnTo>
                    <a:lnTo>
                      <a:pt x="20" y="1179"/>
                    </a:lnTo>
                    <a:lnTo>
                      <a:pt x="12" y="1153"/>
                    </a:lnTo>
                    <a:lnTo>
                      <a:pt x="6" y="1129"/>
                    </a:lnTo>
                    <a:lnTo>
                      <a:pt x="0" y="1103"/>
                    </a:lnTo>
                    <a:lnTo>
                      <a:pt x="6" y="966"/>
                    </a:lnTo>
                    <a:lnTo>
                      <a:pt x="15" y="831"/>
                    </a:lnTo>
                    <a:lnTo>
                      <a:pt x="27" y="703"/>
                    </a:lnTo>
                    <a:lnTo>
                      <a:pt x="44" y="580"/>
                    </a:lnTo>
                    <a:lnTo>
                      <a:pt x="62" y="466"/>
                    </a:lnTo>
                    <a:lnTo>
                      <a:pt x="82" y="360"/>
                    </a:lnTo>
                    <a:lnTo>
                      <a:pt x="106" y="268"/>
                    </a:lnTo>
                    <a:lnTo>
                      <a:pt x="135" y="190"/>
                    </a:lnTo>
                    <a:lnTo>
                      <a:pt x="176" y="170"/>
                    </a:lnTo>
                    <a:lnTo>
                      <a:pt x="221" y="153"/>
                    </a:lnTo>
                    <a:lnTo>
                      <a:pt x="269" y="135"/>
                    </a:lnTo>
                    <a:lnTo>
                      <a:pt x="318" y="119"/>
                    </a:lnTo>
                    <a:lnTo>
                      <a:pt x="369" y="101"/>
                    </a:lnTo>
                    <a:lnTo>
                      <a:pt x="421" y="86"/>
                    </a:lnTo>
                    <a:lnTo>
                      <a:pt x="474" y="71"/>
                    </a:lnTo>
                    <a:lnTo>
                      <a:pt x="529" y="57"/>
                    </a:lnTo>
                    <a:lnTo>
                      <a:pt x="585" y="45"/>
                    </a:lnTo>
                    <a:lnTo>
                      <a:pt x="641" y="34"/>
                    </a:lnTo>
                    <a:lnTo>
                      <a:pt x="699" y="24"/>
                    </a:lnTo>
                    <a:lnTo>
                      <a:pt x="757" y="16"/>
                    </a:lnTo>
                    <a:lnTo>
                      <a:pt x="816" y="8"/>
                    </a:lnTo>
                    <a:lnTo>
                      <a:pt x="874" y="3"/>
                    </a:lnTo>
                    <a:lnTo>
                      <a:pt x="930" y="2"/>
                    </a:lnTo>
                    <a:lnTo>
                      <a:pt x="988" y="0"/>
                    </a:lnTo>
                    <a:close/>
                  </a:path>
                </a:pathLst>
              </a:custGeom>
              <a:solidFill>
                <a:srgbClr val="D18C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33" name="Freeform 27"/>
              <p:cNvSpPr>
                <a:spLocks/>
              </p:cNvSpPr>
              <p:nvPr/>
            </p:nvSpPr>
            <p:spPr bwMode="auto">
              <a:xfrm>
                <a:off x="3846" y="2190"/>
                <a:ext cx="470" cy="715"/>
              </a:xfrm>
              <a:custGeom>
                <a:avLst/>
                <a:gdLst>
                  <a:gd name="T0" fmla="*/ 0 w 941"/>
                  <a:gd name="T1" fmla="*/ 0 h 1431"/>
                  <a:gd name="T2" fmla="*/ 0 w 941"/>
                  <a:gd name="T3" fmla="*/ 0 h 1431"/>
                  <a:gd name="T4" fmla="*/ 0 w 941"/>
                  <a:gd name="T5" fmla="*/ 0 h 1431"/>
                  <a:gd name="T6" fmla="*/ 0 w 941"/>
                  <a:gd name="T7" fmla="*/ 1 h 1431"/>
                  <a:gd name="T8" fmla="*/ 0 w 941"/>
                  <a:gd name="T9" fmla="*/ 1 h 1431"/>
                  <a:gd name="T10" fmla="*/ 0 w 941"/>
                  <a:gd name="T11" fmla="*/ 1 h 1431"/>
                  <a:gd name="T12" fmla="*/ 0 w 941"/>
                  <a:gd name="T13" fmla="*/ 1 h 1431"/>
                  <a:gd name="T14" fmla="*/ 0 w 941"/>
                  <a:gd name="T15" fmla="*/ 1 h 1431"/>
                  <a:gd name="T16" fmla="*/ 0 w 941"/>
                  <a:gd name="T17" fmla="*/ 1 h 1431"/>
                  <a:gd name="T18" fmla="*/ 0 w 941"/>
                  <a:gd name="T19" fmla="*/ 1 h 1431"/>
                  <a:gd name="T20" fmla="*/ 0 w 941"/>
                  <a:gd name="T21" fmla="*/ 1 h 1431"/>
                  <a:gd name="T22" fmla="*/ 0 w 941"/>
                  <a:gd name="T23" fmla="*/ 1 h 1431"/>
                  <a:gd name="T24" fmla="*/ 0 w 941"/>
                  <a:gd name="T25" fmla="*/ 1 h 1431"/>
                  <a:gd name="T26" fmla="*/ 0 w 941"/>
                  <a:gd name="T27" fmla="*/ 1 h 1431"/>
                  <a:gd name="T28" fmla="*/ 0 w 941"/>
                  <a:gd name="T29" fmla="*/ 1 h 1431"/>
                  <a:gd name="T30" fmla="*/ 0 w 941"/>
                  <a:gd name="T31" fmla="*/ 1 h 1431"/>
                  <a:gd name="T32" fmla="*/ 0 w 941"/>
                  <a:gd name="T33" fmla="*/ 1 h 1431"/>
                  <a:gd name="T34" fmla="*/ 0 w 941"/>
                  <a:gd name="T35" fmla="*/ 1 h 1431"/>
                  <a:gd name="T36" fmla="*/ 0 w 941"/>
                  <a:gd name="T37" fmla="*/ 1 h 1431"/>
                  <a:gd name="T38" fmla="*/ 0 w 941"/>
                  <a:gd name="T39" fmla="*/ 1 h 1431"/>
                  <a:gd name="T40" fmla="*/ 0 w 941"/>
                  <a:gd name="T41" fmla="*/ 1 h 1431"/>
                  <a:gd name="T42" fmla="*/ 0 w 941"/>
                  <a:gd name="T43" fmla="*/ 1 h 1431"/>
                  <a:gd name="T44" fmla="*/ 0 w 941"/>
                  <a:gd name="T45" fmla="*/ 0 h 1431"/>
                  <a:gd name="T46" fmla="*/ 0 w 941"/>
                  <a:gd name="T47" fmla="*/ 0 h 1431"/>
                  <a:gd name="T48" fmla="*/ 0 w 941"/>
                  <a:gd name="T49" fmla="*/ 0 h 1431"/>
                  <a:gd name="T50" fmla="*/ 0 w 941"/>
                  <a:gd name="T51" fmla="*/ 0 h 1431"/>
                  <a:gd name="T52" fmla="*/ 0 w 941"/>
                  <a:gd name="T53" fmla="*/ 0 h 1431"/>
                  <a:gd name="T54" fmla="*/ 0 w 941"/>
                  <a:gd name="T55" fmla="*/ 0 h 1431"/>
                  <a:gd name="T56" fmla="*/ 0 w 941"/>
                  <a:gd name="T57" fmla="*/ 0 h 1431"/>
                  <a:gd name="T58" fmla="*/ 0 w 941"/>
                  <a:gd name="T59" fmla="*/ 0 h 1431"/>
                  <a:gd name="T60" fmla="*/ 0 w 941"/>
                  <a:gd name="T61" fmla="*/ 0 h 1431"/>
                  <a:gd name="T62" fmla="*/ 0 w 941"/>
                  <a:gd name="T63" fmla="*/ 0 h 1431"/>
                  <a:gd name="T64" fmla="*/ 0 w 941"/>
                  <a:gd name="T65" fmla="*/ 0 h 1431"/>
                  <a:gd name="T66" fmla="*/ 0 w 941"/>
                  <a:gd name="T67" fmla="*/ 0 h 143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41"/>
                  <a:gd name="T103" fmla="*/ 0 h 1431"/>
                  <a:gd name="T104" fmla="*/ 941 w 941"/>
                  <a:gd name="T105" fmla="*/ 1431 h 143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41" h="1431">
                    <a:moveTo>
                      <a:pt x="941" y="0"/>
                    </a:moveTo>
                    <a:lnTo>
                      <a:pt x="906" y="172"/>
                    </a:lnTo>
                    <a:lnTo>
                      <a:pt x="878" y="354"/>
                    </a:lnTo>
                    <a:lnTo>
                      <a:pt x="856" y="541"/>
                    </a:lnTo>
                    <a:lnTo>
                      <a:pt x="838" y="728"/>
                    </a:lnTo>
                    <a:lnTo>
                      <a:pt x="826" y="909"/>
                    </a:lnTo>
                    <a:lnTo>
                      <a:pt x="819" y="1080"/>
                    </a:lnTo>
                    <a:lnTo>
                      <a:pt x="817" y="1236"/>
                    </a:lnTo>
                    <a:lnTo>
                      <a:pt x="819" y="1372"/>
                    </a:lnTo>
                    <a:lnTo>
                      <a:pt x="805" y="1367"/>
                    </a:lnTo>
                    <a:lnTo>
                      <a:pt x="792" y="1364"/>
                    </a:lnTo>
                    <a:lnTo>
                      <a:pt x="778" y="1359"/>
                    </a:lnTo>
                    <a:lnTo>
                      <a:pt x="765" y="1356"/>
                    </a:lnTo>
                    <a:lnTo>
                      <a:pt x="750" y="1353"/>
                    </a:lnTo>
                    <a:lnTo>
                      <a:pt x="737" y="1348"/>
                    </a:lnTo>
                    <a:lnTo>
                      <a:pt x="723" y="1345"/>
                    </a:lnTo>
                    <a:lnTo>
                      <a:pt x="710" y="1340"/>
                    </a:lnTo>
                    <a:lnTo>
                      <a:pt x="713" y="1361"/>
                    </a:lnTo>
                    <a:lnTo>
                      <a:pt x="717" y="1380"/>
                    </a:lnTo>
                    <a:lnTo>
                      <a:pt x="720" y="1400"/>
                    </a:lnTo>
                    <a:lnTo>
                      <a:pt x="723" y="1421"/>
                    </a:lnTo>
                    <a:lnTo>
                      <a:pt x="686" y="1421"/>
                    </a:lnTo>
                    <a:lnTo>
                      <a:pt x="647" y="1423"/>
                    </a:lnTo>
                    <a:lnTo>
                      <a:pt x="605" y="1424"/>
                    </a:lnTo>
                    <a:lnTo>
                      <a:pt x="562" y="1427"/>
                    </a:lnTo>
                    <a:lnTo>
                      <a:pt x="518" y="1429"/>
                    </a:lnTo>
                    <a:lnTo>
                      <a:pt x="473" y="1431"/>
                    </a:lnTo>
                    <a:lnTo>
                      <a:pt x="425" y="1431"/>
                    </a:lnTo>
                    <a:lnTo>
                      <a:pt x="379" y="1429"/>
                    </a:lnTo>
                    <a:lnTo>
                      <a:pt x="331" y="1426"/>
                    </a:lnTo>
                    <a:lnTo>
                      <a:pt x="284" y="1419"/>
                    </a:lnTo>
                    <a:lnTo>
                      <a:pt x="237" y="1410"/>
                    </a:lnTo>
                    <a:lnTo>
                      <a:pt x="191" y="1398"/>
                    </a:lnTo>
                    <a:lnTo>
                      <a:pt x="146" y="1380"/>
                    </a:lnTo>
                    <a:lnTo>
                      <a:pt x="103" y="1359"/>
                    </a:lnTo>
                    <a:lnTo>
                      <a:pt x="61" y="1333"/>
                    </a:lnTo>
                    <a:lnTo>
                      <a:pt x="21" y="1302"/>
                    </a:lnTo>
                    <a:lnTo>
                      <a:pt x="21" y="1267"/>
                    </a:lnTo>
                    <a:lnTo>
                      <a:pt x="21" y="1231"/>
                    </a:lnTo>
                    <a:lnTo>
                      <a:pt x="21" y="1195"/>
                    </a:lnTo>
                    <a:lnTo>
                      <a:pt x="21" y="1159"/>
                    </a:lnTo>
                    <a:lnTo>
                      <a:pt x="15" y="1132"/>
                    </a:lnTo>
                    <a:lnTo>
                      <a:pt x="11" y="1106"/>
                    </a:lnTo>
                    <a:lnTo>
                      <a:pt x="5" y="1078"/>
                    </a:lnTo>
                    <a:lnTo>
                      <a:pt x="0" y="1051"/>
                    </a:lnTo>
                    <a:lnTo>
                      <a:pt x="8" y="921"/>
                    </a:lnTo>
                    <a:lnTo>
                      <a:pt x="17" y="793"/>
                    </a:lnTo>
                    <a:lnTo>
                      <a:pt x="29" y="671"/>
                    </a:lnTo>
                    <a:lnTo>
                      <a:pt x="44" y="554"/>
                    </a:lnTo>
                    <a:lnTo>
                      <a:pt x="60" y="445"/>
                    </a:lnTo>
                    <a:lnTo>
                      <a:pt x="81" y="346"/>
                    </a:lnTo>
                    <a:lnTo>
                      <a:pt x="105" y="258"/>
                    </a:lnTo>
                    <a:lnTo>
                      <a:pt x="132" y="184"/>
                    </a:lnTo>
                    <a:lnTo>
                      <a:pt x="172" y="166"/>
                    </a:lnTo>
                    <a:lnTo>
                      <a:pt x="213" y="148"/>
                    </a:lnTo>
                    <a:lnTo>
                      <a:pt x="258" y="132"/>
                    </a:lnTo>
                    <a:lnTo>
                      <a:pt x="304" y="114"/>
                    </a:lnTo>
                    <a:lnTo>
                      <a:pt x="352" y="99"/>
                    </a:lnTo>
                    <a:lnTo>
                      <a:pt x="401" y="83"/>
                    </a:lnTo>
                    <a:lnTo>
                      <a:pt x="453" y="70"/>
                    </a:lnTo>
                    <a:lnTo>
                      <a:pt x="506" y="55"/>
                    </a:lnTo>
                    <a:lnTo>
                      <a:pt x="558" y="44"/>
                    </a:lnTo>
                    <a:lnTo>
                      <a:pt x="611" y="33"/>
                    </a:lnTo>
                    <a:lnTo>
                      <a:pt x="667" y="23"/>
                    </a:lnTo>
                    <a:lnTo>
                      <a:pt x="722" y="15"/>
                    </a:lnTo>
                    <a:lnTo>
                      <a:pt x="777" y="8"/>
                    </a:lnTo>
                    <a:lnTo>
                      <a:pt x="832" y="3"/>
                    </a:lnTo>
                    <a:lnTo>
                      <a:pt x="886" y="2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rgbClr val="D693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34" name="Freeform 28"/>
              <p:cNvSpPr>
                <a:spLocks/>
              </p:cNvSpPr>
              <p:nvPr/>
            </p:nvSpPr>
            <p:spPr bwMode="auto">
              <a:xfrm>
                <a:off x="3848" y="2194"/>
                <a:ext cx="446" cy="685"/>
              </a:xfrm>
              <a:custGeom>
                <a:avLst/>
                <a:gdLst>
                  <a:gd name="T0" fmla="*/ 1 w 891"/>
                  <a:gd name="T1" fmla="*/ 1 h 1369"/>
                  <a:gd name="T2" fmla="*/ 1 w 891"/>
                  <a:gd name="T3" fmla="*/ 1 h 1369"/>
                  <a:gd name="T4" fmla="*/ 1 w 891"/>
                  <a:gd name="T5" fmla="*/ 1 h 1369"/>
                  <a:gd name="T6" fmla="*/ 1 w 891"/>
                  <a:gd name="T7" fmla="*/ 2 h 1369"/>
                  <a:gd name="T8" fmla="*/ 1 w 891"/>
                  <a:gd name="T9" fmla="*/ 2 h 1369"/>
                  <a:gd name="T10" fmla="*/ 1 w 891"/>
                  <a:gd name="T11" fmla="*/ 2 h 1369"/>
                  <a:gd name="T12" fmla="*/ 1 w 891"/>
                  <a:gd name="T13" fmla="*/ 2 h 1369"/>
                  <a:gd name="T14" fmla="*/ 1 w 891"/>
                  <a:gd name="T15" fmla="*/ 2 h 1369"/>
                  <a:gd name="T16" fmla="*/ 1 w 891"/>
                  <a:gd name="T17" fmla="*/ 2 h 1369"/>
                  <a:gd name="T18" fmla="*/ 1 w 891"/>
                  <a:gd name="T19" fmla="*/ 2 h 1369"/>
                  <a:gd name="T20" fmla="*/ 1 w 891"/>
                  <a:gd name="T21" fmla="*/ 2 h 1369"/>
                  <a:gd name="T22" fmla="*/ 1 w 891"/>
                  <a:gd name="T23" fmla="*/ 2 h 1369"/>
                  <a:gd name="T24" fmla="*/ 1 w 891"/>
                  <a:gd name="T25" fmla="*/ 2 h 1369"/>
                  <a:gd name="T26" fmla="*/ 1 w 891"/>
                  <a:gd name="T27" fmla="*/ 2 h 1369"/>
                  <a:gd name="T28" fmla="*/ 1 w 891"/>
                  <a:gd name="T29" fmla="*/ 2 h 1369"/>
                  <a:gd name="T30" fmla="*/ 1 w 891"/>
                  <a:gd name="T31" fmla="*/ 2 h 1369"/>
                  <a:gd name="T32" fmla="*/ 1 w 891"/>
                  <a:gd name="T33" fmla="*/ 2 h 1369"/>
                  <a:gd name="T34" fmla="*/ 1 w 891"/>
                  <a:gd name="T35" fmla="*/ 2 h 1369"/>
                  <a:gd name="T36" fmla="*/ 1 w 891"/>
                  <a:gd name="T37" fmla="*/ 2 h 1369"/>
                  <a:gd name="T38" fmla="*/ 1 w 891"/>
                  <a:gd name="T39" fmla="*/ 2 h 1369"/>
                  <a:gd name="T40" fmla="*/ 1 w 891"/>
                  <a:gd name="T41" fmla="*/ 2 h 1369"/>
                  <a:gd name="T42" fmla="*/ 1 w 891"/>
                  <a:gd name="T43" fmla="*/ 2 h 1369"/>
                  <a:gd name="T44" fmla="*/ 1 w 891"/>
                  <a:gd name="T45" fmla="*/ 1 h 1369"/>
                  <a:gd name="T46" fmla="*/ 1 w 891"/>
                  <a:gd name="T47" fmla="*/ 1 h 1369"/>
                  <a:gd name="T48" fmla="*/ 1 w 891"/>
                  <a:gd name="T49" fmla="*/ 1 h 1369"/>
                  <a:gd name="T50" fmla="*/ 1 w 891"/>
                  <a:gd name="T51" fmla="*/ 1 h 1369"/>
                  <a:gd name="T52" fmla="*/ 1 w 891"/>
                  <a:gd name="T53" fmla="*/ 1 h 1369"/>
                  <a:gd name="T54" fmla="*/ 1 w 891"/>
                  <a:gd name="T55" fmla="*/ 1 h 1369"/>
                  <a:gd name="T56" fmla="*/ 1 w 891"/>
                  <a:gd name="T57" fmla="*/ 1 h 1369"/>
                  <a:gd name="T58" fmla="*/ 1 w 891"/>
                  <a:gd name="T59" fmla="*/ 1 h 1369"/>
                  <a:gd name="T60" fmla="*/ 1 w 891"/>
                  <a:gd name="T61" fmla="*/ 1 h 1369"/>
                  <a:gd name="T62" fmla="*/ 1 w 891"/>
                  <a:gd name="T63" fmla="*/ 1 h 1369"/>
                  <a:gd name="T64" fmla="*/ 1 w 891"/>
                  <a:gd name="T65" fmla="*/ 1 h 1369"/>
                  <a:gd name="T66" fmla="*/ 1 w 891"/>
                  <a:gd name="T67" fmla="*/ 1 h 136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91"/>
                  <a:gd name="T103" fmla="*/ 0 h 1369"/>
                  <a:gd name="T104" fmla="*/ 891 w 891"/>
                  <a:gd name="T105" fmla="*/ 1369 h 136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91" h="1369">
                    <a:moveTo>
                      <a:pt x="891" y="0"/>
                    </a:moveTo>
                    <a:lnTo>
                      <a:pt x="858" y="164"/>
                    </a:lnTo>
                    <a:lnTo>
                      <a:pt x="833" y="336"/>
                    </a:lnTo>
                    <a:lnTo>
                      <a:pt x="812" y="513"/>
                    </a:lnTo>
                    <a:lnTo>
                      <a:pt x="796" y="689"/>
                    </a:lnTo>
                    <a:lnTo>
                      <a:pt x="785" y="861"/>
                    </a:lnTo>
                    <a:lnTo>
                      <a:pt x="779" y="1023"/>
                    </a:lnTo>
                    <a:lnTo>
                      <a:pt x="778" y="1171"/>
                    </a:lnTo>
                    <a:lnTo>
                      <a:pt x="779" y="1301"/>
                    </a:lnTo>
                    <a:lnTo>
                      <a:pt x="766" y="1298"/>
                    </a:lnTo>
                    <a:lnTo>
                      <a:pt x="754" y="1293"/>
                    </a:lnTo>
                    <a:lnTo>
                      <a:pt x="741" y="1290"/>
                    </a:lnTo>
                    <a:lnTo>
                      <a:pt x="729" y="1285"/>
                    </a:lnTo>
                    <a:lnTo>
                      <a:pt x="715" y="1281"/>
                    </a:lnTo>
                    <a:lnTo>
                      <a:pt x="702" y="1278"/>
                    </a:lnTo>
                    <a:lnTo>
                      <a:pt x="690" y="1273"/>
                    </a:lnTo>
                    <a:lnTo>
                      <a:pt x="676" y="1270"/>
                    </a:lnTo>
                    <a:lnTo>
                      <a:pt x="679" y="1290"/>
                    </a:lnTo>
                    <a:lnTo>
                      <a:pt x="684" y="1307"/>
                    </a:lnTo>
                    <a:lnTo>
                      <a:pt x="687" y="1327"/>
                    </a:lnTo>
                    <a:lnTo>
                      <a:pt x="690" y="1346"/>
                    </a:lnTo>
                    <a:lnTo>
                      <a:pt x="656" y="1346"/>
                    </a:lnTo>
                    <a:lnTo>
                      <a:pt x="617" y="1350"/>
                    </a:lnTo>
                    <a:lnTo>
                      <a:pt x="578" y="1353"/>
                    </a:lnTo>
                    <a:lnTo>
                      <a:pt x="536" y="1358"/>
                    </a:lnTo>
                    <a:lnTo>
                      <a:pt x="493" y="1361"/>
                    </a:lnTo>
                    <a:lnTo>
                      <a:pt x="448" y="1364"/>
                    </a:lnTo>
                    <a:lnTo>
                      <a:pt x="404" y="1367"/>
                    </a:lnTo>
                    <a:lnTo>
                      <a:pt x="359" y="1369"/>
                    </a:lnTo>
                    <a:lnTo>
                      <a:pt x="313" y="1367"/>
                    </a:lnTo>
                    <a:lnTo>
                      <a:pt x="267" y="1364"/>
                    </a:lnTo>
                    <a:lnTo>
                      <a:pt x="222" y="1359"/>
                    </a:lnTo>
                    <a:lnTo>
                      <a:pt x="177" y="1350"/>
                    </a:lnTo>
                    <a:lnTo>
                      <a:pt x="134" y="1335"/>
                    </a:lnTo>
                    <a:lnTo>
                      <a:pt x="92" y="1317"/>
                    </a:lnTo>
                    <a:lnTo>
                      <a:pt x="52" y="1293"/>
                    </a:lnTo>
                    <a:lnTo>
                      <a:pt x="15" y="1264"/>
                    </a:lnTo>
                    <a:lnTo>
                      <a:pt x="15" y="1226"/>
                    </a:lnTo>
                    <a:lnTo>
                      <a:pt x="15" y="1189"/>
                    </a:lnTo>
                    <a:lnTo>
                      <a:pt x="15" y="1153"/>
                    </a:lnTo>
                    <a:lnTo>
                      <a:pt x="15" y="1116"/>
                    </a:lnTo>
                    <a:lnTo>
                      <a:pt x="10" y="1087"/>
                    </a:lnTo>
                    <a:lnTo>
                      <a:pt x="7" y="1059"/>
                    </a:lnTo>
                    <a:lnTo>
                      <a:pt x="3" y="1031"/>
                    </a:lnTo>
                    <a:lnTo>
                      <a:pt x="0" y="1002"/>
                    </a:lnTo>
                    <a:lnTo>
                      <a:pt x="6" y="877"/>
                    </a:lnTo>
                    <a:lnTo>
                      <a:pt x="15" y="755"/>
                    </a:lnTo>
                    <a:lnTo>
                      <a:pt x="27" y="638"/>
                    </a:lnTo>
                    <a:lnTo>
                      <a:pt x="42" y="526"/>
                    </a:lnTo>
                    <a:lnTo>
                      <a:pt x="58" y="424"/>
                    </a:lnTo>
                    <a:lnTo>
                      <a:pt x="77" y="330"/>
                    </a:lnTo>
                    <a:lnTo>
                      <a:pt x="101" y="247"/>
                    </a:lnTo>
                    <a:lnTo>
                      <a:pt x="127" y="177"/>
                    </a:lnTo>
                    <a:lnTo>
                      <a:pt x="164" y="159"/>
                    </a:lnTo>
                    <a:lnTo>
                      <a:pt x="204" y="143"/>
                    </a:lnTo>
                    <a:lnTo>
                      <a:pt x="246" y="127"/>
                    </a:lnTo>
                    <a:lnTo>
                      <a:pt x="289" y="111"/>
                    </a:lnTo>
                    <a:lnTo>
                      <a:pt x="334" y="94"/>
                    </a:lnTo>
                    <a:lnTo>
                      <a:pt x="381" y="80"/>
                    </a:lnTo>
                    <a:lnTo>
                      <a:pt x="429" y="67"/>
                    </a:lnTo>
                    <a:lnTo>
                      <a:pt x="480" y="54"/>
                    </a:lnTo>
                    <a:lnTo>
                      <a:pt x="529" y="42"/>
                    </a:lnTo>
                    <a:lnTo>
                      <a:pt x="581" y="31"/>
                    </a:lnTo>
                    <a:lnTo>
                      <a:pt x="632" y="23"/>
                    </a:lnTo>
                    <a:lnTo>
                      <a:pt x="684" y="15"/>
                    </a:lnTo>
                    <a:lnTo>
                      <a:pt x="736" y="8"/>
                    </a:lnTo>
                    <a:lnTo>
                      <a:pt x="788" y="3"/>
                    </a:lnTo>
                    <a:lnTo>
                      <a:pt x="840" y="2"/>
                    </a:lnTo>
                    <a:lnTo>
                      <a:pt x="891" y="0"/>
                    </a:lnTo>
                    <a:close/>
                  </a:path>
                </a:pathLst>
              </a:custGeom>
              <a:solidFill>
                <a:srgbClr val="DB9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35" name="Freeform 29"/>
              <p:cNvSpPr>
                <a:spLocks/>
              </p:cNvSpPr>
              <p:nvPr/>
            </p:nvSpPr>
            <p:spPr bwMode="auto">
              <a:xfrm>
                <a:off x="3849" y="2198"/>
                <a:ext cx="422" cy="655"/>
              </a:xfrm>
              <a:custGeom>
                <a:avLst/>
                <a:gdLst>
                  <a:gd name="T0" fmla="*/ 0 w 845"/>
                  <a:gd name="T1" fmla="*/ 0 h 1311"/>
                  <a:gd name="T2" fmla="*/ 0 w 845"/>
                  <a:gd name="T3" fmla="*/ 0 h 1311"/>
                  <a:gd name="T4" fmla="*/ 0 w 845"/>
                  <a:gd name="T5" fmla="*/ 0 h 1311"/>
                  <a:gd name="T6" fmla="*/ 0 w 845"/>
                  <a:gd name="T7" fmla="*/ 1 h 1311"/>
                  <a:gd name="T8" fmla="*/ 0 w 845"/>
                  <a:gd name="T9" fmla="*/ 1 h 1311"/>
                  <a:gd name="T10" fmla="*/ 0 w 845"/>
                  <a:gd name="T11" fmla="*/ 1 h 1311"/>
                  <a:gd name="T12" fmla="*/ 0 w 845"/>
                  <a:gd name="T13" fmla="*/ 1 h 1311"/>
                  <a:gd name="T14" fmla="*/ 0 w 845"/>
                  <a:gd name="T15" fmla="*/ 1 h 1311"/>
                  <a:gd name="T16" fmla="*/ 0 w 845"/>
                  <a:gd name="T17" fmla="*/ 1 h 1311"/>
                  <a:gd name="T18" fmla="*/ 0 w 845"/>
                  <a:gd name="T19" fmla="*/ 1 h 1311"/>
                  <a:gd name="T20" fmla="*/ 0 w 845"/>
                  <a:gd name="T21" fmla="*/ 1 h 1311"/>
                  <a:gd name="T22" fmla="*/ 0 w 845"/>
                  <a:gd name="T23" fmla="*/ 1 h 1311"/>
                  <a:gd name="T24" fmla="*/ 0 w 845"/>
                  <a:gd name="T25" fmla="*/ 1 h 1311"/>
                  <a:gd name="T26" fmla="*/ 0 w 845"/>
                  <a:gd name="T27" fmla="*/ 1 h 1311"/>
                  <a:gd name="T28" fmla="*/ 0 w 845"/>
                  <a:gd name="T29" fmla="*/ 1 h 1311"/>
                  <a:gd name="T30" fmla="*/ 0 w 845"/>
                  <a:gd name="T31" fmla="*/ 1 h 1311"/>
                  <a:gd name="T32" fmla="*/ 0 w 845"/>
                  <a:gd name="T33" fmla="*/ 1 h 1311"/>
                  <a:gd name="T34" fmla="*/ 0 w 845"/>
                  <a:gd name="T35" fmla="*/ 1 h 1311"/>
                  <a:gd name="T36" fmla="*/ 0 w 845"/>
                  <a:gd name="T37" fmla="*/ 1 h 1311"/>
                  <a:gd name="T38" fmla="*/ 0 w 845"/>
                  <a:gd name="T39" fmla="*/ 1 h 1311"/>
                  <a:gd name="T40" fmla="*/ 0 w 845"/>
                  <a:gd name="T41" fmla="*/ 1 h 1311"/>
                  <a:gd name="T42" fmla="*/ 0 w 845"/>
                  <a:gd name="T43" fmla="*/ 0 h 1311"/>
                  <a:gd name="T44" fmla="*/ 0 w 845"/>
                  <a:gd name="T45" fmla="*/ 0 h 1311"/>
                  <a:gd name="T46" fmla="*/ 0 w 845"/>
                  <a:gd name="T47" fmla="*/ 0 h 1311"/>
                  <a:gd name="T48" fmla="*/ 0 w 845"/>
                  <a:gd name="T49" fmla="*/ 0 h 1311"/>
                  <a:gd name="T50" fmla="*/ 0 w 845"/>
                  <a:gd name="T51" fmla="*/ 0 h 1311"/>
                  <a:gd name="T52" fmla="*/ 0 w 845"/>
                  <a:gd name="T53" fmla="*/ 0 h 1311"/>
                  <a:gd name="T54" fmla="*/ 0 w 845"/>
                  <a:gd name="T55" fmla="*/ 0 h 1311"/>
                  <a:gd name="T56" fmla="*/ 0 w 845"/>
                  <a:gd name="T57" fmla="*/ 0 h 1311"/>
                  <a:gd name="T58" fmla="*/ 0 w 845"/>
                  <a:gd name="T59" fmla="*/ 0 h 1311"/>
                  <a:gd name="T60" fmla="*/ 0 w 845"/>
                  <a:gd name="T61" fmla="*/ 0 h 1311"/>
                  <a:gd name="T62" fmla="*/ 0 w 845"/>
                  <a:gd name="T63" fmla="*/ 0 h 1311"/>
                  <a:gd name="T64" fmla="*/ 0 w 845"/>
                  <a:gd name="T65" fmla="*/ 0 h 1311"/>
                  <a:gd name="T66" fmla="*/ 0 w 845"/>
                  <a:gd name="T67" fmla="*/ 0 h 131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45"/>
                  <a:gd name="T103" fmla="*/ 0 h 1311"/>
                  <a:gd name="T104" fmla="*/ 845 w 845"/>
                  <a:gd name="T105" fmla="*/ 1311 h 131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45" h="1311">
                    <a:moveTo>
                      <a:pt x="845" y="0"/>
                    </a:moveTo>
                    <a:lnTo>
                      <a:pt x="816" y="155"/>
                    </a:lnTo>
                    <a:lnTo>
                      <a:pt x="792" y="317"/>
                    </a:lnTo>
                    <a:lnTo>
                      <a:pt x="772" y="484"/>
                    </a:lnTo>
                    <a:lnTo>
                      <a:pt x="757" y="651"/>
                    </a:lnTo>
                    <a:lnTo>
                      <a:pt x="748" y="814"/>
                    </a:lnTo>
                    <a:lnTo>
                      <a:pt x="742" y="968"/>
                    </a:lnTo>
                    <a:lnTo>
                      <a:pt x="741" y="1108"/>
                    </a:lnTo>
                    <a:lnTo>
                      <a:pt x="744" y="1230"/>
                    </a:lnTo>
                    <a:lnTo>
                      <a:pt x="732" y="1226"/>
                    </a:lnTo>
                    <a:lnTo>
                      <a:pt x="720" y="1221"/>
                    </a:lnTo>
                    <a:lnTo>
                      <a:pt x="708" y="1218"/>
                    </a:lnTo>
                    <a:lnTo>
                      <a:pt x="695" y="1215"/>
                    </a:lnTo>
                    <a:lnTo>
                      <a:pt x="683" y="1212"/>
                    </a:lnTo>
                    <a:lnTo>
                      <a:pt x="671" y="1207"/>
                    </a:lnTo>
                    <a:lnTo>
                      <a:pt x="658" y="1204"/>
                    </a:lnTo>
                    <a:lnTo>
                      <a:pt x="646" y="1200"/>
                    </a:lnTo>
                    <a:lnTo>
                      <a:pt x="649" y="1218"/>
                    </a:lnTo>
                    <a:lnTo>
                      <a:pt x="653" y="1236"/>
                    </a:lnTo>
                    <a:lnTo>
                      <a:pt x="656" y="1254"/>
                    </a:lnTo>
                    <a:lnTo>
                      <a:pt x="659" y="1272"/>
                    </a:lnTo>
                    <a:lnTo>
                      <a:pt x="626" y="1273"/>
                    </a:lnTo>
                    <a:lnTo>
                      <a:pt x="590" y="1277"/>
                    </a:lnTo>
                    <a:lnTo>
                      <a:pt x="553" y="1282"/>
                    </a:lnTo>
                    <a:lnTo>
                      <a:pt x="513" y="1288"/>
                    </a:lnTo>
                    <a:lnTo>
                      <a:pt x="471" y="1293"/>
                    </a:lnTo>
                    <a:lnTo>
                      <a:pt x="430" y="1299"/>
                    </a:lnTo>
                    <a:lnTo>
                      <a:pt x="386" y="1306"/>
                    </a:lnTo>
                    <a:lnTo>
                      <a:pt x="342" y="1309"/>
                    </a:lnTo>
                    <a:lnTo>
                      <a:pt x="298" y="1311"/>
                    </a:lnTo>
                    <a:lnTo>
                      <a:pt x="254" y="1311"/>
                    </a:lnTo>
                    <a:lnTo>
                      <a:pt x="210" y="1308"/>
                    </a:lnTo>
                    <a:lnTo>
                      <a:pt x="167" y="1301"/>
                    </a:lnTo>
                    <a:lnTo>
                      <a:pt x="126" y="1290"/>
                    </a:lnTo>
                    <a:lnTo>
                      <a:pt x="87" y="1273"/>
                    </a:lnTo>
                    <a:lnTo>
                      <a:pt x="48" y="1252"/>
                    </a:lnTo>
                    <a:lnTo>
                      <a:pt x="12" y="1225"/>
                    </a:lnTo>
                    <a:lnTo>
                      <a:pt x="12" y="1187"/>
                    </a:lnTo>
                    <a:lnTo>
                      <a:pt x="14" y="1148"/>
                    </a:lnTo>
                    <a:lnTo>
                      <a:pt x="14" y="1109"/>
                    </a:lnTo>
                    <a:lnTo>
                      <a:pt x="14" y="1070"/>
                    </a:lnTo>
                    <a:lnTo>
                      <a:pt x="11" y="1041"/>
                    </a:lnTo>
                    <a:lnTo>
                      <a:pt x="8" y="1012"/>
                    </a:lnTo>
                    <a:lnTo>
                      <a:pt x="3" y="981"/>
                    </a:lnTo>
                    <a:lnTo>
                      <a:pt x="0" y="950"/>
                    </a:lnTo>
                    <a:lnTo>
                      <a:pt x="8" y="832"/>
                    </a:lnTo>
                    <a:lnTo>
                      <a:pt x="17" y="716"/>
                    </a:lnTo>
                    <a:lnTo>
                      <a:pt x="29" y="606"/>
                    </a:lnTo>
                    <a:lnTo>
                      <a:pt x="44" y="500"/>
                    </a:lnTo>
                    <a:lnTo>
                      <a:pt x="60" y="403"/>
                    </a:lnTo>
                    <a:lnTo>
                      <a:pt x="79" y="315"/>
                    </a:lnTo>
                    <a:lnTo>
                      <a:pt x="102" y="237"/>
                    </a:lnTo>
                    <a:lnTo>
                      <a:pt x="127" y="171"/>
                    </a:lnTo>
                    <a:lnTo>
                      <a:pt x="161" y="155"/>
                    </a:lnTo>
                    <a:lnTo>
                      <a:pt x="199" y="138"/>
                    </a:lnTo>
                    <a:lnTo>
                      <a:pt x="237" y="122"/>
                    </a:lnTo>
                    <a:lnTo>
                      <a:pt x="278" y="107"/>
                    </a:lnTo>
                    <a:lnTo>
                      <a:pt x="321" y="93"/>
                    </a:lnTo>
                    <a:lnTo>
                      <a:pt x="364" y="78"/>
                    </a:lnTo>
                    <a:lnTo>
                      <a:pt x="410" y="65"/>
                    </a:lnTo>
                    <a:lnTo>
                      <a:pt x="456" y="52"/>
                    </a:lnTo>
                    <a:lnTo>
                      <a:pt x="504" y="41"/>
                    </a:lnTo>
                    <a:lnTo>
                      <a:pt x="552" y="31"/>
                    </a:lnTo>
                    <a:lnTo>
                      <a:pt x="601" y="21"/>
                    </a:lnTo>
                    <a:lnTo>
                      <a:pt x="650" y="15"/>
                    </a:lnTo>
                    <a:lnTo>
                      <a:pt x="699" y="8"/>
                    </a:lnTo>
                    <a:lnTo>
                      <a:pt x="748" y="4"/>
                    </a:lnTo>
                    <a:lnTo>
                      <a:pt x="798" y="2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E0A0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36" name="Freeform 30"/>
              <p:cNvSpPr>
                <a:spLocks/>
              </p:cNvSpPr>
              <p:nvPr/>
            </p:nvSpPr>
            <p:spPr bwMode="auto">
              <a:xfrm>
                <a:off x="3850" y="2202"/>
                <a:ext cx="399" cy="629"/>
              </a:xfrm>
              <a:custGeom>
                <a:avLst/>
                <a:gdLst>
                  <a:gd name="T0" fmla="*/ 1 w 798"/>
                  <a:gd name="T1" fmla="*/ 1 h 1257"/>
                  <a:gd name="T2" fmla="*/ 1 w 798"/>
                  <a:gd name="T3" fmla="*/ 1 h 1257"/>
                  <a:gd name="T4" fmla="*/ 1 w 798"/>
                  <a:gd name="T5" fmla="*/ 1 h 1257"/>
                  <a:gd name="T6" fmla="*/ 1 w 798"/>
                  <a:gd name="T7" fmla="*/ 2 h 1257"/>
                  <a:gd name="T8" fmla="*/ 1 w 798"/>
                  <a:gd name="T9" fmla="*/ 2 h 1257"/>
                  <a:gd name="T10" fmla="*/ 1 w 798"/>
                  <a:gd name="T11" fmla="*/ 2 h 1257"/>
                  <a:gd name="T12" fmla="*/ 1 w 798"/>
                  <a:gd name="T13" fmla="*/ 2 h 1257"/>
                  <a:gd name="T14" fmla="*/ 1 w 798"/>
                  <a:gd name="T15" fmla="*/ 2 h 1257"/>
                  <a:gd name="T16" fmla="*/ 1 w 798"/>
                  <a:gd name="T17" fmla="*/ 2 h 1257"/>
                  <a:gd name="T18" fmla="*/ 1 w 798"/>
                  <a:gd name="T19" fmla="*/ 2 h 1257"/>
                  <a:gd name="T20" fmla="*/ 1 w 798"/>
                  <a:gd name="T21" fmla="*/ 2 h 1257"/>
                  <a:gd name="T22" fmla="*/ 1 w 798"/>
                  <a:gd name="T23" fmla="*/ 2 h 1257"/>
                  <a:gd name="T24" fmla="*/ 1 w 798"/>
                  <a:gd name="T25" fmla="*/ 2 h 1257"/>
                  <a:gd name="T26" fmla="*/ 1 w 798"/>
                  <a:gd name="T27" fmla="*/ 2 h 1257"/>
                  <a:gd name="T28" fmla="*/ 1 w 798"/>
                  <a:gd name="T29" fmla="*/ 2 h 1257"/>
                  <a:gd name="T30" fmla="*/ 1 w 798"/>
                  <a:gd name="T31" fmla="*/ 2 h 1257"/>
                  <a:gd name="T32" fmla="*/ 1 w 798"/>
                  <a:gd name="T33" fmla="*/ 2 h 1257"/>
                  <a:gd name="T34" fmla="*/ 1 w 798"/>
                  <a:gd name="T35" fmla="*/ 2 h 1257"/>
                  <a:gd name="T36" fmla="*/ 1 w 798"/>
                  <a:gd name="T37" fmla="*/ 2 h 1257"/>
                  <a:gd name="T38" fmla="*/ 1 w 798"/>
                  <a:gd name="T39" fmla="*/ 2 h 1257"/>
                  <a:gd name="T40" fmla="*/ 1 w 798"/>
                  <a:gd name="T41" fmla="*/ 1 h 1257"/>
                  <a:gd name="T42" fmla="*/ 1 w 798"/>
                  <a:gd name="T43" fmla="*/ 1 h 1257"/>
                  <a:gd name="T44" fmla="*/ 1 w 798"/>
                  <a:gd name="T45" fmla="*/ 1 h 1257"/>
                  <a:gd name="T46" fmla="*/ 1 w 798"/>
                  <a:gd name="T47" fmla="*/ 1 h 1257"/>
                  <a:gd name="T48" fmla="*/ 1 w 798"/>
                  <a:gd name="T49" fmla="*/ 1 h 1257"/>
                  <a:gd name="T50" fmla="*/ 1 w 798"/>
                  <a:gd name="T51" fmla="*/ 1 h 1257"/>
                  <a:gd name="T52" fmla="*/ 1 w 798"/>
                  <a:gd name="T53" fmla="*/ 1 h 1257"/>
                  <a:gd name="T54" fmla="*/ 1 w 798"/>
                  <a:gd name="T55" fmla="*/ 1 h 1257"/>
                  <a:gd name="T56" fmla="*/ 1 w 798"/>
                  <a:gd name="T57" fmla="*/ 1 h 1257"/>
                  <a:gd name="T58" fmla="*/ 1 w 798"/>
                  <a:gd name="T59" fmla="*/ 1 h 1257"/>
                  <a:gd name="T60" fmla="*/ 1 w 798"/>
                  <a:gd name="T61" fmla="*/ 1 h 1257"/>
                  <a:gd name="T62" fmla="*/ 1 w 798"/>
                  <a:gd name="T63" fmla="*/ 1 h 1257"/>
                  <a:gd name="T64" fmla="*/ 1 w 798"/>
                  <a:gd name="T65" fmla="*/ 1 h 1257"/>
                  <a:gd name="T66" fmla="*/ 1 w 798"/>
                  <a:gd name="T67" fmla="*/ 1 h 125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98"/>
                  <a:gd name="T103" fmla="*/ 0 h 1257"/>
                  <a:gd name="T104" fmla="*/ 798 w 798"/>
                  <a:gd name="T105" fmla="*/ 1257 h 125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98" h="1257">
                    <a:moveTo>
                      <a:pt x="798" y="0"/>
                    </a:moveTo>
                    <a:lnTo>
                      <a:pt x="769" y="145"/>
                    </a:lnTo>
                    <a:lnTo>
                      <a:pt x="747" y="299"/>
                    </a:lnTo>
                    <a:lnTo>
                      <a:pt x="731" y="457"/>
                    </a:lnTo>
                    <a:lnTo>
                      <a:pt x="717" y="614"/>
                    </a:lnTo>
                    <a:lnTo>
                      <a:pt x="710" y="767"/>
                    </a:lnTo>
                    <a:lnTo>
                      <a:pt x="705" y="911"/>
                    </a:lnTo>
                    <a:lnTo>
                      <a:pt x="704" y="1043"/>
                    </a:lnTo>
                    <a:lnTo>
                      <a:pt x="707" y="1158"/>
                    </a:lnTo>
                    <a:lnTo>
                      <a:pt x="695" y="1155"/>
                    </a:lnTo>
                    <a:lnTo>
                      <a:pt x="684" y="1152"/>
                    </a:lnTo>
                    <a:lnTo>
                      <a:pt x="672" y="1148"/>
                    </a:lnTo>
                    <a:lnTo>
                      <a:pt x="662" y="1144"/>
                    </a:lnTo>
                    <a:lnTo>
                      <a:pt x="650" y="1140"/>
                    </a:lnTo>
                    <a:lnTo>
                      <a:pt x="638" y="1137"/>
                    </a:lnTo>
                    <a:lnTo>
                      <a:pt x="628" y="1134"/>
                    </a:lnTo>
                    <a:lnTo>
                      <a:pt x="616" y="1131"/>
                    </a:lnTo>
                    <a:lnTo>
                      <a:pt x="619" y="1147"/>
                    </a:lnTo>
                    <a:lnTo>
                      <a:pt x="622" y="1165"/>
                    </a:lnTo>
                    <a:lnTo>
                      <a:pt x="625" y="1181"/>
                    </a:lnTo>
                    <a:lnTo>
                      <a:pt x="628" y="1199"/>
                    </a:lnTo>
                    <a:lnTo>
                      <a:pt x="596" y="1200"/>
                    </a:lnTo>
                    <a:lnTo>
                      <a:pt x="562" y="1204"/>
                    </a:lnTo>
                    <a:lnTo>
                      <a:pt x="526" y="1210"/>
                    </a:lnTo>
                    <a:lnTo>
                      <a:pt x="488" y="1218"/>
                    </a:lnTo>
                    <a:lnTo>
                      <a:pt x="449" y="1226"/>
                    </a:lnTo>
                    <a:lnTo>
                      <a:pt x="407" y="1235"/>
                    </a:lnTo>
                    <a:lnTo>
                      <a:pt x="365" y="1243"/>
                    </a:lnTo>
                    <a:lnTo>
                      <a:pt x="324" y="1249"/>
                    </a:lnTo>
                    <a:lnTo>
                      <a:pt x="280" y="1254"/>
                    </a:lnTo>
                    <a:lnTo>
                      <a:pt x="239" y="1257"/>
                    </a:lnTo>
                    <a:lnTo>
                      <a:pt x="197" y="1256"/>
                    </a:lnTo>
                    <a:lnTo>
                      <a:pt x="157" y="1252"/>
                    </a:lnTo>
                    <a:lnTo>
                      <a:pt x="117" y="1244"/>
                    </a:lnTo>
                    <a:lnTo>
                      <a:pt x="79" y="1230"/>
                    </a:lnTo>
                    <a:lnTo>
                      <a:pt x="44" y="1212"/>
                    </a:lnTo>
                    <a:lnTo>
                      <a:pt x="9" y="1186"/>
                    </a:lnTo>
                    <a:lnTo>
                      <a:pt x="9" y="1147"/>
                    </a:lnTo>
                    <a:lnTo>
                      <a:pt x="9" y="1106"/>
                    </a:lnTo>
                    <a:lnTo>
                      <a:pt x="9" y="1067"/>
                    </a:lnTo>
                    <a:lnTo>
                      <a:pt x="9" y="1027"/>
                    </a:lnTo>
                    <a:lnTo>
                      <a:pt x="8" y="996"/>
                    </a:lnTo>
                    <a:lnTo>
                      <a:pt x="5" y="963"/>
                    </a:lnTo>
                    <a:lnTo>
                      <a:pt x="3" y="931"/>
                    </a:lnTo>
                    <a:lnTo>
                      <a:pt x="0" y="898"/>
                    </a:lnTo>
                    <a:lnTo>
                      <a:pt x="8" y="786"/>
                    </a:lnTo>
                    <a:lnTo>
                      <a:pt x="17" y="678"/>
                    </a:lnTo>
                    <a:lnTo>
                      <a:pt x="29" y="574"/>
                    </a:lnTo>
                    <a:lnTo>
                      <a:pt x="44" y="475"/>
                    </a:lnTo>
                    <a:lnTo>
                      <a:pt x="60" y="382"/>
                    </a:lnTo>
                    <a:lnTo>
                      <a:pt x="79" y="299"/>
                    </a:lnTo>
                    <a:lnTo>
                      <a:pt x="100" y="226"/>
                    </a:lnTo>
                    <a:lnTo>
                      <a:pt x="124" y="163"/>
                    </a:lnTo>
                    <a:lnTo>
                      <a:pt x="155" y="147"/>
                    </a:lnTo>
                    <a:lnTo>
                      <a:pt x="190" y="132"/>
                    </a:lnTo>
                    <a:lnTo>
                      <a:pt x="227" y="117"/>
                    </a:lnTo>
                    <a:lnTo>
                      <a:pt x="264" y="103"/>
                    </a:lnTo>
                    <a:lnTo>
                      <a:pt x="304" y="88"/>
                    </a:lnTo>
                    <a:lnTo>
                      <a:pt x="346" y="75"/>
                    </a:lnTo>
                    <a:lnTo>
                      <a:pt x="389" y="62"/>
                    </a:lnTo>
                    <a:lnTo>
                      <a:pt x="433" y="51"/>
                    </a:lnTo>
                    <a:lnTo>
                      <a:pt x="477" y="39"/>
                    </a:lnTo>
                    <a:lnTo>
                      <a:pt x="522" y="30"/>
                    </a:lnTo>
                    <a:lnTo>
                      <a:pt x="568" y="22"/>
                    </a:lnTo>
                    <a:lnTo>
                      <a:pt x="614" y="13"/>
                    </a:lnTo>
                    <a:lnTo>
                      <a:pt x="661" y="9"/>
                    </a:lnTo>
                    <a:lnTo>
                      <a:pt x="707" y="4"/>
                    </a:lnTo>
                    <a:lnTo>
                      <a:pt x="753" y="2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E2A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37" name="Freeform 31"/>
              <p:cNvSpPr>
                <a:spLocks/>
              </p:cNvSpPr>
              <p:nvPr/>
            </p:nvSpPr>
            <p:spPr bwMode="auto">
              <a:xfrm>
                <a:off x="3852" y="2206"/>
                <a:ext cx="374" cy="603"/>
              </a:xfrm>
              <a:custGeom>
                <a:avLst/>
                <a:gdLst>
                  <a:gd name="T0" fmla="*/ 0 w 750"/>
                  <a:gd name="T1" fmla="*/ 1 h 1204"/>
                  <a:gd name="T2" fmla="*/ 0 w 750"/>
                  <a:gd name="T3" fmla="*/ 1 h 1204"/>
                  <a:gd name="T4" fmla="*/ 0 w 750"/>
                  <a:gd name="T5" fmla="*/ 1 h 1204"/>
                  <a:gd name="T6" fmla="*/ 0 w 750"/>
                  <a:gd name="T7" fmla="*/ 1 h 1204"/>
                  <a:gd name="T8" fmla="*/ 0 w 750"/>
                  <a:gd name="T9" fmla="*/ 2 h 1204"/>
                  <a:gd name="T10" fmla="*/ 0 w 750"/>
                  <a:gd name="T11" fmla="*/ 2 h 1204"/>
                  <a:gd name="T12" fmla="*/ 0 w 750"/>
                  <a:gd name="T13" fmla="*/ 2 h 1204"/>
                  <a:gd name="T14" fmla="*/ 0 w 750"/>
                  <a:gd name="T15" fmla="*/ 2 h 1204"/>
                  <a:gd name="T16" fmla="*/ 0 w 750"/>
                  <a:gd name="T17" fmla="*/ 2 h 1204"/>
                  <a:gd name="T18" fmla="*/ 0 w 750"/>
                  <a:gd name="T19" fmla="*/ 2 h 1204"/>
                  <a:gd name="T20" fmla="*/ 0 w 750"/>
                  <a:gd name="T21" fmla="*/ 2 h 1204"/>
                  <a:gd name="T22" fmla="*/ 0 w 750"/>
                  <a:gd name="T23" fmla="*/ 2 h 1204"/>
                  <a:gd name="T24" fmla="*/ 0 w 750"/>
                  <a:gd name="T25" fmla="*/ 2 h 1204"/>
                  <a:gd name="T26" fmla="*/ 0 w 750"/>
                  <a:gd name="T27" fmla="*/ 2 h 1204"/>
                  <a:gd name="T28" fmla="*/ 0 w 750"/>
                  <a:gd name="T29" fmla="*/ 2 h 1204"/>
                  <a:gd name="T30" fmla="*/ 0 w 750"/>
                  <a:gd name="T31" fmla="*/ 2 h 1204"/>
                  <a:gd name="T32" fmla="*/ 0 w 750"/>
                  <a:gd name="T33" fmla="*/ 2 h 1204"/>
                  <a:gd name="T34" fmla="*/ 0 w 750"/>
                  <a:gd name="T35" fmla="*/ 2 h 1204"/>
                  <a:gd name="T36" fmla="*/ 0 w 750"/>
                  <a:gd name="T37" fmla="*/ 2 h 1204"/>
                  <a:gd name="T38" fmla="*/ 0 w 750"/>
                  <a:gd name="T39" fmla="*/ 1 h 1204"/>
                  <a:gd name="T40" fmla="*/ 0 w 750"/>
                  <a:gd name="T41" fmla="*/ 1 h 1204"/>
                  <a:gd name="T42" fmla="*/ 0 w 750"/>
                  <a:gd name="T43" fmla="*/ 1 h 1204"/>
                  <a:gd name="T44" fmla="*/ 0 w 750"/>
                  <a:gd name="T45" fmla="*/ 1 h 1204"/>
                  <a:gd name="T46" fmla="*/ 0 w 750"/>
                  <a:gd name="T47" fmla="*/ 1 h 1204"/>
                  <a:gd name="T48" fmla="*/ 0 w 750"/>
                  <a:gd name="T49" fmla="*/ 1 h 1204"/>
                  <a:gd name="T50" fmla="*/ 0 w 750"/>
                  <a:gd name="T51" fmla="*/ 1 h 1204"/>
                  <a:gd name="T52" fmla="*/ 0 w 750"/>
                  <a:gd name="T53" fmla="*/ 1 h 1204"/>
                  <a:gd name="T54" fmla="*/ 0 w 750"/>
                  <a:gd name="T55" fmla="*/ 1 h 1204"/>
                  <a:gd name="T56" fmla="*/ 0 w 750"/>
                  <a:gd name="T57" fmla="*/ 1 h 1204"/>
                  <a:gd name="T58" fmla="*/ 0 w 750"/>
                  <a:gd name="T59" fmla="*/ 1 h 1204"/>
                  <a:gd name="T60" fmla="*/ 0 w 750"/>
                  <a:gd name="T61" fmla="*/ 1 h 1204"/>
                  <a:gd name="T62" fmla="*/ 0 w 750"/>
                  <a:gd name="T63" fmla="*/ 1 h 1204"/>
                  <a:gd name="T64" fmla="*/ 0 w 750"/>
                  <a:gd name="T65" fmla="*/ 1 h 1204"/>
                  <a:gd name="T66" fmla="*/ 0 w 750"/>
                  <a:gd name="T67" fmla="*/ 1 h 120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50"/>
                  <a:gd name="T103" fmla="*/ 0 h 1204"/>
                  <a:gd name="T104" fmla="*/ 750 w 750"/>
                  <a:gd name="T105" fmla="*/ 1204 h 120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50" h="1204">
                    <a:moveTo>
                      <a:pt x="750" y="0"/>
                    </a:moveTo>
                    <a:lnTo>
                      <a:pt x="725" y="136"/>
                    </a:lnTo>
                    <a:lnTo>
                      <a:pt x="704" y="279"/>
                    </a:lnTo>
                    <a:lnTo>
                      <a:pt x="689" y="427"/>
                    </a:lnTo>
                    <a:lnTo>
                      <a:pt x="678" y="574"/>
                    </a:lnTo>
                    <a:lnTo>
                      <a:pt x="671" y="719"/>
                    </a:lnTo>
                    <a:lnTo>
                      <a:pt x="668" y="855"/>
                    </a:lnTo>
                    <a:lnTo>
                      <a:pt x="668" y="979"/>
                    </a:lnTo>
                    <a:lnTo>
                      <a:pt x="669" y="1086"/>
                    </a:lnTo>
                    <a:lnTo>
                      <a:pt x="659" y="1083"/>
                    </a:lnTo>
                    <a:lnTo>
                      <a:pt x="649" y="1079"/>
                    </a:lnTo>
                    <a:lnTo>
                      <a:pt x="638" y="1076"/>
                    </a:lnTo>
                    <a:lnTo>
                      <a:pt x="626" y="1073"/>
                    </a:lnTo>
                    <a:lnTo>
                      <a:pt x="616" y="1070"/>
                    </a:lnTo>
                    <a:lnTo>
                      <a:pt x="605" y="1066"/>
                    </a:lnTo>
                    <a:lnTo>
                      <a:pt x="593" y="1063"/>
                    </a:lnTo>
                    <a:lnTo>
                      <a:pt x="583" y="1060"/>
                    </a:lnTo>
                    <a:lnTo>
                      <a:pt x="586" y="1076"/>
                    </a:lnTo>
                    <a:lnTo>
                      <a:pt x="589" y="1091"/>
                    </a:lnTo>
                    <a:lnTo>
                      <a:pt x="592" y="1107"/>
                    </a:lnTo>
                    <a:lnTo>
                      <a:pt x="595" y="1123"/>
                    </a:lnTo>
                    <a:lnTo>
                      <a:pt x="565" y="1125"/>
                    </a:lnTo>
                    <a:lnTo>
                      <a:pt x="534" y="1130"/>
                    </a:lnTo>
                    <a:lnTo>
                      <a:pt x="500" y="1138"/>
                    </a:lnTo>
                    <a:lnTo>
                      <a:pt x="464" y="1148"/>
                    </a:lnTo>
                    <a:lnTo>
                      <a:pt x="425" y="1157"/>
                    </a:lnTo>
                    <a:lnTo>
                      <a:pt x="386" y="1169"/>
                    </a:lnTo>
                    <a:lnTo>
                      <a:pt x="346" y="1178"/>
                    </a:lnTo>
                    <a:lnTo>
                      <a:pt x="304" y="1188"/>
                    </a:lnTo>
                    <a:lnTo>
                      <a:pt x="264" y="1196"/>
                    </a:lnTo>
                    <a:lnTo>
                      <a:pt x="224" y="1201"/>
                    </a:lnTo>
                    <a:lnTo>
                      <a:pt x="184" y="1204"/>
                    </a:lnTo>
                    <a:lnTo>
                      <a:pt x="145" y="1203"/>
                    </a:lnTo>
                    <a:lnTo>
                      <a:pt x="106" y="1198"/>
                    </a:lnTo>
                    <a:lnTo>
                      <a:pt x="70" y="1187"/>
                    </a:lnTo>
                    <a:lnTo>
                      <a:pt x="36" y="1170"/>
                    </a:lnTo>
                    <a:lnTo>
                      <a:pt x="5" y="1148"/>
                    </a:lnTo>
                    <a:lnTo>
                      <a:pt x="5" y="1105"/>
                    </a:lnTo>
                    <a:lnTo>
                      <a:pt x="5" y="1065"/>
                    </a:lnTo>
                    <a:lnTo>
                      <a:pt x="5" y="1023"/>
                    </a:lnTo>
                    <a:lnTo>
                      <a:pt x="5" y="984"/>
                    </a:lnTo>
                    <a:lnTo>
                      <a:pt x="3" y="949"/>
                    </a:lnTo>
                    <a:lnTo>
                      <a:pt x="3" y="914"/>
                    </a:lnTo>
                    <a:lnTo>
                      <a:pt x="2" y="880"/>
                    </a:lnTo>
                    <a:lnTo>
                      <a:pt x="0" y="846"/>
                    </a:lnTo>
                    <a:lnTo>
                      <a:pt x="8" y="740"/>
                    </a:lnTo>
                    <a:lnTo>
                      <a:pt x="18" y="638"/>
                    </a:lnTo>
                    <a:lnTo>
                      <a:pt x="29" y="540"/>
                    </a:lnTo>
                    <a:lnTo>
                      <a:pt x="44" y="446"/>
                    </a:lnTo>
                    <a:lnTo>
                      <a:pt x="58" y="362"/>
                    </a:lnTo>
                    <a:lnTo>
                      <a:pt x="76" y="282"/>
                    </a:lnTo>
                    <a:lnTo>
                      <a:pt x="97" y="214"/>
                    </a:lnTo>
                    <a:lnTo>
                      <a:pt x="121" y="155"/>
                    </a:lnTo>
                    <a:lnTo>
                      <a:pt x="151" y="141"/>
                    </a:lnTo>
                    <a:lnTo>
                      <a:pt x="182" y="126"/>
                    </a:lnTo>
                    <a:lnTo>
                      <a:pt x="216" y="112"/>
                    </a:lnTo>
                    <a:lnTo>
                      <a:pt x="252" y="99"/>
                    </a:lnTo>
                    <a:lnTo>
                      <a:pt x="289" y="84"/>
                    </a:lnTo>
                    <a:lnTo>
                      <a:pt x="328" y="73"/>
                    </a:lnTo>
                    <a:lnTo>
                      <a:pt x="367" y="60"/>
                    </a:lnTo>
                    <a:lnTo>
                      <a:pt x="409" y="48"/>
                    </a:lnTo>
                    <a:lnTo>
                      <a:pt x="450" y="39"/>
                    </a:lnTo>
                    <a:lnTo>
                      <a:pt x="492" y="29"/>
                    </a:lnTo>
                    <a:lnTo>
                      <a:pt x="535" y="21"/>
                    </a:lnTo>
                    <a:lnTo>
                      <a:pt x="579" y="13"/>
                    </a:lnTo>
                    <a:lnTo>
                      <a:pt x="622" y="8"/>
                    </a:lnTo>
                    <a:lnTo>
                      <a:pt x="665" y="3"/>
                    </a:lnTo>
                    <a:lnTo>
                      <a:pt x="707" y="1"/>
                    </a:lnTo>
                    <a:lnTo>
                      <a:pt x="750" y="0"/>
                    </a:lnTo>
                    <a:close/>
                  </a:path>
                </a:pathLst>
              </a:custGeom>
              <a:solidFill>
                <a:srgbClr val="E8A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38" name="Freeform 32"/>
              <p:cNvSpPr>
                <a:spLocks/>
              </p:cNvSpPr>
              <p:nvPr/>
            </p:nvSpPr>
            <p:spPr bwMode="auto">
              <a:xfrm>
                <a:off x="3853" y="2210"/>
                <a:ext cx="352" cy="578"/>
              </a:xfrm>
              <a:custGeom>
                <a:avLst/>
                <a:gdLst>
                  <a:gd name="T0" fmla="*/ 1 w 704"/>
                  <a:gd name="T1" fmla="*/ 1 h 1154"/>
                  <a:gd name="T2" fmla="*/ 1 w 704"/>
                  <a:gd name="T3" fmla="*/ 1 h 1154"/>
                  <a:gd name="T4" fmla="*/ 1 w 704"/>
                  <a:gd name="T5" fmla="*/ 1 h 1154"/>
                  <a:gd name="T6" fmla="*/ 1 w 704"/>
                  <a:gd name="T7" fmla="*/ 1 h 1154"/>
                  <a:gd name="T8" fmla="*/ 1 w 704"/>
                  <a:gd name="T9" fmla="*/ 1 h 1154"/>
                  <a:gd name="T10" fmla="*/ 1 w 704"/>
                  <a:gd name="T11" fmla="*/ 1 h 1154"/>
                  <a:gd name="T12" fmla="*/ 1 w 704"/>
                  <a:gd name="T13" fmla="*/ 1 h 1154"/>
                  <a:gd name="T14" fmla="*/ 1 w 704"/>
                  <a:gd name="T15" fmla="*/ 1 h 1154"/>
                  <a:gd name="T16" fmla="*/ 1 w 704"/>
                  <a:gd name="T17" fmla="*/ 1 h 1154"/>
                  <a:gd name="T18" fmla="*/ 1 w 704"/>
                  <a:gd name="T19" fmla="*/ 2 h 1154"/>
                  <a:gd name="T20" fmla="*/ 1 w 704"/>
                  <a:gd name="T21" fmla="*/ 2 h 1154"/>
                  <a:gd name="T22" fmla="*/ 1 w 704"/>
                  <a:gd name="T23" fmla="*/ 2 h 1154"/>
                  <a:gd name="T24" fmla="*/ 1 w 704"/>
                  <a:gd name="T25" fmla="*/ 2 h 1154"/>
                  <a:gd name="T26" fmla="*/ 1 w 704"/>
                  <a:gd name="T27" fmla="*/ 2 h 1154"/>
                  <a:gd name="T28" fmla="*/ 1 w 704"/>
                  <a:gd name="T29" fmla="*/ 2 h 1154"/>
                  <a:gd name="T30" fmla="*/ 1 w 704"/>
                  <a:gd name="T31" fmla="*/ 2 h 1154"/>
                  <a:gd name="T32" fmla="*/ 1 w 704"/>
                  <a:gd name="T33" fmla="*/ 2 h 1154"/>
                  <a:gd name="T34" fmla="*/ 1 w 704"/>
                  <a:gd name="T35" fmla="*/ 2 h 1154"/>
                  <a:gd name="T36" fmla="*/ 0 w 704"/>
                  <a:gd name="T37" fmla="*/ 2 h 1154"/>
                  <a:gd name="T38" fmla="*/ 0 w 704"/>
                  <a:gd name="T39" fmla="*/ 1 h 1154"/>
                  <a:gd name="T40" fmla="*/ 0 w 704"/>
                  <a:gd name="T41" fmla="*/ 1 h 1154"/>
                  <a:gd name="T42" fmla="*/ 0 w 704"/>
                  <a:gd name="T43" fmla="*/ 1 h 1154"/>
                  <a:gd name="T44" fmla="*/ 1 w 704"/>
                  <a:gd name="T45" fmla="*/ 1 h 1154"/>
                  <a:gd name="T46" fmla="*/ 1 w 704"/>
                  <a:gd name="T47" fmla="*/ 1 h 1154"/>
                  <a:gd name="T48" fmla="*/ 1 w 704"/>
                  <a:gd name="T49" fmla="*/ 1 h 1154"/>
                  <a:gd name="T50" fmla="*/ 1 w 704"/>
                  <a:gd name="T51" fmla="*/ 1 h 1154"/>
                  <a:gd name="T52" fmla="*/ 1 w 704"/>
                  <a:gd name="T53" fmla="*/ 1 h 1154"/>
                  <a:gd name="T54" fmla="*/ 1 w 704"/>
                  <a:gd name="T55" fmla="*/ 1 h 1154"/>
                  <a:gd name="T56" fmla="*/ 1 w 704"/>
                  <a:gd name="T57" fmla="*/ 1 h 1154"/>
                  <a:gd name="T58" fmla="*/ 1 w 704"/>
                  <a:gd name="T59" fmla="*/ 1 h 1154"/>
                  <a:gd name="T60" fmla="*/ 1 w 704"/>
                  <a:gd name="T61" fmla="*/ 1 h 1154"/>
                  <a:gd name="T62" fmla="*/ 1 w 704"/>
                  <a:gd name="T63" fmla="*/ 1 h 1154"/>
                  <a:gd name="T64" fmla="*/ 1 w 704"/>
                  <a:gd name="T65" fmla="*/ 1 h 1154"/>
                  <a:gd name="T66" fmla="*/ 1 w 704"/>
                  <a:gd name="T67" fmla="*/ 1 h 11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04"/>
                  <a:gd name="T103" fmla="*/ 0 h 1154"/>
                  <a:gd name="T104" fmla="*/ 704 w 704"/>
                  <a:gd name="T105" fmla="*/ 1154 h 115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04" h="1154">
                    <a:moveTo>
                      <a:pt x="704" y="0"/>
                    </a:moveTo>
                    <a:lnTo>
                      <a:pt x="680" y="126"/>
                    </a:lnTo>
                    <a:lnTo>
                      <a:pt x="660" y="261"/>
                    </a:lnTo>
                    <a:lnTo>
                      <a:pt x="647" y="399"/>
                    </a:lnTo>
                    <a:lnTo>
                      <a:pt x="637" y="537"/>
                    </a:lnTo>
                    <a:lnTo>
                      <a:pt x="632" y="672"/>
                    </a:lnTo>
                    <a:lnTo>
                      <a:pt x="629" y="799"/>
                    </a:lnTo>
                    <a:lnTo>
                      <a:pt x="629" y="916"/>
                    </a:lnTo>
                    <a:lnTo>
                      <a:pt x="632" y="1015"/>
                    </a:lnTo>
                    <a:lnTo>
                      <a:pt x="622" y="1011"/>
                    </a:lnTo>
                    <a:lnTo>
                      <a:pt x="613" y="1010"/>
                    </a:lnTo>
                    <a:lnTo>
                      <a:pt x="602" y="1006"/>
                    </a:lnTo>
                    <a:lnTo>
                      <a:pt x="592" y="1005"/>
                    </a:lnTo>
                    <a:lnTo>
                      <a:pt x="581" y="1002"/>
                    </a:lnTo>
                    <a:lnTo>
                      <a:pt x="573" y="1000"/>
                    </a:lnTo>
                    <a:lnTo>
                      <a:pt x="562" y="997"/>
                    </a:lnTo>
                    <a:lnTo>
                      <a:pt x="552" y="993"/>
                    </a:lnTo>
                    <a:lnTo>
                      <a:pt x="555" y="1006"/>
                    </a:lnTo>
                    <a:lnTo>
                      <a:pt x="558" y="1019"/>
                    </a:lnTo>
                    <a:lnTo>
                      <a:pt x="559" y="1034"/>
                    </a:lnTo>
                    <a:lnTo>
                      <a:pt x="562" y="1049"/>
                    </a:lnTo>
                    <a:lnTo>
                      <a:pt x="535" y="1050"/>
                    </a:lnTo>
                    <a:lnTo>
                      <a:pt x="505" y="1057"/>
                    </a:lnTo>
                    <a:lnTo>
                      <a:pt x="473" y="1065"/>
                    </a:lnTo>
                    <a:lnTo>
                      <a:pt x="437" y="1076"/>
                    </a:lnTo>
                    <a:lnTo>
                      <a:pt x="401" y="1089"/>
                    </a:lnTo>
                    <a:lnTo>
                      <a:pt x="364" y="1102"/>
                    </a:lnTo>
                    <a:lnTo>
                      <a:pt x="325" y="1115"/>
                    </a:lnTo>
                    <a:lnTo>
                      <a:pt x="286" y="1128"/>
                    </a:lnTo>
                    <a:lnTo>
                      <a:pt x="248" y="1140"/>
                    </a:lnTo>
                    <a:lnTo>
                      <a:pt x="207" y="1148"/>
                    </a:lnTo>
                    <a:lnTo>
                      <a:pt x="170" y="1153"/>
                    </a:lnTo>
                    <a:lnTo>
                      <a:pt x="133" y="1154"/>
                    </a:lnTo>
                    <a:lnTo>
                      <a:pt x="96" y="1153"/>
                    </a:lnTo>
                    <a:lnTo>
                      <a:pt x="61" y="1144"/>
                    </a:lnTo>
                    <a:lnTo>
                      <a:pt x="30" y="1130"/>
                    </a:lnTo>
                    <a:lnTo>
                      <a:pt x="0" y="1109"/>
                    </a:lnTo>
                    <a:lnTo>
                      <a:pt x="0" y="1067"/>
                    </a:lnTo>
                    <a:lnTo>
                      <a:pt x="0" y="1024"/>
                    </a:lnTo>
                    <a:lnTo>
                      <a:pt x="0" y="982"/>
                    </a:lnTo>
                    <a:lnTo>
                      <a:pt x="2" y="940"/>
                    </a:lnTo>
                    <a:lnTo>
                      <a:pt x="0" y="903"/>
                    </a:lnTo>
                    <a:lnTo>
                      <a:pt x="0" y="867"/>
                    </a:lnTo>
                    <a:lnTo>
                      <a:pt x="0" y="829"/>
                    </a:lnTo>
                    <a:lnTo>
                      <a:pt x="0" y="792"/>
                    </a:lnTo>
                    <a:lnTo>
                      <a:pt x="8" y="695"/>
                    </a:lnTo>
                    <a:lnTo>
                      <a:pt x="17" y="599"/>
                    </a:lnTo>
                    <a:lnTo>
                      <a:pt x="29" y="506"/>
                    </a:lnTo>
                    <a:lnTo>
                      <a:pt x="42" y="420"/>
                    </a:lnTo>
                    <a:lnTo>
                      <a:pt x="57" y="341"/>
                    </a:lnTo>
                    <a:lnTo>
                      <a:pt x="75" y="268"/>
                    </a:lnTo>
                    <a:lnTo>
                      <a:pt x="96" y="204"/>
                    </a:lnTo>
                    <a:lnTo>
                      <a:pt x="118" y="149"/>
                    </a:lnTo>
                    <a:lnTo>
                      <a:pt x="145" y="134"/>
                    </a:lnTo>
                    <a:lnTo>
                      <a:pt x="175" y="121"/>
                    </a:lnTo>
                    <a:lnTo>
                      <a:pt x="204" y="107"/>
                    </a:lnTo>
                    <a:lnTo>
                      <a:pt x="237" y="94"/>
                    </a:lnTo>
                    <a:lnTo>
                      <a:pt x="273" y="81"/>
                    </a:lnTo>
                    <a:lnTo>
                      <a:pt x="309" y="70"/>
                    </a:lnTo>
                    <a:lnTo>
                      <a:pt x="346" y="57"/>
                    </a:lnTo>
                    <a:lnTo>
                      <a:pt x="383" y="47"/>
                    </a:lnTo>
                    <a:lnTo>
                      <a:pt x="422" y="37"/>
                    </a:lnTo>
                    <a:lnTo>
                      <a:pt x="462" y="27"/>
                    </a:lnTo>
                    <a:lnTo>
                      <a:pt x="503" y="19"/>
                    </a:lnTo>
                    <a:lnTo>
                      <a:pt x="543" y="13"/>
                    </a:lnTo>
                    <a:lnTo>
                      <a:pt x="583" y="8"/>
                    </a:lnTo>
                    <a:lnTo>
                      <a:pt x="623" y="3"/>
                    </a:lnTo>
                    <a:lnTo>
                      <a:pt x="663" y="1"/>
                    </a:lnTo>
                    <a:lnTo>
                      <a:pt x="704" y="0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39" name="Freeform 33"/>
              <p:cNvSpPr>
                <a:spLocks/>
              </p:cNvSpPr>
              <p:nvPr/>
            </p:nvSpPr>
            <p:spPr bwMode="auto">
              <a:xfrm>
                <a:off x="3852" y="2214"/>
                <a:ext cx="330" cy="554"/>
              </a:xfrm>
              <a:custGeom>
                <a:avLst/>
                <a:gdLst>
                  <a:gd name="T0" fmla="*/ 1 w 660"/>
                  <a:gd name="T1" fmla="*/ 1 h 1107"/>
                  <a:gd name="T2" fmla="*/ 1 w 660"/>
                  <a:gd name="T3" fmla="*/ 1 h 1107"/>
                  <a:gd name="T4" fmla="*/ 1 w 660"/>
                  <a:gd name="T5" fmla="*/ 1 h 1107"/>
                  <a:gd name="T6" fmla="*/ 1 w 660"/>
                  <a:gd name="T7" fmla="*/ 1 h 1107"/>
                  <a:gd name="T8" fmla="*/ 1 w 660"/>
                  <a:gd name="T9" fmla="*/ 1 h 1107"/>
                  <a:gd name="T10" fmla="*/ 1 w 660"/>
                  <a:gd name="T11" fmla="*/ 1 h 1107"/>
                  <a:gd name="T12" fmla="*/ 1 w 660"/>
                  <a:gd name="T13" fmla="*/ 1 h 1107"/>
                  <a:gd name="T14" fmla="*/ 1 w 660"/>
                  <a:gd name="T15" fmla="*/ 1 h 1107"/>
                  <a:gd name="T16" fmla="*/ 1 w 660"/>
                  <a:gd name="T17" fmla="*/ 1 h 1107"/>
                  <a:gd name="T18" fmla="*/ 1 w 660"/>
                  <a:gd name="T19" fmla="*/ 1 h 1107"/>
                  <a:gd name="T20" fmla="*/ 1 w 660"/>
                  <a:gd name="T21" fmla="*/ 1 h 1107"/>
                  <a:gd name="T22" fmla="*/ 1 w 660"/>
                  <a:gd name="T23" fmla="*/ 1 h 1107"/>
                  <a:gd name="T24" fmla="*/ 1 w 660"/>
                  <a:gd name="T25" fmla="*/ 1 h 1107"/>
                  <a:gd name="T26" fmla="*/ 1 w 660"/>
                  <a:gd name="T27" fmla="*/ 2 h 1107"/>
                  <a:gd name="T28" fmla="*/ 1 w 660"/>
                  <a:gd name="T29" fmla="*/ 2 h 1107"/>
                  <a:gd name="T30" fmla="*/ 1 w 660"/>
                  <a:gd name="T31" fmla="*/ 2 h 1107"/>
                  <a:gd name="T32" fmla="*/ 1 w 660"/>
                  <a:gd name="T33" fmla="*/ 2 h 1107"/>
                  <a:gd name="T34" fmla="*/ 1 w 660"/>
                  <a:gd name="T35" fmla="*/ 2 h 1107"/>
                  <a:gd name="T36" fmla="*/ 1 w 660"/>
                  <a:gd name="T37" fmla="*/ 2 h 1107"/>
                  <a:gd name="T38" fmla="*/ 1 w 660"/>
                  <a:gd name="T39" fmla="*/ 1 h 1107"/>
                  <a:gd name="T40" fmla="*/ 1 w 660"/>
                  <a:gd name="T41" fmla="*/ 1 h 1107"/>
                  <a:gd name="T42" fmla="*/ 1 w 660"/>
                  <a:gd name="T43" fmla="*/ 1 h 1107"/>
                  <a:gd name="T44" fmla="*/ 1 w 660"/>
                  <a:gd name="T45" fmla="*/ 1 h 1107"/>
                  <a:gd name="T46" fmla="*/ 1 w 660"/>
                  <a:gd name="T47" fmla="*/ 1 h 1107"/>
                  <a:gd name="T48" fmla="*/ 1 w 660"/>
                  <a:gd name="T49" fmla="*/ 1 h 1107"/>
                  <a:gd name="T50" fmla="*/ 1 w 660"/>
                  <a:gd name="T51" fmla="*/ 1 h 1107"/>
                  <a:gd name="T52" fmla="*/ 1 w 660"/>
                  <a:gd name="T53" fmla="*/ 1 h 1107"/>
                  <a:gd name="T54" fmla="*/ 1 w 660"/>
                  <a:gd name="T55" fmla="*/ 1 h 1107"/>
                  <a:gd name="T56" fmla="*/ 1 w 660"/>
                  <a:gd name="T57" fmla="*/ 1 h 1107"/>
                  <a:gd name="T58" fmla="*/ 1 w 660"/>
                  <a:gd name="T59" fmla="*/ 1 h 1107"/>
                  <a:gd name="T60" fmla="*/ 1 w 660"/>
                  <a:gd name="T61" fmla="*/ 1 h 1107"/>
                  <a:gd name="T62" fmla="*/ 1 w 660"/>
                  <a:gd name="T63" fmla="*/ 1 h 1107"/>
                  <a:gd name="T64" fmla="*/ 1 w 660"/>
                  <a:gd name="T65" fmla="*/ 1 h 1107"/>
                  <a:gd name="T66" fmla="*/ 1 w 660"/>
                  <a:gd name="T67" fmla="*/ 1 h 110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60"/>
                  <a:gd name="T103" fmla="*/ 0 h 1107"/>
                  <a:gd name="T104" fmla="*/ 660 w 660"/>
                  <a:gd name="T105" fmla="*/ 1107 h 110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60" h="1107">
                    <a:moveTo>
                      <a:pt x="660" y="0"/>
                    </a:moveTo>
                    <a:lnTo>
                      <a:pt x="638" y="117"/>
                    </a:lnTo>
                    <a:lnTo>
                      <a:pt x="621" y="242"/>
                    </a:lnTo>
                    <a:lnTo>
                      <a:pt x="609" y="370"/>
                    </a:lnTo>
                    <a:lnTo>
                      <a:pt x="602" y="500"/>
                    </a:lnTo>
                    <a:lnTo>
                      <a:pt x="597" y="627"/>
                    </a:lnTo>
                    <a:lnTo>
                      <a:pt x="596" y="745"/>
                    </a:lnTo>
                    <a:lnTo>
                      <a:pt x="596" y="852"/>
                    </a:lnTo>
                    <a:lnTo>
                      <a:pt x="599" y="946"/>
                    </a:lnTo>
                    <a:lnTo>
                      <a:pt x="590" y="943"/>
                    </a:lnTo>
                    <a:lnTo>
                      <a:pt x="580" y="940"/>
                    </a:lnTo>
                    <a:lnTo>
                      <a:pt x="571" y="938"/>
                    </a:lnTo>
                    <a:lnTo>
                      <a:pt x="562" y="935"/>
                    </a:lnTo>
                    <a:lnTo>
                      <a:pt x="553" y="932"/>
                    </a:lnTo>
                    <a:lnTo>
                      <a:pt x="544" y="930"/>
                    </a:lnTo>
                    <a:lnTo>
                      <a:pt x="533" y="927"/>
                    </a:lnTo>
                    <a:lnTo>
                      <a:pt x="524" y="924"/>
                    </a:lnTo>
                    <a:lnTo>
                      <a:pt x="527" y="937"/>
                    </a:lnTo>
                    <a:lnTo>
                      <a:pt x="530" y="951"/>
                    </a:lnTo>
                    <a:lnTo>
                      <a:pt x="532" y="966"/>
                    </a:lnTo>
                    <a:lnTo>
                      <a:pt x="535" y="979"/>
                    </a:lnTo>
                    <a:lnTo>
                      <a:pt x="509" y="981"/>
                    </a:lnTo>
                    <a:lnTo>
                      <a:pt x="481" y="987"/>
                    </a:lnTo>
                    <a:lnTo>
                      <a:pt x="450" y="997"/>
                    </a:lnTo>
                    <a:lnTo>
                      <a:pt x="417" y="1010"/>
                    </a:lnTo>
                    <a:lnTo>
                      <a:pt x="383" y="1024"/>
                    </a:lnTo>
                    <a:lnTo>
                      <a:pt x="346" y="1039"/>
                    </a:lnTo>
                    <a:lnTo>
                      <a:pt x="310" y="1055"/>
                    </a:lnTo>
                    <a:lnTo>
                      <a:pt x="273" y="1070"/>
                    </a:lnTo>
                    <a:lnTo>
                      <a:pt x="234" y="1083"/>
                    </a:lnTo>
                    <a:lnTo>
                      <a:pt x="197" y="1094"/>
                    </a:lnTo>
                    <a:lnTo>
                      <a:pt x="161" y="1102"/>
                    </a:lnTo>
                    <a:lnTo>
                      <a:pt x="125" y="1107"/>
                    </a:lnTo>
                    <a:lnTo>
                      <a:pt x="91" y="1107"/>
                    </a:lnTo>
                    <a:lnTo>
                      <a:pt x="58" y="1101"/>
                    </a:lnTo>
                    <a:lnTo>
                      <a:pt x="28" y="1089"/>
                    </a:lnTo>
                    <a:lnTo>
                      <a:pt x="0" y="1070"/>
                    </a:lnTo>
                    <a:lnTo>
                      <a:pt x="1" y="1026"/>
                    </a:lnTo>
                    <a:lnTo>
                      <a:pt x="1" y="982"/>
                    </a:lnTo>
                    <a:lnTo>
                      <a:pt x="1" y="938"/>
                    </a:lnTo>
                    <a:lnTo>
                      <a:pt x="1" y="895"/>
                    </a:lnTo>
                    <a:lnTo>
                      <a:pt x="3" y="857"/>
                    </a:lnTo>
                    <a:lnTo>
                      <a:pt x="3" y="818"/>
                    </a:lnTo>
                    <a:lnTo>
                      <a:pt x="4" y="779"/>
                    </a:lnTo>
                    <a:lnTo>
                      <a:pt x="4" y="740"/>
                    </a:lnTo>
                    <a:lnTo>
                      <a:pt x="12" y="648"/>
                    </a:lnTo>
                    <a:lnTo>
                      <a:pt x="22" y="558"/>
                    </a:lnTo>
                    <a:lnTo>
                      <a:pt x="33" y="474"/>
                    </a:lnTo>
                    <a:lnTo>
                      <a:pt x="46" y="394"/>
                    </a:lnTo>
                    <a:lnTo>
                      <a:pt x="61" y="320"/>
                    </a:lnTo>
                    <a:lnTo>
                      <a:pt x="79" y="253"/>
                    </a:lnTo>
                    <a:lnTo>
                      <a:pt x="98" y="193"/>
                    </a:lnTo>
                    <a:lnTo>
                      <a:pt x="121" y="143"/>
                    </a:lnTo>
                    <a:lnTo>
                      <a:pt x="144" y="130"/>
                    </a:lnTo>
                    <a:lnTo>
                      <a:pt x="171" y="117"/>
                    </a:lnTo>
                    <a:lnTo>
                      <a:pt x="199" y="104"/>
                    </a:lnTo>
                    <a:lnTo>
                      <a:pt x="229" y="91"/>
                    </a:lnTo>
                    <a:lnTo>
                      <a:pt x="261" y="79"/>
                    </a:lnTo>
                    <a:lnTo>
                      <a:pt x="293" y="66"/>
                    </a:lnTo>
                    <a:lnTo>
                      <a:pt x="328" y="55"/>
                    </a:lnTo>
                    <a:lnTo>
                      <a:pt x="363" y="45"/>
                    </a:lnTo>
                    <a:lnTo>
                      <a:pt x="399" y="36"/>
                    </a:lnTo>
                    <a:lnTo>
                      <a:pt x="436" y="27"/>
                    </a:lnTo>
                    <a:lnTo>
                      <a:pt x="474" y="19"/>
                    </a:lnTo>
                    <a:lnTo>
                      <a:pt x="511" y="13"/>
                    </a:lnTo>
                    <a:lnTo>
                      <a:pt x="548" y="6"/>
                    </a:lnTo>
                    <a:lnTo>
                      <a:pt x="585" y="3"/>
                    </a:lnTo>
                    <a:lnTo>
                      <a:pt x="623" y="1"/>
                    </a:lnTo>
                    <a:lnTo>
                      <a:pt x="660" y="0"/>
                    </a:lnTo>
                    <a:close/>
                  </a:path>
                </a:pathLst>
              </a:custGeom>
              <a:solidFill>
                <a:srgbClr val="F2B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40" name="Freeform 34"/>
              <p:cNvSpPr>
                <a:spLocks/>
              </p:cNvSpPr>
              <p:nvPr/>
            </p:nvSpPr>
            <p:spPr bwMode="auto">
              <a:xfrm>
                <a:off x="3852" y="2218"/>
                <a:ext cx="308" cy="531"/>
              </a:xfrm>
              <a:custGeom>
                <a:avLst/>
                <a:gdLst>
                  <a:gd name="T0" fmla="*/ 1 w 615"/>
                  <a:gd name="T1" fmla="*/ 1 h 1062"/>
                  <a:gd name="T2" fmla="*/ 1 w 615"/>
                  <a:gd name="T3" fmla="*/ 1 h 1062"/>
                  <a:gd name="T4" fmla="*/ 1 w 615"/>
                  <a:gd name="T5" fmla="*/ 1 h 1062"/>
                  <a:gd name="T6" fmla="*/ 1 w 615"/>
                  <a:gd name="T7" fmla="*/ 1 h 1062"/>
                  <a:gd name="T8" fmla="*/ 1 w 615"/>
                  <a:gd name="T9" fmla="*/ 1 h 1062"/>
                  <a:gd name="T10" fmla="*/ 1 w 615"/>
                  <a:gd name="T11" fmla="*/ 1 h 1062"/>
                  <a:gd name="T12" fmla="*/ 1 w 615"/>
                  <a:gd name="T13" fmla="*/ 1 h 1062"/>
                  <a:gd name="T14" fmla="*/ 1 w 615"/>
                  <a:gd name="T15" fmla="*/ 1 h 1062"/>
                  <a:gd name="T16" fmla="*/ 1 w 615"/>
                  <a:gd name="T17" fmla="*/ 1 h 1062"/>
                  <a:gd name="T18" fmla="*/ 1 w 615"/>
                  <a:gd name="T19" fmla="*/ 1 h 1062"/>
                  <a:gd name="T20" fmla="*/ 1 w 615"/>
                  <a:gd name="T21" fmla="*/ 1 h 1062"/>
                  <a:gd name="T22" fmla="*/ 1 w 615"/>
                  <a:gd name="T23" fmla="*/ 1 h 1062"/>
                  <a:gd name="T24" fmla="*/ 1 w 615"/>
                  <a:gd name="T25" fmla="*/ 1 h 1062"/>
                  <a:gd name="T26" fmla="*/ 1 w 615"/>
                  <a:gd name="T27" fmla="*/ 1 h 1062"/>
                  <a:gd name="T28" fmla="*/ 1 w 615"/>
                  <a:gd name="T29" fmla="*/ 1 h 1062"/>
                  <a:gd name="T30" fmla="*/ 1 w 615"/>
                  <a:gd name="T31" fmla="*/ 1 h 1062"/>
                  <a:gd name="T32" fmla="*/ 1 w 615"/>
                  <a:gd name="T33" fmla="*/ 1 h 1062"/>
                  <a:gd name="T34" fmla="*/ 1 w 615"/>
                  <a:gd name="T35" fmla="*/ 1 h 1062"/>
                  <a:gd name="T36" fmla="*/ 0 w 615"/>
                  <a:gd name="T37" fmla="*/ 1 h 1062"/>
                  <a:gd name="T38" fmla="*/ 0 w 615"/>
                  <a:gd name="T39" fmla="*/ 1 h 1062"/>
                  <a:gd name="T40" fmla="*/ 1 w 615"/>
                  <a:gd name="T41" fmla="*/ 1 h 1062"/>
                  <a:gd name="T42" fmla="*/ 1 w 615"/>
                  <a:gd name="T43" fmla="*/ 1 h 1062"/>
                  <a:gd name="T44" fmla="*/ 1 w 615"/>
                  <a:gd name="T45" fmla="*/ 1 h 1062"/>
                  <a:gd name="T46" fmla="*/ 1 w 615"/>
                  <a:gd name="T47" fmla="*/ 1 h 1062"/>
                  <a:gd name="T48" fmla="*/ 1 w 615"/>
                  <a:gd name="T49" fmla="*/ 1 h 1062"/>
                  <a:gd name="T50" fmla="*/ 1 w 615"/>
                  <a:gd name="T51" fmla="*/ 1 h 1062"/>
                  <a:gd name="T52" fmla="*/ 1 w 615"/>
                  <a:gd name="T53" fmla="*/ 1 h 1062"/>
                  <a:gd name="T54" fmla="*/ 1 w 615"/>
                  <a:gd name="T55" fmla="*/ 1 h 1062"/>
                  <a:gd name="T56" fmla="*/ 1 w 615"/>
                  <a:gd name="T57" fmla="*/ 1 h 1062"/>
                  <a:gd name="T58" fmla="*/ 1 w 615"/>
                  <a:gd name="T59" fmla="*/ 1 h 1062"/>
                  <a:gd name="T60" fmla="*/ 1 w 615"/>
                  <a:gd name="T61" fmla="*/ 1 h 1062"/>
                  <a:gd name="T62" fmla="*/ 1 w 615"/>
                  <a:gd name="T63" fmla="*/ 1 h 1062"/>
                  <a:gd name="T64" fmla="*/ 1 w 615"/>
                  <a:gd name="T65" fmla="*/ 1 h 1062"/>
                  <a:gd name="T66" fmla="*/ 1 w 615"/>
                  <a:gd name="T67" fmla="*/ 0 h 106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15"/>
                  <a:gd name="T103" fmla="*/ 0 h 1062"/>
                  <a:gd name="T104" fmla="*/ 615 w 615"/>
                  <a:gd name="T105" fmla="*/ 1062 h 106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15" h="1062">
                    <a:moveTo>
                      <a:pt x="615" y="0"/>
                    </a:moveTo>
                    <a:lnTo>
                      <a:pt x="596" y="107"/>
                    </a:lnTo>
                    <a:lnTo>
                      <a:pt x="581" y="222"/>
                    </a:lnTo>
                    <a:lnTo>
                      <a:pt x="571" y="343"/>
                    </a:lnTo>
                    <a:lnTo>
                      <a:pt x="565" y="461"/>
                    </a:lnTo>
                    <a:lnTo>
                      <a:pt x="562" y="578"/>
                    </a:lnTo>
                    <a:lnTo>
                      <a:pt x="560" y="688"/>
                    </a:lnTo>
                    <a:lnTo>
                      <a:pt x="562" y="789"/>
                    </a:lnTo>
                    <a:lnTo>
                      <a:pt x="565" y="875"/>
                    </a:lnTo>
                    <a:lnTo>
                      <a:pt x="556" y="872"/>
                    </a:lnTo>
                    <a:lnTo>
                      <a:pt x="548" y="870"/>
                    </a:lnTo>
                    <a:lnTo>
                      <a:pt x="539" y="867"/>
                    </a:lnTo>
                    <a:lnTo>
                      <a:pt x="530" y="864"/>
                    </a:lnTo>
                    <a:lnTo>
                      <a:pt x="521" y="862"/>
                    </a:lnTo>
                    <a:lnTo>
                      <a:pt x="512" y="859"/>
                    </a:lnTo>
                    <a:lnTo>
                      <a:pt x="505" y="857"/>
                    </a:lnTo>
                    <a:lnTo>
                      <a:pt x="496" y="854"/>
                    </a:lnTo>
                    <a:lnTo>
                      <a:pt x="499" y="867"/>
                    </a:lnTo>
                    <a:lnTo>
                      <a:pt x="501" y="880"/>
                    </a:lnTo>
                    <a:lnTo>
                      <a:pt x="504" y="891"/>
                    </a:lnTo>
                    <a:lnTo>
                      <a:pt x="505" y="904"/>
                    </a:lnTo>
                    <a:lnTo>
                      <a:pt x="481" y="908"/>
                    </a:lnTo>
                    <a:lnTo>
                      <a:pt x="454" y="914"/>
                    </a:lnTo>
                    <a:lnTo>
                      <a:pt x="426" y="925"/>
                    </a:lnTo>
                    <a:lnTo>
                      <a:pt x="395" y="940"/>
                    </a:lnTo>
                    <a:lnTo>
                      <a:pt x="360" y="956"/>
                    </a:lnTo>
                    <a:lnTo>
                      <a:pt x="326" y="974"/>
                    </a:lnTo>
                    <a:lnTo>
                      <a:pt x="292" y="992"/>
                    </a:lnTo>
                    <a:lnTo>
                      <a:pt x="256" y="1010"/>
                    </a:lnTo>
                    <a:lnTo>
                      <a:pt x="220" y="1026"/>
                    </a:lnTo>
                    <a:lnTo>
                      <a:pt x="185" y="1041"/>
                    </a:lnTo>
                    <a:lnTo>
                      <a:pt x="149" y="1052"/>
                    </a:lnTo>
                    <a:lnTo>
                      <a:pt x="116" y="1059"/>
                    </a:lnTo>
                    <a:lnTo>
                      <a:pt x="83" y="1062"/>
                    </a:lnTo>
                    <a:lnTo>
                      <a:pt x="53" y="1059"/>
                    </a:lnTo>
                    <a:lnTo>
                      <a:pt x="25" y="1049"/>
                    </a:lnTo>
                    <a:lnTo>
                      <a:pt x="0" y="1031"/>
                    </a:lnTo>
                    <a:lnTo>
                      <a:pt x="0" y="987"/>
                    </a:lnTo>
                    <a:lnTo>
                      <a:pt x="0" y="943"/>
                    </a:lnTo>
                    <a:lnTo>
                      <a:pt x="0" y="896"/>
                    </a:lnTo>
                    <a:lnTo>
                      <a:pt x="0" y="851"/>
                    </a:lnTo>
                    <a:lnTo>
                      <a:pt x="1" y="810"/>
                    </a:lnTo>
                    <a:lnTo>
                      <a:pt x="4" y="770"/>
                    </a:lnTo>
                    <a:lnTo>
                      <a:pt x="6" y="729"/>
                    </a:lnTo>
                    <a:lnTo>
                      <a:pt x="7" y="688"/>
                    </a:lnTo>
                    <a:lnTo>
                      <a:pt x="15" y="602"/>
                    </a:lnTo>
                    <a:lnTo>
                      <a:pt x="25" y="521"/>
                    </a:lnTo>
                    <a:lnTo>
                      <a:pt x="36" y="442"/>
                    </a:lnTo>
                    <a:lnTo>
                      <a:pt x="49" y="367"/>
                    </a:lnTo>
                    <a:lnTo>
                      <a:pt x="64" y="299"/>
                    </a:lnTo>
                    <a:lnTo>
                      <a:pt x="80" y="237"/>
                    </a:lnTo>
                    <a:lnTo>
                      <a:pt x="100" y="182"/>
                    </a:lnTo>
                    <a:lnTo>
                      <a:pt x="121" y="136"/>
                    </a:lnTo>
                    <a:lnTo>
                      <a:pt x="141" y="123"/>
                    </a:lnTo>
                    <a:lnTo>
                      <a:pt x="165" y="112"/>
                    </a:lnTo>
                    <a:lnTo>
                      <a:pt x="192" y="99"/>
                    </a:lnTo>
                    <a:lnTo>
                      <a:pt x="219" y="88"/>
                    </a:lnTo>
                    <a:lnTo>
                      <a:pt x="247" y="75"/>
                    </a:lnTo>
                    <a:lnTo>
                      <a:pt x="278" y="63"/>
                    </a:lnTo>
                    <a:lnTo>
                      <a:pt x="310" y="54"/>
                    </a:lnTo>
                    <a:lnTo>
                      <a:pt x="343" y="44"/>
                    </a:lnTo>
                    <a:lnTo>
                      <a:pt x="375" y="34"/>
                    </a:lnTo>
                    <a:lnTo>
                      <a:pt x="410" y="26"/>
                    </a:lnTo>
                    <a:lnTo>
                      <a:pt x="444" y="18"/>
                    </a:lnTo>
                    <a:lnTo>
                      <a:pt x="478" y="11"/>
                    </a:lnTo>
                    <a:lnTo>
                      <a:pt x="512" y="6"/>
                    </a:lnTo>
                    <a:lnTo>
                      <a:pt x="548" y="3"/>
                    </a:lnTo>
                    <a:lnTo>
                      <a:pt x="581" y="0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F4B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41" name="Freeform 35"/>
              <p:cNvSpPr>
                <a:spLocks/>
              </p:cNvSpPr>
              <p:nvPr/>
            </p:nvSpPr>
            <p:spPr bwMode="auto">
              <a:xfrm>
                <a:off x="3852" y="2223"/>
                <a:ext cx="286" cy="508"/>
              </a:xfrm>
              <a:custGeom>
                <a:avLst/>
                <a:gdLst>
                  <a:gd name="T0" fmla="*/ 0 w 573"/>
                  <a:gd name="T1" fmla="*/ 0 h 1017"/>
                  <a:gd name="T2" fmla="*/ 0 w 573"/>
                  <a:gd name="T3" fmla="*/ 0 h 1017"/>
                  <a:gd name="T4" fmla="*/ 0 w 573"/>
                  <a:gd name="T5" fmla="*/ 0 h 1017"/>
                  <a:gd name="T6" fmla="*/ 0 w 573"/>
                  <a:gd name="T7" fmla="*/ 0 h 1017"/>
                  <a:gd name="T8" fmla="*/ 0 w 573"/>
                  <a:gd name="T9" fmla="*/ 0 h 1017"/>
                  <a:gd name="T10" fmla="*/ 0 w 573"/>
                  <a:gd name="T11" fmla="*/ 0 h 1017"/>
                  <a:gd name="T12" fmla="*/ 0 w 573"/>
                  <a:gd name="T13" fmla="*/ 0 h 1017"/>
                  <a:gd name="T14" fmla="*/ 0 w 573"/>
                  <a:gd name="T15" fmla="*/ 0 h 1017"/>
                  <a:gd name="T16" fmla="*/ 0 w 573"/>
                  <a:gd name="T17" fmla="*/ 0 h 1017"/>
                  <a:gd name="T18" fmla="*/ 0 w 573"/>
                  <a:gd name="T19" fmla="*/ 0 h 1017"/>
                  <a:gd name="T20" fmla="*/ 0 w 573"/>
                  <a:gd name="T21" fmla="*/ 0 h 1017"/>
                  <a:gd name="T22" fmla="*/ 0 w 573"/>
                  <a:gd name="T23" fmla="*/ 0 h 1017"/>
                  <a:gd name="T24" fmla="*/ 0 w 573"/>
                  <a:gd name="T25" fmla="*/ 0 h 1017"/>
                  <a:gd name="T26" fmla="*/ 0 w 573"/>
                  <a:gd name="T27" fmla="*/ 0 h 1017"/>
                  <a:gd name="T28" fmla="*/ 0 w 573"/>
                  <a:gd name="T29" fmla="*/ 0 h 1017"/>
                  <a:gd name="T30" fmla="*/ 0 w 573"/>
                  <a:gd name="T31" fmla="*/ 0 h 1017"/>
                  <a:gd name="T32" fmla="*/ 0 w 573"/>
                  <a:gd name="T33" fmla="*/ 0 h 1017"/>
                  <a:gd name="T34" fmla="*/ 0 w 573"/>
                  <a:gd name="T35" fmla="*/ 0 h 1017"/>
                  <a:gd name="T36" fmla="*/ 0 w 573"/>
                  <a:gd name="T37" fmla="*/ 0 h 1017"/>
                  <a:gd name="T38" fmla="*/ 0 w 573"/>
                  <a:gd name="T39" fmla="*/ 0 h 1017"/>
                  <a:gd name="T40" fmla="*/ 0 w 573"/>
                  <a:gd name="T41" fmla="*/ 0 h 1017"/>
                  <a:gd name="T42" fmla="*/ 0 w 573"/>
                  <a:gd name="T43" fmla="*/ 0 h 1017"/>
                  <a:gd name="T44" fmla="*/ 0 w 573"/>
                  <a:gd name="T45" fmla="*/ 0 h 1017"/>
                  <a:gd name="T46" fmla="*/ 0 w 573"/>
                  <a:gd name="T47" fmla="*/ 0 h 1017"/>
                  <a:gd name="T48" fmla="*/ 0 w 573"/>
                  <a:gd name="T49" fmla="*/ 0 h 1017"/>
                  <a:gd name="T50" fmla="*/ 0 w 573"/>
                  <a:gd name="T51" fmla="*/ 0 h 1017"/>
                  <a:gd name="T52" fmla="*/ 0 w 573"/>
                  <a:gd name="T53" fmla="*/ 0 h 1017"/>
                  <a:gd name="T54" fmla="*/ 0 w 573"/>
                  <a:gd name="T55" fmla="*/ 0 h 1017"/>
                  <a:gd name="T56" fmla="*/ 0 w 573"/>
                  <a:gd name="T57" fmla="*/ 0 h 1017"/>
                  <a:gd name="T58" fmla="*/ 0 w 573"/>
                  <a:gd name="T59" fmla="*/ 0 h 1017"/>
                  <a:gd name="T60" fmla="*/ 0 w 573"/>
                  <a:gd name="T61" fmla="*/ 0 h 1017"/>
                  <a:gd name="T62" fmla="*/ 0 w 573"/>
                  <a:gd name="T63" fmla="*/ 0 h 1017"/>
                  <a:gd name="T64" fmla="*/ 0 w 573"/>
                  <a:gd name="T65" fmla="*/ 0 h 1017"/>
                  <a:gd name="T66" fmla="*/ 0 w 573"/>
                  <a:gd name="T67" fmla="*/ 0 h 10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73"/>
                  <a:gd name="T103" fmla="*/ 0 h 1017"/>
                  <a:gd name="T104" fmla="*/ 573 w 573"/>
                  <a:gd name="T105" fmla="*/ 1017 h 101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73" h="1017">
                    <a:moveTo>
                      <a:pt x="573" y="0"/>
                    </a:moveTo>
                    <a:lnTo>
                      <a:pt x="555" y="99"/>
                    </a:lnTo>
                    <a:lnTo>
                      <a:pt x="541" y="205"/>
                    </a:lnTo>
                    <a:lnTo>
                      <a:pt x="534" y="315"/>
                    </a:lnTo>
                    <a:lnTo>
                      <a:pt x="529" y="424"/>
                    </a:lnTo>
                    <a:lnTo>
                      <a:pt x="528" y="531"/>
                    </a:lnTo>
                    <a:lnTo>
                      <a:pt x="528" y="633"/>
                    </a:lnTo>
                    <a:lnTo>
                      <a:pt x="529" y="724"/>
                    </a:lnTo>
                    <a:lnTo>
                      <a:pt x="532" y="804"/>
                    </a:lnTo>
                    <a:lnTo>
                      <a:pt x="525" y="801"/>
                    </a:lnTo>
                    <a:lnTo>
                      <a:pt x="517" y="799"/>
                    </a:lnTo>
                    <a:lnTo>
                      <a:pt x="508" y="796"/>
                    </a:lnTo>
                    <a:lnTo>
                      <a:pt x="501" y="794"/>
                    </a:lnTo>
                    <a:lnTo>
                      <a:pt x="494" y="791"/>
                    </a:lnTo>
                    <a:lnTo>
                      <a:pt x="486" y="789"/>
                    </a:lnTo>
                    <a:lnTo>
                      <a:pt x="477" y="786"/>
                    </a:lnTo>
                    <a:lnTo>
                      <a:pt x="470" y="784"/>
                    </a:lnTo>
                    <a:lnTo>
                      <a:pt x="473" y="796"/>
                    </a:lnTo>
                    <a:lnTo>
                      <a:pt x="474" y="807"/>
                    </a:lnTo>
                    <a:lnTo>
                      <a:pt x="477" y="818"/>
                    </a:lnTo>
                    <a:lnTo>
                      <a:pt x="479" y="830"/>
                    </a:lnTo>
                    <a:lnTo>
                      <a:pt x="456" y="833"/>
                    </a:lnTo>
                    <a:lnTo>
                      <a:pt x="432" y="841"/>
                    </a:lnTo>
                    <a:lnTo>
                      <a:pt x="404" y="854"/>
                    </a:lnTo>
                    <a:lnTo>
                      <a:pt x="376" y="870"/>
                    </a:lnTo>
                    <a:lnTo>
                      <a:pt x="345" y="888"/>
                    </a:lnTo>
                    <a:lnTo>
                      <a:pt x="312" y="909"/>
                    </a:lnTo>
                    <a:lnTo>
                      <a:pt x="277" y="929"/>
                    </a:lnTo>
                    <a:lnTo>
                      <a:pt x="243" y="950"/>
                    </a:lnTo>
                    <a:lnTo>
                      <a:pt x="209" y="969"/>
                    </a:lnTo>
                    <a:lnTo>
                      <a:pt x="175" y="987"/>
                    </a:lnTo>
                    <a:lnTo>
                      <a:pt x="142" y="1000"/>
                    </a:lnTo>
                    <a:lnTo>
                      <a:pt x="109" y="1012"/>
                    </a:lnTo>
                    <a:lnTo>
                      <a:pt x="79" y="1017"/>
                    </a:lnTo>
                    <a:lnTo>
                      <a:pt x="51" y="1017"/>
                    </a:lnTo>
                    <a:lnTo>
                      <a:pt x="24" y="1008"/>
                    </a:lnTo>
                    <a:lnTo>
                      <a:pt x="0" y="994"/>
                    </a:lnTo>
                    <a:lnTo>
                      <a:pt x="0" y="948"/>
                    </a:lnTo>
                    <a:lnTo>
                      <a:pt x="0" y="901"/>
                    </a:lnTo>
                    <a:lnTo>
                      <a:pt x="0" y="853"/>
                    </a:lnTo>
                    <a:lnTo>
                      <a:pt x="2" y="805"/>
                    </a:lnTo>
                    <a:lnTo>
                      <a:pt x="5" y="763"/>
                    </a:lnTo>
                    <a:lnTo>
                      <a:pt x="8" y="721"/>
                    </a:lnTo>
                    <a:lnTo>
                      <a:pt x="11" y="679"/>
                    </a:lnTo>
                    <a:lnTo>
                      <a:pt x="14" y="637"/>
                    </a:lnTo>
                    <a:lnTo>
                      <a:pt x="21" y="559"/>
                    </a:lnTo>
                    <a:lnTo>
                      <a:pt x="32" y="482"/>
                    </a:lnTo>
                    <a:lnTo>
                      <a:pt x="42" y="409"/>
                    </a:lnTo>
                    <a:lnTo>
                      <a:pt x="54" y="341"/>
                    </a:lnTo>
                    <a:lnTo>
                      <a:pt x="69" y="278"/>
                    </a:lnTo>
                    <a:lnTo>
                      <a:pt x="84" y="221"/>
                    </a:lnTo>
                    <a:lnTo>
                      <a:pt x="102" y="172"/>
                    </a:lnTo>
                    <a:lnTo>
                      <a:pt x="123" y="130"/>
                    </a:lnTo>
                    <a:lnTo>
                      <a:pt x="142" y="119"/>
                    </a:lnTo>
                    <a:lnTo>
                      <a:pt x="163" y="107"/>
                    </a:lnTo>
                    <a:lnTo>
                      <a:pt x="185" y="96"/>
                    </a:lnTo>
                    <a:lnTo>
                      <a:pt x="210" y="83"/>
                    </a:lnTo>
                    <a:lnTo>
                      <a:pt x="237" y="73"/>
                    </a:lnTo>
                    <a:lnTo>
                      <a:pt x="264" y="62"/>
                    </a:lnTo>
                    <a:lnTo>
                      <a:pt x="294" y="52"/>
                    </a:lnTo>
                    <a:lnTo>
                      <a:pt x="324" y="42"/>
                    </a:lnTo>
                    <a:lnTo>
                      <a:pt x="354" y="33"/>
                    </a:lnTo>
                    <a:lnTo>
                      <a:pt x="385" y="24"/>
                    </a:lnTo>
                    <a:lnTo>
                      <a:pt x="416" y="18"/>
                    </a:lnTo>
                    <a:lnTo>
                      <a:pt x="447" y="11"/>
                    </a:lnTo>
                    <a:lnTo>
                      <a:pt x="480" y="7"/>
                    </a:lnTo>
                    <a:lnTo>
                      <a:pt x="511" y="3"/>
                    </a:lnTo>
                    <a:lnTo>
                      <a:pt x="543" y="0"/>
                    </a:lnTo>
                    <a:lnTo>
                      <a:pt x="573" y="0"/>
                    </a:lnTo>
                    <a:close/>
                  </a:path>
                </a:pathLst>
              </a:custGeom>
              <a:solidFill>
                <a:srgbClr val="F9C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42" name="Freeform 36"/>
              <p:cNvSpPr>
                <a:spLocks/>
              </p:cNvSpPr>
              <p:nvPr/>
            </p:nvSpPr>
            <p:spPr bwMode="auto">
              <a:xfrm>
                <a:off x="3851" y="2227"/>
                <a:ext cx="264" cy="487"/>
              </a:xfrm>
              <a:custGeom>
                <a:avLst/>
                <a:gdLst>
                  <a:gd name="T0" fmla="*/ 0 w 529"/>
                  <a:gd name="T1" fmla="*/ 0 h 974"/>
                  <a:gd name="T2" fmla="*/ 0 w 529"/>
                  <a:gd name="T3" fmla="*/ 1 h 974"/>
                  <a:gd name="T4" fmla="*/ 0 w 529"/>
                  <a:gd name="T5" fmla="*/ 1 h 974"/>
                  <a:gd name="T6" fmla="*/ 0 w 529"/>
                  <a:gd name="T7" fmla="*/ 1 h 974"/>
                  <a:gd name="T8" fmla="*/ 0 w 529"/>
                  <a:gd name="T9" fmla="*/ 1 h 974"/>
                  <a:gd name="T10" fmla="*/ 0 w 529"/>
                  <a:gd name="T11" fmla="*/ 1 h 974"/>
                  <a:gd name="T12" fmla="*/ 0 w 529"/>
                  <a:gd name="T13" fmla="*/ 1 h 974"/>
                  <a:gd name="T14" fmla="*/ 0 w 529"/>
                  <a:gd name="T15" fmla="*/ 1 h 974"/>
                  <a:gd name="T16" fmla="*/ 0 w 529"/>
                  <a:gd name="T17" fmla="*/ 1 h 974"/>
                  <a:gd name="T18" fmla="*/ 0 w 529"/>
                  <a:gd name="T19" fmla="*/ 1 h 974"/>
                  <a:gd name="T20" fmla="*/ 0 w 529"/>
                  <a:gd name="T21" fmla="*/ 1 h 974"/>
                  <a:gd name="T22" fmla="*/ 0 w 529"/>
                  <a:gd name="T23" fmla="*/ 1 h 974"/>
                  <a:gd name="T24" fmla="*/ 0 w 529"/>
                  <a:gd name="T25" fmla="*/ 1 h 974"/>
                  <a:gd name="T26" fmla="*/ 0 w 529"/>
                  <a:gd name="T27" fmla="*/ 1 h 974"/>
                  <a:gd name="T28" fmla="*/ 0 w 529"/>
                  <a:gd name="T29" fmla="*/ 1 h 974"/>
                  <a:gd name="T30" fmla="*/ 0 w 529"/>
                  <a:gd name="T31" fmla="*/ 1 h 974"/>
                  <a:gd name="T32" fmla="*/ 0 w 529"/>
                  <a:gd name="T33" fmla="*/ 1 h 974"/>
                  <a:gd name="T34" fmla="*/ 0 w 529"/>
                  <a:gd name="T35" fmla="*/ 1 h 974"/>
                  <a:gd name="T36" fmla="*/ 0 w 529"/>
                  <a:gd name="T37" fmla="*/ 1 h 974"/>
                  <a:gd name="T38" fmla="*/ 0 w 529"/>
                  <a:gd name="T39" fmla="*/ 1 h 974"/>
                  <a:gd name="T40" fmla="*/ 0 w 529"/>
                  <a:gd name="T41" fmla="*/ 1 h 974"/>
                  <a:gd name="T42" fmla="*/ 0 w 529"/>
                  <a:gd name="T43" fmla="*/ 1 h 974"/>
                  <a:gd name="T44" fmla="*/ 0 w 529"/>
                  <a:gd name="T45" fmla="*/ 1 h 974"/>
                  <a:gd name="T46" fmla="*/ 0 w 529"/>
                  <a:gd name="T47" fmla="*/ 1 h 974"/>
                  <a:gd name="T48" fmla="*/ 0 w 529"/>
                  <a:gd name="T49" fmla="*/ 1 h 974"/>
                  <a:gd name="T50" fmla="*/ 0 w 529"/>
                  <a:gd name="T51" fmla="*/ 1 h 974"/>
                  <a:gd name="T52" fmla="*/ 0 w 529"/>
                  <a:gd name="T53" fmla="*/ 1 h 974"/>
                  <a:gd name="T54" fmla="*/ 0 w 529"/>
                  <a:gd name="T55" fmla="*/ 1 h 974"/>
                  <a:gd name="T56" fmla="*/ 0 w 529"/>
                  <a:gd name="T57" fmla="*/ 1 h 974"/>
                  <a:gd name="T58" fmla="*/ 0 w 529"/>
                  <a:gd name="T59" fmla="*/ 1 h 974"/>
                  <a:gd name="T60" fmla="*/ 0 w 529"/>
                  <a:gd name="T61" fmla="*/ 1 h 974"/>
                  <a:gd name="T62" fmla="*/ 0 w 529"/>
                  <a:gd name="T63" fmla="*/ 1 h 974"/>
                  <a:gd name="T64" fmla="*/ 0 w 529"/>
                  <a:gd name="T65" fmla="*/ 1 h 974"/>
                  <a:gd name="T66" fmla="*/ 0 w 529"/>
                  <a:gd name="T67" fmla="*/ 1 h 974"/>
                  <a:gd name="T68" fmla="*/ 0 w 529"/>
                  <a:gd name="T69" fmla="*/ 1 h 974"/>
                  <a:gd name="T70" fmla="*/ 0 w 529"/>
                  <a:gd name="T71" fmla="*/ 1 h 974"/>
                  <a:gd name="T72" fmla="*/ 0 w 529"/>
                  <a:gd name="T73" fmla="*/ 1 h 974"/>
                  <a:gd name="T74" fmla="*/ 0 w 529"/>
                  <a:gd name="T75" fmla="*/ 1 h 974"/>
                  <a:gd name="T76" fmla="*/ 0 w 529"/>
                  <a:gd name="T77" fmla="*/ 1 h 974"/>
                  <a:gd name="T78" fmla="*/ 0 w 529"/>
                  <a:gd name="T79" fmla="*/ 1 h 974"/>
                  <a:gd name="T80" fmla="*/ 0 w 529"/>
                  <a:gd name="T81" fmla="*/ 1 h 974"/>
                  <a:gd name="T82" fmla="*/ 0 w 529"/>
                  <a:gd name="T83" fmla="*/ 1 h 974"/>
                  <a:gd name="T84" fmla="*/ 0 w 529"/>
                  <a:gd name="T85" fmla="*/ 1 h 974"/>
                  <a:gd name="T86" fmla="*/ 0 w 529"/>
                  <a:gd name="T87" fmla="*/ 1 h 974"/>
                  <a:gd name="T88" fmla="*/ 0 w 529"/>
                  <a:gd name="T89" fmla="*/ 1 h 974"/>
                  <a:gd name="T90" fmla="*/ 0 w 529"/>
                  <a:gd name="T91" fmla="*/ 1 h 974"/>
                  <a:gd name="T92" fmla="*/ 0 w 529"/>
                  <a:gd name="T93" fmla="*/ 1 h 974"/>
                  <a:gd name="T94" fmla="*/ 0 w 529"/>
                  <a:gd name="T95" fmla="*/ 1 h 974"/>
                  <a:gd name="T96" fmla="*/ 0 w 529"/>
                  <a:gd name="T97" fmla="*/ 1 h 974"/>
                  <a:gd name="T98" fmla="*/ 0 w 529"/>
                  <a:gd name="T99" fmla="*/ 1 h 974"/>
                  <a:gd name="T100" fmla="*/ 0 w 529"/>
                  <a:gd name="T101" fmla="*/ 1 h 974"/>
                  <a:gd name="T102" fmla="*/ 0 w 529"/>
                  <a:gd name="T103" fmla="*/ 0 h 974"/>
                  <a:gd name="T104" fmla="*/ 0 w 529"/>
                  <a:gd name="T105" fmla="*/ 0 h 97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29"/>
                  <a:gd name="T160" fmla="*/ 0 h 974"/>
                  <a:gd name="T161" fmla="*/ 529 w 529"/>
                  <a:gd name="T162" fmla="*/ 974 h 97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29" h="974">
                    <a:moveTo>
                      <a:pt x="529" y="0"/>
                    </a:moveTo>
                    <a:lnTo>
                      <a:pt x="512" y="89"/>
                    </a:lnTo>
                    <a:lnTo>
                      <a:pt x="502" y="187"/>
                    </a:lnTo>
                    <a:lnTo>
                      <a:pt x="496" y="286"/>
                    </a:lnTo>
                    <a:lnTo>
                      <a:pt x="493" y="387"/>
                    </a:lnTo>
                    <a:lnTo>
                      <a:pt x="493" y="486"/>
                    </a:lnTo>
                    <a:lnTo>
                      <a:pt x="495" y="577"/>
                    </a:lnTo>
                    <a:lnTo>
                      <a:pt x="496" y="661"/>
                    </a:lnTo>
                    <a:lnTo>
                      <a:pt x="499" y="733"/>
                    </a:lnTo>
                    <a:lnTo>
                      <a:pt x="442" y="715"/>
                    </a:lnTo>
                    <a:lnTo>
                      <a:pt x="450" y="757"/>
                    </a:lnTo>
                    <a:lnTo>
                      <a:pt x="431" y="760"/>
                    </a:lnTo>
                    <a:lnTo>
                      <a:pt x="407" y="768"/>
                    </a:lnTo>
                    <a:lnTo>
                      <a:pt x="381" y="783"/>
                    </a:lnTo>
                    <a:lnTo>
                      <a:pt x="353" y="801"/>
                    </a:lnTo>
                    <a:lnTo>
                      <a:pt x="323" y="820"/>
                    </a:lnTo>
                    <a:lnTo>
                      <a:pt x="293" y="843"/>
                    </a:lnTo>
                    <a:lnTo>
                      <a:pt x="261" y="867"/>
                    </a:lnTo>
                    <a:lnTo>
                      <a:pt x="228" y="890"/>
                    </a:lnTo>
                    <a:lnTo>
                      <a:pt x="195" y="913"/>
                    </a:lnTo>
                    <a:lnTo>
                      <a:pt x="164" y="934"/>
                    </a:lnTo>
                    <a:lnTo>
                      <a:pt x="131" y="950"/>
                    </a:lnTo>
                    <a:lnTo>
                      <a:pt x="101" y="965"/>
                    </a:lnTo>
                    <a:lnTo>
                      <a:pt x="73" y="973"/>
                    </a:lnTo>
                    <a:lnTo>
                      <a:pt x="46" y="974"/>
                    </a:lnTo>
                    <a:lnTo>
                      <a:pt x="21" y="971"/>
                    </a:lnTo>
                    <a:lnTo>
                      <a:pt x="0" y="958"/>
                    </a:lnTo>
                    <a:lnTo>
                      <a:pt x="1" y="762"/>
                    </a:lnTo>
                    <a:lnTo>
                      <a:pt x="18" y="585"/>
                    </a:lnTo>
                    <a:lnTo>
                      <a:pt x="25" y="512"/>
                    </a:lnTo>
                    <a:lnTo>
                      <a:pt x="36" y="442"/>
                    </a:lnTo>
                    <a:lnTo>
                      <a:pt x="46" y="377"/>
                    </a:lnTo>
                    <a:lnTo>
                      <a:pt x="58" y="315"/>
                    </a:lnTo>
                    <a:lnTo>
                      <a:pt x="71" y="258"/>
                    </a:lnTo>
                    <a:lnTo>
                      <a:pt x="88" y="206"/>
                    </a:lnTo>
                    <a:lnTo>
                      <a:pt x="104" y="161"/>
                    </a:lnTo>
                    <a:lnTo>
                      <a:pt x="124" y="124"/>
                    </a:lnTo>
                    <a:lnTo>
                      <a:pt x="140" y="112"/>
                    </a:lnTo>
                    <a:lnTo>
                      <a:pt x="159" y="101"/>
                    </a:lnTo>
                    <a:lnTo>
                      <a:pt x="179" y="91"/>
                    </a:lnTo>
                    <a:lnTo>
                      <a:pt x="201" y="80"/>
                    </a:lnTo>
                    <a:lnTo>
                      <a:pt x="225" y="68"/>
                    </a:lnTo>
                    <a:lnTo>
                      <a:pt x="250" y="59"/>
                    </a:lnTo>
                    <a:lnTo>
                      <a:pt x="276" y="49"/>
                    </a:lnTo>
                    <a:lnTo>
                      <a:pt x="302" y="39"/>
                    </a:lnTo>
                    <a:lnTo>
                      <a:pt x="331" y="31"/>
                    </a:lnTo>
                    <a:lnTo>
                      <a:pt x="359" y="25"/>
                    </a:lnTo>
                    <a:lnTo>
                      <a:pt x="387" y="16"/>
                    </a:lnTo>
                    <a:lnTo>
                      <a:pt x="416" y="12"/>
                    </a:lnTo>
                    <a:lnTo>
                      <a:pt x="445" y="7"/>
                    </a:lnTo>
                    <a:lnTo>
                      <a:pt x="474" y="3"/>
                    </a:lnTo>
                    <a:lnTo>
                      <a:pt x="502" y="0"/>
                    </a:ln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43" name="Freeform 37"/>
              <p:cNvSpPr>
                <a:spLocks/>
              </p:cNvSpPr>
              <p:nvPr/>
            </p:nvSpPr>
            <p:spPr bwMode="auto">
              <a:xfrm>
                <a:off x="3864" y="2266"/>
                <a:ext cx="497" cy="693"/>
              </a:xfrm>
              <a:custGeom>
                <a:avLst/>
                <a:gdLst>
                  <a:gd name="T0" fmla="*/ 1 w 992"/>
                  <a:gd name="T1" fmla="*/ 0 h 1387"/>
                  <a:gd name="T2" fmla="*/ 1 w 992"/>
                  <a:gd name="T3" fmla="*/ 0 h 1387"/>
                  <a:gd name="T4" fmla="*/ 1 w 992"/>
                  <a:gd name="T5" fmla="*/ 0 h 1387"/>
                  <a:gd name="T6" fmla="*/ 1 w 992"/>
                  <a:gd name="T7" fmla="*/ 0 h 1387"/>
                  <a:gd name="T8" fmla="*/ 1 w 992"/>
                  <a:gd name="T9" fmla="*/ 0 h 1387"/>
                  <a:gd name="T10" fmla="*/ 1 w 992"/>
                  <a:gd name="T11" fmla="*/ 0 h 1387"/>
                  <a:gd name="T12" fmla="*/ 1 w 992"/>
                  <a:gd name="T13" fmla="*/ 0 h 1387"/>
                  <a:gd name="T14" fmla="*/ 1 w 992"/>
                  <a:gd name="T15" fmla="*/ 0 h 1387"/>
                  <a:gd name="T16" fmla="*/ 1 w 992"/>
                  <a:gd name="T17" fmla="*/ 0 h 1387"/>
                  <a:gd name="T18" fmla="*/ 1 w 992"/>
                  <a:gd name="T19" fmla="*/ 0 h 1387"/>
                  <a:gd name="T20" fmla="*/ 1 w 992"/>
                  <a:gd name="T21" fmla="*/ 0 h 1387"/>
                  <a:gd name="T22" fmla="*/ 1 w 992"/>
                  <a:gd name="T23" fmla="*/ 0 h 1387"/>
                  <a:gd name="T24" fmla="*/ 1 w 992"/>
                  <a:gd name="T25" fmla="*/ 0 h 1387"/>
                  <a:gd name="T26" fmla="*/ 1 w 992"/>
                  <a:gd name="T27" fmla="*/ 0 h 1387"/>
                  <a:gd name="T28" fmla="*/ 1 w 992"/>
                  <a:gd name="T29" fmla="*/ 0 h 1387"/>
                  <a:gd name="T30" fmla="*/ 1 w 992"/>
                  <a:gd name="T31" fmla="*/ 0 h 1387"/>
                  <a:gd name="T32" fmla="*/ 1 w 992"/>
                  <a:gd name="T33" fmla="*/ 0 h 1387"/>
                  <a:gd name="T34" fmla="*/ 1 w 992"/>
                  <a:gd name="T35" fmla="*/ 0 h 1387"/>
                  <a:gd name="T36" fmla="*/ 1 w 992"/>
                  <a:gd name="T37" fmla="*/ 0 h 1387"/>
                  <a:gd name="T38" fmla="*/ 1 w 992"/>
                  <a:gd name="T39" fmla="*/ 0 h 1387"/>
                  <a:gd name="T40" fmla="*/ 1 w 992"/>
                  <a:gd name="T41" fmla="*/ 0 h 1387"/>
                  <a:gd name="T42" fmla="*/ 1 w 992"/>
                  <a:gd name="T43" fmla="*/ 0 h 1387"/>
                  <a:gd name="T44" fmla="*/ 1 w 992"/>
                  <a:gd name="T45" fmla="*/ 0 h 1387"/>
                  <a:gd name="T46" fmla="*/ 1 w 992"/>
                  <a:gd name="T47" fmla="*/ 0 h 1387"/>
                  <a:gd name="T48" fmla="*/ 0 w 992"/>
                  <a:gd name="T49" fmla="*/ 1 h 1387"/>
                  <a:gd name="T50" fmla="*/ 1 w 992"/>
                  <a:gd name="T51" fmla="*/ 1 h 1387"/>
                  <a:gd name="T52" fmla="*/ 1 w 992"/>
                  <a:gd name="T53" fmla="*/ 1 h 1387"/>
                  <a:gd name="T54" fmla="*/ 1 w 992"/>
                  <a:gd name="T55" fmla="*/ 1 h 1387"/>
                  <a:gd name="T56" fmla="*/ 1 w 992"/>
                  <a:gd name="T57" fmla="*/ 1 h 1387"/>
                  <a:gd name="T58" fmla="*/ 1 w 992"/>
                  <a:gd name="T59" fmla="*/ 1 h 1387"/>
                  <a:gd name="T60" fmla="*/ 1 w 992"/>
                  <a:gd name="T61" fmla="*/ 1 h 1387"/>
                  <a:gd name="T62" fmla="*/ 1 w 992"/>
                  <a:gd name="T63" fmla="*/ 1 h 1387"/>
                  <a:gd name="T64" fmla="*/ 1 w 992"/>
                  <a:gd name="T65" fmla="*/ 1 h 1387"/>
                  <a:gd name="T66" fmla="*/ 1 w 992"/>
                  <a:gd name="T67" fmla="*/ 1 h 1387"/>
                  <a:gd name="T68" fmla="*/ 1 w 992"/>
                  <a:gd name="T69" fmla="*/ 1 h 1387"/>
                  <a:gd name="T70" fmla="*/ 1 w 992"/>
                  <a:gd name="T71" fmla="*/ 1 h 1387"/>
                  <a:gd name="T72" fmla="*/ 1 w 992"/>
                  <a:gd name="T73" fmla="*/ 1 h 1387"/>
                  <a:gd name="T74" fmla="*/ 1 w 992"/>
                  <a:gd name="T75" fmla="*/ 1 h 1387"/>
                  <a:gd name="T76" fmla="*/ 1 w 992"/>
                  <a:gd name="T77" fmla="*/ 1 h 1387"/>
                  <a:gd name="T78" fmla="*/ 1 w 992"/>
                  <a:gd name="T79" fmla="*/ 1 h 1387"/>
                  <a:gd name="T80" fmla="*/ 1 w 992"/>
                  <a:gd name="T81" fmla="*/ 1 h 1387"/>
                  <a:gd name="T82" fmla="*/ 1 w 992"/>
                  <a:gd name="T83" fmla="*/ 1 h 1387"/>
                  <a:gd name="T84" fmla="*/ 1 w 992"/>
                  <a:gd name="T85" fmla="*/ 1 h 1387"/>
                  <a:gd name="T86" fmla="*/ 1 w 992"/>
                  <a:gd name="T87" fmla="*/ 0 h 1387"/>
                  <a:gd name="T88" fmla="*/ 1 w 992"/>
                  <a:gd name="T89" fmla="*/ 0 h 1387"/>
                  <a:gd name="T90" fmla="*/ 1 w 992"/>
                  <a:gd name="T91" fmla="*/ 0 h 1387"/>
                  <a:gd name="T92" fmla="*/ 1 w 992"/>
                  <a:gd name="T93" fmla="*/ 0 h 1387"/>
                  <a:gd name="T94" fmla="*/ 1 w 992"/>
                  <a:gd name="T95" fmla="*/ 0 h 1387"/>
                  <a:gd name="T96" fmla="*/ 1 w 992"/>
                  <a:gd name="T97" fmla="*/ 0 h 138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92"/>
                  <a:gd name="T148" fmla="*/ 0 h 1387"/>
                  <a:gd name="T149" fmla="*/ 992 w 992"/>
                  <a:gd name="T150" fmla="*/ 1387 h 138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92" h="1387">
                    <a:moveTo>
                      <a:pt x="992" y="0"/>
                    </a:moveTo>
                    <a:lnTo>
                      <a:pt x="946" y="2"/>
                    </a:lnTo>
                    <a:lnTo>
                      <a:pt x="898" y="3"/>
                    </a:lnTo>
                    <a:lnTo>
                      <a:pt x="851" y="5"/>
                    </a:lnTo>
                    <a:lnTo>
                      <a:pt x="803" y="8"/>
                    </a:lnTo>
                    <a:lnTo>
                      <a:pt x="754" y="13"/>
                    </a:lnTo>
                    <a:lnTo>
                      <a:pt x="703" y="16"/>
                    </a:lnTo>
                    <a:lnTo>
                      <a:pt x="651" y="23"/>
                    </a:lnTo>
                    <a:lnTo>
                      <a:pt x="599" y="29"/>
                    </a:lnTo>
                    <a:lnTo>
                      <a:pt x="545" y="36"/>
                    </a:lnTo>
                    <a:lnTo>
                      <a:pt x="490" y="44"/>
                    </a:lnTo>
                    <a:lnTo>
                      <a:pt x="433" y="52"/>
                    </a:lnTo>
                    <a:lnTo>
                      <a:pt x="375" y="62"/>
                    </a:lnTo>
                    <a:lnTo>
                      <a:pt x="316" y="73"/>
                    </a:lnTo>
                    <a:lnTo>
                      <a:pt x="253" y="85"/>
                    </a:lnTo>
                    <a:lnTo>
                      <a:pt x="189" y="98"/>
                    </a:lnTo>
                    <a:lnTo>
                      <a:pt x="123" y="112"/>
                    </a:lnTo>
                    <a:lnTo>
                      <a:pt x="98" y="240"/>
                    </a:lnTo>
                    <a:lnTo>
                      <a:pt x="74" y="369"/>
                    </a:lnTo>
                    <a:lnTo>
                      <a:pt x="53" y="494"/>
                    </a:lnTo>
                    <a:lnTo>
                      <a:pt x="35" y="619"/>
                    </a:lnTo>
                    <a:lnTo>
                      <a:pt x="21" y="744"/>
                    </a:lnTo>
                    <a:lnTo>
                      <a:pt x="9" y="872"/>
                    </a:lnTo>
                    <a:lnTo>
                      <a:pt x="3" y="1000"/>
                    </a:lnTo>
                    <a:lnTo>
                      <a:pt x="0" y="1132"/>
                    </a:lnTo>
                    <a:lnTo>
                      <a:pt x="53" y="1150"/>
                    </a:lnTo>
                    <a:lnTo>
                      <a:pt x="108" y="1166"/>
                    </a:lnTo>
                    <a:lnTo>
                      <a:pt x="162" y="1182"/>
                    </a:lnTo>
                    <a:lnTo>
                      <a:pt x="216" y="1198"/>
                    </a:lnTo>
                    <a:lnTo>
                      <a:pt x="269" y="1215"/>
                    </a:lnTo>
                    <a:lnTo>
                      <a:pt x="323" y="1229"/>
                    </a:lnTo>
                    <a:lnTo>
                      <a:pt x="377" y="1246"/>
                    </a:lnTo>
                    <a:lnTo>
                      <a:pt x="432" y="1260"/>
                    </a:lnTo>
                    <a:lnTo>
                      <a:pt x="485" y="1275"/>
                    </a:lnTo>
                    <a:lnTo>
                      <a:pt x="539" y="1289"/>
                    </a:lnTo>
                    <a:lnTo>
                      <a:pt x="593" y="1306"/>
                    </a:lnTo>
                    <a:lnTo>
                      <a:pt x="646" y="1320"/>
                    </a:lnTo>
                    <a:lnTo>
                      <a:pt x="700" y="1337"/>
                    </a:lnTo>
                    <a:lnTo>
                      <a:pt x="754" y="1353"/>
                    </a:lnTo>
                    <a:lnTo>
                      <a:pt x="809" y="1369"/>
                    </a:lnTo>
                    <a:lnTo>
                      <a:pt x="862" y="1387"/>
                    </a:lnTo>
                    <a:lnTo>
                      <a:pt x="849" y="1289"/>
                    </a:lnTo>
                    <a:lnTo>
                      <a:pt x="852" y="1121"/>
                    </a:lnTo>
                    <a:lnTo>
                      <a:pt x="870" y="906"/>
                    </a:lnTo>
                    <a:lnTo>
                      <a:pt x="897" y="669"/>
                    </a:lnTo>
                    <a:lnTo>
                      <a:pt x="927" y="437"/>
                    </a:lnTo>
                    <a:lnTo>
                      <a:pt x="956" y="231"/>
                    </a:lnTo>
                    <a:lnTo>
                      <a:pt x="979" y="76"/>
                    </a:lnTo>
                    <a:lnTo>
                      <a:pt x="992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44" name="Freeform 38"/>
              <p:cNvSpPr>
                <a:spLocks/>
              </p:cNvSpPr>
              <p:nvPr/>
            </p:nvSpPr>
            <p:spPr bwMode="auto">
              <a:xfrm>
                <a:off x="3885" y="2287"/>
                <a:ext cx="470" cy="650"/>
              </a:xfrm>
              <a:custGeom>
                <a:avLst/>
                <a:gdLst>
                  <a:gd name="T0" fmla="*/ 0 w 941"/>
                  <a:gd name="T1" fmla="*/ 0 h 1299"/>
                  <a:gd name="T2" fmla="*/ 0 w 941"/>
                  <a:gd name="T3" fmla="*/ 0 h 1299"/>
                  <a:gd name="T4" fmla="*/ 0 w 941"/>
                  <a:gd name="T5" fmla="*/ 1 h 1299"/>
                  <a:gd name="T6" fmla="*/ 0 w 941"/>
                  <a:gd name="T7" fmla="*/ 1 h 1299"/>
                  <a:gd name="T8" fmla="*/ 0 w 941"/>
                  <a:gd name="T9" fmla="*/ 1 h 1299"/>
                  <a:gd name="T10" fmla="*/ 0 w 941"/>
                  <a:gd name="T11" fmla="*/ 1 h 1299"/>
                  <a:gd name="T12" fmla="*/ 0 w 941"/>
                  <a:gd name="T13" fmla="*/ 1 h 1299"/>
                  <a:gd name="T14" fmla="*/ 0 w 941"/>
                  <a:gd name="T15" fmla="*/ 1 h 1299"/>
                  <a:gd name="T16" fmla="*/ 0 w 941"/>
                  <a:gd name="T17" fmla="*/ 1 h 1299"/>
                  <a:gd name="T18" fmla="*/ 0 w 941"/>
                  <a:gd name="T19" fmla="*/ 1 h 1299"/>
                  <a:gd name="T20" fmla="*/ 0 w 941"/>
                  <a:gd name="T21" fmla="*/ 1 h 1299"/>
                  <a:gd name="T22" fmla="*/ 0 w 941"/>
                  <a:gd name="T23" fmla="*/ 1 h 1299"/>
                  <a:gd name="T24" fmla="*/ 0 w 941"/>
                  <a:gd name="T25" fmla="*/ 1 h 1299"/>
                  <a:gd name="T26" fmla="*/ 0 w 941"/>
                  <a:gd name="T27" fmla="*/ 1 h 1299"/>
                  <a:gd name="T28" fmla="*/ 0 w 941"/>
                  <a:gd name="T29" fmla="*/ 1 h 1299"/>
                  <a:gd name="T30" fmla="*/ 0 w 941"/>
                  <a:gd name="T31" fmla="*/ 1 h 1299"/>
                  <a:gd name="T32" fmla="*/ 0 w 941"/>
                  <a:gd name="T33" fmla="*/ 1 h 1299"/>
                  <a:gd name="T34" fmla="*/ 0 w 941"/>
                  <a:gd name="T35" fmla="*/ 1 h 1299"/>
                  <a:gd name="T36" fmla="*/ 0 w 941"/>
                  <a:gd name="T37" fmla="*/ 1 h 1299"/>
                  <a:gd name="T38" fmla="*/ 0 w 941"/>
                  <a:gd name="T39" fmla="*/ 1 h 1299"/>
                  <a:gd name="T40" fmla="*/ 0 w 941"/>
                  <a:gd name="T41" fmla="*/ 1 h 1299"/>
                  <a:gd name="T42" fmla="*/ 0 w 941"/>
                  <a:gd name="T43" fmla="*/ 1 h 1299"/>
                  <a:gd name="T44" fmla="*/ 0 w 941"/>
                  <a:gd name="T45" fmla="*/ 1 h 1299"/>
                  <a:gd name="T46" fmla="*/ 0 w 941"/>
                  <a:gd name="T47" fmla="*/ 1 h 1299"/>
                  <a:gd name="T48" fmla="*/ 0 w 941"/>
                  <a:gd name="T49" fmla="*/ 2 h 1299"/>
                  <a:gd name="T50" fmla="*/ 0 w 941"/>
                  <a:gd name="T51" fmla="*/ 2 h 1299"/>
                  <a:gd name="T52" fmla="*/ 0 w 941"/>
                  <a:gd name="T53" fmla="*/ 2 h 1299"/>
                  <a:gd name="T54" fmla="*/ 0 w 941"/>
                  <a:gd name="T55" fmla="*/ 1 h 1299"/>
                  <a:gd name="T56" fmla="*/ 0 w 941"/>
                  <a:gd name="T57" fmla="*/ 1 h 1299"/>
                  <a:gd name="T58" fmla="*/ 0 w 941"/>
                  <a:gd name="T59" fmla="*/ 1 h 1299"/>
                  <a:gd name="T60" fmla="*/ 0 w 941"/>
                  <a:gd name="T61" fmla="*/ 1 h 1299"/>
                  <a:gd name="T62" fmla="*/ 0 w 941"/>
                  <a:gd name="T63" fmla="*/ 1 h 1299"/>
                  <a:gd name="T64" fmla="*/ 0 w 941"/>
                  <a:gd name="T65" fmla="*/ 1 h 1299"/>
                  <a:gd name="T66" fmla="*/ 0 w 941"/>
                  <a:gd name="T67" fmla="*/ 0 h 129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41"/>
                  <a:gd name="T103" fmla="*/ 0 h 1299"/>
                  <a:gd name="T104" fmla="*/ 941 w 941"/>
                  <a:gd name="T105" fmla="*/ 1299 h 129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41" h="1299">
                    <a:moveTo>
                      <a:pt x="941" y="0"/>
                    </a:moveTo>
                    <a:lnTo>
                      <a:pt x="887" y="0"/>
                    </a:lnTo>
                    <a:lnTo>
                      <a:pt x="832" y="2"/>
                    </a:lnTo>
                    <a:lnTo>
                      <a:pt x="777" y="5"/>
                    </a:lnTo>
                    <a:lnTo>
                      <a:pt x="722" y="8"/>
                    </a:lnTo>
                    <a:lnTo>
                      <a:pt x="667" y="11"/>
                    </a:lnTo>
                    <a:lnTo>
                      <a:pt x="610" y="16"/>
                    </a:lnTo>
                    <a:lnTo>
                      <a:pt x="556" y="23"/>
                    </a:lnTo>
                    <a:lnTo>
                      <a:pt x="501" y="28"/>
                    </a:lnTo>
                    <a:lnTo>
                      <a:pt x="447" y="36"/>
                    </a:lnTo>
                    <a:lnTo>
                      <a:pt x="395" y="44"/>
                    </a:lnTo>
                    <a:lnTo>
                      <a:pt x="343" y="52"/>
                    </a:lnTo>
                    <a:lnTo>
                      <a:pt x="294" y="60"/>
                    </a:lnTo>
                    <a:lnTo>
                      <a:pt x="245" y="70"/>
                    </a:lnTo>
                    <a:lnTo>
                      <a:pt x="199" y="80"/>
                    </a:lnTo>
                    <a:lnTo>
                      <a:pt x="154" y="89"/>
                    </a:lnTo>
                    <a:lnTo>
                      <a:pt x="112" y="101"/>
                    </a:lnTo>
                    <a:lnTo>
                      <a:pt x="87" y="227"/>
                    </a:lnTo>
                    <a:lnTo>
                      <a:pt x="66" y="347"/>
                    </a:lnTo>
                    <a:lnTo>
                      <a:pt x="47" y="463"/>
                    </a:lnTo>
                    <a:lnTo>
                      <a:pt x="32" y="576"/>
                    </a:lnTo>
                    <a:lnTo>
                      <a:pt x="20" y="690"/>
                    </a:lnTo>
                    <a:lnTo>
                      <a:pt x="11" y="807"/>
                    </a:lnTo>
                    <a:lnTo>
                      <a:pt x="5" y="929"/>
                    </a:lnTo>
                    <a:lnTo>
                      <a:pt x="0" y="1057"/>
                    </a:lnTo>
                    <a:lnTo>
                      <a:pt x="819" y="1299"/>
                    </a:lnTo>
                    <a:lnTo>
                      <a:pt x="821" y="1135"/>
                    </a:lnTo>
                    <a:lnTo>
                      <a:pt x="829" y="973"/>
                    </a:lnTo>
                    <a:lnTo>
                      <a:pt x="842" y="810"/>
                    </a:lnTo>
                    <a:lnTo>
                      <a:pt x="859" y="648"/>
                    </a:lnTo>
                    <a:lnTo>
                      <a:pt x="878" y="487"/>
                    </a:lnTo>
                    <a:lnTo>
                      <a:pt x="899" y="325"/>
                    </a:lnTo>
                    <a:lnTo>
                      <a:pt x="920" y="162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rgbClr val="057A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45" name="Freeform 39"/>
              <p:cNvSpPr>
                <a:spLocks/>
              </p:cNvSpPr>
              <p:nvPr/>
            </p:nvSpPr>
            <p:spPr bwMode="auto">
              <a:xfrm>
                <a:off x="3856" y="2824"/>
                <a:ext cx="438" cy="145"/>
              </a:xfrm>
              <a:custGeom>
                <a:avLst/>
                <a:gdLst>
                  <a:gd name="T0" fmla="*/ 0 w 877"/>
                  <a:gd name="T1" fmla="*/ 0 h 291"/>
                  <a:gd name="T2" fmla="*/ 0 w 877"/>
                  <a:gd name="T3" fmla="*/ 0 h 291"/>
                  <a:gd name="T4" fmla="*/ 0 w 877"/>
                  <a:gd name="T5" fmla="*/ 0 h 291"/>
                  <a:gd name="T6" fmla="*/ 0 w 877"/>
                  <a:gd name="T7" fmla="*/ 0 h 291"/>
                  <a:gd name="T8" fmla="*/ 0 w 877"/>
                  <a:gd name="T9" fmla="*/ 0 h 2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7"/>
                  <a:gd name="T16" fmla="*/ 0 h 291"/>
                  <a:gd name="T17" fmla="*/ 877 w 877"/>
                  <a:gd name="T18" fmla="*/ 291 h 2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7" h="291">
                    <a:moveTo>
                      <a:pt x="877" y="258"/>
                    </a:moveTo>
                    <a:lnTo>
                      <a:pt x="0" y="0"/>
                    </a:lnTo>
                    <a:lnTo>
                      <a:pt x="8" y="18"/>
                    </a:lnTo>
                    <a:lnTo>
                      <a:pt x="877" y="291"/>
                    </a:lnTo>
                    <a:lnTo>
                      <a:pt x="877" y="258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46" name="Freeform 40"/>
              <p:cNvSpPr>
                <a:spLocks/>
              </p:cNvSpPr>
              <p:nvPr/>
            </p:nvSpPr>
            <p:spPr bwMode="auto">
              <a:xfrm>
                <a:off x="3994" y="3064"/>
                <a:ext cx="336" cy="147"/>
              </a:xfrm>
              <a:custGeom>
                <a:avLst/>
                <a:gdLst>
                  <a:gd name="T0" fmla="*/ 1 w 672"/>
                  <a:gd name="T1" fmla="*/ 0 h 292"/>
                  <a:gd name="T2" fmla="*/ 1 w 672"/>
                  <a:gd name="T3" fmla="*/ 1 h 292"/>
                  <a:gd name="T4" fmla="*/ 1 w 672"/>
                  <a:gd name="T5" fmla="*/ 1 h 292"/>
                  <a:gd name="T6" fmla="*/ 1 w 672"/>
                  <a:gd name="T7" fmla="*/ 1 h 292"/>
                  <a:gd name="T8" fmla="*/ 1 w 672"/>
                  <a:gd name="T9" fmla="*/ 1 h 292"/>
                  <a:gd name="T10" fmla="*/ 1 w 672"/>
                  <a:gd name="T11" fmla="*/ 1 h 292"/>
                  <a:gd name="T12" fmla="*/ 1 w 672"/>
                  <a:gd name="T13" fmla="*/ 1 h 292"/>
                  <a:gd name="T14" fmla="*/ 1 w 672"/>
                  <a:gd name="T15" fmla="*/ 1 h 292"/>
                  <a:gd name="T16" fmla="*/ 1 w 672"/>
                  <a:gd name="T17" fmla="*/ 1 h 292"/>
                  <a:gd name="T18" fmla="*/ 1 w 672"/>
                  <a:gd name="T19" fmla="*/ 1 h 292"/>
                  <a:gd name="T20" fmla="*/ 1 w 672"/>
                  <a:gd name="T21" fmla="*/ 1 h 292"/>
                  <a:gd name="T22" fmla="*/ 1 w 672"/>
                  <a:gd name="T23" fmla="*/ 1 h 292"/>
                  <a:gd name="T24" fmla="*/ 1 w 672"/>
                  <a:gd name="T25" fmla="*/ 1 h 292"/>
                  <a:gd name="T26" fmla="*/ 1 w 672"/>
                  <a:gd name="T27" fmla="*/ 1 h 292"/>
                  <a:gd name="T28" fmla="*/ 1 w 672"/>
                  <a:gd name="T29" fmla="*/ 1 h 292"/>
                  <a:gd name="T30" fmla="*/ 1 w 672"/>
                  <a:gd name="T31" fmla="*/ 1 h 292"/>
                  <a:gd name="T32" fmla="*/ 1 w 672"/>
                  <a:gd name="T33" fmla="*/ 1 h 292"/>
                  <a:gd name="T34" fmla="*/ 1 w 672"/>
                  <a:gd name="T35" fmla="*/ 1 h 292"/>
                  <a:gd name="T36" fmla="*/ 1 w 672"/>
                  <a:gd name="T37" fmla="*/ 1 h 292"/>
                  <a:gd name="T38" fmla="*/ 1 w 672"/>
                  <a:gd name="T39" fmla="*/ 1 h 292"/>
                  <a:gd name="T40" fmla="*/ 1 w 672"/>
                  <a:gd name="T41" fmla="*/ 1 h 292"/>
                  <a:gd name="T42" fmla="*/ 1 w 672"/>
                  <a:gd name="T43" fmla="*/ 1 h 292"/>
                  <a:gd name="T44" fmla="*/ 1 w 672"/>
                  <a:gd name="T45" fmla="*/ 1 h 292"/>
                  <a:gd name="T46" fmla="*/ 1 w 672"/>
                  <a:gd name="T47" fmla="*/ 1 h 292"/>
                  <a:gd name="T48" fmla="*/ 1 w 672"/>
                  <a:gd name="T49" fmla="*/ 1 h 292"/>
                  <a:gd name="T50" fmla="*/ 1 w 672"/>
                  <a:gd name="T51" fmla="*/ 1 h 292"/>
                  <a:gd name="T52" fmla="*/ 1 w 672"/>
                  <a:gd name="T53" fmla="*/ 1 h 292"/>
                  <a:gd name="T54" fmla="*/ 1 w 672"/>
                  <a:gd name="T55" fmla="*/ 1 h 292"/>
                  <a:gd name="T56" fmla="*/ 1 w 672"/>
                  <a:gd name="T57" fmla="*/ 1 h 292"/>
                  <a:gd name="T58" fmla="*/ 1 w 672"/>
                  <a:gd name="T59" fmla="*/ 1 h 292"/>
                  <a:gd name="T60" fmla="*/ 1 w 672"/>
                  <a:gd name="T61" fmla="*/ 1 h 292"/>
                  <a:gd name="T62" fmla="*/ 1 w 672"/>
                  <a:gd name="T63" fmla="*/ 1 h 292"/>
                  <a:gd name="T64" fmla="*/ 1 w 672"/>
                  <a:gd name="T65" fmla="*/ 1 h 292"/>
                  <a:gd name="T66" fmla="*/ 1 w 672"/>
                  <a:gd name="T67" fmla="*/ 1 h 292"/>
                  <a:gd name="T68" fmla="*/ 1 w 672"/>
                  <a:gd name="T69" fmla="*/ 1 h 292"/>
                  <a:gd name="T70" fmla="*/ 1 w 672"/>
                  <a:gd name="T71" fmla="*/ 1 h 292"/>
                  <a:gd name="T72" fmla="*/ 1 w 672"/>
                  <a:gd name="T73" fmla="*/ 1 h 292"/>
                  <a:gd name="T74" fmla="*/ 1 w 672"/>
                  <a:gd name="T75" fmla="*/ 1 h 292"/>
                  <a:gd name="T76" fmla="*/ 1 w 672"/>
                  <a:gd name="T77" fmla="*/ 1 h 292"/>
                  <a:gd name="T78" fmla="*/ 1 w 672"/>
                  <a:gd name="T79" fmla="*/ 1 h 292"/>
                  <a:gd name="T80" fmla="*/ 1 w 672"/>
                  <a:gd name="T81" fmla="*/ 1 h 292"/>
                  <a:gd name="T82" fmla="*/ 1 w 672"/>
                  <a:gd name="T83" fmla="*/ 1 h 292"/>
                  <a:gd name="T84" fmla="*/ 0 w 672"/>
                  <a:gd name="T85" fmla="*/ 1 h 292"/>
                  <a:gd name="T86" fmla="*/ 1 w 672"/>
                  <a:gd name="T87" fmla="*/ 1 h 292"/>
                  <a:gd name="T88" fmla="*/ 1 w 672"/>
                  <a:gd name="T89" fmla="*/ 1 h 292"/>
                  <a:gd name="T90" fmla="*/ 1 w 672"/>
                  <a:gd name="T91" fmla="*/ 1 h 292"/>
                  <a:gd name="T92" fmla="*/ 1 w 672"/>
                  <a:gd name="T93" fmla="*/ 1 h 292"/>
                  <a:gd name="T94" fmla="*/ 1 w 672"/>
                  <a:gd name="T95" fmla="*/ 1 h 292"/>
                  <a:gd name="T96" fmla="*/ 1 w 672"/>
                  <a:gd name="T97" fmla="*/ 1 h 292"/>
                  <a:gd name="T98" fmla="*/ 1 w 672"/>
                  <a:gd name="T99" fmla="*/ 1 h 292"/>
                  <a:gd name="T100" fmla="*/ 1 w 672"/>
                  <a:gd name="T101" fmla="*/ 0 h 29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72"/>
                  <a:gd name="T154" fmla="*/ 0 h 292"/>
                  <a:gd name="T155" fmla="*/ 672 w 672"/>
                  <a:gd name="T156" fmla="*/ 292 h 29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72" h="292">
                    <a:moveTo>
                      <a:pt x="74" y="0"/>
                    </a:moveTo>
                    <a:lnTo>
                      <a:pt x="97" y="15"/>
                    </a:lnTo>
                    <a:lnTo>
                      <a:pt x="122" y="28"/>
                    </a:lnTo>
                    <a:lnTo>
                      <a:pt x="147" y="41"/>
                    </a:lnTo>
                    <a:lnTo>
                      <a:pt x="176" y="54"/>
                    </a:lnTo>
                    <a:lnTo>
                      <a:pt x="204" y="65"/>
                    </a:lnTo>
                    <a:lnTo>
                      <a:pt x="234" y="76"/>
                    </a:lnTo>
                    <a:lnTo>
                      <a:pt x="264" y="86"/>
                    </a:lnTo>
                    <a:lnTo>
                      <a:pt x="295" y="96"/>
                    </a:lnTo>
                    <a:lnTo>
                      <a:pt x="326" y="105"/>
                    </a:lnTo>
                    <a:lnTo>
                      <a:pt x="359" y="114"/>
                    </a:lnTo>
                    <a:lnTo>
                      <a:pt x="390" y="122"/>
                    </a:lnTo>
                    <a:lnTo>
                      <a:pt x="422" y="130"/>
                    </a:lnTo>
                    <a:lnTo>
                      <a:pt x="454" y="136"/>
                    </a:lnTo>
                    <a:lnTo>
                      <a:pt x="486" y="143"/>
                    </a:lnTo>
                    <a:lnTo>
                      <a:pt x="517" y="148"/>
                    </a:lnTo>
                    <a:lnTo>
                      <a:pt x="547" y="153"/>
                    </a:lnTo>
                    <a:lnTo>
                      <a:pt x="566" y="170"/>
                    </a:lnTo>
                    <a:lnTo>
                      <a:pt x="584" y="185"/>
                    </a:lnTo>
                    <a:lnTo>
                      <a:pt x="599" y="198"/>
                    </a:lnTo>
                    <a:lnTo>
                      <a:pt x="614" y="211"/>
                    </a:lnTo>
                    <a:lnTo>
                      <a:pt x="629" y="224"/>
                    </a:lnTo>
                    <a:lnTo>
                      <a:pt x="644" y="239"/>
                    </a:lnTo>
                    <a:lnTo>
                      <a:pt x="657" y="257"/>
                    </a:lnTo>
                    <a:lnTo>
                      <a:pt x="672" y="278"/>
                    </a:lnTo>
                    <a:lnTo>
                      <a:pt x="630" y="284"/>
                    </a:lnTo>
                    <a:lnTo>
                      <a:pt x="590" y="287"/>
                    </a:lnTo>
                    <a:lnTo>
                      <a:pt x="551" y="291"/>
                    </a:lnTo>
                    <a:lnTo>
                      <a:pt x="514" y="292"/>
                    </a:lnTo>
                    <a:lnTo>
                      <a:pt x="478" y="292"/>
                    </a:lnTo>
                    <a:lnTo>
                      <a:pt x="443" y="291"/>
                    </a:lnTo>
                    <a:lnTo>
                      <a:pt x="410" y="289"/>
                    </a:lnTo>
                    <a:lnTo>
                      <a:pt x="377" y="284"/>
                    </a:lnTo>
                    <a:lnTo>
                      <a:pt x="344" y="281"/>
                    </a:lnTo>
                    <a:lnTo>
                      <a:pt x="311" y="276"/>
                    </a:lnTo>
                    <a:lnTo>
                      <a:pt x="280" y="270"/>
                    </a:lnTo>
                    <a:lnTo>
                      <a:pt x="250" y="263"/>
                    </a:lnTo>
                    <a:lnTo>
                      <a:pt x="219" y="257"/>
                    </a:lnTo>
                    <a:lnTo>
                      <a:pt x="188" y="248"/>
                    </a:lnTo>
                    <a:lnTo>
                      <a:pt x="156" y="242"/>
                    </a:lnTo>
                    <a:lnTo>
                      <a:pt x="125" y="234"/>
                    </a:lnTo>
                    <a:lnTo>
                      <a:pt x="25" y="156"/>
                    </a:lnTo>
                    <a:lnTo>
                      <a:pt x="0" y="84"/>
                    </a:lnTo>
                    <a:lnTo>
                      <a:pt x="9" y="73"/>
                    </a:lnTo>
                    <a:lnTo>
                      <a:pt x="18" y="63"/>
                    </a:lnTo>
                    <a:lnTo>
                      <a:pt x="28" y="52"/>
                    </a:lnTo>
                    <a:lnTo>
                      <a:pt x="37" y="42"/>
                    </a:lnTo>
                    <a:lnTo>
                      <a:pt x="48" y="32"/>
                    </a:lnTo>
                    <a:lnTo>
                      <a:pt x="57" y="21"/>
                    </a:lnTo>
                    <a:lnTo>
                      <a:pt x="66" y="11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47" name="Freeform 41"/>
              <p:cNvSpPr>
                <a:spLocks/>
              </p:cNvSpPr>
              <p:nvPr/>
            </p:nvSpPr>
            <p:spPr bwMode="auto">
              <a:xfrm>
                <a:off x="3995" y="3106"/>
                <a:ext cx="396" cy="134"/>
              </a:xfrm>
              <a:custGeom>
                <a:avLst/>
                <a:gdLst>
                  <a:gd name="T0" fmla="*/ 0 w 793"/>
                  <a:gd name="T1" fmla="*/ 1 h 268"/>
                  <a:gd name="T2" fmla="*/ 0 w 793"/>
                  <a:gd name="T3" fmla="*/ 1 h 268"/>
                  <a:gd name="T4" fmla="*/ 0 w 793"/>
                  <a:gd name="T5" fmla="*/ 1 h 268"/>
                  <a:gd name="T6" fmla="*/ 0 w 793"/>
                  <a:gd name="T7" fmla="*/ 1 h 268"/>
                  <a:gd name="T8" fmla="*/ 0 w 793"/>
                  <a:gd name="T9" fmla="*/ 1 h 268"/>
                  <a:gd name="T10" fmla="*/ 0 w 793"/>
                  <a:gd name="T11" fmla="*/ 1 h 268"/>
                  <a:gd name="T12" fmla="*/ 0 w 793"/>
                  <a:gd name="T13" fmla="*/ 1 h 268"/>
                  <a:gd name="T14" fmla="*/ 0 w 793"/>
                  <a:gd name="T15" fmla="*/ 1 h 268"/>
                  <a:gd name="T16" fmla="*/ 0 w 793"/>
                  <a:gd name="T17" fmla="*/ 0 h 268"/>
                  <a:gd name="T18" fmla="*/ 0 w 793"/>
                  <a:gd name="T19" fmla="*/ 1 h 268"/>
                  <a:gd name="T20" fmla="*/ 0 w 793"/>
                  <a:gd name="T21" fmla="*/ 1 h 268"/>
                  <a:gd name="T22" fmla="*/ 0 w 793"/>
                  <a:gd name="T23" fmla="*/ 1 h 268"/>
                  <a:gd name="T24" fmla="*/ 0 w 793"/>
                  <a:gd name="T25" fmla="*/ 1 h 268"/>
                  <a:gd name="T26" fmla="*/ 0 w 793"/>
                  <a:gd name="T27" fmla="*/ 1 h 268"/>
                  <a:gd name="T28" fmla="*/ 0 w 793"/>
                  <a:gd name="T29" fmla="*/ 1 h 268"/>
                  <a:gd name="T30" fmla="*/ 0 w 793"/>
                  <a:gd name="T31" fmla="*/ 1 h 268"/>
                  <a:gd name="T32" fmla="*/ 0 w 793"/>
                  <a:gd name="T33" fmla="*/ 1 h 268"/>
                  <a:gd name="T34" fmla="*/ 0 w 793"/>
                  <a:gd name="T35" fmla="*/ 1 h 268"/>
                  <a:gd name="T36" fmla="*/ 0 w 793"/>
                  <a:gd name="T37" fmla="*/ 1 h 268"/>
                  <a:gd name="T38" fmla="*/ 0 w 793"/>
                  <a:gd name="T39" fmla="*/ 1 h 268"/>
                  <a:gd name="T40" fmla="*/ 0 w 793"/>
                  <a:gd name="T41" fmla="*/ 1 h 268"/>
                  <a:gd name="T42" fmla="*/ 0 w 793"/>
                  <a:gd name="T43" fmla="*/ 1 h 268"/>
                  <a:gd name="T44" fmla="*/ 0 w 793"/>
                  <a:gd name="T45" fmla="*/ 1 h 268"/>
                  <a:gd name="T46" fmla="*/ 0 w 793"/>
                  <a:gd name="T47" fmla="*/ 1 h 268"/>
                  <a:gd name="T48" fmla="*/ 0 w 793"/>
                  <a:gd name="T49" fmla="*/ 1 h 268"/>
                  <a:gd name="T50" fmla="*/ 0 w 793"/>
                  <a:gd name="T51" fmla="*/ 1 h 268"/>
                  <a:gd name="T52" fmla="*/ 0 w 793"/>
                  <a:gd name="T53" fmla="*/ 1 h 268"/>
                  <a:gd name="T54" fmla="*/ 0 w 793"/>
                  <a:gd name="T55" fmla="*/ 1 h 268"/>
                  <a:gd name="T56" fmla="*/ 0 w 793"/>
                  <a:gd name="T57" fmla="*/ 1 h 268"/>
                  <a:gd name="T58" fmla="*/ 0 w 793"/>
                  <a:gd name="T59" fmla="*/ 1 h 268"/>
                  <a:gd name="T60" fmla="*/ 0 w 793"/>
                  <a:gd name="T61" fmla="*/ 1 h 268"/>
                  <a:gd name="T62" fmla="*/ 0 w 793"/>
                  <a:gd name="T63" fmla="*/ 1 h 268"/>
                  <a:gd name="T64" fmla="*/ 0 w 793"/>
                  <a:gd name="T65" fmla="*/ 1 h 268"/>
                  <a:gd name="T66" fmla="*/ 0 w 793"/>
                  <a:gd name="T67" fmla="*/ 1 h 268"/>
                  <a:gd name="T68" fmla="*/ 0 w 793"/>
                  <a:gd name="T69" fmla="*/ 1 h 268"/>
                  <a:gd name="T70" fmla="*/ 0 w 793"/>
                  <a:gd name="T71" fmla="*/ 1 h 268"/>
                  <a:gd name="T72" fmla="*/ 0 w 793"/>
                  <a:gd name="T73" fmla="*/ 1 h 268"/>
                  <a:gd name="T74" fmla="*/ 0 w 793"/>
                  <a:gd name="T75" fmla="*/ 1 h 268"/>
                  <a:gd name="T76" fmla="*/ 0 w 793"/>
                  <a:gd name="T77" fmla="*/ 1 h 268"/>
                  <a:gd name="T78" fmla="*/ 0 w 793"/>
                  <a:gd name="T79" fmla="*/ 1 h 268"/>
                  <a:gd name="T80" fmla="*/ 0 w 793"/>
                  <a:gd name="T81" fmla="*/ 1 h 268"/>
                  <a:gd name="T82" fmla="*/ 0 w 793"/>
                  <a:gd name="T83" fmla="*/ 1 h 268"/>
                  <a:gd name="T84" fmla="*/ 0 w 793"/>
                  <a:gd name="T85" fmla="*/ 1 h 268"/>
                  <a:gd name="T86" fmla="*/ 0 w 793"/>
                  <a:gd name="T87" fmla="*/ 1 h 268"/>
                  <a:gd name="T88" fmla="*/ 0 w 793"/>
                  <a:gd name="T89" fmla="*/ 1 h 268"/>
                  <a:gd name="T90" fmla="*/ 0 w 793"/>
                  <a:gd name="T91" fmla="*/ 1 h 268"/>
                  <a:gd name="T92" fmla="*/ 0 w 793"/>
                  <a:gd name="T93" fmla="*/ 1 h 268"/>
                  <a:gd name="T94" fmla="*/ 0 w 793"/>
                  <a:gd name="T95" fmla="*/ 1 h 268"/>
                  <a:gd name="T96" fmla="*/ 0 w 793"/>
                  <a:gd name="T97" fmla="*/ 1 h 268"/>
                  <a:gd name="T98" fmla="*/ 0 w 793"/>
                  <a:gd name="T99" fmla="*/ 1 h 268"/>
                  <a:gd name="T100" fmla="*/ 0 w 793"/>
                  <a:gd name="T101" fmla="*/ 1 h 268"/>
                  <a:gd name="T102" fmla="*/ 0 w 793"/>
                  <a:gd name="T103" fmla="*/ 1 h 268"/>
                  <a:gd name="T104" fmla="*/ 0 w 793"/>
                  <a:gd name="T105" fmla="*/ 1 h 268"/>
                  <a:gd name="T106" fmla="*/ 0 w 793"/>
                  <a:gd name="T107" fmla="*/ 1 h 268"/>
                  <a:gd name="T108" fmla="*/ 0 w 793"/>
                  <a:gd name="T109" fmla="*/ 1 h 268"/>
                  <a:gd name="T110" fmla="*/ 0 w 793"/>
                  <a:gd name="T111" fmla="*/ 1 h 268"/>
                  <a:gd name="T112" fmla="*/ 0 w 793"/>
                  <a:gd name="T113" fmla="*/ 1 h 268"/>
                  <a:gd name="T114" fmla="*/ 0 w 793"/>
                  <a:gd name="T115" fmla="*/ 1 h 268"/>
                  <a:gd name="T116" fmla="*/ 0 w 793"/>
                  <a:gd name="T117" fmla="*/ 1 h 26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93"/>
                  <a:gd name="T178" fmla="*/ 0 h 268"/>
                  <a:gd name="T179" fmla="*/ 793 w 793"/>
                  <a:gd name="T180" fmla="*/ 268 h 26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93" h="268">
                    <a:moveTo>
                      <a:pt x="187" y="159"/>
                    </a:moveTo>
                    <a:lnTo>
                      <a:pt x="154" y="141"/>
                    </a:lnTo>
                    <a:lnTo>
                      <a:pt x="124" y="125"/>
                    </a:lnTo>
                    <a:lnTo>
                      <a:pt x="99" y="109"/>
                    </a:lnTo>
                    <a:lnTo>
                      <a:pt x="76" y="91"/>
                    </a:lnTo>
                    <a:lnTo>
                      <a:pt x="56" y="73"/>
                    </a:lnTo>
                    <a:lnTo>
                      <a:pt x="36" y="52"/>
                    </a:lnTo>
                    <a:lnTo>
                      <a:pt x="18" y="27"/>
                    </a:lnTo>
                    <a:lnTo>
                      <a:pt x="0" y="0"/>
                    </a:lnTo>
                    <a:lnTo>
                      <a:pt x="0" y="104"/>
                    </a:lnTo>
                    <a:lnTo>
                      <a:pt x="12" y="120"/>
                    </a:lnTo>
                    <a:lnTo>
                      <a:pt x="26" y="135"/>
                    </a:lnTo>
                    <a:lnTo>
                      <a:pt x="39" y="148"/>
                    </a:lnTo>
                    <a:lnTo>
                      <a:pt x="53" y="161"/>
                    </a:lnTo>
                    <a:lnTo>
                      <a:pt x="66" y="172"/>
                    </a:lnTo>
                    <a:lnTo>
                      <a:pt x="79" y="182"/>
                    </a:lnTo>
                    <a:lnTo>
                      <a:pt x="94" y="191"/>
                    </a:lnTo>
                    <a:lnTo>
                      <a:pt x="109" y="199"/>
                    </a:lnTo>
                    <a:lnTo>
                      <a:pt x="124" y="208"/>
                    </a:lnTo>
                    <a:lnTo>
                      <a:pt x="141" y="214"/>
                    </a:lnTo>
                    <a:lnTo>
                      <a:pt x="157" y="221"/>
                    </a:lnTo>
                    <a:lnTo>
                      <a:pt x="173" y="227"/>
                    </a:lnTo>
                    <a:lnTo>
                      <a:pt x="191" y="232"/>
                    </a:lnTo>
                    <a:lnTo>
                      <a:pt x="209" y="238"/>
                    </a:lnTo>
                    <a:lnTo>
                      <a:pt x="227" y="243"/>
                    </a:lnTo>
                    <a:lnTo>
                      <a:pt x="246" y="248"/>
                    </a:lnTo>
                    <a:lnTo>
                      <a:pt x="276" y="253"/>
                    </a:lnTo>
                    <a:lnTo>
                      <a:pt x="307" y="258"/>
                    </a:lnTo>
                    <a:lnTo>
                      <a:pt x="340" y="261"/>
                    </a:lnTo>
                    <a:lnTo>
                      <a:pt x="372" y="264"/>
                    </a:lnTo>
                    <a:lnTo>
                      <a:pt x="406" y="266"/>
                    </a:lnTo>
                    <a:lnTo>
                      <a:pt x="439" y="268"/>
                    </a:lnTo>
                    <a:lnTo>
                      <a:pt x="473" y="268"/>
                    </a:lnTo>
                    <a:lnTo>
                      <a:pt x="507" y="268"/>
                    </a:lnTo>
                    <a:lnTo>
                      <a:pt x="543" y="266"/>
                    </a:lnTo>
                    <a:lnTo>
                      <a:pt x="577" y="263"/>
                    </a:lnTo>
                    <a:lnTo>
                      <a:pt x="613" y="260"/>
                    </a:lnTo>
                    <a:lnTo>
                      <a:pt x="649" y="253"/>
                    </a:lnTo>
                    <a:lnTo>
                      <a:pt x="684" y="247"/>
                    </a:lnTo>
                    <a:lnTo>
                      <a:pt x="722" y="238"/>
                    </a:lnTo>
                    <a:lnTo>
                      <a:pt x="757" y="229"/>
                    </a:lnTo>
                    <a:lnTo>
                      <a:pt x="793" y="217"/>
                    </a:lnTo>
                    <a:lnTo>
                      <a:pt x="786" y="165"/>
                    </a:lnTo>
                    <a:lnTo>
                      <a:pt x="744" y="174"/>
                    </a:lnTo>
                    <a:lnTo>
                      <a:pt x="704" y="180"/>
                    </a:lnTo>
                    <a:lnTo>
                      <a:pt x="667" y="185"/>
                    </a:lnTo>
                    <a:lnTo>
                      <a:pt x="628" y="188"/>
                    </a:lnTo>
                    <a:lnTo>
                      <a:pt x="592" y="191"/>
                    </a:lnTo>
                    <a:lnTo>
                      <a:pt x="556" y="193"/>
                    </a:lnTo>
                    <a:lnTo>
                      <a:pt x="521" y="193"/>
                    </a:lnTo>
                    <a:lnTo>
                      <a:pt x="485" y="193"/>
                    </a:lnTo>
                    <a:lnTo>
                      <a:pt x="450" y="191"/>
                    </a:lnTo>
                    <a:lnTo>
                      <a:pt x="415" y="188"/>
                    </a:lnTo>
                    <a:lnTo>
                      <a:pt x="379" y="187"/>
                    </a:lnTo>
                    <a:lnTo>
                      <a:pt x="342" y="182"/>
                    </a:lnTo>
                    <a:lnTo>
                      <a:pt x="304" y="177"/>
                    </a:lnTo>
                    <a:lnTo>
                      <a:pt x="267" y="172"/>
                    </a:lnTo>
                    <a:lnTo>
                      <a:pt x="227" y="165"/>
                    </a:lnTo>
                    <a:lnTo>
                      <a:pt x="187" y="159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48" name="Freeform 42"/>
              <p:cNvSpPr>
                <a:spLocks/>
              </p:cNvSpPr>
              <p:nvPr/>
            </p:nvSpPr>
            <p:spPr bwMode="auto">
              <a:xfrm>
                <a:off x="4005" y="3129"/>
                <a:ext cx="183" cy="112"/>
              </a:xfrm>
              <a:custGeom>
                <a:avLst/>
                <a:gdLst>
                  <a:gd name="T0" fmla="*/ 0 w 367"/>
                  <a:gd name="T1" fmla="*/ 1 h 222"/>
                  <a:gd name="T2" fmla="*/ 0 w 367"/>
                  <a:gd name="T3" fmla="*/ 0 h 222"/>
                  <a:gd name="T4" fmla="*/ 0 w 367"/>
                  <a:gd name="T5" fmla="*/ 1 h 222"/>
                  <a:gd name="T6" fmla="*/ 0 w 367"/>
                  <a:gd name="T7" fmla="*/ 1 h 222"/>
                  <a:gd name="T8" fmla="*/ 0 w 367"/>
                  <a:gd name="T9" fmla="*/ 1 h 222"/>
                  <a:gd name="T10" fmla="*/ 0 w 367"/>
                  <a:gd name="T11" fmla="*/ 1 h 222"/>
                  <a:gd name="T12" fmla="*/ 0 w 367"/>
                  <a:gd name="T13" fmla="*/ 1 h 222"/>
                  <a:gd name="T14" fmla="*/ 0 w 367"/>
                  <a:gd name="T15" fmla="*/ 1 h 222"/>
                  <a:gd name="T16" fmla="*/ 0 w 367"/>
                  <a:gd name="T17" fmla="*/ 1 h 222"/>
                  <a:gd name="T18" fmla="*/ 0 w 367"/>
                  <a:gd name="T19" fmla="*/ 1 h 222"/>
                  <a:gd name="T20" fmla="*/ 0 w 367"/>
                  <a:gd name="T21" fmla="*/ 1 h 222"/>
                  <a:gd name="T22" fmla="*/ 0 w 367"/>
                  <a:gd name="T23" fmla="*/ 1 h 222"/>
                  <a:gd name="T24" fmla="*/ 0 w 367"/>
                  <a:gd name="T25" fmla="*/ 1 h 222"/>
                  <a:gd name="T26" fmla="*/ 0 w 367"/>
                  <a:gd name="T27" fmla="*/ 1 h 222"/>
                  <a:gd name="T28" fmla="*/ 0 w 367"/>
                  <a:gd name="T29" fmla="*/ 1 h 222"/>
                  <a:gd name="T30" fmla="*/ 0 w 367"/>
                  <a:gd name="T31" fmla="*/ 1 h 222"/>
                  <a:gd name="T32" fmla="*/ 0 w 367"/>
                  <a:gd name="T33" fmla="*/ 1 h 222"/>
                  <a:gd name="T34" fmla="*/ 0 w 367"/>
                  <a:gd name="T35" fmla="*/ 1 h 222"/>
                  <a:gd name="T36" fmla="*/ 0 w 367"/>
                  <a:gd name="T37" fmla="*/ 1 h 222"/>
                  <a:gd name="T38" fmla="*/ 0 w 367"/>
                  <a:gd name="T39" fmla="*/ 1 h 222"/>
                  <a:gd name="T40" fmla="*/ 0 w 367"/>
                  <a:gd name="T41" fmla="*/ 1 h 222"/>
                  <a:gd name="T42" fmla="*/ 0 w 367"/>
                  <a:gd name="T43" fmla="*/ 1 h 222"/>
                  <a:gd name="T44" fmla="*/ 0 w 367"/>
                  <a:gd name="T45" fmla="*/ 1 h 222"/>
                  <a:gd name="T46" fmla="*/ 0 w 367"/>
                  <a:gd name="T47" fmla="*/ 1 h 222"/>
                  <a:gd name="T48" fmla="*/ 0 w 367"/>
                  <a:gd name="T49" fmla="*/ 1 h 222"/>
                  <a:gd name="T50" fmla="*/ 0 w 367"/>
                  <a:gd name="T51" fmla="*/ 1 h 222"/>
                  <a:gd name="T52" fmla="*/ 0 w 367"/>
                  <a:gd name="T53" fmla="*/ 1 h 222"/>
                  <a:gd name="T54" fmla="*/ 0 w 367"/>
                  <a:gd name="T55" fmla="*/ 1 h 222"/>
                  <a:gd name="T56" fmla="*/ 0 w 367"/>
                  <a:gd name="T57" fmla="*/ 1 h 222"/>
                  <a:gd name="T58" fmla="*/ 0 w 367"/>
                  <a:gd name="T59" fmla="*/ 1 h 222"/>
                  <a:gd name="T60" fmla="*/ 0 w 367"/>
                  <a:gd name="T61" fmla="*/ 1 h 222"/>
                  <a:gd name="T62" fmla="*/ 0 w 367"/>
                  <a:gd name="T63" fmla="*/ 1 h 222"/>
                  <a:gd name="T64" fmla="*/ 0 w 367"/>
                  <a:gd name="T65" fmla="*/ 1 h 222"/>
                  <a:gd name="T66" fmla="*/ 0 w 367"/>
                  <a:gd name="T67" fmla="*/ 1 h 222"/>
                  <a:gd name="T68" fmla="*/ 0 w 367"/>
                  <a:gd name="T69" fmla="*/ 1 h 222"/>
                  <a:gd name="T70" fmla="*/ 0 w 367"/>
                  <a:gd name="T71" fmla="*/ 1 h 222"/>
                  <a:gd name="T72" fmla="*/ 0 w 367"/>
                  <a:gd name="T73" fmla="*/ 1 h 2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67"/>
                  <a:gd name="T112" fmla="*/ 0 h 222"/>
                  <a:gd name="T113" fmla="*/ 367 w 367"/>
                  <a:gd name="T114" fmla="*/ 222 h 2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67" h="222">
                    <a:moveTo>
                      <a:pt x="55" y="57"/>
                    </a:moveTo>
                    <a:lnTo>
                      <a:pt x="5" y="0"/>
                    </a:lnTo>
                    <a:lnTo>
                      <a:pt x="0" y="75"/>
                    </a:lnTo>
                    <a:lnTo>
                      <a:pt x="42" y="122"/>
                    </a:lnTo>
                    <a:lnTo>
                      <a:pt x="61" y="133"/>
                    </a:lnTo>
                    <a:lnTo>
                      <a:pt x="81" y="143"/>
                    </a:lnTo>
                    <a:lnTo>
                      <a:pt x="100" y="152"/>
                    </a:lnTo>
                    <a:lnTo>
                      <a:pt x="120" y="161"/>
                    </a:lnTo>
                    <a:lnTo>
                      <a:pt x="139" y="169"/>
                    </a:lnTo>
                    <a:lnTo>
                      <a:pt x="158" y="175"/>
                    </a:lnTo>
                    <a:lnTo>
                      <a:pt x="178" y="182"/>
                    </a:lnTo>
                    <a:lnTo>
                      <a:pt x="199" y="187"/>
                    </a:lnTo>
                    <a:lnTo>
                      <a:pt x="218" y="191"/>
                    </a:lnTo>
                    <a:lnTo>
                      <a:pt x="237" y="196"/>
                    </a:lnTo>
                    <a:lnTo>
                      <a:pt x="257" y="201"/>
                    </a:lnTo>
                    <a:lnTo>
                      <a:pt x="277" y="204"/>
                    </a:lnTo>
                    <a:lnTo>
                      <a:pt x="298" y="209"/>
                    </a:lnTo>
                    <a:lnTo>
                      <a:pt x="319" y="214"/>
                    </a:lnTo>
                    <a:lnTo>
                      <a:pt x="340" y="217"/>
                    </a:lnTo>
                    <a:lnTo>
                      <a:pt x="362" y="222"/>
                    </a:lnTo>
                    <a:lnTo>
                      <a:pt x="367" y="140"/>
                    </a:lnTo>
                    <a:lnTo>
                      <a:pt x="351" y="135"/>
                    </a:lnTo>
                    <a:lnTo>
                      <a:pt x="334" y="131"/>
                    </a:lnTo>
                    <a:lnTo>
                      <a:pt x="316" y="128"/>
                    </a:lnTo>
                    <a:lnTo>
                      <a:pt x="298" y="125"/>
                    </a:lnTo>
                    <a:lnTo>
                      <a:pt x="280" y="122"/>
                    </a:lnTo>
                    <a:lnTo>
                      <a:pt x="261" y="117"/>
                    </a:lnTo>
                    <a:lnTo>
                      <a:pt x="242" y="114"/>
                    </a:lnTo>
                    <a:lnTo>
                      <a:pt x="221" y="110"/>
                    </a:lnTo>
                    <a:lnTo>
                      <a:pt x="201" y="105"/>
                    </a:lnTo>
                    <a:lnTo>
                      <a:pt x="181" y="102"/>
                    </a:lnTo>
                    <a:lnTo>
                      <a:pt x="160" y="96"/>
                    </a:lnTo>
                    <a:lnTo>
                      <a:pt x="139" y="91"/>
                    </a:lnTo>
                    <a:lnTo>
                      <a:pt x="118" y="83"/>
                    </a:lnTo>
                    <a:lnTo>
                      <a:pt x="97" y="76"/>
                    </a:lnTo>
                    <a:lnTo>
                      <a:pt x="76" y="66"/>
                    </a:lnTo>
                    <a:lnTo>
                      <a:pt x="55" y="57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49" name="Freeform 43"/>
              <p:cNvSpPr>
                <a:spLocks/>
              </p:cNvSpPr>
              <p:nvPr/>
            </p:nvSpPr>
            <p:spPr bwMode="auto">
              <a:xfrm>
                <a:off x="4025" y="3148"/>
                <a:ext cx="137" cy="86"/>
              </a:xfrm>
              <a:custGeom>
                <a:avLst/>
                <a:gdLst>
                  <a:gd name="T0" fmla="*/ 0 w 276"/>
                  <a:gd name="T1" fmla="*/ 1 h 172"/>
                  <a:gd name="T2" fmla="*/ 0 w 276"/>
                  <a:gd name="T3" fmla="*/ 1 h 172"/>
                  <a:gd name="T4" fmla="*/ 0 w 276"/>
                  <a:gd name="T5" fmla="*/ 1 h 172"/>
                  <a:gd name="T6" fmla="*/ 0 w 276"/>
                  <a:gd name="T7" fmla="*/ 1 h 172"/>
                  <a:gd name="T8" fmla="*/ 0 w 276"/>
                  <a:gd name="T9" fmla="*/ 1 h 172"/>
                  <a:gd name="T10" fmla="*/ 0 w 276"/>
                  <a:gd name="T11" fmla="*/ 1 h 172"/>
                  <a:gd name="T12" fmla="*/ 0 w 276"/>
                  <a:gd name="T13" fmla="*/ 1 h 172"/>
                  <a:gd name="T14" fmla="*/ 0 w 276"/>
                  <a:gd name="T15" fmla="*/ 1 h 172"/>
                  <a:gd name="T16" fmla="*/ 0 w 276"/>
                  <a:gd name="T17" fmla="*/ 1 h 172"/>
                  <a:gd name="T18" fmla="*/ 0 w 276"/>
                  <a:gd name="T19" fmla="*/ 1 h 172"/>
                  <a:gd name="T20" fmla="*/ 0 w 276"/>
                  <a:gd name="T21" fmla="*/ 1 h 172"/>
                  <a:gd name="T22" fmla="*/ 0 w 276"/>
                  <a:gd name="T23" fmla="*/ 1 h 172"/>
                  <a:gd name="T24" fmla="*/ 0 w 276"/>
                  <a:gd name="T25" fmla="*/ 1 h 172"/>
                  <a:gd name="T26" fmla="*/ 0 w 276"/>
                  <a:gd name="T27" fmla="*/ 1 h 172"/>
                  <a:gd name="T28" fmla="*/ 0 w 276"/>
                  <a:gd name="T29" fmla="*/ 1 h 172"/>
                  <a:gd name="T30" fmla="*/ 0 w 276"/>
                  <a:gd name="T31" fmla="*/ 1 h 172"/>
                  <a:gd name="T32" fmla="*/ 0 w 276"/>
                  <a:gd name="T33" fmla="*/ 0 h 172"/>
                  <a:gd name="T34" fmla="*/ 0 w 276"/>
                  <a:gd name="T35" fmla="*/ 1 h 172"/>
                  <a:gd name="T36" fmla="*/ 0 w 276"/>
                  <a:gd name="T37" fmla="*/ 1 h 172"/>
                  <a:gd name="T38" fmla="*/ 0 w 276"/>
                  <a:gd name="T39" fmla="*/ 1 h 172"/>
                  <a:gd name="T40" fmla="*/ 0 w 276"/>
                  <a:gd name="T41" fmla="*/ 1 h 172"/>
                  <a:gd name="T42" fmla="*/ 0 w 276"/>
                  <a:gd name="T43" fmla="*/ 1 h 172"/>
                  <a:gd name="T44" fmla="*/ 0 w 276"/>
                  <a:gd name="T45" fmla="*/ 1 h 172"/>
                  <a:gd name="T46" fmla="*/ 0 w 276"/>
                  <a:gd name="T47" fmla="*/ 1 h 172"/>
                  <a:gd name="T48" fmla="*/ 0 w 276"/>
                  <a:gd name="T49" fmla="*/ 1 h 172"/>
                  <a:gd name="T50" fmla="*/ 0 w 276"/>
                  <a:gd name="T51" fmla="*/ 1 h 172"/>
                  <a:gd name="T52" fmla="*/ 0 w 276"/>
                  <a:gd name="T53" fmla="*/ 1 h 172"/>
                  <a:gd name="T54" fmla="*/ 0 w 276"/>
                  <a:gd name="T55" fmla="*/ 1 h 172"/>
                  <a:gd name="T56" fmla="*/ 0 w 276"/>
                  <a:gd name="T57" fmla="*/ 1 h 172"/>
                  <a:gd name="T58" fmla="*/ 0 w 276"/>
                  <a:gd name="T59" fmla="*/ 1 h 172"/>
                  <a:gd name="T60" fmla="*/ 0 w 276"/>
                  <a:gd name="T61" fmla="*/ 1 h 172"/>
                  <a:gd name="T62" fmla="*/ 0 w 276"/>
                  <a:gd name="T63" fmla="*/ 1 h 172"/>
                  <a:gd name="T64" fmla="*/ 0 w 276"/>
                  <a:gd name="T65" fmla="*/ 1 h 172"/>
                  <a:gd name="T66" fmla="*/ 0 w 276"/>
                  <a:gd name="T67" fmla="*/ 1 h 172"/>
                  <a:gd name="T68" fmla="*/ 0 w 276"/>
                  <a:gd name="T69" fmla="*/ 1 h 1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76"/>
                  <a:gd name="T106" fmla="*/ 0 h 172"/>
                  <a:gd name="T107" fmla="*/ 276 w 276"/>
                  <a:gd name="T108" fmla="*/ 172 h 1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76" h="172">
                    <a:moveTo>
                      <a:pt x="271" y="107"/>
                    </a:moveTo>
                    <a:lnTo>
                      <a:pt x="256" y="106"/>
                    </a:lnTo>
                    <a:lnTo>
                      <a:pt x="241" y="103"/>
                    </a:lnTo>
                    <a:lnTo>
                      <a:pt x="225" y="99"/>
                    </a:lnTo>
                    <a:lnTo>
                      <a:pt x="209" y="96"/>
                    </a:lnTo>
                    <a:lnTo>
                      <a:pt x="192" y="91"/>
                    </a:lnTo>
                    <a:lnTo>
                      <a:pt x="176" y="86"/>
                    </a:lnTo>
                    <a:lnTo>
                      <a:pt x="158" y="81"/>
                    </a:lnTo>
                    <a:lnTo>
                      <a:pt x="142" y="75"/>
                    </a:lnTo>
                    <a:lnTo>
                      <a:pt x="124" y="67"/>
                    </a:lnTo>
                    <a:lnTo>
                      <a:pt x="106" y="60"/>
                    </a:lnTo>
                    <a:lnTo>
                      <a:pt x="88" y="52"/>
                    </a:lnTo>
                    <a:lnTo>
                      <a:pt x="72" y="42"/>
                    </a:lnTo>
                    <a:lnTo>
                      <a:pt x="54" y="33"/>
                    </a:lnTo>
                    <a:lnTo>
                      <a:pt x="36" y="23"/>
                    </a:lnTo>
                    <a:lnTo>
                      <a:pt x="18" y="12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18" y="88"/>
                    </a:lnTo>
                    <a:lnTo>
                      <a:pt x="36" y="99"/>
                    </a:lnTo>
                    <a:lnTo>
                      <a:pt x="52" y="109"/>
                    </a:lnTo>
                    <a:lnTo>
                      <a:pt x="70" y="117"/>
                    </a:lnTo>
                    <a:lnTo>
                      <a:pt x="88" y="125"/>
                    </a:lnTo>
                    <a:lnTo>
                      <a:pt x="104" y="133"/>
                    </a:lnTo>
                    <a:lnTo>
                      <a:pt x="122" y="141"/>
                    </a:lnTo>
                    <a:lnTo>
                      <a:pt x="140" y="148"/>
                    </a:lnTo>
                    <a:lnTo>
                      <a:pt x="157" y="154"/>
                    </a:lnTo>
                    <a:lnTo>
                      <a:pt x="174" y="159"/>
                    </a:lnTo>
                    <a:lnTo>
                      <a:pt x="191" y="163"/>
                    </a:lnTo>
                    <a:lnTo>
                      <a:pt x="209" y="167"/>
                    </a:lnTo>
                    <a:lnTo>
                      <a:pt x="225" y="169"/>
                    </a:lnTo>
                    <a:lnTo>
                      <a:pt x="241" y="172"/>
                    </a:lnTo>
                    <a:lnTo>
                      <a:pt x="259" y="172"/>
                    </a:lnTo>
                    <a:lnTo>
                      <a:pt x="276" y="172"/>
                    </a:lnTo>
                    <a:lnTo>
                      <a:pt x="271" y="107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50" name="Freeform 44"/>
              <p:cNvSpPr>
                <a:spLocks/>
              </p:cNvSpPr>
              <p:nvPr/>
            </p:nvSpPr>
            <p:spPr bwMode="auto">
              <a:xfrm>
                <a:off x="4029" y="3151"/>
                <a:ext cx="129" cy="83"/>
              </a:xfrm>
              <a:custGeom>
                <a:avLst/>
                <a:gdLst>
                  <a:gd name="T0" fmla="*/ 1 w 258"/>
                  <a:gd name="T1" fmla="*/ 1 h 165"/>
                  <a:gd name="T2" fmla="*/ 1 w 258"/>
                  <a:gd name="T3" fmla="*/ 1 h 165"/>
                  <a:gd name="T4" fmla="*/ 1 w 258"/>
                  <a:gd name="T5" fmla="*/ 1 h 165"/>
                  <a:gd name="T6" fmla="*/ 1 w 258"/>
                  <a:gd name="T7" fmla="*/ 1 h 165"/>
                  <a:gd name="T8" fmla="*/ 1 w 258"/>
                  <a:gd name="T9" fmla="*/ 1 h 165"/>
                  <a:gd name="T10" fmla="*/ 1 w 258"/>
                  <a:gd name="T11" fmla="*/ 1 h 165"/>
                  <a:gd name="T12" fmla="*/ 1 w 258"/>
                  <a:gd name="T13" fmla="*/ 1 h 165"/>
                  <a:gd name="T14" fmla="*/ 1 w 258"/>
                  <a:gd name="T15" fmla="*/ 1 h 165"/>
                  <a:gd name="T16" fmla="*/ 1 w 258"/>
                  <a:gd name="T17" fmla="*/ 1 h 165"/>
                  <a:gd name="T18" fmla="*/ 1 w 258"/>
                  <a:gd name="T19" fmla="*/ 1 h 165"/>
                  <a:gd name="T20" fmla="*/ 1 w 258"/>
                  <a:gd name="T21" fmla="*/ 1 h 165"/>
                  <a:gd name="T22" fmla="*/ 1 w 258"/>
                  <a:gd name="T23" fmla="*/ 1 h 165"/>
                  <a:gd name="T24" fmla="*/ 1 w 258"/>
                  <a:gd name="T25" fmla="*/ 1 h 165"/>
                  <a:gd name="T26" fmla="*/ 1 w 258"/>
                  <a:gd name="T27" fmla="*/ 1 h 165"/>
                  <a:gd name="T28" fmla="*/ 1 w 258"/>
                  <a:gd name="T29" fmla="*/ 1 h 165"/>
                  <a:gd name="T30" fmla="*/ 1 w 258"/>
                  <a:gd name="T31" fmla="*/ 1 h 165"/>
                  <a:gd name="T32" fmla="*/ 0 w 258"/>
                  <a:gd name="T33" fmla="*/ 0 h 165"/>
                  <a:gd name="T34" fmla="*/ 0 w 258"/>
                  <a:gd name="T35" fmla="*/ 1 h 165"/>
                  <a:gd name="T36" fmla="*/ 0 w 258"/>
                  <a:gd name="T37" fmla="*/ 1 h 165"/>
                  <a:gd name="T38" fmla="*/ 0 w 258"/>
                  <a:gd name="T39" fmla="*/ 1 h 165"/>
                  <a:gd name="T40" fmla="*/ 0 w 258"/>
                  <a:gd name="T41" fmla="*/ 1 h 165"/>
                  <a:gd name="T42" fmla="*/ 1 w 258"/>
                  <a:gd name="T43" fmla="*/ 1 h 165"/>
                  <a:gd name="T44" fmla="*/ 1 w 258"/>
                  <a:gd name="T45" fmla="*/ 1 h 165"/>
                  <a:gd name="T46" fmla="*/ 1 w 258"/>
                  <a:gd name="T47" fmla="*/ 1 h 165"/>
                  <a:gd name="T48" fmla="*/ 1 w 258"/>
                  <a:gd name="T49" fmla="*/ 1 h 165"/>
                  <a:gd name="T50" fmla="*/ 1 w 258"/>
                  <a:gd name="T51" fmla="*/ 1 h 165"/>
                  <a:gd name="T52" fmla="*/ 1 w 258"/>
                  <a:gd name="T53" fmla="*/ 1 h 165"/>
                  <a:gd name="T54" fmla="*/ 1 w 258"/>
                  <a:gd name="T55" fmla="*/ 1 h 165"/>
                  <a:gd name="T56" fmla="*/ 1 w 258"/>
                  <a:gd name="T57" fmla="*/ 1 h 165"/>
                  <a:gd name="T58" fmla="*/ 1 w 258"/>
                  <a:gd name="T59" fmla="*/ 1 h 165"/>
                  <a:gd name="T60" fmla="*/ 1 w 258"/>
                  <a:gd name="T61" fmla="*/ 1 h 165"/>
                  <a:gd name="T62" fmla="*/ 1 w 258"/>
                  <a:gd name="T63" fmla="*/ 1 h 165"/>
                  <a:gd name="T64" fmla="*/ 1 w 258"/>
                  <a:gd name="T65" fmla="*/ 1 h 165"/>
                  <a:gd name="T66" fmla="*/ 1 w 258"/>
                  <a:gd name="T67" fmla="*/ 1 h 165"/>
                  <a:gd name="T68" fmla="*/ 1 w 258"/>
                  <a:gd name="T69" fmla="*/ 1 h 165"/>
                  <a:gd name="T70" fmla="*/ 1 w 258"/>
                  <a:gd name="T71" fmla="*/ 1 h 165"/>
                  <a:gd name="T72" fmla="*/ 1 w 258"/>
                  <a:gd name="T73" fmla="*/ 1 h 165"/>
                  <a:gd name="T74" fmla="*/ 1 w 258"/>
                  <a:gd name="T75" fmla="*/ 1 h 165"/>
                  <a:gd name="T76" fmla="*/ 1 w 258"/>
                  <a:gd name="T77" fmla="*/ 1 h 165"/>
                  <a:gd name="T78" fmla="*/ 1 w 258"/>
                  <a:gd name="T79" fmla="*/ 1 h 165"/>
                  <a:gd name="T80" fmla="*/ 1 w 258"/>
                  <a:gd name="T81" fmla="*/ 1 h 16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58"/>
                  <a:gd name="T124" fmla="*/ 0 h 165"/>
                  <a:gd name="T125" fmla="*/ 258 w 258"/>
                  <a:gd name="T126" fmla="*/ 165 h 16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58" h="165">
                    <a:moveTo>
                      <a:pt x="255" y="100"/>
                    </a:moveTo>
                    <a:lnTo>
                      <a:pt x="240" y="99"/>
                    </a:lnTo>
                    <a:lnTo>
                      <a:pt x="227" y="96"/>
                    </a:lnTo>
                    <a:lnTo>
                      <a:pt x="212" y="92"/>
                    </a:lnTo>
                    <a:lnTo>
                      <a:pt x="195" y="89"/>
                    </a:lnTo>
                    <a:lnTo>
                      <a:pt x="180" y="84"/>
                    </a:lnTo>
                    <a:lnTo>
                      <a:pt x="164" y="81"/>
                    </a:lnTo>
                    <a:lnTo>
                      <a:pt x="149" y="74"/>
                    </a:lnTo>
                    <a:lnTo>
                      <a:pt x="133" y="70"/>
                    </a:lnTo>
                    <a:lnTo>
                      <a:pt x="116" y="63"/>
                    </a:lnTo>
                    <a:lnTo>
                      <a:pt x="100" y="55"/>
                    </a:lnTo>
                    <a:lnTo>
                      <a:pt x="83" y="48"/>
                    </a:lnTo>
                    <a:lnTo>
                      <a:pt x="67" y="39"/>
                    </a:lnTo>
                    <a:lnTo>
                      <a:pt x="49" y="31"/>
                    </a:lnTo>
                    <a:lnTo>
                      <a:pt x="33" y="21"/>
                    </a:lnTo>
                    <a:lnTo>
                      <a:pt x="16" y="11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0" y="39"/>
                    </a:lnTo>
                    <a:lnTo>
                      <a:pt x="0" y="58"/>
                    </a:lnTo>
                    <a:lnTo>
                      <a:pt x="0" y="78"/>
                    </a:lnTo>
                    <a:lnTo>
                      <a:pt x="16" y="87"/>
                    </a:lnTo>
                    <a:lnTo>
                      <a:pt x="33" y="97"/>
                    </a:lnTo>
                    <a:lnTo>
                      <a:pt x="49" y="105"/>
                    </a:lnTo>
                    <a:lnTo>
                      <a:pt x="66" y="113"/>
                    </a:lnTo>
                    <a:lnTo>
                      <a:pt x="82" y="121"/>
                    </a:lnTo>
                    <a:lnTo>
                      <a:pt x="98" y="128"/>
                    </a:lnTo>
                    <a:lnTo>
                      <a:pt x="115" y="136"/>
                    </a:lnTo>
                    <a:lnTo>
                      <a:pt x="131" y="141"/>
                    </a:lnTo>
                    <a:lnTo>
                      <a:pt x="148" y="147"/>
                    </a:lnTo>
                    <a:lnTo>
                      <a:pt x="162" y="152"/>
                    </a:lnTo>
                    <a:lnTo>
                      <a:pt x="179" y="156"/>
                    </a:lnTo>
                    <a:lnTo>
                      <a:pt x="195" y="159"/>
                    </a:lnTo>
                    <a:lnTo>
                      <a:pt x="210" y="162"/>
                    </a:lnTo>
                    <a:lnTo>
                      <a:pt x="227" y="164"/>
                    </a:lnTo>
                    <a:lnTo>
                      <a:pt x="241" y="165"/>
                    </a:lnTo>
                    <a:lnTo>
                      <a:pt x="258" y="165"/>
                    </a:lnTo>
                    <a:lnTo>
                      <a:pt x="258" y="149"/>
                    </a:lnTo>
                    <a:lnTo>
                      <a:pt x="258" y="133"/>
                    </a:lnTo>
                    <a:lnTo>
                      <a:pt x="256" y="117"/>
                    </a:lnTo>
                    <a:lnTo>
                      <a:pt x="255" y="100"/>
                    </a:lnTo>
                    <a:close/>
                  </a:path>
                </a:pathLst>
              </a:custGeom>
              <a:solidFill>
                <a:srgbClr val="BC72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51" name="Freeform 45"/>
              <p:cNvSpPr>
                <a:spLocks/>
              </p:cNvSpPr>
              <p:nvPr/>
            </p:nvSpPr>
            <p:spPr bwMode="auto">
              <a:xfrm>
                <a:off x="4034" y="3154"/>
                <a:ext cx="120" cy="79"/>
              </a:xfrm>
              <a:custGeom>
                <a:avLst/>
                <a:gdLst>
                  <a:gd name="T0" fmla="*/ 1 w 240"/>
                  <a:gd name="T1" fmla="*/ 0 h 159"/>
                  <a:gd name="T2" fmla="*/ 1 w 240"/>
                  <a:gd name="T3" fmla="*/ 0 h 159"/>
                  <a:gd name="T4" fmla="*/ 1 w 240"/>
                  <a:gd name="T5" fmla="*/ 0 h 159"/>
                  <a:gd name="T6" fmla="*/ 1 w 240"/>
                  <a:gd name="T7" fmla="*/ 0 h 159"/>
                  <a:gd name="T8" fmla="*/ 1 w 240"/>
                  <a:gd name="T9" fmla="*/ 0 h 159"/>
                  <a:gd name="T10" fmla="*/ 1 w 240"/>
                  <a:gd name="T11" fmla="*/ 0 h 159"/>
                  <a:gd name="T12" fmla="*/ 1 w 240"/>
                  <a:gd name="T13" fmla="*/ 0 h 159"/>
                  <a:gd name="T14" fmla="*/ 1 w 240"/>
                  <a:gd name="T15" fmla="*/ 0 h 159"/>
                  <a:gd name="T16" fmla="*/ 0 w 240"/>
                  <a:gd name="T17" fmla="*/ 0 h 159"/>
                  <a:gd name="T18" fmla="*/ 0 w 240"/>
                  <a:gd name="T19" fmla="*/ 0 h 159"/>
                  <a:gd name="T20" fmla="*/ 0 w 240"/>
                  <a:gd name="T21" fmla="*/ 0 h 159"/>
                  <a:gd name="T22" fmla="*/ 0 w 240"/>
                  <a:gd name="T23" fmla="*/ 0 h 159"/>
                  <a:gd name="T24" fmla="*/ 0 w 240"/>
                  <a:gd name="T25" fmla="*/ 0 h 159"/>
                  <a:gd name="T26" fmla="*/ 1 w 240"/>
                  <a:gd name="T27" fmla="*/ 0 h 159"/>
                  <a:gd name="T28" fmla="*/ 1 w 240"/>
                  <a:gd name="T29" fmla="*/ 0 h 159"/>
                  <a:gd name="T30" fmla="*/ 1 w 240"/>
                  <a:gd name="T31" fmla="*/ 0 h 159"/>
                  <a:gd name="T32" fmla="*/ 1 w 240"/>
                  <a:gd name="T33" fmla="*/ 0 h 159"/>
                  <a:gd name="T34" fmla="*/ 1 w 240"/>
                  <a:gd name="T35" fmla="*/ 0 h 159"/>
                  <a:gd name="T36" fmla="*/ 1 w 240"/>
                  <a:gd name="T37" fmla="*/ 0 h 159"/>
                  <a:gd name="T38" fmla="*/ 1 w 240"/>
                  <a:gd name="T39" fmla="*/ 0 h 159"/>
                  <a:gd name="T40" fmla="*/ 1 w 240"/>
                  <a:gd name="T41" fmla="*/ 0 h 159"/>
                  <a:gd name="T42" fmla="*/ 1 w 240"/>
                  <a:gd name="T43" fmla="*/ 0 h 159"/>
                  <a:gd name="T44" fmla="*/ 1 w 240"/>
                  <a:gd name="T45" fmla="*/ 0 h 159"/>
                  <a:gd name="T46" fmla="*/ 1 w 240"/>
                  <a:gd name="T47" fmla="*/ 0 h 159"/>
                  <a:gd name="T48" fmla="*/ 1 w 240"/>
                  <a:gd name="T49" fmla="*/ 0 h 159"/>
                  <a:gd name="T50" fmla="*/ 1 w 240"/>
                  <a:gd name="T51" fmla="*/ 0 h 159"/>
                  <a:gd name="T52" fmla="*/ 1 w 240"/>
                  <a:gd name="T53" fmla="*/ 0 h 159"/>
                  <a:gd name="T54" fmla="*/ 1 w 240"/>
                  <a:gd name="T55" fmla="*/ 0 h 159"/>
                  <a:gd name="T56" fmla="*/ 1 w 240"/>
                  <a:gd name="T57" fmla="*/ 0 h 159"/>
                  <a:gd name="T58" fmla="*/ 1 w 240"/>
                  <a:gd name="T59" fmla="*/ 0 h 159"/>
                  <a:gd name="T60" fmla="*/ 1 w 240"/>
                  <a:gd name="T61" fmla="*/ 0 h 159"/>
                  <a:gd name="T62" fmla="*/ 1 w 240"/>
                  <a:gd name="T63" fmla="*/ 0 h 159"/>
                  <a:gd name="T64" fmla="*/ 1 w 240"/>
                  <a:gd name="T65" fmla="*/ 0 h 15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0"/>
                  <a:gd name="T100" fmla="*/ 0 h 159"/>
                  <a:gd name="T101" fmla="*/ 240 w 240"/>
                  <a:gd name="T102" fmla="*/ 159 h 15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0" h="159">
                    <a:moveTo>
                      <a:pt x="237" y="94"/>
                    </a:moveTo>
                    <a:lnTo>
                      <a:pt x="211" y="91"/>
                    </a:lnTo>
                    <a:lnTo>
                      <a:pt x="182" y="84"/>
                    </a:lnTo>
                    <a:lnTo>
                      <a:pt x="154" y="76"/>
                    </a:lnTo>
                    <a:lnTo>
                      <a:pt x="124" y="65"/>
                    </a:lnTo>
                    <a:lnTo>
                      <a:pt x="93" y="52"/>
                    </a:lnTo>
                    <a:lnTo>
                      <a:pt x="62" y="37"/>
                    </a:lnTo>
                    <a:lnTo>
                      <a:pt x="30" y="19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0" y="39"/>
                    </a:lnTo>
                    <a:lnTo>
                      <a:pt x="0" y="58"/>
                    </a:lnTo>
                    <a:lnTo>
                      <a:pt x="0" y="78"/>
                    </a:lnTo>
                    <a:lnTo>
                      <a:pt x="15" y="87"/>
                    </a:lnTo>
                    <a:lnTo>
                      <a:pt x="32" y="95"/>
                    </a:lnTo>
                    <a:lnTo>
                      <a:pt x="47" y="103"/>
                    </a:lnTo>
                    <a:lnTo>
                      <a:pt x="62" y="112"/>
                    </a:lnTo>
                    <a:lnTo>
                      <a:pt x="76" y="118"/>
                    </a:lnTo>
                    <a:lnTo>
                      <a:pt x="91" y="125"/>
                    </a:lnTo>
                    <a:lnTo>
                      <a:pt x="106" y="131"/>
                    </a:lnTo>
                    <a:lnTo>
                      <a:pt x="121" y="138"/>
                    </a:lnTo>
                    <a:lnTo>
                      <a:pt x="136" y="142"/>
                    </a:lnTo>
                    <a:lnTo>
                      <a:pt x="151" y="147"/>
                    </a:lnTo>
                    <a:lnTo>
                      <a:pt x="166" y="151"/>
                    </a:lnTo>
                    <a:lnTo>
                      <a:pt x="181" y="154"/>
                    </a:lnTo>
                    <a:lnTo>
                      <a:pt x="196" y="155"/>
                    </a:lnTo>
                    <a:lnTo>
                      <a:pt x="211" y="157"/>
                    </a:lnTo>
                    <a:lnTo>
                      <a:pt x="225" y="159"/>
                    </a:lnTo>
                    <a:lnTo>
                      <a:pt x="240" y="159"/>
                    </a:lnTo>
                    <a:lnTo>
                      <a:pt x="239" y="142"/>
                    </a:lnTo>
                    <a:lnTo>
                      <a:pt x="239" y="126"/>
                    </a:lnTo>
                    <a:lnTo>
                      <a:pt x="239" y="110"/>
                    </a:lnTo>
                    <a:lnTo>
                      <a:pt x="237" y="94"/>
                    </a:lnTo>
                    <a:close/>
                  </a:path>
                </a:pathLst>
              </a:custGeom>
              <a:solidFill>
                <a:srgbClr val="C47A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52" name="Freeform 46"/>
              <p:cNvSpPr>
                <a:spLocks/>
              </p:cNvSpPr>
              <p:nvPr/>
            </p:nvSpPr>
            <p:spPr bwMode="auto">
              <a:xfrm>
                <a:off x="4038" y="3157"/>
                <a:ext cx="112" cy="76"/>
              </a:xfrm>
              <a:custGeom>
                <a:avLst/>
                <a:gdLst>
                  <a:gd name="T0" fmla="*/ 1 w 223"/>
                  <a:gd name="T1" fmla="*/ 1 h 151"/>
                  <a:gd name="T2" fmla="*/ 1 w 223"/>
                  <a:gd name="T3" fmla="*/ 1 h 151"/>
                  <a:gd name="T4" fmla="*/ 1 w 223"/>
                  <a:gd name="T5" fmla="*/ 1 h 151"/>
                  <a:gd name="T6" fmla="*/ 1 w 223"/>
                  <a:gd name="T7" fmla="*/ 1 h 151"/>
                  <a:gd name="T8" fmla="*/ 1 w 223"/>
                  <a:gd name="T9" fmla="*/ 1 h 151"/>
                  <a:gd name="T10" fmla="*/ 1 w 223"/>
                  <a:gd name="T11" fmla="*/ 1 h 151"/>
                  <a:gd name="T12" fmla="*/ 1 w 223"/>
                  <a:gd name="T13" fmla="*/ 1 h 151"/>
                  <a:gd name="T14" fmla="*/ 1 w 223"/>
                  <a:gd name="T15" fmla="*/ 1 h 151"/>
                  <a:gd name="T16" fmla="*/ 0 w 223"/>
                  <a:gd name="T17" fmla="*/ 0 h 151"/>
                  <a:gd name="T18" fmla="*/ 0 w 223"/>
                  <a:gd name="T19" fmla="*/ 1 h 151"/>
                  <a:gd name="T20" fmla="*/ 0 w 223"/>
                  <a:gd name="T21" fmla="*/ 1 h 151"/>
                  <a:gd name="T22" fmla="*/ 0 w 223"/>
                  <a:gd name="T23" fmla="*/ 1 h 151"/>
                  <a:gd name="T24" fmla="*/ 0 w 223"/>
                  <a:gd name="T25" fmla="*/ 1 h 151"/>
                  <a:gd name="T26" fmla="*/ 1 w 223"/>
                  <a:gd name="T27" fmla="*/ 1 h 151"/>
                  <a:gd name="T28" fmla="*/ 1 w 223"/>
                  <a:gd name="T29" fmla="*/ 1 h 151"/>
                  <a:gd name="T30" fmla="*/ 1 w 223"/>
                  <a:gd name="T31" fmla="*/ 1 h 151"/>
                  <a:gd name="T32" fmla="*/ 1 w 223"/>
                  <a:gd name="T33" fmla="*/ 1 h 151"/>
                  <a:gd name="T34" fmla="*/ 1 w 223"/>
                  <a:gd name="T35" fmla="*/ 1 h 151"/>
                  <a:gd name="T36" fmla="*/ 1 w 223"/>
                  <a:gd name="T37" fmla="*/ 1 h 151"/>
                  <a:gd name="T38" fmla="*/ 1 w 223"/>
                  <a:gd name="T39" fmla="*/ 1 h 151"/>
                  <a:gd name="T40" fmla="*/ 1 w 223"/>
                  <a:gd name="T41" fmla="*/ 1 h 151"/>
                  <a:gd name="T42" fmla="*/ 1 w 223"/>
                  <a:gd name="T43" fmla="*/ 1 h 151"/>
                  <a:gd name="T44" fmla="*/ 1 w 223"/>
                  <a:gd name="T45" fmla="*/ 1 h 151"/>
                  <a:gd name="T46" fmla="*/ 1 w 223"/>
                  <a:gd name="T47" fmla="*/ 1 h 151"/>
                  <a:gd name="T48" fmla="*/ 1 w 223"/>
                  <a:gd name="T49" fmla="*/ 1 h 15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23"/>
                  <a:gd name="T76" fmla="*/ 0 h 151"/>
                  <a:gd name="T77" fmla="*/ 223 w 223"/>
                  <a:gd name="T78" fmla="*/ 151 h 15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23" h="151">
                    <a:moveTo>
                      <a:pt x="222" y="86"/>
                    </a:moveTo>
                    <a:lnTo>
                      <a:pt x="198" y="83"/>
                    </a:lnTo>
                    <a:lnTo>
                      <a:pt x="171" y="78"/>
                    </a:lnTo>
                    <a:lnTo>
                      <a:pt x="144" y="70"/>
                    </a:lnTo>
                    <a:lnTo>
                      <a:pt x="116" y="60"/>
                    </a:lnTo>
                    <a:lnTo>
                      <a:pt x="86" y="49"/>
                    </a:lnTo>
                    <a:lnTo>
                      <a:pt x="58" y="36"/>
                    </a:lnTo>
                    <a:lnTo>
                      <a:pt x="28" y="20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0" y="37"/>
                    </a:lnTo>
                    <a:lnTo>
                      <a:pt x="0" y="57"/>
                    </a:lnTo>
                    <a:lnTo>
                      <a:pt x="0" y="76"/>
                    </a:lnTo>
                    <a:lnTo>
                      <a:pt x="30" y="93"/>
                    </a:lnTo>
                    <a:lnTo>
                      <a:pt x="58" y="107"/>
                    </a:lnTo>
                    <a:lnTo>
                      <a:pt x="86" y="120"/>
                    </a:lnTo>
                    <a:lnTo>
                      <a:pt x="115" y="132"/>
                    </a:lnTo>
                    <a:lnTo>
                      <a:pt x="141" y="140"/>
                    </a:lnTo>
                    <a:lnTo>
                      <a:pt x="170" y="146"/>
                    </a:lnTo>
                    <a:lnTo>
                      <a:pt x="197" y="149"/>
                    </a:lnTo>
                    <a:lnTo>
                      <a:pt x="223" y="151"/>
                    </a:lnTo>
                    <a:lnTo>
                      <a:pt x="223" y="135"/>
                    </a:lnTo>
                    <a:lnTo>
                      <a:pt x="223" y="119"/>
                    </a:lnTo>
                    <a:lnTo>
                      <a:pt x="223" y="102"/>
                    </a:lnTo>
                    <a:lnTo>
                      <a:pt x="222" y="86"/>
                    </a:lnTo>
                    <a:close/>
                  </a:path>
                </a:pathLst>
              </a:custGeom>
              <a:solidFill>
                <a:srgbClr val="C982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53" name="Freeform 47"/>
              <p:cNvSpPr>
                <a:spLocks/>
              </p:cNvSpPr>
              <p:nvPr/>
            </p:nvSpPr>
            <p:spPr bwMode="auto">
              <a:xfrm>
                <a:off x="4042" y="3159"/>
                <a:ext cx="104" cy="74"/>
              </a:xfrm>
              <a:custGeom>
                <a:avLst/>
                <a:gdLst>
                  <a:gd name="T0" fmla="*/ 1 w 207"/>
                  <a:gd name="T1" fmla="*/ 1 h 146"/>
                  <a:gd name="T2" fmla="*/ 1 w 207"/>
                  <a:gd name="T3" fmla="*/ 1 h 146"/>
                  <a:gd name="T4" fmla="*/ 1 w 207"/>
                  <a:gd name="T5" fmla="*/ 1 h 146"/>
                  <a:gd name="T6" fmla="*/ 1 w 207"/>
                  <a:gd name="T7" fmla="*/ 1 h 146"/>
                  <a:gd name="T8" fmla="*/ 1 w 207"/>
                  <a:gd name="T9" fmla="*/ 1 h 146"/>
                  <a:gd name="T10" fmla="*/ 1 w 207"/>
                  <a:gd name="T11" fmla="*/ 1 h 146"/>
                  <a:gd name="T12" fmla="*/ 1 w 207"/>
                  <a:gd name="T13" fmla="*/ 1 h 146"/>
                  <a:gd name="T14" fmla="*/ 1 w 207"/>
                  <a:gd name="T15" fmla="*/ 1 h 146"/>
                  <a:gd name="T16" fmla="*/ 0 w 207"/>
                  <a:gd name="T17" fmla="*/ 0 h 146"/>
                  <a:gd name="T18" fmla="*/ 0 w 207"/>
                  <a:gd name="T19" fmla="*/ 1 h 146"/>
                  <a:gd name="T20" fmla="*/ 0 w 207"/>
                  <a:gd name="T21" fmla="*/ 1 h 146"/>
                  <a:gd name="T22" fmla="*/ 0 w 207"/>
                  <a:gd name="T23" fmla="*/ 1 h 146"/>
                  <a:gd name="T24" fmla="*/ 0 w 207"/>
                  <a:gd name="T25" fmla="*/ 1 h 146"/>
                  <a:gd name="T26" fmla="*/ 1 w 207"/>
                  <a:gd name="T27" fmla="*/ 1 h 146"/>
                  <a:gd name="T28" fmla="*/ 1 w 207"/>
                  <a:gd name="T29" fmla="*/ 1 h 146"/>
                  <a:gd name="T30" fmla="*/ 1 w 207"/>
                  <a:gd name="T31" fmla="*/ 1 h 146"/>
                  <a:gd name="T32" fmla="*/ 1 w 207"/>
                  <a:gd name="T33" fmla="*/ 1 h 146"/>
                  <a:gd name="T34" fmla="*/ 1 w 207"/>
                  <a:gd name="T35" fmla="*/ 1 h 146"/>
                  <a:gd name="T36" fmla="*/ 1 w 207"/>
                  <a:gd name="T37" fmla="*/ 1 h 146"/>
                  <a:gd name="T38" fmla="*/ 1 w 207"/>
                  <a:gd name="T39" fmla="*/ 1 h 146"/>
                  <a:gd name="T40" fmla="*/ 1 w 207"/>
                  <a:gd name="T41" fmla="*/ 1 h 146"/>
                  <a:gd name="T42" fmla="*/ 1 w 207"/>
                  <a:gd name="T43" fmla="*/ 1 h 146"/>
                  <a:gd name="T44" fmla="*/ 1 w 207"/>
                  <a:gd name="T45" fmla="*/ 1 h 146"/>
                  <a:gd name="T46" fmla="*/ 1 w 207"/>
                  <a:gd name="T47" fmla="*/ 1 h 146"/>
                  <a:gd name="T48" fmla="*/ 1 w 207"/>
                  <a:gd name="T49" fmla="*/ 1 h 14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7"/>
                  <a:gd name="T76" fmla="*/ 0 h 146"/>
                  <a:gd name="T77" fmla="*/ 207 w 207"/>
                  <a:gd name="T78" fmla="*/ 146 h 14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7" h="146">
                    <a:moveTo>
                      <a:pt x="205" y="81"/>
                    </a:moveTo>
                    <a:lnTo>
                      <a:pt x="183" y="78"/>
                    </a:lnTo>
                    <a:lnTo>
                      <a:pt x="159" y="71"/>
                    </a:lnTo>
                    <a:lnTo>
                      <a:pt x="134" y="65"/>
                    </a:lnTo>
                    <a:lnTo>
                      <a:pt x="107" y="57"/>
                    </a:lnTo>
                    <a:lnTo>
                      <a:pt x="80" y="45"/>
                    </a:lnTo>
                    <a:lnTo>
                      <a:pt x="53" y="32"/>
                    </a:lnTo>
                    <a:lnTo>
                      <a:pt x="27" y="18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0" y="39"/>
                    </a:lnTo>
                    <a:lnTo>
                      <a:pt x="0" y="58"/>
                    </a:lnTo>
                    <a:lnTo>
                      <a:pt x="0" y="78"/>
                    </a:lnTo>
                    <a:lnTo>
                      <a:pt x="27" y="92"/>
                    </a:lnTo>
                    <a:lnTo>
                      <a:pt x="53" y="105"/>
                    </a:lnTo>
                    <a:lnTo>
                      <a:pt x="80" y="117"/>
                    </a:lnTo>
                    <a:lnTo>
                      <a:pt x="106" y="127"/>
                    </a:lnTo>
                    <a:lnTo>
                      <a:pt x="131" y="135"/>
                    </a:lnTo>
                    <a:lnTo>
                      <a:pt x="156" y="141"/>
                    </a:lnTo>
                    <a:lnTo>
                      <a:pt x="182" y="144"/>
                    </a:lnTo>
                    <a:lnTo>
                      <a:pt x="207" y="146"/>
                    </a:lnTo>
                    <a:lnTo>
                      <a:pt x="207" y="130"/>
                    </a:lnTo>
                    <a:lnTo>
                      <a:pt x="207" y="114"/>
                    </a:lnTo>
                    <a:lnTo>
                      <a:pt x="207" y="97"/>
                    </a:lnTo>
                    <a:lnTo>
                      <a:pt x="205" y="81"/>
                    </a:lnTo>
                    <a:close/>
                  </a:path>
                </a:pathLst>
              </a:custGeom>
              <a:solidFill>
                <a:srgbClr val="CE8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54" name="Freeform 48"/>
              <p:cNvSpPr>
                <a:spLocks/>
              </p:cNvSpPr>
              <p:nvPr/>
            </p:nvSpPr>
            <p:spPr bwMode="auto">
              <a:xfrm>
                <a:off x="4047" y="3163"/>
                <a:ext cx="95" cy="69"/>
              </a:xfrm>
              <a:custGeom>
                <a:avLst/>
                <a:gdLst>
                  <a:gd name="T0" fmla="*/ 0 w 191"/>
                  <a:gd name="T1" fmla="*/ 1 h 138"/>
                  <a:gd name="T2" fmla="*/ 0 w 191"/>
                  <a:gd name="T3" fmla="*/ 1 h 138"/>
                  <a:gd name="T4" fmla="*/ 0 w 191"/>
                  <a:gd name="T5" fmla="*/ 1 h 138"/>
                  <a:gd name="T6" fmla="*/ 0 w 191"/>
                  <a:gd name="T7" fmla="*/ 1 h 138"/>
                  <a:gd name="T8" fmla="*/ 0 w 191"/>
                  <a:gd name="T9" fmla="*/ 1 h 138"/>
                  <a:gd name="T10" fmla="*/ 0 w 191"/>
                  <a:gd name="T11" fmla="*/ 1 h 138"/>
                  <a:gd name="T12" fmla="*/ 0 w 191"/>
                  <a:gd name="T13" fmla="*/ 1 h 138"/>
                  <a:gd name="T14" fmla="*/ 0 w 191"/>
                  <a:gd name="T15" fmla="*/ 1 h 138"/>
                  <a:gd name="T16" fmla="*/ 0 w 191"/>
                  <a:gd name="T17" fmla="*/ 0 h 138"/>
                  <a:gd name="T18" fmla="*/ 0 w 191"/>
                  <a:gd name="T19" fmla="*/ 1 h 138"/>
                  <a:gd name="T20" fmla="*/ 0 w 191"/>
                  <a:gd name="T21" fmla="*/ 1 h 138"/>
                  <a:gd name="T22" fmla="*/ 0 w 191"/>
                  <a:gd name="T23" fmla="*/ 1 h 138"/>
                  <a:gd name="T24" fmla="*/ 0 w 191"/>
                  <a:gd name="T25" fmla="*/ 1 h 138"/>
                  <a:gd name="T26" fmla="*/ 0 w 191"/>
                  <a:gd name="T27" fmla="*/ 1 h 138"/>
                  <a:gd name="T28" fmla="*/ 0 w 191"/>
                  <a:gd name="T29" fmla="*/ 1 h 138"/>
                  <a:gd name="T30" fmla="*/ 0 w 191"/>
                  <a:gd name="T31" fmla="*/ 1 h 138"/>
                  <a:gd name="T32" fmla="*/ 0 w 191"/>
                  <a:gd name="T33" fmla="*/ 1 h 138"/>
                  <a:gd name="T34" fmla="*/ 0 w 191"/>
                  <a:gd name="T35" fmla="*/ 1 h 138"/>
                  <a:gd name="T36" fmla="*/ 0 w 191"/>
                  <a:gd name="T37" fmla="*/ 1 h 138"/>
                  <a:gd name="T38" fmla="*/ 0 w 191"/>
                  <a:gd name="T39" fmla="*/ 1 h 138"/>
                  <a:gd name="T40" fmla="*/ 0 w 191"/>
                  <a:gd name="T41" fmla="*/ 1 h 138"/>
                  <a:gd name="T42" fmla="*/ 0 w 191"/>
                  <a:gd name="T43" fmla="*/ 1 h 138"/>
                  <a:gd name="T44" fmla="*/ 0 w 191"/>
                  <a:gd name="T45" fmla="*/ 1 h 138"/>
                  <a:gd name="T46" fmla="*/ 0 w 191"/>
                  <a:gd name="T47" fmla="*/ 1 h 138"/>
                  <a:gd name="T48" fmla="*/ 0 w 191"/>
                  <a:gd name="T49" fmla="*/ 1 h 13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1"/>
                  <a:gd name="T76" fmla="*/ 0 h 138"/>
                  <a:gd name="T77" fmla="*/ 191 w 191"/>
                  <a:gd name="T78" fmla="*/ 138 h 13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1" h="138">
                    <a:moveTo>
                      <a:pt x="189" y="74"/>
                    </a:moveTo>
                    <a:lnTo>
                      <a:pt x="168" y="70"/>
                    </a:lnTo>
                    <a:lnTo>
                      <a:pt x="146" y="65"/>
                    </a:lnTo>
                    <a:lnTo>
                      <a:pt x="123" y="59"/>
                    </a:lnTo>
                    <a:lnTo>
                      <a:pt x="98" y="51"/>
                    </a:lnTo>
                    <a:lnTo>
                      <a:pt x="73" y="41"/>
                    </a:lnTo>
                    <a:lnTo>
                      <a:pt x="49" y="30"/>
                    </a:lnTo>
                    <a:lnTo>
                      <a:pt x="24" y="17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0" y="38"/>
                    </a:lnTo>
                    <a:lnTo>
                      <a:pt x="0" y="57"/>
                    </a:lnTo>
                    <a:lnTo>
                      <a:pt x="0" y="77"/>
                    </a:lnTo>
                    <a:lnTo>
                      <a:pt x="25" y="90"/>
                    </a:lnTo>
                    <a:lnTo>
                      <a:pt x="50" y="103"/>
                    </a:lnTo>
                    <a:lnTo>
                      <a:pt x="74" y="112"/>
                    </a:lnTo>
                    <a:lnTo>
                      <a:pt x="98" y="122"/>
                    </a:lnTo>
                    <a:lnTo>
                      <a:pt x="122" y="129"/>
                    </a:lnTo>
                    <a:lnTo>
                      <a:pt x="144" y="134"/>
                    </a:lnTo>
                    <a:lnTo>
                      <a:pt x="168" y="137"/>
                    </a:lnTo>
                    <a:lnTo>
                      <a:pt x="191" y="138"/>
                    </a:lnTo>
                    <a:lnTo>
                      <a:pt x="189" y="122"/>
                    </a:lnTo>
                    <a:lnTo>
                      <a:pt x="189" y="106"/>
                    </a:lnTo>
                    <a:lnTo>
                      <a:pt x="189" y="90"/>
                    </a:lnTo>
                    <a:lnTo>
                      <a:pt x="189" y="74"/>
                    </a:lnTo>
                    <a:close/>
                  </a:path>
                </a:pathLst>
              </a:custGeom>
              <a:solidFill>
                <a:srgbClr val="D693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55" name="Freeform 49"/>
              <p:cNvSpPr>
                <a:spLocks/>
              </p:cNvSpPr>
              <p:nvPr/>
            </p:nvSpPr>
            <p:spPr bwMode="auto">
              <a:xfrm>
                <a:off x="4051" y="3165"/>
                <a:ext cx="87" cy="66"/>
              </a:xfrm>
              <a:custGeom>
                <a:avLst/>
                <a:gdLst>
                  <a:gd name="T0" fmla="*/ 1 w 173"/>
                  <a:gd name="T1" fmla="*/ 1 h 132"/>
                  <a:gd name="T2" fmla="*/ 1 w 173"/>
                  <a:gd name="T3" fmla="*/ 1 h 132"/>
                  <a:gd name="T4" fmla="*/ 1 w 173"/>
                  <a:gd name="T5" fmla="*/ 1 h 132"/>
                  <a:gd name="T6" fmla="*/ 1 w 173"/>
                  <a:gd name="T7" fmla="*/ 1 h 132"/>
                  <a:gd name="T8" fmla="*/ 1 w 173"/>
                  <a:gd name="T9" fmla="*/ 1 h 132"/>
                  <a:gd name="T10" fmla="*/ 1 w 173"/>
                  <a:gd name="T11" fmla="*/ 1 h 132"/>
                  <a:gd name="T12" fmla="*/ 1 w 173"/>
                  <a:gd name="T13" fmla="*/ 1 h 132"/>
                  <a:gd name="T14" fmla="*/ 1 w 173"/>
                  <a:gd name="T15" fmla="*/ 1 h 132"/>
                  <a:gd name="T16" fmla="*/ 0 w 173"/>
                  <a:gd name="T17" fmla="*/ 0 h 132"/>
                  <a:gd name="T18" fmla="*/ 0 w 173"/>
                  <a:gd name="T19" fmla="*/ 1 h 132"/>
                  <a:gd name="T20" fmla="*/ 0 w 173"/>
                  <a:gd name="T21" fmla="*/ 1 h 132"/>
                  <a:gd name="T22" fmla="*/ 0 w 173"/>
                  <a:gd name="T23" fmla="*/ 1 h 132"/>
                  <a:gd name="T24" fmla="*/ 0 w 173"/>
                  <a:gd name="T25" fmla="*/ 1 h 132"/>
                  <a:gd name="T26" fmla="*/ 1 w 173"/>
                  <a:gd name="T27" fmla="*/ 1 h 132"/>
                  <a:gd name="T28" fmla="*/ 1 w 173"/>
                  <a:gd name="T29" fmla="*/ 1 h 132"/>
                  <a:gd name="T30" fmla="*/ 1 w 173"/>
                  <a:gd name="T31" fmla="*/ 1 h 132"/>
                  <a:gd name="T32" fmla="*/ 1 w 173"/>
                  <a:gd name="T33" fmla="*/ 1 h 132"/>
                  <a:gd name="T34" fmla="*/ 1 w 173"/>
                  <a:gd name="T35" fmla="*/ 1 h 132"/>
                  <a:gd name="T36" fmla="*/ 1 w 173"/>
                  <a:gd name="T37" fmla="*/ 1 h 132"/>
                  <a:gd name="T38" fmla="*/ 1 w 173"/>
                  <a:gd name="T39" fmla="*/ 1 h 132"/>
                  <a:gd name="T40" fmla="*/ 1 w 173"/>
                  <a:gd name="T41" fmla="*/ 1 h 132"/>
                  <a:gd name="T42" fmla="*/ 1 w 173"/>
                  <a:gd name="T43" fmla="*/ 1 h 132"/>
                  <a:gd name="T44" fmla="*/ 1 w 173"/>
                  <a:gd name="T45" fmla="*/ 1 h 132"/>
                  <a:gd name="T46" fmla="*/ 1 w 173"/>
                  <a:gd name="T47" fmla="*/ 1 h 132"/>
                  <a:gd name="T48" fmla="*/ 1 w 173"/>
                  <a:gd name="T49" fmla="*/ 1 h 13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3"/>
                  <a:gd name="T76" fmla="*/ 0 h 132"/>
                  <a:gd name="T77" fmla="*/ 173 w 173"/>
                  <a:gd name="T78" fmla="*/ 132 h 13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3" h="132">
                    <a:moveTo>
                      <a:pt x="173" y="67"/>
                    </a:moveTo>
                    <a:lnTo>
                      <a:pt x="155" y="64"/>
                    </a:lnTo>
                    <a:lnTo>
                      <a:pt x="134" y="60"/>
                    </a:lnTo>
                    <a:lnTo>
                      <a:pt x="113" y="56"/>
                    </a:lnTo>
                    <a:lnTo>
                      <a:pt x="91" y="47"/>
                    </a:lnTo>
                    <a:lnTo>
                      <a:pt x="67" y="39"/>
                    </a:lnTo>
                    <a:lnTo>
                      <a:pt x="44" y="28"/>
                    </a:lnTo>
                    <a:lnTo>
                      <a:pt x="22" y="15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0" y="39"/>
                    </a:lnTo>
                    <a:lnTo>
                      <a:pt x="0" y="59"/>
                    </a:lnTo>
                    <a:lnTo>
                      <a:pt x="0" y="77"/>
                    </a:lnTo>
                    <a:lnTo>
                      <a:pt x="24" y="88"/>
                    </a:lnTo>
                    <a:lnTo>
                      <a:pt x="46" y="99"/>
                    </a:lnTo>
                    <a:lnTo>
                      <a:pt x="67" y="109"/>
                    </a:lnTo>
                    <a:lnTo>
                      <a:pt x="89" y="117"/>
                    </a:lnTo>
                    <a:lnTo>
                      <a:pt x="110" y="124"/>
                    </a:lnTo>
                    <a:lnTo>
                      <a:pt x="131" y="129"/>
                    </a:lnTo>
                    <a:lnTo>
                      <a:pt x="152" y="130"/>
                    </a:lnTo>
                    <a:lnTo>
                      <a:pt x="173" y="132"/>
                    </a:lnTo>
                    <a:lnTo>
                      <a:pt x="173" y="116"/>
                    </a:lnTo>
                    <a:lnTo>
                      <a:pt x="173" y="99"/>
                    </a:lnTo>
                    <a:lnTo>
                      <a:pt x="173" y="83"/>
                    </a:lnTo>
                    <a:lnTo>
                      <a:pt x="173" y="67"/>
                    </a:lnTo>
                    <a:close/>
                  </a:path>
                </a:pathLst>
              </a:custGeom>
              <a:solidFill>
                <a:srgbClr val="DB9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56" name="Freeform 50"/>
              <p:cNvSpPr>
                <a:spLocks/>
              </p:cNvSpPr>
              <p:nvPr/>
            </p:nvSpPr>
            <p:spPr bwMode="auto">
              <a:xfrm>
                <a:off x="4056" y="3168"/>
                <a:ext cx="78" cy="63"/>
              </a:xfrm>
              <a:custGeom>
                <a:avLst/>
                <a:gdLst>
                  <a:gd name="T0" fmla="*/ 1 w 156"/>
                  <a:gd name="T1" fmla="*/ 1 h 125"/>
                  <a:gd name="T2" fmla="*/ 1 w 156"/>
                  <a:gd name="T3" fmla="*/ 1 h 125"/>
                  <a:gd name="T4" fmla="*/ 1 w 156"/>
                  <a:gd name="T5" fmla="*/ 1 h 125"/>
                  <a:gd name="T6" fmla="*/ 1 w 156"/>
                  <a:gd name="T7" fmla="*/ 1 h 125"/>
                  <a:gd name="T8" fmla="*/ 1 w 156"/>
                  <a:gd name="T9" fmla="*/ 1 h 125"/>
                  <a:gd name="T10" fmla="*/ 1 w 156"/>
                  <a:gd name="T11" fmla="*/ 1 h 125"/>
                  <a:gd name="T12" fmla="*/ 1 w 156"/>
                  <a:gd name="T13" fmla="*/ 1 h 125"/>
                  <a:gd name="T14" fmla="*/ 1 w 156"/>
                  <a:gd name="T15" fmla="*/ 1 h 125"/>
                  <a:gd name="T16" fmla="*/ 0 w 156"/>
                  <a:gd name="T17" fmla="*/ 0 h 125"/>
                  <a:gd name="T18" fmla="*/ 0 w 156"/>
                  <a:gd name="T19" fmla="*/ 1 h 125"/>
                  <a:gd name="T20" fmla="*/ 0 w 156"/>
                  <a:gd name="T21" fmla="*/ 1 h 125"/>
                  <a:gd name="T22" fmla="*/ 0 w 156"/>
                  <a:gd name="T23" fmla="*/ 1 h 125"/>
                  <a:gd name="T24" fmla="*/ 0 w 156"/>
                  <a:gd name="T25" fmla="*/ 1 h 125"/>
                  <a:gd name="T26" fmla="*/ 1 w 156"/>
                  <a:gd name="T27" fmla="*/ 1 h 125"/>
                  <a:gd name="T28" fmla="*/ 1 w 156"/>
                  <a:gd name="T29" fmla="*/ 1 h 125"/>
                  <a:gd name="T30" fmla="*/ 1 w 156"/>
                  <a:gd name="T31" fmla="*/ 1 h 125"/>
                  <a:gd name="T32" fmla="*/ 1 w 156"/>
                  <a:gd name="T33" fmla="*/ 1 h 125"/>
                  <a:gd name="T34" fmla="*/ 1 w 156"/>
                  <a:gd name="T35" fmla="*/ 1 h 125"/>
                  <a:gd name="T36" fmla="*/ 1 w 156"/>
                  <a:gd name="T37" fmla="*/ 1 h 125"/>
                  <a:gd name="T38" fmla="*/ 1 w 156"/>
                  <a:gd name="T39" fmla="*/ 1 h 125"/>
                  <a:gd name="T40" fmla="*/ 1 w 156"/>
                  <a:gd name="T41" fmla="*/ 1 h 125"/>
                  <a:gd name="T42" fmla="*/ 1 w 156"/>
                  <a:gd name="T43" fmla="*/ 1 h 125"/>
                  <a:gd name="T44" fmla="*/ 1 w 156"/>
                  <a:gd name="T45" fmla="*/ 1 h 125"/>
                  <a:gd name="T46" fmla="*/ 1 w 156"/>
                  <a:gd name="T47" fmla="*/ 1 h 125"/>
                  <a:gd name="T48" fmla="*/ 1 w 156"/>
                  <a:gd name="T49" fmla="*/ 1 h 12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56"/>
                  <a:gd name="T76" fmla="*/ 0 h 125"/>
                  <a:gd name="T77" fmla="*/ 156 w 156"/>
                  <a:gd name="T78" fmla="*/ 125 h 12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56" h="125">
                    <a:moveTo>
                      <a:pt x="156" y="60"/>
                    </a:moveTo>
                    <a:lnTo>
                      <a:pt x="140" y="58"/>
                    </a:lnTo>
                    <a:lnTo>
                      <a:pt x="122" y="53"/>
                    </a:lnTo>
                    <a:lnTo>
                      <a:pt x="102" y="49"/>
                    </a:lnTo>
                    <a:lnTo>
                      <a:pt x="82" y="42"/>
                    </a:lnTo>
                    <a:lnTo>
                      <a:pt x="61" y="34"/>
                    </a:lnTo>
                    <a:lnTo>
                      <a:pt x="40" y="24"/>
                    </a:lnTo>
                    <a:lnTo>
                      <a:pt x="19" y="13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0" y="37"/>
                    </a:lnTo>
                    <a:lnTo>
                      <a:pt x="0" y="57"/>
                    </a:lnTo>
                    <a:lnTo>
                      <a:pt x="0" y="76"/>
                    </a:lnTo>
                    <a:lnTo>
                      <a:pt x="21" y="86"/>
                    </a:lnTo>
                    <a:lnTo>
                      <a:pt x="41" y="96"/>
                    </a:lnTo>
                    <a:lnTo>
                      <a:pt x="61" y="104"/>
                    </a:lnTo>
                    <a:lnTo>
                      <a:pt x="80" y="110"/>
                    </a:lnTo>
                    <a:lnTo>
                      <a:pt x="99" y="117"/>
                    </a:lnTo>
                    <a:lnTo>
                      <a:pt x="119" y="120"/>
                    </a:lnTo>
                    <a:lnTo>
                      <a:pt x="137" y="123"/>
                    </a:lnTo>
                    <a:lnTo>
                      <a:pt x="156" y="125"/>
                    </a:lnTo>
                    <a:lnTo>
                      <a:pt x="156" y="109"/>
                    </a:lnTo>
                    <a:lnTo>
                      <a:pt x="156" y="92"/>
                    </a:lnTo>
                    <a:lnTo>
                      <a:pt x="156" y="76"/>
                    </a:lnTo>
                    <a:lnTo>
                      <a:pt x="156" y="60"/>
                    </a:lnTo>
                    <a:close/>
                  </a:path>
                </a:pathLst>
              </a:custGeom>
              <a:solidFill>
                <a:srgbClr val="E0A0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57" name="Freeform 51"/>
              <p:cNvSpPr>
                <a:spLocks/>
              </p:cNvSpPr>
              <p:nvPr/>
            </p:nvSpPr>
            <p:spPr bwMode="auto">
              <a:xfrm>
                <a:off x="4060" y="3172"/>
                <a:ext cx="70" cy="58"/>
              </a:xfrm>
              <a:custGeom>
                <a:avLst/>
                <a:gdLst>
                  <a:gd name="T0" fmla="*/ 1 w 140"/>
                  <a:gd name="T1" fmla="*/ 0 h 117"/>
                  <a:gd name="T2" fmla="*/ 1 w 140"/>
                  <a:gd name="T3" fmla="*/ 0 h 117"/>
                  <a:gd name="T4" fmla="*/ 1 w 140"/>
                  <a:gd name="T5" fmla="*/ 0 h 117"/>
                  <a:gd name="T6" fmla="*/ 1 w 140"/>
                  <a:gd name="T7" fmla="*/ 0 h 117"/>
                  <a:gd name="T8" fmla="*/ 1 w 140"/>
                  <a:gd name="T9" fmla="*/ 0 h 117"/>
                  <a:gd name="T10" fmla="*/ 1 w 140"/>
                  <a:gd name="T11" fmla="*/ 0 h 117"/>
                  <a:gd name="T12" fmla="*/ 1 w 140"/>
                  <a:gd name="T13" fmla="*/ 0 h 117"/>
                  <a:gd name="T14" fmla="*/ 1 w 140"/>
                  <a:gd name="T15" fmla="*/ 0 h 117"/>
                  <a:gd name="T16" fmla="*/ 0 w 140"/>
                  <a:gd name="T17" fmla="*/ 0 h 117"/>
                  <a:gd name="T18" fmla="*/ 0 w 140"/>
                  <a:gd name="T19" fmla="*/ 0 h 117"/>
                  <a:gd name="T20" fmla="*/ 0 w 140"/>
                  <a:gd name="T21" fmla="*/ 0 h 117"/>
                  <a:gd name="T22" fmla="*/ 0 w 140"/>
                  <a:gd name="T23" fmla="*/ 0 h 117"/>
                  <a:gd name="T24" fmla="*/ 0 w 140"/>
                  <a:gd name="T25" fmla="*/ 0 h 117"/>
                  <a:gd name="T26" fmla="*/ 1 w 140"/>
                  <a:gd name="T27" fmla="*/ 0 h 117"/>
                  <a:gd name="T28" fmla="*/ 1 w 140"/>
                  <a:gd name="T29" fmla="*/ 0 h 117"/>
                  <a:gd name="T30" fmla="*/ 1 w 140"/>
                  <a:gd name="T31" fmla="*/ 0 h 117"/>
                  <a:gd name="T32" fmla="*/ 1 w 140"/>
                  <a:gd name="T33" fmla="*/ 0 h 117"/>
                  <a:gd name="T34" fmla="*/ 1 w 140"/>
                  <a:gd name="T35" fmla="*/ 0 h 117"/>
                  <a:gd name="T36" fmla="*/ 1 w 140"/>
                  <a:gd name="T37" fmla="*/ 0 h 117"/>
                  <a:gd name="T38" fmla="*/ 1 w 140"/>
                  <a:gd name="T39" fmla="*/ 0 h 117"/>
                  <a:gd name="T40" fmla="*/ 1 w 140"/>
                  <a:gd name="T41" fmla="*/ 0 h 117"/>
                  <a:gd name="T42" fmla="*/ 1 w 140"/>
                  <a:gd name="T43" fmla="*/ 0 h 117"/>
                  <a:gd name="T44" fmla="*/ 1 w 140"/>
                  <a:gd name="T45" fmla="*/ 0 h 117"/>
                  <a:gd name="T46" fmla="*/ 1 w 140"/>
                  <a:gd name="T47" fmla="*/ 0 h 117"/>
                  <a:gd name="T48" fmla="*/ 1 w 140"/>
                  <a:gd name="T49" fmla="*/ 0 h 1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0"/>
                  <a:gd name="T76" fmla="*/ 0 h 117"/>
                  <a:gd name="T77" fmla="*/ 140 w 140"/>
                  <a:gd name="T78" fmla="*/ 117 h 11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0" h="117">
                    <a:moveTo>
                      <a:pt x="140" y="52"/>
                    </a:moveTo>
                    <a:lnTo>
                      <a:pt x="126" y="51"/>
                    </a:lnTo>
                    <a:lnTo>
                      <a:pt x="110" y="47"/>
                    </a:lnTo>
                    <a:lnTo>
                      <a:pt x="92" y="43"/>
                    </a:lnTo>
                    <a:lnTo>
                      <a:pt x="74" y="38"/>
                    </a:lnTo>
                    <a:lnTo>
                      <a:pt x="55" y="31"/>
                    </a:lnTo>
                    <a:lnTo>
                      <a:pt x="35" y="23"/>
                    </a:lnTo>
                    <a:lnTo>
                      <a:pt x="17" y="13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0" y="38"/>
                    </a:lnTo>
                    <a:lnTo>
                      <a:pt x="0" y="57"/>
                    </a:lnTo>
                    <a:lnTo>
                      <a:pt x="0" y="75"/>
                    </a:lnTo>
                    <a:lnTo>
                      <a:pt x="19" y="85"/>
                    </a:lnTo>
                    <a:lnTo>
                      <a:pt x="37" y="93"/>
                    </a:lnTo>
                    <a:lnTo>
                      <a:pt x="55" y="99"/>
                    </a:lnTo>
                    <a:lnTo>
                      <a:pt x="71" y="106"/>
                    </a:lnTo>
                    <a:lnTo>
                      <a:pt x="89" y="111"/>
                    </a:lnTo>
                    <a:lnTo>
                      <a:pt x="105" y="114"/>
                    </a:lnTo>
                    <a:lnTo>
                      <a:pt x="122" y="116"/>
                    </a:lnTo>
                    <a:lnTo>
                      <a:pt x="138" y="117"/>
                    </a:lnTo>
                    <a:lnTo>
                      <a:pt x="140" y="101"/>
                    </a:lnTo>
                    <a:lnTo>
                      <a:pt x="140" y="85"/>
                    </a:lnTo>
                    <a:lnTo>
                      <a:pt x="140" y="68"/>
                    </a:lnTo>
                    <a:lnTo>
                      <a:pt x="140" y="52"/>
                    </a:lnTo>
                    <a:close/>
                  </a:path>
                </a:pathLst>
              </a:custGeom>
              <a:solidFill>
                <a:srgbClr val="E8AA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58" name="Freeform 52"/>
              <p:cNvSpPr>
                <a:spLocks/>
              </p:cNvSpPr>
              <p:nvPr/>
            </p:nvSpPr>
            <p:spPr bwMode="auto">
              <a:xfrm>
                <a:off x="4065" y="3174"/>
                <a:ext cx="62" cy="56"/>
              </a:xfrm>
              <a:custGeom>
                <a:avLst/>
                <a:gdLst>
                  <a:gd name="T0" fmla="*/ 0 w 125"/>
                  <a:gd name="T1" fmla="*/ 1 h 112"/>
                  <a:gd name="T2" fmla="*/ 0 w 125"/>
                  <a:gd name="T3" fmla="*/ 1 h 112"/>
                  <a:gd name="T4" fmla="*/ 0 w 125"/>
                  <a:gd name="T5" fmla="*/ 1 h 112"/>
                  <a:gd name="T6" fmla="*/ 0 w 125"/>
                  <a:gd name="T7" fmla="*/ 1 h 112"/>
                  <a:gd name="T8" fmla="*/ 0 w 125"/>
                  <a:gd name="T9" fmla="*/ 1 h 112"/>
                  <a:gd name="T10" fmla="*/ 0 w 125"/>
                  <a:gd name="T11" fmla="*/ 1 h 112"/>
                  <a:gd name="T12" fmla="*/ 0 w 125"/>
                  <a:gd name="T13" fmla="*/ 1 h 112"/>
                  <a:gd name="T14" fmla="*/ 0 w 125"/>
                  <a:gd name="T15" fmla="*/ 1 h 112"/>
                  <a:gd name="T16" fmla="*/ 0 w 125"/>
                  <a:gd name="T17" fmla="*/ 0 h 112"/>
                  <a:gd name="T18" fmla="*/ 0 w 125"/>
                  <a:gd name="T19" fmla="*/ 1 h 112"/>
                  <a:gd name="T20" fmla="*/ 0 w 125"/>
                  <a:gd name="T21" fmla="*/ 1 h 112"/>
                  <a:gd name="T22" fmla="*/ 0 w 125"/>
                  <a:gd name="T23" fmla="*/ 1 h 112"/>
                  <a:gd name="T24" fmla="*/ 0 w 125"/>
                  <a:gd name="T25" fmla="*/ 1 h 112"/>
                  <a:gd name="T26" fmla="*/ 0 w 125"/>
                  <a:gd name="T27" fmla="*/ 1 h 112"/>
                  <a:gd name="T28" fmla="*/ 0 w 125"/>
                  <a:gd name="T29" fmla="*/ 1 h 112"/>
                  <a:gd name="T30" fmla="*/ 0 w 125"/>
                  <a:gd name="T31" fmla="*/ 1 h 112"/>
                  <a:gd name="T32" fmla="*/ 0 w 125"/>
                  <a:gd name="T33" fmla="*/ 1 h 112"/>
                  <a:gd name="T34" fmla="*/ 0 w 125"/>
                  <a:gd name="T35" fmla="*/ 1 h 112"/>
                  <a:gd name="T36" fmla="*/ 0 w 125"/>
                  <a:gd name="T37" fmla="*/ 1 h 112"/>
                  <a:gd name="T38" fmla="*/ 0 w 125"/>
                  <a:gd name="T39" fmla="*/ 1 h 112"/>
                  <a:gd name="T40" fmla="*/ 0 w 125"/>
                  <a:gd name="T41" fmla="*/ 1 h 112"/>
                  <a:gd name="T42" fmla="*/ 0 w 125"/>
                  <a:gd name="T43" fmla="*/ 1 h 112"/>
                  <a:gd name="T44" fmla="*/ 0 w 125"/>
                  <a:gd name="T45" fmla="*/ 1 h 112"/>
                  <a:gd name="T46" fmla="*/ 0 w 125"/>
                  <a:gd name="T47" fmla="*/ 1 h 112"/>
                  <a:gd name="T48" fmla="*/ 0 w 125"/>
                  <a:gd name="T49" fmla="*/ 1 h 11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5"/>
                  <a:gd name="T76" fmla="*/ 0 h 112"/>
                  <a:gd name="T77" fmla="*/ 125 w 125"/>
                  <a:gd name="T78" fmla="*/ 112 h 11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5" h="112">
                    <a:moveTo>
                      <a:pt x="125" y="47"/>
                    </a:moveTo>
                    <a:lnTo>
                      <a:pt x="111" y="46"/>
                    </a:lnTo>
                    <a:lnTo>
                      <a:pt x="98" y="42"/>
                    </a:lnTo>
                    <a:lnTo>
                      <a:pt x="81" y="39"/>
                    </a:lnTo>
                    <a:lnTo>
                      <a:pt x="65" y="34"/>
                    </a:lnTo>
                    <a:lnTo>
                      <a:pt x="47" y="28"/>
                    </a:lnTo>
                    <a:lnTo>
                      <a:pt x="31" y="21"/>
                    </a:lnTo>
                    <a:lnTo>
                      <a:pt x="14" y="12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0" y="38"/>
                    </a:lnTo>
                    <a:lnTo>
                      <a:pt x="0" y="57"/>
                    </a:lnTo>
                    <a:lnTo>
                      <a:pt x="0" y="76"/>
                    </a:lnTo>
                    <a:lnTo>
                      <a:pt x="17" y="85"/>
                    </a:lnTo>
                    <a:lnTo>
                      <a:pt x="34" y="91"/>
                    </a:lnTo>
                    <a:lnTo>
                      <a:pt x="49" y="96"/>
                    </a:lnTo>
                    <a:lnTo>
                      <a:pt x="64" y="101"/>
                    </a:lnTo>
                    <a:lnTo>
                      <a:pt x="79" y="106"/>
                    </a:lnTo>
                    <a:lnTo>
                      <a:pt x="93" y="109"/>
                    </a:lnTo>
                    <a:lnTo>
                      <a:pt x="107" y="111"/>
                    </a:lnTo>
                    <a:lnTo>
                      <a:pt x="122" y="112"/>
                    </a:lnTo>
                    <a:lnTo>
                      <a:pt x="122" y="96"/>
                    </a:lnTo>
                    <a:lnTo>
                      <a:pt x="123" y="80"/>
                    </a:lnTo>
                    <a:lnTo>
                      <a:pt x="125" y="63"/>
                    </a:lnTo>
                    <a:lnTo>
                      <a:pt x="125" y="47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59" name="Freeform 53"/>
              <p:cNvSpPr>
                <a:spLocks/>
              </p:cNvSpPr>
              <p:nvPr/>
            </p:nvSpPr>
            <p:spPr bwMode="auto">
              <a:xfrm>
                <a:off x="4069" y="3177"/>
                <a:ext cx="54" cy="52"/>
              </a:xfrm>
              <a:custGeom>
                <a:avLst/>
                <a:gdLst>
                  <a:gd name="T0" fmla="*/ 1 w 108"/>
                  <a:gd name="T1" fmla="*/ 1 h 104"/>
                  <a:gd name="T2" fmla="*/ 1 w 108"/>
                  <a:gd name="T3" fmla="*/ 1 h 104"/>
                  <a:gd name="T4" fmla="*/ 1 w 108"/>
                  <a:gd name="T5" fmla="*/ 1 h 104"/>
                  <a:gd name="T6" fmla="*/ 1 w 108"/>
                  <a:gd name="T7" fmla="*/ 1 h 104"/>
                  <a:gd name="T8" fmla="*/ 1 w 108"/>
                  <a:gd name="T9" fmla="*/ 1 h 104"/>
                  <a:gd name="T10" fmla="*/ 1 w 108"/>
                  <a:gd name="T11" fmla="*/ 1 h 104"/>
                  <a:gd name="T12" fmla="*/ 1 w 108"/>
                  <a:gd name="T13" fmla="*/ 1 h 104"/>
                  <a:gd name="T14" fmla="*/ 1 w 108"/>
                  <a:gd name="T15" fmla="*/ 1 h 104"/>
                  <a:gd name="T16" fmla="*/ 0 w 108"/>
                  <a:gd name="T17" fmla="*/ 0 h 104"/>
                  <a:gd name="T18" fmla="*/ 0 w 108"/>
                  <a:gd name="T19" fmla="*/ 1 h 104"/>
                  <a:gd name="T20" fmla="*/ 0 w 108"/>
                  <a:gd name="T21" fmla="*/ 1 h 104"/>
                  <a:gd name="T22" fmla="*/ 0 w 108"/>
                  <a:gd name="T23" fmla="*/ 1 h 104"/>
                  <a:gd name="T24" fmla="*/ 0 w 108"/>
                  <a:gd name="T25" fmla="*/ 1 h 104"/>
                  <a:gd name="T26" fmla="*/ 1 w 108"/>
                  <a:gd name="T27" fmla="*/ 1 h 104"/>
                  <a:gd name="T28" fmla="*/ 1 w 108"/>
                  <a:gd name="T29" fmla="*/ 1 h 104"/>
                  <a:gd name="T30" fmla="*/ 1 w 108"/>
                  <a:gd name="T31" fmla="*/ 1 h 104"/>
                  <a:gd name="T32" fmla="*/ 1 w 108"/>
                  <a:gd name="T33" fmla="*/ 1 h 104"/>
                  <a:gd name="T34" fmla="*/ 1 w 108"/>
                  <a:gd name="T35" fmla="*/ 1 h 104"/>
                  <a:gd name="T36" fmla="*/ 1 w 108"/>
                  <a:gd name="T37" fmla="*/ 1 h 104"/>
                  <a:gd name="T38" fmla="*/ 1 w 108"/>
                  <a:gd name="T39" fmla="*/ 1 h 104"/>
                  <a:gd name="T40" fmla="*/ 1 w 108"/>
                  <a:gd name="T41" fmla="*/ 1 h 104"/>
                  <a:gd name="T42" fmla="*/ 1 w 108"/>
                  <a:gd name="T43" fmla="*/ 1 h 104"/>
                  <a:gd name="T44" fmla="*/ 1 w 108"/>
                  <a:gd name="T45" fmla="*/ 1 h 104"/>
                  <a:gd name="T46" fmla="*/ 1 w 108"/>
                  <a:gd name="T47" fmla="*/ 1 h 104"/>
                  <a:gd name="T48" fmla="*/ 1 w 108"/>
                  <a:gd name="T49" fmla="*/ 1 h 10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8"/>
                  <a:gd name="T76" fmla="*/ 0 h 104"/>
                  <a:gd name="T77" fmla="*/ 108 w 108"/>
                  <a:gd name="T78" fmla="*/ 104 h 10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8" h="104">
                    <a:moveTo>
                      <a:pt x="108" y="39"/>
                    </a:moveTo>
                    <a:lnTo>
                      <a:pt x="99" y="37"/>
                    </a:lnTo>
                    <a:lnTo>
                      <a:pt x="87" y="35"/>
                    </a:lnTo>
                    <a:lnTo>
                      <a:pt x="72" y="32"/>
                    </a:lnTo>
                    <a:lnTo>
                      <a:pt x="59" y="29"/>
                    </a:lnTo>
                    <a:lnTo>
                      <a:pt x="42" y="24"/>
                    </a:lnTo>
                    <a:lnTo>
                      <a:pt x="27" y="18"/>
                    </a:lnTo>
                    <a:lnTo>
                      <a:pt x="14" y="9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0" y="37"/>
                    </a:lnTo>
                    <a:lnTo>
                      <a:pt x="0" y="56"/>
                    </a:lnTo>
                    <a:lnTo>
                      <a:pt x="0" y="74"/>
                    </a:lnTo>
                    <a:lnTo>
                      <a:pt x="15" y="81"/>
                    </a:lnTo>
                    <a:lnTo>
                      <a:pt x="30" y="86"/>
                    </a:lnTo>
                    <a:lnTo>
                      <a:pt x="44" y="91"/>
                    </a:lnTo>
                    <a:lnTo>
                      <a:pt x="56" y="94"/>
                    </a:lnTo>
                    <a:lnTo>
                      <a:pt x="69" y="97"/>
                    </a:lnTo>
                    <a:lnTo>
                      <a:pt x="81" y="100"/>
                    </a:lnTo>
                    <a:lnTo>
                      <a:pt x="93" y="102"/>
                    </a:lnTo>
                    <a:lnTo>
                      <a:pt x="106" y="104"/>
                    </a:lnTo>
                    <a:lnTo>
                      <a:pt x="106" y="87"/>
                    </a:lnTo>
                    <a:lnTo>
                      <a:pt x="108" y="71"/>
                    </a:lnTo>
                    <a:lnTo>
                      <a:pt x="108" y="55"/>
                    </a:lnTo>
                    <a:lnTo>
                      <a:pt x="108" y="39"/>
                    </a:lnTo>
                    <a:close/>
                  </a:path>
                </a:pathLst>
              </a:custGeom>
              <a:solidFill>
                <a:srgbClr val="F2B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60" name="Freeform 54"/>
              <p:cNvSpPr>
                <a:spLocks/>
              </p:cNvSpPr>
              <p:nvPr/>
            </p:nvSpPr>
            <p:spPr bwMode="auto">
              <a:xfrm>
                <a:off x="4074" y="3180"/>
                <a:ext cx="45" cy="48"/>
              </a:xfrm>
              <a:custGeom>
                <a:avLst/>
                <a:gdLst>
                  <a:gd name="T0" fmla="*/ 0 w 91"/>
                  <a:gd name="T1" fmla="*/ 0 h 97"/>
                  <a:gd name="T2" fmla="*/ 0 w 91"/>
                  <a:gd name="T3" fmla="*/ 0 h 97"/>
                  <a:gd name="T4" fmla="*/ 0 w 91"/>
                  <a:gd name="T5" fmla="*/ 0 h 97"/>
                  <a:gd name="T6" fmla="*/ 0 w 91"/>
                  <a:gd name="T7" fmla="*/ 0 h 97"/>
                  <a:gd name="T8" fmla="*/ 0 w 91"/>
                  <a:gd name="T9" fmla="*/ 0 h 97"/>
                  <a:gd name="T10" fmla="*/ 0 w 91"/>
                  <a:gd name="T11" fmla="*/ 0 h 97"/>
                  <a:gd name="T12" fmla="*/ 0 w 91"/>
                  <a:gd name="T13" fmla="*/ 0 h 97"/>
                  <a:gd name="T14" fmla="*/ 0 w 91"/>
                  <a:gd name="T15" fmla="*/ 0 h 97"/>
                  <a:gd name="T16" fmla="*/ 0 w 91"/>
                  <a:gd name="T17" fmla="*/ 0 h 97"/>
                  <a:gd name="T18" fmla="*/ 0 w 91"/>
                  <a:gd name="T19" fmla="*/ 0 h 97"/>
                  <a:gd name="T20" fmla="*/ 0 w 91"/>
                  <a:gd name="T21" fmla="*/ 0 h 97"/>
                  <a:gd name="T22" fmla="*/ 0 w 91"/>
                  <a:gd name="T23" fmla="*/ 0 h 97"/>
                  <a:gd name="T24" fmla="*/ 0 w 91"/>
                  <a:gd name="T25" fmla="*/ 0 h 97"/>
                  <a:gd name="T26" fmla="*/ 0 w 91"/>
                  <a:gd name="T27" fmla="*/ 0 h 97"/>
                  <a:gd name="T28" fmla="*/ 0 w 91"/>
                  <a:gd name="T29" fmla="*/ 0 h 97"/>
                  <a:gd name="T30" fmla="*/ 0 w 91"/>
                  <a:gd name="T31" fmla="*/ 0 h 97"/>
                  <a:gd name="T32" fmla="*/ 0 w 91"/>
                  <a:gd name="T33" fmla="*/ 0 h 97"/>
                  <a:gd name="T34" fmla="*/ 0 w 91"/>
                  <a:gd name="T35" fmla="*/ 0 h 97"/>
                  <a:gd name="T36" fmla="*/ 0 w 91"/>
                  <a:gd name="T37" fmla="*/ 0 h 97"/>
                  <a:gd name="T38" fmla="*/ 0 w 91"/>
                  <a:gd name="T39" fmla="*/ 0 h 97"/>
                  <a:gd name="T40" fmla="*/ 0 w 91"/>
                  <a:gd name="T41" fmla="*/ 0 h 97"/>
                  <a:gd name="T42" fmla="*/ 0 w 91"/>
                  <a:gd name="T43" fmla="*/ 0 h 97"/>
                  <a:gd name="T44" fmla="*/ 0 w 91"/>
                  <a:gd name="T45" fmla="*/ 0 h 97"/>
                  <a:gd name="T46" fmla="*/ 0 w 91"/>
                  <a:gd name="T47" fmla="*/ 0 h 97"/>
                  <a:gd name="T48" fmla="*/ 0 w 91"/>
                  <a:gd name="T49" fmla="*/ 0 h 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1"/>
                  <a:gd name="T76" fmla="*/ 0 h 97"/>
                  <a:gd name="T77" fmla="*/ 91 w 91"/>
                  <a:gd name="T78" fmla="*/ 97 h 9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1" h="97">
                    <a:moveTo>
                      <a:pt x="91" y="32"/>
                    </a:moveTo>
                    <a:lnTo>
                      <a:pt x="84" y="32"/>
                    </a:lnTo>
                    <a:lnTo>
                      <a:pt x="73" y="30"/>
                    </a:lnTo>
                    <a:lnTo>
                      <a:pt x="62" y="27"/>
                    </a:lnTo>
                    <a:lnTo>
                      <a:pt x="50" y="26"/>
                    </a:lnTo>
                    <a:lnTo>
                      <a:pt x="36" y="21"/>
                    </a:lnTo>
                    <a:lnTo>
                      <a:pt x="23" y="16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0" y="37"/>
                    </a:lnTo>
                    <a:lnTo>
                      <a:pt x="0" y="56"/>
                    </a:lnTo>
                    <a:lnTo>
                      <a:pt x="0" y="74"/>
                    </a:lnTo>
                    <a:lnTo>
                      <a:pt x="14" y="79"/>
                    </a:lnTo>
                    <a:lnTo>
                      <a:pt x="26" y="84"/>
                    </a:lnTo>
                    <a:lnTo>
                      <a:pt x="38" y="87"/>
                    </a:lnTo>
                    <a:lnTo>
                      <a:pt x="48" y="90"/>
                    </a:lnTo>
                    <a:lnTo>
                      <a:pt x="59" y="92"/>
                    </a:lnTo>
                    <a:lnTo>
                      <a:pt x="67" y="94"/>
                    </a:lnTo>
                    <a:lnTo>
                      <a:pt x="78" y="95"/>
                    </a:lnTo>
                    <a:lnTo>
                      <a:pt x="88" y="97"/>
                    </a:lnTo>
                    <a:lnTo>
                      <a:pt x="90" y="81"/>
                    </a:lnTo>
                    <a:lnTo>
                      <a:pt x="90" y="64"/>
                    </a:lnTo>
                    <a:lnTo>
                      <a:pt x="90" y="48"/>
                    </a:lnTo>
                    <a:lnTo>
                      <a:pt x="91" y="32"/>
                    </a:lnTo>
                    <a:close/>
                  </a:path>
                </a:pathLst>
              </a:custGeom>
              <a:solidFill>
                <a:srgbClr val="F9C1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61" name="Freeform 55"/>
              <p:cNvSpPr>
                <a:spLocks/>
              </p:cNvSpPr>
              <p:nvPr/>
            </p:nvSpPr>
            <p:spPr bwMode="auto">
              <a:xfrm>
                <a:off x="4078" y="3183"/>
                <a:ext cx="37" cy="45"/>
              </a:xfrm>
              <a:custGeom>
                <a:avLst/>
                <a:gdLst>
                  <a:gd name="T0" fmla="*/ 0 w 75"/>
                  <a:gd name="T1" fmla="*/ 0 h 91"/>
                  <a:gd name="T2" fmla="*/ 0 w 75"/>
                  <a:gd name="T3" fmla="*/ 0 h 91"/>
                  <a:gd name="T4" fmla="*/ 0 w 75"/>
                  <a:gd name="T5" fmla="*/ 0 h 91"/>
                  <a:gd name="T6" fmla="*/ 0 w 75"/>
                  <a:gd name="T7" fmla="*/ 0 h 91"/>
                  <a:gd name="T8" fmla="*/ 0 w 75"/>
                  <a:gd name="T9" fmla="*/ 0 h 91"/>
                  <a:gd name="T10" fmla="*/ 0 w 75"/>
                  <a:gd name="T11" fmla="*/ 0 h 91"/>
                  <a:gd name="T12" fmla="*/ 0 w 75"/>
                  <a:gd name="T13" fmla="*/ 0 h 91"/>
                  <a:gd name="T14" fmla="*/ 0 w 75"/>
                  <a:gd name="T15" fmla="*/ 0 h 91"/>
                  <a:gd name="T16" fmla="*/ 0 w 75"/>
                  <a:gd name="T17" fmla="*/ 0 h 91"/>
                  <a:gd name="T18" fmla="*/ 0 w 75"/>
                  <a:gd name="T19" fmla="*/ 0 h 91"/>
                  <a:gd name="T20" fmla="*/ 0 w 75"/>
                  <a:gd name="T21" fmla="*/ 0 h 91"/>
                  <a:gd name="T22" fmla="*/ 0 w 75"/>
                  <a:gd name="T23" fmla="*/ 0 h 91"/>
                  <a:gd name="T24" fmla="*/ 0 w 75"/>
                  <a:gd name="T25" fmla="*/ 0 h 91"/>
                  <a:gd name="T26" fmla="*/ 0 w 75"/>
                  <a:gd name="T27" fmla="*/ 0 h 91"/>
                  <a:gd name="T28" fmla="*/ 0 w 75"/>
                  <a:gd name="T29" fmla="*/ 0 h 91"/>
                  <a:gd name="T30" fmla="*/ 0 w 75"/>
                  <a:gd name="T31" fmla="*/ 0 h 91"/>
                  <a:gd name="T32" fmla="*/ 0 w 75"/>
                  <a:gd name="T33" fmla="*/ 0 h 91"/>
                  <a:gd name="T34" fmla="*/ 0 w 75"/>
                  <a:gd name="T35" fmla="*/ 0 h 91"/>
                  <a:gd name="T36" fmla="*/ 0 w 75"/>
                  <a:gd name="T37" fmla="*/ 0 h 9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5"/>
                  <a:gd name="T58" fmla="*/ 0 h 91"/>
                  <a:gd name="T59" fmla="*/ 75 w 75"/>
                  <a:gd name="T60" fmla="*/ 91 h 9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5" h="91">
                    <a:moveTo>
                      <a:pt x="75" y="26"/>
                    </a:moveTo>
                    <a:lnTo>
                      <a:pt x="69" y="24"/>
                    </a:lnTo>
                    <a:lnTo>
                      <a:pt x="61" y="23"/>
                    </a:lnTo>
                    <a:lnTo>
                      <a:pt x="51" y="21"/>
                    </a:lnTo>
                    <a:lnTo>
                      <a:pt x="41" y="20"/>
                    </a:lnTo>
                    <a:lnTo>
                      <a:pt x="30" y="16"/>
                    </a:lnTo>
                    <a:lnTo>
                      <a:pt x="20" y="13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0" y="75"/>
                    </a:lnTo>
                    <a:lnTo>
                      <a:pt x="11" y="78"/>
                    </a:lnTo>
                    <a:lnTo>
                      <a:pt x="21" y="81"/>
                    </a:lnTo>
                    <a:lnTo>
                      <a:pt x="30" y="83"/>
                    </a:lnTo>
                    <a:lnTo>
                      <a:pt x="39" y="84"/>
                    </a:lnTo>
                    <a:lnTo>
                      <a:pt x="48" y="86"/>
                    </a:lnTo>
                    <a:lnTo>
                      <a:pt x="55" y="88"/>
                    </a:lnTo>
                    <a:lnTo>
                      <a:pt x="63" y="89"/>
                    </a:lnTo>
                    <a:lnTo>
                      <a:pt x="72" y="91"/>
                    </a:lnTo>
                    <a:lnTo>
                      <a:pt x="75" y="26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62" name="Freeform 56"/>
              <p:cNvSpPr>
                <a:spLocks/>
              </p:cNvSpPr>
              <p:nvPr/>
            </p:nvSpPr>
            <p:spPr bwMode="auto">
              <a:xfrm>
                <a:off x="4020" y="3082"/>
                <a:ext cx="200" cy="120"/>
              </a:xfrm>
              <a:custGeom>
                <a:avLst/>
                <a:gdLst>
                  <a:gd name="T0" fmla="*/ 0 w 401"/>
                  <a:gd name="T1" fmla="*/ 0 h 238"/>
                  <a:gd name="T2" fmla="*/ 0 w 401"/>
                  <a:gd name="T3" fmla="*/ 1 h 238"/>
                  <a:gd name="T4" fmla="*/ 0 w 401"/>
                  <a:gd name="T5" fmla="*/ 1 h 238"/>
                  <a:gd name="T6" fmla="*/ 0 w 401"/>
                  <a:gd name="T7" fmla="*/ 1 h 238"/>
                  <a:gd name="T8" fmla="*/ 0 w 401"/>
                  <a:gd name="T9" fmla="*/ 1 h 238"/>
                  <a:gd name="T10" fmla="*/ 0 w 401"/>
                  <a:gd name="T11" fmla="*/ 1 h 238"/>
                  <a:gd name="T12" fmla="*/ 0 w 401"/>
                  <a:gd name="T13" fmla="*/ 1 h 238"/>
                  <a:gd name="T14" fmla="*/ 0 w 401"/>
                  <a:gd name="T15" fmla="*/ 1 h 238"/>
                  <a:gd name="T16" fmla="*/ 0 w 401"/>
                  <a:gd name="T17" fmla="*/ 1 h 238"/>
                  <a:gd name="T18" fmla="*/ 0 w 401"/>
                  <a:gd name="T19" fmla="*/ 1 h 238"/>
                  <a:gd name="T20" fmla="*/ 0 w 401"/>
                  <a:gd name="T21" fmla="*/ 1 h 238"/>
                  <a:gd name="T22" fmla="*/ 0 w 401"/>
                  <a:gd name="T23" fmla="*/ 1 h 238"/>
                  <a:gd name="T24" fmla="*/ 0 w 401"/>
                  <a:gd name="T25" fmla="*/ 1 h 238"/>
                  <a:gd name="T26" fmla="*/ 0 w 401"/>
                  <a:gd name="T27" fmla="*/ 1 h 238"/>
                  <a:gd name="T28" fmla="*/ 0 w 401"/>
                  <a:gd name="T29" fmla="*/ 1 h 238"/>
                  <a:gd name="T30" fmla="*/ 0 w 401"/>
                  <a:gd name="T31" fmla="*/ 1 h 238"/>
                  <a:gd name="T32" fmla="*/ 0 w 401"/>
                  <a:gd name="T33" fmla="*/ 1 h 238"/>
                  <a:gd name="T34" fmla="*/ 0 w 401"/>
                  <a:gd name="T35" fmla="*/ 1 h 238"/>
                  <a:gd name="T36" fmla="*/ 0 w 401"/>
                  <a:gd name="T37" fmla="*/ 1 h 238"/>
                  <a:gd name="T38" fmla="*/ 0 w 401"/>
                  <a:gd name="T39" fmla="*/ 1 h 238"/>
                  <a:gd name="T40" fmla="*/ 0 w 401"/>
                  <a:gd name="T41" fmla="*/ 1 h 238"/>
                  <a:gd name="T42" fmla="*/ 0 w 401"/>
                  <a:gd name="T43" fmla="*/ 1 h 238"/>
                  <a:gd name="T44" fmla="*/ 0 w 401"/>
                  <a:gd name="T45" fmla="*/ 1 h 238"/>
                  <a:gd name="T46" fmla="*/ 0 w 401"/>
                  <a:gd name="T47" fmla="*/ 1 h 238"/>
                  <a:gd name="T48" fmla="*/ 0 w 401"/>
                  <a:gd name="T49" fmla="*/ 1 h 238"/>
                  <a:gd name="T50" fmla="*/ 0 w 401"/>
                  <a:gd name="T51" fmla="*/ 1 h 238"/>
                  <a:gd name="T52" fmla="*/ 0 w 401"/>
                  <a:gd name="T53" fmla="*/ 1 h 238"/>
                  <a:gd name="T54" fmla="*/ 0 w 401"/>
                  <a:gd name="T55" fmla="*/ 1 h 238"/>
                  <a:gd name="T56" fmla="*/ 0 w 401"/>
                  <a:gd name="T57" fmla="*/ 1 h 238"/>
                  <a:gd name="T58" fmla="*/ 0 w 401"/>
                  <a:gd name="T59" fmla="*/ 1 h 238"/>
                  <a:gd name="T60" fmla="*/ 0 w 401"/>
                  <a:gd name="T61" fmla="*/ 1 h 238"/>
                  <a:gd name="T62" fmla="*/ 0 w 401"/>
                  <a:gd name="T63" fmla="*/ 1 h 238"/>
                  <a:gd name="T64" fmla="*/ 0 w 401"/>
                  <a:gd name="T65" fmla="*/ 1 h 238"/>
                  <a:gd name="T66" fmla="*/ 0 w 401"/>
                  <a:gd name="T67" fmla="*/ 1 h 238"/>
                  <a:gd name="T68" fmla="*/ 0 w 401"/>
                  <a:gd name="T69" fmla="*/ 1 h 238"/>
                  <a:gd name="T70" fmla="*/ 0 w 401"/>
                  <a:gd name="T71" fmla="*/ 0 h 2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01"/>
                  <a:gd name="T109" fmla="*/ 0 h 238"/>
                  <a:gd name="T110" fmla="*/ 401 w 401"/>
                  <a:gd name="T111" fmla="*/ 238 h 23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01" h="238">
                    <a:moveTo>
                      <a:pt x="90" y="0"/>
                    </a:moveTo>
                    <a:lnTo>
                      <a:pt x="51" y="57"/>
                    </a:lnTo>
                    <a:lnTo>
                      <a:pt x="0" y="112"/>
                    </a:lnTo>
                    <a:lnTo>
                      <a:pt x="24" y="128"/>
                    </a:lnTo>
                    <a:lnTo>
                      <a:pt x="51" y="144"/>
                    </a:lnTo>
                    <a:lnTo>
                      <a:pt x="76" y="157"/>
                    </a:lnTo>
                    <a:lnTo>
                      <a:pt x="103" y="170"/>
                    </a:lnTo>
                    <a:lnTo>
                      <a:pt x="130" y="182"/>
                    </a:lnTo>
                    <a:lnTo>
                      <a:pt x="158" y="191"/>
                    </a:lnTo>
                    <a:lnTo>
                      <a:pt x="185" y="199"/>
                    </a:lnTo>
                    <a:lnTo>
                      <a:pt x="212" y="208"/>
                    </a:lnTo>
                    <a:lnTo>
                      <a:pt x="239" y="214"/>
                    </a:lnTo>
                    <a:lnTo>
                      <a:pt x="265" y="219"/>
                    </a:lnTo>
                    <a:lnTo>
                      <a:pt x="291" y="224"/>
                    </a:lnTo>
                    <a:lnTo>
                      <a:pt x="316" y="229"/>
                    </a:lnTo>
                    <a:lnTo>
                      <a:pt x="338" y="232"/>
                    </a:lnTo>
                    <a:lnTo>
                      <a:pt x="361" y="235"/>
                    </a:lnTo>
                    <a:lnTo>
                      <a:pt x="382" y="237"/>
                    </a:lnTo>
                    <a:lnTo>
                      <a:pt x="401" y="238"/>
                    </a:lnTo>
                    <a:lnTo>
                      <a:pt x="374" y="94"/>
                    </a:lnTo>
                    <a:lnTo>
                      <a:pt x="358" y="92"/>
                    </a:lnTo>
                    <a:lnTo>
                      <a:pt x="340" y="87"/>
                    </a:lnTo>
                    <a:lnTo>
                      <a:pt x="321" y="84"/>
                    </a:lnTo>
                    <a:lnTo>
                      <a:pt x="300" y="79"/>
                    </a:lnTo>
                    <a:lnTo>
                      <a:pt x="279" y="73"/>
                    </a:lnTo>
                    <a:lnTo>
                      <a:pt x="258" y="66"/>
                    </a:lnTo>
                    <a:lnTo>
                      <a:pt x="237" y="60"/>
                    </a:lnTo>
                    <a:lnTo>
                      <a:pt x="216" y="53"/>
                    </a:lnTo>
                    <a:lnTo>
                      <a:pt x="195" y="47"/>
                    </a:lnTo>
                    <a:lnTo>
                      <a:pt x="176" y="39"/>
                    </a:lnTo>
                    <a:lnTo>
                      <a:pt x="158" y="32"/>
                    </a:lnTo>
                    <a:lnTo>
                      <a:pt x="140" y="24"/>
                    </a:lnTo>
                    <a:lnTo>
                      <a:pt x="125" y="18"/>
                    </a:lnTo>
                    <a:lnTo>
                      <a:pt x="110" y="11"/>
                    </a:lnTo>
                    <a:lnTo>
                      <a:pt x="98" y="5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63" name="Freeform 57"/>
              <p:cNvSpPr>
                <a:spLocks/>
              </p:cNvSpPr>
              <p:nvPr/>
            </p:nvSpPr>
            <p:spPr bwMode="auto">
              <a:xfrm>
                <a:off x="4023" y="3084"/>
                <a:ext cx="189" cy="117"/>
              </a:xfrm>
              <a:custGeom>
                <a:avLst/>
                <a:gdLst>
                  <a:gd name="T0" fmla="*/ 0 w 379"/>
                  <a:gd name="T1" fmla="*/ 0 h 234"/>
                  <a:gd name="T2" fmla="*/ 0 w 379"/>
                  <a:gd name="T3" fmla="*/ 1 h 234"/>
                  <a:gd name="T4" fmla="*/ 0 w 379"/>
                  <a:gd name="T5" fmla="*/ 1 h 234"/>
                  <a:gd name="T6" fmla="*/ 0 w 379"/>
                  <a:gd name="T7" fmla="*/ 1 h 234"/>
                  <a:gd name="T8" fmla="*/ 0 w 379"/>
                  <a:gd name="T9" fmla="*/ 1 h 234"/>
                  <a:gd name="T10" fmla="*/ 0 w 379"/>
                  <a:gd name="T11" fmla="*/ 1 h 234"/>
                  <a:gd name="T12" fmla="*/ 0 w 379"/>
                  <a:gd name="T13" fmla="*/ 1 h 234"/>
                  <a:gd name="T14" fmla="*/ 0 w 379"/>
                  <a:gd name="T15" fmla="*/ 1 h 234"/>
                  <a:gd name="T16" fmla="*/ 0 w 379"/>
                  <a:gd name="T17" fmla="*/ 1 h 234"/>
                  <a:gd name="T18" fmla="*/ 0 w 379"/>
                  <a:gd name="T19" fmla="*/ 1 h 234"/>
                  <a:gd name="T20" fmla="*/ 0 w 379"/>
                  <a:gd name="T21" fmla="*/ 1 h 234"/>
                  <a:gd name="T22" fmla="*/ 0 w 379"/>
                  <a:gd name="T23" fmla="*/ 1 h 234"/>
                  <a:gd name="T24" fmla="*/ 0 w 379"/>
                  <a:gd name="T25" fmla="*/ 1 h 234"/>
                  <a:gd name="T26" fmla="*/ 0 w 379"/>
                  <a:gd name="T27" fmla="*/ 1 h 234"/>
                  <a:gd name="T28" fmla="*/ 0 w 379"/>
                  <a:gd name="T29" fmla="*/ 1 h 234"/>
                  <a:gd name="T30" fmla="*/ 0 w 379"/>
                  <a:gd name="T31" fmla="*/ 1 h 234"/>
                  <a:gd name="T32" fmla="*/ 0 w 379"/>
                  <a:gd name="T33" fmla="*/ 1 h 234"/>
                  <a:gd name="T34" fmla="*/ 0 w 379"/>
                  <a:gd name="T35" fmla="*/ 1 h 234"/>
                  <a:gd name="T36" fmla="*/ 0 w 379"/>
                  <a:gd name="T37" fmla="*/ 1 h 234"/>
                  <a:gd name="T38" fmla="*/ 0 w 379"/>
                  <a:gd name="T39" fmla="*/ 1 h 234"/>
                  <a:gd name="T40" fmla="*/ 0 w 379"/>
                  <a:gd name="T41" fmla="*/ 1 h 234"/>
                  <a:gd name="T42" fmla="*/ 0 w 379"/>
                  <a:gd name="T43" fmla="*/ 1 h 234"/>
                  <a:gd name="T44" fmla="*/ 0 w 379"/>
                  <a:gd name="T45" fmla="*/ 1 h 234"/>
                  <a:gd name="T46" fmla="*/ 0 w 379"/>
                  <a:gd name="T47" fmla="*/ 1 h 234"/>
                  <a:gd name="T48" fmla="*/ 0 w 379"/>
                  <a:gd name="T49" fmla="*/ 1 h 234"/>
                  <a:gd name="T50" fmla="*/ 0 w 379"/>
                  <a:gd name="T51" fmla="*/ 1 h 234"/>
                  <a:gd name="T52" fmla="*/ 0 w 379"/>
                  <a:gd name="T53" fmla="*/ 1 h 234"/>
                  <a:gd name="T54" fmla="*/ 0 w 379"/>
                  <a:gd name="T55" fmla="*/ 1 h 234"/>
                  <a:gd name="T56" fmla="*/ 0 w 379"/>
                  <a:gd name="T57" fmla="*/ 1 h 234"/>
                  <a:gd name="T58" fmla="*/ 0 w 379"/>
                  <a:gd name="T59" fmla="*/ 1 h 234"/>
                  <a:gd name="T60" fmla="*/ 0 w 379"/>
                  <a:gd name="T61" fmla="*/ 1 h 234"/>
                  <a:gd name="T62" fmla="*/ 0 w 379"/>
                  <a:gd name="T63" fmla="*/ 1 h 234"/>
                  <a:gd name="T64" fmla="*/ 0 w 379"/>
                  <a:gd name="T65" fmla="*/ 1 h 234"/>
                  <a:gd name="T66" fmla="*/ 0 w 379"/>
                  <a:gd name="T67" fmla="*/ 1 h 234"/>
                  <a:gd name="T68" fmla="*/ 0 w 379"/>
                  <a:gd name="T69" fmla="*/ 1 h 234"/>
                  <a:gd name="T70" fmla="*/ 0 w 379"/>
                  <a:gd name="T71" fmla="*/ 1 h 234"/>
                  <a:gd name="T72" fmla="*/ 0 w 379"/>
                  <a:gd name="T73" fmla="*/ 1 h 234"/>
                  <a:gd name="T74" fmla="*/ 0 w 379"/>
                  <a:gd name="T75" fmla="*/ 1 h 234"/>
                  <a:gd name="T76" fmla="*/ 0 w 379"/>
                  <a:gd name="T77" fmla="*/ 1 h 234"/>
                  <a:gd name="T78" fmla="*/ 0 w 379"/>
                  <a:gd name="T79" fmla="*/ 1 h 234"/>
                  <a:gd name="T80" fmla="*/ 0 w 379"/>
                  <a:gd name="T81" fmla="*/ 1 h 234"/>
                  <a:gd name="T82" fmla="*/ 0 w 379"/>
                  <a:gd name="T83" fmla="*/ 1 h 234"/>
                  <a:gd name="T84" fmla="*/ 0 w 379"/>
                  <a:gd name="T85" fmla="*/ 1 h 234"/>
                  <a:gd name="T86" fmla="*/ 0 w 379"/>
                  <a:gd name="T87" fmla="*/ 1 h 234"/>
                  <a:gd name="T88" fmla="*/ 0 w 379"/>
                  <a:gd name="T89" fmla="*/ 1 h 234"/>
                  <a:gd name="T90" fmla="*/ 0 w 379"/>
                  <a:gd name="T91" fmla="*/ 1 h 234"/>
                  <a:gd name="T92" fmla="*/ 0 w 379"/>
                  <a:gd name="T93" fmla="*/ 1 h 234"/>
                  <a:gd name="T94" fmla="*/ 0 w 379"/>
                  <a:gd name="T95" fmla="*/ 1 h 234"/>
                  <a:gd name="T96" fmla="*/ 0 w 379"/>
                  <a:gd name="T97" fmla="*/ 0 h 23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79"/>
                  <a:gd name="T148" fmla="*/ 0 h 234"/>
                  <a:gd name="T149" fmla="*/ 379 w 379"/>
                  <a:gd name="T150" fmla="*/ 234 h 23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79" h="234">
                    <a:moveTo>
                      <a:pt x="89" y="0"/>
                    </a:moveTo>
                    <a:lnTo>
                      <a:pt x="79" y="15"/>
                    </a:lnTo>
                    <a:lnTo>
                      <a:pt x="70" y="28"/>
                    </a:lnTo>
                    <a:lnTo>
                      <a:pt x="61" y="42"/>
                    </a:lnTo>
                    <a:lnTo>
                      <a:pt x="51" y="57"/>
                    </a:lnTo>
                    <a:lnTo>
                      <a:pt x="45" y="63"/>
                    </a:lnTo>
                    <a:lnTo>
                      <a:pt x="39" y="71"/>
                    </a:lnTo>
                    <a:lnTo>
                      <a:pt x="31" y="78"/>
                    </a:lnTo>
                    <a:lnTo>
                      <a:pt x="25" y="86"/>
                    </a:lnTo>
                    <a:lnTo>
                      <a:pt x="19" y="92"/>
                    </a:lnTo>
                    <a:lnTo>
                      <a:pt x="12" y="101"/>
                    </a:lnTo>
                    <a:lnTo>
                      <a:pt x="6" y="107"/>
                    </a:lnTo>
                    <a:lnTo>
                      <a:pt x="0" y="115"/>
                    </a:lnTo>
                    <a:lnTo>
                      <a:pt x="24" y="131"/>
                    </a:lnTo>
                    <a:lnTo>
                      <a:pt x="48" y="144"/>
                    </a:lnTo>
                    <a:lnTo>
                      <a:pt x="73" y="157"/>
                    </a:lnTo>
                    <a:lnTo>
                      <a:pt x="98" y="169"/>
                    </a:lnTo>
                    <a:lnTo>
                      <a:pt x="124" y="180"/>
                    </a:lnTo>
                    <a:lnTo>
                      <a:pt x="151" y="190"/>
                    </a:lnTo>
                    <a:lnTo>
                      <a:pt x="176" y="198"/>
                    </a:lnTo>
                    <a:lnTo>
                      <a:pt x="201" y="205"/>
                    </a:lnTo>
                    <a:lnTo>
                      <a:pt x="227" y="211"/>
                    </a:lnTo>
                    <a:lnTo>
                      <a:pt x="252" y="216"/>
                    </a:lnTo>
                    <a:lnTo>
                      <a:pt x="276" y="221"/>
                    </a:lnTo>
                    <a:lnTo>
                      <a:pt x="300" y="224"/>
                    </a:lnTo>
                    <a:lnTo>
                      <a:pt x="320" y="227"/>
                    </a:lnTo>
                    <a:lnTo>
                      <a:pt x="341" y="231"/>
                    </a:lnTo>
                    <a:lnTo>
                      <a:pt x="361" y="232"/>
                    </a:lnTo>
                    <a:lnTo>
                      <a:pt x="379" y="234"/>
                    </a:lnTo>
                    <a:lnTo>
                      <a:pt x="373" y="196"/>
                    </a:lnTo>
                    <a:lnTo>
                      <a:pt x="367" y="161"/>
                    </a:lnTo>
                    <a:lnTo>
                      <a:pt x="361" y="123"/>
                    </a:lnTo>
                    <a:lnTo>
                      <a:pt x="353" y="88"/>
                    </a:lnTo>
                    <a:lnTo>
                      <a:pt x="338" y="84"/>
                    </a:lnTo>
                    <a:lnTo>
                      <a:pt x="320" y="81"/>
                    </a:lnTo>
                    <a:lnTo>
                      <a:pt x="303" y="78"/>
                    </a:lnTo>
                    <a:lnTo>
                      <a:pt x="285" y="73"/>
                    </a:lnTo>
                    <a:lnTo>
                      <a:pt x="265" y="68"/>
                    </a:lnTo>
                    <a:lnTo>
                      <a:pt x="246" y="62"/>
                    </a:lnTo>
                    <a:lnTo>
                      <a:pt x="227" y="55"/>
                    </a:lnTo>
                    <a:lnTo>
                      <a:pt x="207" y="49"/>
                    </a:lnTo>
                    <a:lnTo>
                      <a:pt x="188" y="42"/>
                    </a:lnTo>
                    <a:lnTo>
                      <a:pt x="170" y="36"/>
                    </a:lnTo>
                    <a:lnTo>
                      <a:pt x="152" y="29"/>
                    </a:lnTo>
                    <a:lnTo>
                      <a:pt x="137" y="23"/>
                    </a:lnTo>
                    <a:lnTo>
                      <a:pt x="122" y="16"/>
                    </a:lnTo>
                    <a:lnTo>
                      <a:pt x="109" y="11"/>
                    </a:lnTo>
                    <a:lnTo>
                      <a:pt x="98" y="5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914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64" name="Freeform 58"/>
              <p:cNvSpPr>
                <a:spLocks/>
              </p:cNvSpPr>
              <p:nvPr/>
            </p:nvSpPr>
            <p:spPr bwMode="auto">
              <a:xfrm>
                <a:off x="4026" y="3086"/>
                <a:ext cx="179" cy="115"/>
              </a:xfrm>
              <a:custGeom>
                <a:avLst/>
                <a:gdLst>
                  <a:gd name="T0" fmla="*/ 1 w 358"/>
                  <a:gd name="T1" fmla="*/ 0 h 231"/>
                  <a:gd name="T2" fmla="*/ 1 w 358"/>
                  <a:gd name="T3" fmla="*/ 0 h 231"/>
                  <a:gd name="T4" fmla="*/ 1 w 358"/>
                  <a:gd name="T5" fmla="*/ 0 h 231"/>
                  <a:gd name="T6" fmla="*/ 1 w 358"/>
                  <a:gd name="T7" fmla="*/ 0 h 231"/>
                  <a:gd name="T8" fmla="*/ 1 w 358"/>
                  <a:gd name="T9" fmla="*/ 0 h 231"/>
                  <a:gd name="T10" fmla="*/ 1 w 358"/>
                  <a:gd name="T11" fmla="*/ 0 h 231"/>
                  <a:gd name="T12" fmla="*/ 1 w 358"/>
                  <a:gd name="T13" fmla="*/ 0 h 231"/>
                  <a:gd name="T14" fmla="*/ 1 w 358"/>
                  <a:gd name="T15" fmla="*/ 0 h 231"/>
                  <a:gd name="T16" fmla="*/ 1 w 358"/>
                  <a:gd name="T17" fmla="*/ 0 h 231"/>
                  <a:gd name="T18" fmla="*/ 1 w 358"/>
                  <a:gd name="T19" fmla="*/ 0 h 231"/>
                  <a:gd name="T20" fmla="*/ 1 w 358"/>
                  <a:gd name="T21" fmla="*/ 0 h 231"/>
                  <a:gd name="T22" fmla="*/ 1 w 358"/>
                  <a:gd name="T23" fmla="*/ 0 h 231"/>
                  <a:gd name="T24" fmla="*/ 0 w 358"/>
                  <a:gd name="T25" fmla="*/ 0 h 231"/>
                  <a:gd name="T26" fmla="*/ 1 w 358"/>
                  <a:gd name="T27" fmla="*/ 0 h 231"/>
                  <a:gd name="T28" fmla="*/ 1 w 358"/>
                  <a:gd name="T29" fmla="*/ 0 h 231"/>
                  <a:gd name="T30" fmla="*/ 1 w 358"/>
                  <a:gd name="T31" fmla="*/ 0 h 231"/>
                  <a:gd name="T32" fmla="*/ 1 w 358"/>
                  <a:gd name="T33" fmla="*/ 0 h 231"/>
                  <a:gd name="T34" fmla="*/ 1 w 358"/>
                  <a:gd name="T35" fmla="*/ 0 h 231"/>
                  <a:gd name="T36" fmla="*/ 1 w 358"/>
                  <a:gd name="T37" fmla="*/ 0 h 231"/>
                  <a:gd name="T38" fmla="*/ 1 w 358"/>
                  <a:gd name="T39" fmla="*/ 0 h 231"/>
                  <a:gd name="T40" fmla="*/ 1 w 358"/>
                  <a:gd name="T41" fmla="*/ 0 h 231"/>
                  <a:gd name="T42" fmla="*/ 1 w 358"/>
                  <a:gd name="T43" fmla="*/ 0 h 231"/>
                  <a:gd name="T44" fmla="*/ 1 w 358"/>
                  <a:gd name="T45" fmla="*/ 0 h 231"/>
                  <a:gd name="T46" fmla="*/ 1 w 358"/>
                  <a:gd name="T47" fmla="*/ 0 h 231"/>
                  <a:gd name="T48" fmla="*/ 1 w 358"/>
                  <a:gd name="T49" fmla="*/ 0 h 231"/>
                  <a:gd name="T50" fmla="*/ 1 w 358"/>
                  <a:gd name="T51" fmla="*/ 0 h 231"/>
                  <a:gd name="T52" fmla="*/ 1 w 358"/>
                  <a:gd name="T53" fmla="*/ 0 h 231"/>
                  <a:gd name="T54" fmla="*/ 1 w 358"/>
                  <a:gd name="T55" fmla="*/ 0 h 231"/>
                  <a:gd name="T56" fmla="*/ 1 w 358"/>
                  <a:gd name="T57" fmla="*/ 0 h 231"/>
                  <a:gd name="T58" fmla="*/ 1 w 358"/>
                  <a:gd name="T59" fmla="*/ 0 h 231"/>
                  <a:gd name="T60" fmla="*/ 1 w 358"/>
                  <a:gd name="T61" fmla="*/ 0 h 231"/>
                  <a:gd name="T62" fmla="*/ 1 w 358"/>
                  <a:gd name="T63" fmla="*/ 0 h 231"/>
                  <a:gd name="T64" fmla="*/ 1 w 358"/>
                  <a:gd name="T65" fmla="*/ 0 h 231"/>
                  <a:gd name="T66" fmla="*/ 1 w 358"/>
                  <a:gd name="T67" fmla="*/ 0 h 231"/>
                  <a:gd name="T68" fmla="*/ 1 w 358"/>
                  <a:gd name="T69" fmla="*/ 0 h 231"/>
                  <a:gd name="T70" fmla="*/ 1 w 358"/>
                  <a:gd name="T71" fmla="*/ 0 h 231"/>
                  <a:gd name="T72" fmla="*/ 1 w 358"/>
                  <a:gd name="T73" fmla="*/ 0 h 231"/>
                  <a:gd name="T74" fmla="*/ 1 w 358"/>
                  <a:gd name="T75" fmla="*/ 0 h 231"/>
                  <a:gd name="T76" fmla="*/ 1 w 358"/>
                  <a:gd name="T77" fmla="*/ 0 h 231"/>
                  <a:gd name="T78" fmla="*/ 1 w 358"/>
                  <a:gd name="T79" fmla="*/ 0 h 231"/>
                  <a:gd name="T80" fmla="*/ 1 w 358"/>
                  <a:gd name="T81" fmla="*/ 0 h 231"/>
                  <a:gd name="T82" fmla="*/ 1 w 358"/>
                  <a:gd name="T83" fmla="*/ 0 h 231"/>
                  <a:gd name="T84" fmla="*/ 1 w 358"/>
                  <a:gd name="T85" fmla="*/ 0 h 231"/>
                  <a:gd name="T86" fmla="*/ 1 w 358"/>
                  <a:gd name="T87" fmla="*/ 0 h 231"/>
                  <a:gd name="T88" fmla="*/ 1 w 358"/>
                  <a:gd name="T89" fmla="*/ 0 h 231"/>
                  <a:gd name="T90" fmla="*/ 1 w 358"/>
                  <a:gd name="T91" fmla="*/ 0 h 231"/>
                  <a:gd name="T92" fmla="*/ 1 w 358"/>
                  <a:gd name="T93" fmla="*/ 0 h 231"/>
                  <a:gd name="T94" fmla="*/ 1 w 358"/>
                  <a:gd name="T95" fmla="*/ 0 h 231"/>
                  <a:gd name="T96" fmla="*/ 1 w 358"/>
                  <a:gd name="T97" fmla="*/ 0 h 23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58"/>
                  <a:gd name="T148" fmla="*/ 0 h 231"/>
                  <a:gd name="T149" fmla="*/ 358 w 358"/>
                  <a:gd name="T150" fmla="*/ 231 h 23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58" h="231">
                    <a:moveTo>
                      <a:pt x="89" y="0"/>
                    </a:moveTo>
                    <a:lnTo>
                      <a:pt x="81" y="15"/>
                    </a:lnTo>
                    <a:lnTo>
                      <a:pt x="72" y="29"/>
                    </a:lnTo>
                    <a:lnTo>
                      <a:pt x="61" y="44"/>
                    </a:lnTo>
                    <a:lnTo>
                      <a:pt x="52" y="57"/>
                    </a:lnTo>
                    <a:lnTo>
                      <a:pt x="46" y="65"/>
                    </a:lnTo>
                    <a:lnTo>
                      <a:pt x="39" y="72"/>
                    </a:lnTo>
                    <a:lnTo>
                      <a:pt x="33" y="80"/>
                    </a:lnTo>
                    <a:lnTo>
                      <a:pt x="25" y="86"/>
                    </a:lnTo>
                    <a:lnTo>
                      <a:pt x="19" y="94"/>
                    </a:lnTo>
                    <a:lnTo>
                      <a:pt x="12" y="101"/>
                    </a:lnTo>
                    <a:lnTo>
                      <a:pt x="6" y="109"/>
                    </a:lnTo>
                    <a:lnTo>
                      <a:pt x="0" y="117"/>
                    </a:lnTo>
                    <a:lnTo>
                      <a:pt x="22" y="132"/>
                    </a:lnTo>
                    <a:lnTo>
                      <a:pt x="45" y="145"/>
                    </a:lnTo>
                    <a:lnTo>
                      <a:pt x="69" y="158"/>
                    </a:lnTo>
                    <a:lnTo>
                      <a:pt x="92" y="169"/>
                    </a:lnTo>
                    <a:lnTo>
                      <a:pt x="116" y="179"/>
                    </a:lnTo>
                    <a:lnTo>
                      <a:pt x="142" y="187"/>
                    </a:lnTo>
                    <a:lnTo>
                      <a:pt x="165" y="195"/>
                    </a:lnTo>
                    <a:lnTo>
                      <a:pt x="191" y="202"/>
                    </a:lnTo>
                    <a:lnTo>
                      <a:pt x="215" y="208"/>
                    </a:lnTo>
                    <a:lnTo>
                      <a:pt x="237" y="213"/>
                    </a:lnTo>
                    <a:lnTo>
                      <a:pt x="261" y="218"/>
                    </a:lnTo>
                    <a:lnTo>
                      <a:pt x="282" y="221"/>
                    </a:lnTo>
                    <a:lnTo>
                      <a:pt x="303" y="224"/>
                    </a:lnTo>
                    <a:lnTo>
                      <a:pt x="322" y="228"/>
                    </a:lnTo>
                    <a:lnTo>
                      <a:pt x="341" y="229"/>
                    </a:lnTo>
                    <a:lnTo>
                      <a:pt x="358" y="231"/>
                    </a:lnTo>
                    <a:lnTo>
                      <a:pt x="352" y="193"/>
                    </a:lnTo>
                    <a:lnTo>
                      <a:pt x="346" y="156"/>
                    </a:lnTo>
                    <a:lnTo>
                      <a:pt x="340" y="119"/>
                    </a:lnTo>
                    <a:lnTo>
                      <a:pt x="334" y="81"/>
                    </a:lnTo>
                    <a:lnTo>
                      <a:pt x="319" y="78"/>
                    </a:lnTo>
                    <a:lnTo>
                      <a:pt x="304" y="75"/>
                    </a:lnTo>
                    <a:lnTo>
                      <a:pt x="288" y="72"/>
                    </a:lnTo>
                    <a:lnTo>
                      <a:pt x="270" y="67"/>
                    </a:lnTo>
                    <a:lnTo>
                      <a:pt x="252" y="62"/>
                    </a:lnTo>
                    <a:lnTo>
                      <a:pt x="234" y="57"/>
                    </a:lnTo>
                    <a:lnTo>
                      <a:pt x="216" y="52"/>
                    </a:lnTo>
                    <a:lnTo>
                      <a:pt x="198" y="46"/>
                    </a:lnTo>
                    <a:lnTo>
                      <a:pt x="180" y="39"/>
                    </a:lnTo>
                    <a:lnTo>
                      <a:pt x="164" y="34"/>
                    </a:lnTo>
                    <a:lnTo>
                      <a:pt x="148" y="28"/>
                    </a:lnTo>
                    <a:lnTo>
                      <a:pt x="134" y="21"/>
                    </a:lnTo>
                    <a:lnTo>
                      <a:pt x="121" y="16"/>
                    </a:lnTo>
                    <a:lnTo>
                      <a:pt x="107" y="10"/>
                    </a:lnTo>
                    <a:lnTo>
                      <a:pt x="98" y="5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964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65" name="Freeform 59"/>
              <p:cNvSpPr>
                <a:spLocks/>
              </p:cNvSpPr>
              <p:nvPr/>
            </p:nvSpPr>
            <p:spPr bwMode="auto">
              <a:xfrm>
                <a:off x="4028" y="3087"/>
                <a:ext cx="169" cy="113"/>
              </a:xfrm>
              <a:custGeom>
                <a:avLst/>
                <a:gdLst>
                  <a:gd name="T0" fmla="*/ 1 w 336"/>
                  <a:gd name="T1" fmla="*/ 0 h 226"/>
                  <a:gd name="T2" fmla="*/ 1 w 336"/>
                  <a:gd name="T3" fmla="*/ 1 h 226"/>
                  <a:gd name="T4" fmla="*/ 1 w 336"/>
                  <a:gd name="T5" fmla="*/ 1 h 226"/>
                  <a:gd name="T6" fmla="*/ 1 w 336"/>
                  <a:gd name="T7" fmla="*/ 1 h 226"/>
                  <a:gd name="T8" fmla="*/ 1 w 336"/>
                  <a:gd name="T9" fmla="*/ 1 h 226"/>
                  <a:gd name="T10" fmla="*/ 1 w 336"/>
                  <a:gd name="T11" fmla="*/ 1 h 226"/>
                  <a:gd name="T12" fmla="*/ 1 w 336"/>
                  <a:gd name="T13" fmla="*/ 1 h 226"/>
                  <a:gd name="T14" fmla="*/ 1 w 336"/>
                  <a:gd name="T15" fmla="*/ 1 h 226"/>
                  <a:gd name="T16" fmla="*/ 1 w 336"/>
                  <a:gd name="T17" fmla="*/ 1 h 226"/>
                  <a:gd name="T18" fmla="*/ 1 w 336"/>
                  <a:gd name="T19" fmla="*/ 1 h 226"/>
                  <a:gd name="T20" fmla="*/ 1 w 336"/>
                  <a:gd name="T21" fmla="*/ 1 h 226"/>
                  <a:gd name="T22" fmla="*/ 1 w 336"/>
                  <a:gd name="T23" fmla="*/ 1 h 226"/>
                  <a:gd name="T24" fmla="*/ 0 w 336"/>
                  <a:gd name="T25" fmla="*/ 1 h 226"/>
                  <a:gd name="T26" fmla="*/ 1 w 336"/>
                  <a:gd name="T27" fmla="*/ 1 h 226"/>
                  <a:gd name="T28" fmla="*/ 1 w 336"/>
                  <a:gd name="T29" fmla="*/ 1 h 226"/>
                  <a:gd name="T30" fmla="*/ 1 w 336"/>
                  <a:gd name="T31" fmla="*/ 1 h 226"/>
                  <a:gd name="T32" fmla="*/ 1 w 336"/>
                  <a:gd name="T33" fmla="*/ 1 h 226"/>
                  <a:gd name="T34" fmla="*/ 1 w 336"/>
                  <a:gd name="T35" fmla="*/ 1 h 226"/>
                  <a:gd name="T36" fmla="*/ 1 w 336"/>
                  <a:gd name="T37" fmla="*/ 1 h 226"/>
                  <a:gd name="T38" fmla="*/ 1 w 336"/>
                  <a:gd name="T39" fmla="*/ 1 h 226"/>
                  <a:gd name="T40" fmla="*/ 1 w 336"/>
                  <a:gd name="T41" fmla="*/ 1 h 226"/>
                  <a:gd name="T42" fmla="*/ 1 w 336"/>
                  <a:gd name="T43" fmla="*/ 1 h 226"/>
                  <a:gd name="T44" fmla="*/ 1 w 336"/>
                  <a:gd name="T45" fmla="*/ 1 h 226"/>
                  <a:gd name="T46" fmla="*/ 1 w 336"/>
                  <a:gd name="T47" fmla="*/ 1 h 226"/>
                  <a:gd name="T48" fmla="*/ 1 w 336"/>
                  <a:gd name="T49" fmla="*/ 1 h 226"/>
                  <a:gd name="T50" fmla="*/ 1 w 336"/>
                  <a:gd name="T51" fmla="*/ 1 h 226"/>
                  <a:gd name="T52" fmla="*/ 1 w 336"/>
                  <a:gd name="T53" fmla="*/ 1 h 226"/>
                  <a:gd name="T54" fmla="*/ 1 w 336"/>
                  <a:gd name="T55" fmla="*/ 1 h 226"/>
                  <a:gd name="T56" fmla="*/ 1 w 336"/>
                  <a:gd name="T57" fmla="*/ 1 h 226"/>
                  <a:gd name="T58" fmla="*/ 1 w 336"/>
                  <a:gd name="T59" fmla="*/ 1 h 226"/>
                  <a:gd name="T60" fmla="*/ 1 w 336"/>
                  <a:gd name="T61" fmla="*/ 1 h 226"/>
                  <a:gd name="T62" fmla="*/ 1 w 336"/>
                  <a:gd name="T63" fmla="*/ 1 h 226"/>
                  <a:gd name="T64" fmla="*/ 1 w 336"/>
                  <a:gd name="T65" fmla="*/ 1 h 226"/>
                  <a:gd name="T66" fmla="*/ 1 w 336"/>
                  <a:gd name="T67" fmla="*/ 1 h 226"/>
                  <a:gd name="T68" fmla="*/ 1 w 336"/>
                  <a:gd name="T69" fmla="*/ 1 h 226"/>
                  <a:gd name="T70" fmla="*/ 1 w 336"/>
                  <a:gd name="T71" fmla="*/ 1 h 226"/>
                  <a:gd name="T72" fmla="*/ 1 w 336"/>
                  <a:gd name="T73" fmla="*/ 1 h 226"/>
                  <a:gd name="T74" fmla="*/ 1 w 336"/>
                  <a:gd name="T75" fmla="*/ 1 h 226"/>
                  <a:gd name="T76" fmla="*/ 1 w 336"/>
                  <a:gd name="T77" fmla="*/ 1 h 226"/>
                  <a:gd name="T78" fmla="*/ 1 w 336"/>
                  <a:gd name="T79" fmla="*/ 1 h 226"/>
                  <a:gd name="T80" fmla="*/ 1 w 336"/>
                  <a:gd name="T81" fmla="*/ 0 h 22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6"/>
                  <a:gd name="T124" fmla="*/ 0 h 226"/>
                  <a:gd name="T125" fmla="*/ 336 w 336"/>
                  <a:gd name="T126" fmla="*/ 226 h 22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6" h="226">
                    <a:moveTo>
                      <a:pt x="92" y="0"/>
                    </a:moveTo>
                    <a:lnTo>
                      <a:pt x="81" y="15"/>
                    </a:lnTo>
                    <a:lnTo>
                      <a:pt x="73" y="30"/>
                    </a:lnTo>
                    <a:lnTo>
                      <a:pt x="62" y="44"/>
                    </a:lnTo>
                    <a:lnTo>
                      <a:pt x="53" y="57"/>
                    </a:lnTo>
                    <a:lnTo>
                      <a:pt x="47" y="65"/>
                    </a:lnTo>
                    <a:lnTo>
                      <a:pt x="40" y="73"/>
                    </a:lnTo>
                    <a:lnTo>
                      <a:pt x="34" y="80"/>
                    </a:lnTo>
                    <a:lnTo>
                      <a:pt x="26" y="88"/>
                    </a:lnTo>
                    <a:lnTo>
                      <a:pt x="20" y="96"/>
                    </a:lnTo>
                    <a:lnTo>
                      <a:pt x="13" y="103"/>
                    </a:lnTo>
                    <a:lnTo>
                      <a:pt x="7" y="111"/>
                    </a:lnTo>
                    <a:lnTo>
                      <a:pt x="0" y="119"/>
                    </a:lnTo>
                    <a:lnTo>
                      <a:pt x="20" y="134"/>
                    </a:lnTo>
                    <a:lnTo>
                      <a:pt x="43" y="145"/>
                    </a:lnTo>
                    <a:lnTo>
                      <a:pt x="65" y="158"/>
                    </a:lnTo>
                    <a:lnTo>
                      <a:pt x="87" y="168"/>
                    </a:lnTo>
                    <a:lnTo>
                      <a:pt x="111" y="177"/>
                    </a:lnTo>
                    <a:lnTo>
                      <a:pt x="134" y="186"/>
                    </a:lnTo>
                    <a:lnTo>
                      <a:pt x="157" y="192"/>
                    </a:lnTo>
                    <a:lnTo>
                      <a:pt x="180" y="199"/>
                    </a:lnTo>
                    <a:lnTo>
                      <a:pt x="202" y="205"/>
                    </a:lnTo>
                    <a:lnTo>
                      <a:pt x="225" y="210"/>
                    </a:lnTo>
                    <a:lnTo>
                      <a:pt x="245" y="215"/>
                    </a:lnTo>
                    <a:lnTo>
                      <a:pt x="266" y="218"/>
                    </a:lnTo>
                    <a:lnTo>
                      <a:pt x="286" y="221"/>
                    </a:lnTo>
                    <a:lnTo>
                      <a:pt x="304" y="223"/>
                    </a:lnTo>
                    <a:lnTo>
                      <a:pt x="321" y="225"/>
                    </a:lnTo>
                    <a:lnTo>
                      <a:pt x="336" y="226"/>
                    </a:lnTo>
                    <a:lnTo>
                      <a:pt x="330" y="189"/>
                    </a:lnTo>
                    <a:lnTo>
                      <a:pt x="326" y="150"/>
                    </a:lnTo>
                    <a:lnTo>
                      <a:pt x="320" y="112"/>
                    </a:lnTo>
                    <a:lnTo>
                      <a:pt x="314" y="75"/>
                    </a:lnTo>
                    <a:lnTo>
                      <a:pt x="286" y="69"/>
                    </a:lnTo>
                    <a:lnTo>
                      <a:pt x="256" y="60"/>
                    </a:lnTo>
                    <a:lnTo>
                      <a:pt x="223" y="52"/>
                    </a:lnTo>
                    <a:lnTo>
                      <a:pt x="190" y="43"/>
                    </a:lnTo>
                    <a:lnTo>
                      <a:pt x="159" y="31"/>
                    </a:lnTo>
                    <a:lnTo>
                      <a:pt x="132" y="22"/>
                    </a:lnTo>
                    <a:lnTo>
                      <a:pt x="108" y="10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9E5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66" name="Freeform 60"/>
              <p:cNvSpPr>
                <a:spLocks/>
              </p:cNvSpPr>
              <p:nvPr/>
            </p:nvSpPr>
            <p:spPr bwMode="auto">
              <a:xfrm>
                <a:off x="4031" y="3089"/>
                <a:ext cx="157" cy="110"/>
              </a:xfrm>
              <a:custGeom>
                <a:avLst/>
                <a:gdLst>
                  <a:gd name="T0" fmla="*/ 0 w 315"/>
                  <a:gd name="T1" fmla="*/ 0 h 221"/>
                  <a:gd name="T2" fmla="*/ 0 w 315"/>
                  <a:gd name="T3" fmla="*/ 0 h 221"/>
                  <a:gd name="T4" fmla="*/ 0 w 315"/>
                  <a:gd name="T5" fmla="*/ 0 h 221"/>
                  <a:gd name="T6" fmla="*/ 0 w 315"/>
                  <a:gd name="T7" fmla="*/ 0 h 221"/>
                  <a:gd name="T8" fmla="*/ 0 w 315"/>
                  <a:gd name="T9" fmla="*/ 0 h 221"/>
                  <a:gd name="T10" fmla="*/ 0 w 315"/>
                  <a:gd name="T11" fmla="*/ 0 h 221"/>
                  <a:gd name="T12" fmla="*/ 0 w 315"/>
                  <a:gd name="T13" fmla="*/ 0 h 221"/>
                  <a:gd name="T14" fmla="*/ 0 w 315"/>
                  <a:gd name="T15" fmla="*/ 0 h 221"/>
                  <a:gd name="T16" fmla="*/ 0 w 315"/>
                  <a:gd name="T17" fmla="*/ 0 h 221"/>
                  <a:gd name="T18" fmla="*/ 0 w 315"/>
                  <a:gd name="T19" fmla="*/ 0 h 221"/>
                  <a:gd name="T20" fmla="*/ 0 w 315"/>
                  <a:gd name="T21" fmla="*/ 0 h 221"/>
                  <a:gd name="T22" fmla="*/ 0 w 315"/>
                  <a:gd name="T23" fmla="*/ 0 h 221"/>
                  <a:gd name="T24" fmla="*/ 0 w 315"/>
                  <a:gd name="T25" fmla="*/ 0 h 221"/>
                  <a:gd name="T26" fmla="*/ 0 w 315"/>
                  <a:gd name="T27" fmla="*/ 0 h 221"/>
                  <a:gd name="T28" fmla="*/ 0 w 315"/>
                  <a:gd name="T29" fmla="*/ 0 h 221"/>
                  <a:gd name="T30" fmla="*/ 0 w 315"/>
                  <a:gd name="T31" fmla="*/ 0 h 221"/>
                  <a:gd name="T32" fmla="*/ 0 w 315"/>
                  <a:gd name="T33" fmla="*/ 0 h 221"/>
                  <a:gd name="T34" fmla="*/ 0 w 315"/>
                  <a:gd name="T35" fmla="*/ 0 h 221"/>
                  <a:gd name="T36" fmla="*/ 0 w 315"/>
                  <a:gd name="T37" fmla="*/ 0 h 221"/>
                  <a:gd name="T38" fmla="*/ 0 w 315"/>
                  <a:gd name="T39" fmla="*/ 0 h 221"/>
                  <a:gd name="T40" fmla="*/ 0 w 315"/>
                  <a:gd name="T41" fmla="*/ 0 h 221"/>
                  <a:gd name="T42" fmla="*/ 0 w 315"/>
                  <a:gd name="T43" fmla="*/ 0 h 221"/>
                  <a:gd name="T44" fmla="*/ 0 w 315"/>
                  <a:gd name="T45" fmla="*/ 0 h 221"/>
                  <a:gd name="T46" fmla="*/ 0 w 315"/>
                  <a:gd name="T47" fmla="*/ 0 h 221"/>
                  <a:gd name="T48" fmla="*/ 0 w 315"/>
                  <a:gd name="T49" fmla="*/ 0 h 221"/>
                  <a:gd name="T50" fmla="*/ 0 w 315"/>
                  <a:gd name="T51" fmla="*/ 0 h 221"/>
                  <a:gd name="T52" fmla="*/ 0 w 315"/>
                  <a:gd name="T53" fmla="*/ 0 h 221"/>
                  <a:gd name="T54" fmla="*/ 0 w 315"/>
                  <a:gd name="T55" fmla="*/ 0 h 221"/>
                  <a:gd name="T56" fmla="*/ 0 w 315"/>
                  <a:gd name="T57" fmla="*/ 0 h 221"/>
                  <a:gd name="T58" fmla="*/ 0 w 315"/>
                  <a:gd name="T59" fmla="*/ 0 h 221"/>
                  <a:gd name="T60" fmla="*/ 0 w 315"/>
                  <a:gd name="T61" fmla="*/ 0 h 221"/>
                  <a:gd name="T62" fmla="*/ 0 w 315"/>
                  <a:gd name="T63" fmla="*/ 0 h 221"/>
                  <a:gd name="T64" fmla="*/ 0 w 315"/>
                  <a:gd name="T65" fmla="*/ 0 h 221"/>
                  <a:gd name="T66" fmla="*/ 0 w 315"/>
                  <a:gd name="T67" fmla="*/ 0 h 221"/>
                  <a:gd name="T68" fmla="*/ 0 w 315"/>
                  <a:gd name="T69" fmla="*/ 0 h 221"/>
                  <a:gd name="T70" fmla="*/ 0 w 315"/>
                  <a:gd name="T71" fmla="*/ 0 h 221"/>
                  <a:gd name="T72" fmla="*/ 0 w 315"/>
                  <a:gd name="T73" fmla="*/ 0 h 221"/>
                  <a:gd name="T74" fmla="*/ 0 w 315"/>
                  <a:gd name="T75" fmla="*/ 0 h 221"/>
                  <a:gd name="T76" fmla="*/ 0 w 315"/>
                  <a:gd name="T77" fmla="*/ 0 h 221"/>
                  <a:gd name="T78" fmla="*/ 0 w 315"/>
                  <a:gd name="T79" fmla="*/ 0 h 221"/>
                  <a:gd name="T80" fmla="*/ 0 w 315"/>
                  <a:gd name="T81" fmla="*/ 0 h 22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15"/>
                  <a:gd name="T124" fmla="*/ 0 h 221"/>
                  <a:gd name="T125" fmla="*/ 315 w 315"/>
                  <a:gd name="T126" fmla="*/ 221 h 22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15" h="221">
                    <a:moveTo>
                      <a:pt x="93" y="0"/>
                    </a:moveTo>
                    <a:lnTo>
                      <a:pt x="82" y="14"/>
                    </a:lnTo>
                    <a:lnTo>
                      <a:pt x="73" y="29"/>
                    </a:lnTo>
                    <a:lnTo>
                      <a:pt x="65" y="44"/>
                    </a:lnTo>
                    <a:lnTo>
                      <a:pt x="54" y="58"/>
                    </a:lnTo>
                    <a:lnTo>
                      <a:pt x="48" y="66"/>
                    </a:lnTo>
                    <a:lnTo>
                      <a:pt x="41" y="73"/>
                    </a:lnTo>
                    <a:lnTo>
                      <a:pt x="35" y="81"/>
                    </a:lnTo>
                    <a:lnTo>
                      <a:pt x="27" y="89"/>
                    </a:lnTo>
                    <a:lnTo>
                      <a:pt x="21" y="95"/>
                    </a:lnTo>
                    <a:lnTo>
                      <a:pt x="14" y="104"/>
                    </a:lnTo>
                    <a:lnTo>
                      <a:pt x="8" y="112"/>
                    </a:lnTo>
                    <a:lnTo>
                      <a:pt x="0" y="120"/>
                    </a:lnTo>
                    <a:lnTo>
                      <a:pt x="20" y="133"/>
                    </a:lnTo>
                    <a:lnTo>
                      <a:pt x="41" y="144"/>
                    </a:lnTo>
                    <a:lnTo>
                      <a:pt x="62" y="156"/>
                    </a:lnTo>
                    <a:lnTo>
                      <a:pt x="84" y="165"/>
                    </a:lnTo>
                    <a:lnTo>
                      <a:pt x="105" y="175"/>
                    </a:lnTo>
                    <a:lnTo>
                      <a:pt x="127" y="183"/>
                    </a:lnTo>
                    <a:lnTo>
                      <a:pt x="148" y="190"/>
                    </a:lnTo>
                    <a:lnTo>
                      <a:pt x="169" y="196"/>
                    </a:lnTo>
                    <a:lnTo>
                      <a:pt x="190" y="201"/>
                    </a:lnTo>
                    <a:lnTo>
                      <a:pt x="211" y="206"/>
                    </a:lnTo>
                    <a:lnTo>
                      <a:pt x="230" y="209"/>
                    </a:lnTo>
                    <a:lnTo>
                      <a:pt x="249" y="212"/>
                    </a:lnTo>
                    <a:lnTo>
                      <a:pt x="267" y="216"/>
                    </a:lnTo>
                    <a:lnTo>
                      <a:pt x="285" y="217"/>
                    </a:lnTo>
                    <a:lnTo>
                      <a:pt x="300" y="219"/>
                    </a:lnTo>
                    <a:lnTo>
                      <a:pt x="315" y="221"/>
                    </a:lnTo>
                    <a:lnTo>
                      <a:pt x="309" y="183"/>
                    </a:lnTo>
                    <a:lnTo>
                      <a:pt x="304" y="144"/>
                    </a:lnTo>
                    <a:lnTo>
                      <a:pt x="300" y="105"/>
                    </a:lnTo>
                    <a:lnTo>
                      <a:pt x="294" y="68"/>
                    </a:lnTo>
                    <a:lnTo>
                      <a:pt x="269" y="61"/>
                    </a:lnTo>
                    <a:lnTo>
                      <a:pt x="240" y="55"/>
                    </a:lnTo>
                    <a:lnTo>
                      <a:pt x="211" y="47"/>
                    </a:lnTo>
                    <a:lnTo>
                      <a:pt x="182" y="39"/>
                    </a:lnTo>
                    <a:lnTo>
                      <a:pt x="154" y="29"/>
                    </a:lnTo>
                    <a:lnTo>
                      <a:pt x="129" y="19"/>
                    </a:lnTo>
                    <a:lnTo>
                      <a:pt x="108" y="9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A35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67" name="Freeform 61"/>
              <p:cNvSpPr>
                <a:spLocks/>
              </p:cNvSpPr>
              <p:nvPr/>
            </p:nvSpPr>
            <p:spPr bwMode="auto">
              <a:xfrm>
                <a:off x="4034" y="3090"/>
                <a:ext cx="146" cy="108"/>
              </a:xfrm>
              <a:custGeom>
                <a:avLst/>
                <a:gdLst>
                  <a:gd name="T0" fmla="*/ 0 w 293"/>
                  <a:gd name="T1" fmla="*/ 0 h 216"/>
                  <a:gd name="T2" fmla="*/ 0 w 293"/>
                  <a:gd name="T3" fmla="*/ 1 h 216"/>
                  <a:gd name="T4" fmla="*/ 0 w 293"/>
                  <a:gd name="T5" fmla="*/ 1 h 216"/>
                  <a:gd name="T6" fmla="*/ 0 w 293"/>
                  <a:gd name="T7" fmla="*/ 1 h 216"/>
                  <a:gd name="T8" fmla="*/ 0 w 293"/>
                  <a:gd name="T9" fmla="*/ 1 h 216"/>
                  <a:gd name="T10" fmla="*/ 0 w 293"/>
                  <a:gd name="T11" fmla="*/ 1 h 216"/>
                  <a:gd name="T12" fmla="*/ 0 w 293"/>
                  <a:gd name="T13" fmla="*/ 1 h 216"/>
                  <a:gd name="T14" fmla="*/ 0 w 293"/>
                  <a:gd name="T15" fmla="*/ 1 h 216"/>
                  <a:gd name="T16" fmla="*/ 0 w 293"/>
                  <a:gd name="T17" fmla="*/ 1 h 216"/>
                  <a:gd name="T18" fmla="*/ 0 w 293"/>
                  <a:gd name="T19" fmla="*/ 1 h 216"/>
                  <a:gd name="T20" fmla="*/ 0 w 293"/>
                  <a:gd name="T21" fmla="*/ 1 h 216"/>
                  <a:gd name="T22" fmla="*/ 0 w 293"/>
                  <a:gd name="T23" fmla="*/ 1 h 216"/>
                  <a:gd name="T24" fmla="*/ 0 w 293"/>
                  <a:gd name="T25" fmla="*/ 1 h 216"/>
                  <a:gd name="T26" fmla="*/ 0 w 293"/>
                  <a:gd name="T27" fmla="*/ 1 h 216"/>
                  <a:gd name="T28" fmla="*/ 0 w 293"/>
                  <a:gd name="T29" fmla="*/ 1 h 216"/>
                  <a:gd name="T30" fmla="*/ 0 w 293"/>
                  <a:gd name="T31" fmla="*/ 1 h 216"/>
                  <a:gd name="T32" fmla="*/ 0 w 293"/>
                  <a:gd name="T33" fmla="*/ 1 h 216"/>
                  <a:gd name="T34" fmla="*/ 0 w 293"/>
                  <a:gd name="T35" fmla="*/ 1 h 216"/>
                  <a:gd name="T36" fmla="*/ 0 w 293"/>
                  <a:gd name="T37" fmla="*/ 1 h 216"/>
                  <a:gd name="T38" fmla="*/ 0 w 293"/>
                  <a:gd name="T39" fmla="*/ 1 h 216"/>
                  <a:gd name="T40" fmla="*/ 0 w 293"/>
                  <a:gd name="T41" fmla="*/ 1 h 216"/>
                  <a:gd name="T42" fmla="*/ 0 w 293"/>
                  <a:gd name="T43" fmla="*/ 1 h 216"/>
                  <a:gd name="T44" fmla="*/ 0 w 293"/>
                  <a:gd name="T45" fmla="*/ 1 h 216"/>
                  <a:gd name="T46" fmla="*/ 0 w 293"/>
                  <a:gd name="T47" fmla="*/ 1 h 216"/>
                  <a:gd name="T48" fmla="*/ 0 w 293"/>
                  <a:gd name="T49" fmla="*/ 1 h 216"/>
                  <a:gd name="T50" fmla="*/ 0 w 293"/>
                  <a:gd name="T51" fmla="*/ 1 h 216"/>
                  <a:gd name="T52" fmla="*/ 0 w 293"/>
                  <a:gd name="T53" fmla="*/ 1 h 216"/>
                  <a:gd name="T54" fmla="*/ 0 w 293"/>
                  <a:gd name="T55" fmla="*/ 1 h 216"/>
                  <a:gd name="T56" fmla="*/ 0 w 293"/>
                  <a:gd name="T57" fmla="*/ 1 h 216"/>
                  <a:gd name="T58" fmla="*/ 0 w 293"/>
                  <a:gd name="T59" fmla="*/ 1 h 216"/>
                  <a:gd name="T60" fmla="*/ 0 w 293"/>
                  <a:gd name="T61" fmla="*/ 1 h 216"/>
                  <a:gd name="T62" fmla="*/ 0 w 293"/>
                  <a:gd name="T63" fmla="*/ 1 h 216"/>
                  <a:gd name="T64" fmla="*/ 0 w 293"/>
                  <a:gd name="T65" fmla="*/ 1 h 216"/>
                  <a:gd name="T66" fmla="*/ 0 w 293"/>
                  <a:gd name="T67" fmla="*/ 1 h 216"/>
                  <a:gd name="T68" fmla="*/ 0 w 293"/>
                  <a:gd name="T69" fmla="*/ 1 h 216"/>
                  <a:gd name="T70" fmla="*/ 0 w 293"/>
                  <a:gd name="T71" fmla="*/ 1 h 216"/>
                  <a:gd name="T72" fmla="*/ 0 w 293"/>
                  <a:gd name="T73" fmla="*/ 1 h 216"/>
                  <a:gd name="T74" fmla="*/ 0 w 293"/>
                  <a:gd name="T75" fmla="*/ 1 h 216"/>
                  <a:gd name="T76" fmla="*/ 0 w 293"/>
                  <a:gd name="T77" fmla="*/ 1 h 216"/>
                  <a:gd name="T78" fmla="*/ 0 w 293"/>
                  <a:gd name="T79" fmla="*/ 1 h 216"/>
                  <a:gd name="T80" fmla="*/ 0 w 293"/>
                  <a:gd name="T81" fmla="*/ 0 h 21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93"/>
                  <a:gd name="T124" fmla="*/ 0 h 216"/>
                  <a:gd name="T125" fmla="*/ 293 w 293"/>
                  <a:gd name="T126" fmla="*/ 216 h 21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93" h="216">
                    <a:moveTo>
                      <a:pt x="93" y="0"/>
                    </a:moveTo>
                    <a:lnTo>
                      <a:pt x="84" y="15"/>
                    </a:lnTo>
                    <a:lnTo>
                      <a:pt x="73" y="29"/>
                    </a:lnTo>
                    <a:lnTo>
                      <a:pt x="65" y="44"/>
                    </a:lnTo>
                    <a:lnTo>
                      <a:pt x="54" y="58"/>
                    </a:lnTo>
                    <a:lnTo>
                      <a:pt x="48" y="66"/>
                    </a:lnTo>
                    <a:lnTo>
                      <a:pt x="41" y="75"/>
                    </a:lnTo>
                    <a:lnTo>
                      <a:pt x="35" y="83"/>
                    </a:lnTo>
                    <a:lnTo>
                      <a:pt x="27" y="89"/>
                    </a:lnTo>
                    <a:lnTo>
                      <a:pt x="21" y="97"/>
                    </a:lnTo>
                    <a:lnTo>
                      <a:pt x="14" y="105"/>
                    </a:lnTo>
                    <a:lnTo>
                      <a:pt x="8" y="114"/>
                    </a:lnTo>
                    <a:lnTo>
                      <a:pt x="0" y="122"/>
                    </a:lnTo>
                    <a:lnTo>
                      <a:pt x="18" y="135"/>
                    </a:lnTo>
                    <a:lnTo>
                      <a:pt x="38" y="144"/>
                    </a:lnTo>
                    <a:lnTo>
                      <a:pt x="57" y="156"/>
                    </a:lnTo>
                    <a:lnTo>
                      <a:pt x="78" y="164"/>
                    </a:lnTo>
                    <a:lnTo>
                      <a:pt x="97" y="172"/>
                    </a:lnTo>
                    <a:lnTo>
                      <a:pt x="118" y="180"/>
                    </a:lnTo>
                    <a:lnTo>
                      <a:pt x="138" y="187"/>
                    </a:lnTo>
                    <a:lnTo>
                      <a:pt x="158" y="193"/>
                    </a:lnTo>
                    <a:lnTo>
                      <a:pt x="178" y="198"/>
                    </a:lnTo>
                    <a:lnTo>
                      <a:pt x="196" y="201"/>
                    </a:lnTo>
                    <a:lnTo>
                      <a:pt x="215" y="206"/>
                    </a:lnTo>
                    <a:lnTo>
                      <a:pt x="233" y="209"/>
                    </a:lnTo>
                    <a:lnTo>
                      <a:pt x="249" y="211"/>
                    </a:lnTo>
                    <a:lnTo>
                      <a:pt x="264" y="213"/>
                    </a:lnTo>
                    <a:lnTo>
                      <a:pt x="279" y="214"/>
                    </a:lnTo>
                    <a:lnTo>
                      <a:pt x="293" y="216"/>
                    </a:lnTo>
                    <a:lnTo>
                      <a:pt x="288" y="177"/>
                    </a:lnTo>
                    <a:lnTo>
                      <a:pt x="284" y="138"/>
                    </a:lnTo>
                    <a:lnTo>
                      <a:pt x="278" y="101"/>
                    </a:lnTo>
                    <a:lnTo>
                      <a:pt x="273" y="62"/>
                    </a:lnTo>
                    <a:lnTo>
                      <a:pt x="251" y="55"/>
                    </a:lnTo>
                    <a:lnTo>
                      <a:pt x="225" y="49"/>
                    </a:lnTo>
                    <a:lnTo>
                      <a:pt x="199" y="42"/>
                    </a:lnTo>
                    <a:lnTo>
                      <a:pt x="172" y="34"/>
                    </a:lnTo>
                    <a:lnTo>
                      <a:pt x="148" y="26"/>
                    </a:lnTo>
                    <a:lnTo>
                      <a:pt x="126" y="18"/>
                    </a:lnTo>
                    <a:lnTo>
                      <a:pt x="106" y="10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A86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68" name="Freeform 62"/>
              <p:cNvSpPr>
                <a:spLocks/>
              </p:cNvSpPr>
              <p:nvPr/>
            </p:nvSpPr>
            <p:spPr bwMode="auto">
              <a:xfrm>
                <a:off x="4037" y="3092"/>
                <a:ext cx="135" cy="106"/>
              </a:xfrm>
              <a:custGeom>
                <a:avLst/>
                <a:gdLst>
                  <a:gd name="T0" fmla="*/ 1 w 270"/>
                  <a:gd name="T1" fmla="*/ 0 h 213"/>
                  <a:gd name="T2" fmla="*/ 1 w 270"/>
                  <a:gd name="T3" fmla="*/ 0 h 213"/>
                  <a:gd name="T4" fmla="*/ 1 w 270"/>
                  <a:gd name="T5" fmla="*/ 0 h 213"/>
                  <a:gd name="T6" fmla="*/ 1 w 270"/>
                  <a:gd name="T7" fmla="*/ 0 h 213"/>
                  <a:gd name="T8" fmla="*/ 1 w 270"/>
                  <a:gd name="T9" fmla="*/ 0 h 213"/>
                  <a:gd name="T10" fmla="*/ 1 w 270"/>
                  <a:gd name="T11" fmla="*/ 0 h 213"/>
                  <a:gd name="T12" fmla="*/ 1 w 270"/>
                  <a:gd name="T13" fmla="*/ 0 h 213"/>
                  <a:gd name="T14" fmla="*/ 1 w 270"/>
                  <a:gd name="T15" fmla="*/ 0 h 213"/>
                  <a:gd name="T16" fmla="*/ 1 w 270"/>
                  <a:gd name="T17" fmla="*/ 0 h 213"/>
                  <a:gd name="T18" fmla="*/ 1 w 270"/>
                  <a:gd name="T19" fmla="*/ 0 h 213"/>
                  <a:gd name="T20" fmla="*/ 1 w 270"/>
                  <a:gd name="T21" fmla="*/ 0 h 213"/>
                  <a:gd name="T22" fmla="*/ 1 w 270"/>
                  <a:gd name="T23" fmla="*/ 0 h 213"/>
                  <a:gd name="T24" fmla="*/ 0 w 270"/>
                  <a:gd name="T25" fmla="*/ 0 h 213"/>
                  <a:gd name="T26" fmla="*/ 1 w 270"/>
                  <a:gd name="T27" fmla="*/ 0 h 213"/>
                  <a:gd name="T28" fmla="*/ 1 w 270"/>
                  <a:gd name="T29" fmla="*/ 0 h 213"/>
                  <a:gd name="T30" fmla="*/ 1 w 270"/>
                  <a:gd name="T31" fmla="*/ 0 h 213"/>
                  <a:gd name="T32" fmla="*/ 1 w 270"/>
                  <a:gd name="T33" fmla="*/ 0 h 213"/>
                  <a:gd name="T34" fmla="*/ 1 w 270"/>
                  <a:gd name="T35" fmla="*/ 0 h 213"/>
                  <a:gd name="T36" fmla="*/ 1 w 270"/>
                  <a:gd name="T37" fmla="*/ 0 h 213"/>
                  <a:gd name="T38" fmla="*/ 1 w 270"/>
                  <a:gd name="T39" fmla="*/ 0 h 213"/>
                  <a:gd name="T40" fmla="*/ 1 w 270"/>
                  <a:gd name="T41" fmla="*/ 0 h 213"/>
                  <a:gd name="T42" fmla="*/ 1 w 270"/>
                  <a:gd name="T43" fmla="*/ 0 h 213"/>
                  <a:gd name="T44" fmla="*/ 1 w 270"/>
                  <a:gd name="T45" fmla="*/ 0 h 213"/>
                  <a:gd name="T46" fmla="*/ 1 w 270"/>
                  <a:gd name="T47" fmla="*/ 0 h 213"/>
                  <a:gd name="T48" fmla="*/ 1 w 270"/>
                  <a:gd name="T49" fmla="*/ 0 h 213"/>
                  <a:gd name="T50" fmla="*/ 1 w 270"/>
                  <a:gd name="T51" fmla="*/ 0 h 213"/>
                  <a:gd name="T52" fmla="*/ 1 w 270"/>
                  <a:gd name="T53" fmla="*/ 0 h 213"/>
                  <a:gd name="T54" fmla="*/ 1 w 270"/>
                  <a:gd name="T55" fmla="*/ 0 h 213"/>
                  <a:gd name="T56" fmla="*/ 1 w 270"/>
                  <a:gd name="T57" fmla="*/ 0 h 213"/>
                  <a:gd name="T58" fmla="*/ 1 w 270"/>
                  <a:gd name="T59" fmla="*/ 0 h 213"/>
                  <a:gd name="T60" fmla="*/ 1 w 270"/>
                  <a:gd name="T61" fmla="*/ 0 h 213"/>
                  <a:gd name="T62" fmla="*/ 1 w 270"/>
                  <a:gd name="T63" fmla="*/ 0 h 213"/>
                  <a:gd name="T64" fmla="*/ 1 w 270"/>
                  <a:gd name="T65" fmla="*/ 0 h 213"/>
                  <a:gd name="T66" fmla="*/ 1 w 270"/>
                  <a:gd name="T67" fmla="*/ 0 h 213"/>
                  <a:gd name="T68" fmla="*/ 1 w 270"/>
                  <a:gd name="T69" fmla="*/ 0 h 213"/>
                  <a:gd name="T70" fmla="*/ 1 w 270"/>
                  <a:gd name="T71" fmla="*/ 0 h 213"/>
                  <a:gd name="T72" fmla="*/ 1 w 270"/>
                  <a:gd name="T73" fmla="*/ 0 h 213"/>
                  <a:gd name="T74" fmla="*/ 1 w 270"/>
                  <a:gd name="T75" fmla="*/ 0 h 213"/>
                  <a:gd name="T76" fmla="*/ 1 w 270"/>
                  <a:gd name="T77" fmla="*/ 0 h 213"/>
                  <a:gd name="T78" fmla="*/ 1 w 270"/>
                  <a:gd name="T79" fmla="*/ 0 h 213"/>
                  <a:gd name="T80" fmla="*/ 1 w 270"/>
                  <a:gd name="T81" fmla="*/ 0 h 21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70"/>
                  <a:gd name="T124" fmla="*/ 0 h 213"/>
                  <a:gd name="T125" fmla="*/ 270 w 270"/>
                  <a:gd name="T126" fmla="*/ 213 h 21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70" h="213">
                    <a:moveTo>
                      <a:pt x="93" y="0"/>
                    </a:moveTo>
                    <a:lnTo>
                      <a:pt x="84" y="15"/>
                    </a:lnTo>
                    <a:lnTo>
                      <a:pt x="75" y="29"/>
                    </a:lnTo>
                    <a:lnTo>
                      <a:pt x="64" y="44"/>
                    </a:lnTo>
                    <a:lnTo>
                      <a:pt x="56" y="59"/>
                    </a:lnTo>
                    <a:lnTo>
                      <a:pt x="48" y="67"/>
                    </a:lnTo>
                    <a:lnTo>
                      <a:pt x="42" y="75"/>
                    </a:lnTo>
                    <a:lnTo>
                      <a:pt x="35" y="83"/>
                    </a:lnTo>
                    <a:lnTo>
                      <a:pt x="29" y="91"/>
                    </a:lnTo>
                    <a:lnTo>
                      <a:pt x="21" y="99"/>
                    </a:lnTo>
                    <a:lnTo>
                      <a:pt x="14" y="107"/>
                    </a:lnTo>
                    <a:lnTo>
                      <a:pt x="8" y="115"/>
                    </a:lnTo>
                    <a:lnTo>
                      <a:pt x="0" y="124"/>
                    </a:lnTo>
                    <a:lnTo>
                      <a:pt x="18" y="135"/>
                    </a:lnTo>
                    <a:lnTo>
                      <a:pt x="36" y="145"/>
                    </a:lnTo>
                    <a:lnTo>
                      <a:pt x="54" y="154"/>
                    </a:lnTo>
                    <a:lnTo>
                      <a:pt x="72" y="164"/>
                    </a:lnTo>
                    <a:lnTo>
                      <a:pt x="91" y="171"/>
                    </a:lnTo>
                    <a:lnTo>
                      <a:pt x="111" y="179"/>
                    </a:lnTo>
                    <a:lnTo>
                      <a:pt x="129" y="185"/>
                    </a:lnTo>
                    <a:lnTo>
                      <a:pt x="146" y="190"/>
                    </a:lnTo>
                    <a:lnTo>
                      <a:pt x="164" y="195"/>
                    </a:lnTo>
                    <a:lnTo>
                      <a:pt x="182" y="200"/>
                    </a:lnTo>
                    <a:lnTo>
                      <a:pt x="200" y="203"/>
                    </a:lnTo>
                    <a:lnTo>
                      <a:pt x="215" y="206"/>
                    </a:lnTo>
                    <a:lnTo>
                      <a:pt x="231" y="208"/>
                    </a:lnTo>
                    <a:lnTo>
                      <a:pt x="245" y="210"/>
                    </a:lnTo>
                    <a:lnTo>
                      <a:pt x="258" y="211"/>
                    </a:lnTo>
                    <a:lnTo>
                      <a:pt x="270" y="213"/>
                    </a:lnTo>
                    <a:lnTo>
                      <a:pt x="266" y="172"/>
                    </a:lnTo>
                    <a:lnTo>
                      <a:pt x="261" y="133"/>
                    </a:lnTo>
                    <a:lnTo>
                      <a:pt x="257" y="94"/>
                    </a:lnTo>
                    <a:lnTo>
                      <a:pt x="254" y="54"/>
                    </a:lnTo>
                    <a:lnTo>
                      <a:pt x="233" y="47"/>
                    </a:lnTo>
                    <a:lnTo>
                      <a:pt x="211" y="42"/>
                    </a:lnTo>
                    <a:lnTo>
                      <a:pt x="187" y="36"/>
                    </a:lnTo>
                    <a:lnTo>
                      <a:pt x="163" y="31"/>
                    </a:lnTo>
                    <a:lnTo>
                      <a:pt x="140" y="25"/>
                    </a:lnTo>
                    <a:lnTo>
                      <a:pt x="121" y="16"/>
                    </a:lnTo>
                    <a:lnTo>
                      <a:pt x="105" y="10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AD6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69" name="Freeform 63"/>
              <p:cNvSpPr>
                <a:spLocks/>
              </p:cNvSpPr>
              <p:nvPr/>
            </p:nvSpPr>
            <p:spPr bwMode="auto">
              <a:xfrm>
                <a:off x="4040" y="3094"/>
                <a:ext cx="124" cy="104"/>
              </a:xfrm>
              <a:custGeom>
                <a:avLst/>
                <a:gdLst>
                  <a:gd name="T0" fmla="*/ 1 w 248"/>
                  <a:gd name="T1" fmla="*/ 0 h 208"/>
                  <a:gd name="T2" fmla="*/ 1 w 248"/>
                  <a:gd name="T3" fmla="*/ 1 h 208"/>
                  <a:gd name="T4" fmla="*/ 1 w 248"/>
                  <a:gd name="T5" fmla="*/ 1 h 208"/>
                  <a:gd name="T6" fmla="*/ 1 w 248"/>
                  <a:gd name="T7" fmla="*/ 1 h 208"/>
                  <a:gd name="T8" fmla="*/ 1 w 248"/>
                  <a:gd name="T9" fmla="*/ 1 h 208"/>
                  <a:gd name="T10" fmla="*/ 1 w 248"/>
                  <a:gd name="T11" fmla="*/ 1 h 208"/>
                  <a:gd name="T12" fmla="*/ 1 w 248"/>
                  <a:gd name="T13" fmla="*/ 1 h 208"/>
                  <a:gd name="T14" fmla="*/ 1 w 248"/>
                  <a:gd name="T15" fmla="*/ 1 h 208"/>
                  <a:gd name="T16" fmla="*/ 1 w 248"/>
                  <a:gd name="T17" fmla="*/ 1 h 208"/>
                  <a:gd name="T18" fmla="*/ 1 w 248"/>
                  <a:gd name="T19" fmla="*/ 1 h 208"/>
                  <a:gd name="T20" fmla="*/ 1 w 248"/>
                  <a:gd name="T21" fmla="*/ 1 h 208"/>
                  <a:gd name="T22" fmla="*/ 1 w 248"/>
                  <a:gd name="T23" fmla="*/ 1 h 208"/>
                  <a:gd name="T24" fmla="*/ 0 w 248"/>
                  <a:gd name="T25" fmla="*/ 1 h 208"/>
                  <a:gd name="T26" fmla="*/ 1 w 248"/>
                  <a:gd name="T27" fmla="*/ 1 h 208"/>
                  <a:gd name="T28" fmla="*/ 1 w 248"/>
                  <a:gd name="T29" fmla="*/ 1 h 208"/>
                  <a:gd name="T30" fmla="*/ 1 w 248"/>
                  <a:gd name="T31" fmla="*/ 1 h 208"/>
                  <a:gd name="T32" fmla="*/ 1 w 248"/>
                  <a:gd name="T33" fmla="*/ 1 h 208"/>
                  <a:gd name="T34" fmla="*/ 1 w 248"/>
                  <a:gd name="T35" fmla="*/ 1 h 208"/>
                  <a:gd name="T36" fmla="*/ 1 w 248"/>
                  <a:gd name="T37" fmla="*/ 1 h 208"/>
                  <a:gd name="T38" fmla="*/ 1 w 248"/>
                  <a:gd name="T39" fmla="*/ 1 h 208"/>
                  <a:gd name="T40" fmla="*/ 1 w 248"/>
                  <a:gd name="T41" fmla="*/ 1 h 208"/>
                  <a:gd name="T42" fmla="*/ 1 w 248"/>
                  <a:gd name="T43" fmla="*/ 1 h 208"/>
                  <a:gd name="T44" fmla="*/ 1 w 248"/>
                  <a:gd name="T45" fmla="*/ 1 h 208"/>
                  <a:gd name="T46" fmla="*/ 1 w 248"/>
                  <a:gd name="T47" fmla="*/ 1 h 208"/>
                  <a:gd name="T48" fmla="*/ 1 w 248"/>
                  <a:gd name="T49" fmla="*/ 1 h 208"/>
                  <a:gd name="T50" fmla="*/ 1 w 248"/>
                  <a:gd name="T51" fmla="*/ 1 h 208"/>
                  <a:gd name="T52" fmla="*/ 1 w 248"/>
                  <a:gd name="T53" fmla="*/ 1 h 208"/>
                  <a:gd name="T54" fmla="*/ 1 w 248"/>
                  <a:gd name="T55" fmla="*/ 1 h 208"/>
                  <a:gd name="T56" fmla="*/ 1 w 248"/>
                  <a:gd name="T57" fmla="*/ 1 h 208"/>
                  <a:gd name="T58" fmla="*/ 1 w 248"/>
                  <a:gd name="T59" fmla="*/ 1 h 208"/>
                  <a:gd name="T60" fmla="*/ 1 w 248"/>
                  <a:gd name="T61" fmla="*/ 1 h 208"/>
                  <a:gd name="T62" fmla="*/ 1 w 248"/>
                  <a:gd name="T63" fmla="*/ 1 h 208"/>
                  <a:gd name="T64" fmla="*/ 1 w 248"/>
                  <a:gd name="T65" fmla="*/ 1 h 208"/>
                  <a:gd name="T66" fmla="*/ 1 w 248"/>
                  <a:gd name="T67" fmla="*/ 1 h 208"/>
                  <a:gd name="T68" fmla="*/ 1 w 248"/>
                  <a:gd name="T69" fmla="*/ 1 h 208"/>
                  <a:gd name="T70" fmla="*/ 1 w 248"/>
                  <a:gd name="T71" fmla="*/ 1 h 208"/>
                  <a:gd name="T72" fmla="*/ 1 w 248"/>
                  <a:gd name="T73" fmla="*/ 1 h 208"/>
                  <a:gd name="T74" fmla="*/ 1 w 248"/>
                  <a:gd name="T75" fmla="*/ 1 h 208"/>
                  <a:gd name="T76" fmla="*/ 1 w 248"/>
                  <a:gd name="T77" fmla="*/ 1 h 208"/>
                  <a:gd name="T78" fmla="*/ 1 w 248"/>
                  <a:gd name="T79" fmla="*/ 1 h 208"/>
                  <a:gd name="T80" fmla="*/ 1 w 248"/>
                  <a:gd name="T81" fmla="*/ 0 h 20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8"/>
                  <a:gd name="T124" fmla="*/ 0 h 208"/>
                  <a:gd name="T125" fmla="*/ 248 w 248"/>
                  <a:gd name="T126" fmla="*/ 208 h 20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8" h="208">
                    <a:moveTo>
                      <a:pt x="94" y="0"/>
                    </a:moveTo>
                    <a:lnTo>
                      <a:pt x="84" y="15"/>
                    </a:lnTo>
                    <a:lnTo>
                      <a:pt x="75" y="30"/>
                    </a:lnTo>
                    <a:lnTo>
                      <a:pt x="66" y="44"/>
                    </a:lnTo>
                    <a:lnTo>
                      <a:pt x="55" y="59"/>
                    </a:lnTo>
                    <a:lnTo>
                      <a:pt x="48" y="67"/>
                    </a:lnTo>
                    <a:lnTo>
                      <a:pt x="42" y="75"/>
                    </a:lnTo>
                    <a:lnTo>
                      <a:pt x="35" y="83"/>
                    </a:lnTo>
                    <a:lnTo>
                      <a:pt x="29" y="91"/>
                    </a:lnTo>
                    <a:lnTo>
                      <a:pt x="21" y="101"/>
                    </a:lnTo>
                    <a:lnTo>
                      <a:pt x="14" y="109"/>
                    </a:lnTo>
                    <a:lnTo>
                      <a:pt x="8" y="117"/>
                    </a:lnTo>
                    <a:lnTo>
                      <a:pt x="0" y="125"/>
                    </a:lnTo>
                    <a:lnTo>
                      <a:pt x="17" y="135"/>
                    </a:lnTo>
                    <a:lnTo>
                      <a:pt x="33" y="145"/>
                    </a:lnTo>
                    <a:lnTo>
                      <a:pt x="50" y="155"/>
                    </a:lnTo>
                    <a:lnTo>
                      <a:pt x="67" y="163"/>
                    </a:lnTo>
                    <a:lnTo>
                      <a:pt x="84" y="169"/>
                    </a:lnTo>
                    <a:lnTo>
                      <a:pt x="102" y="176"/>
                    </a:lnTo>
                    <a:lnTo>
                      <a:pt x="118" y="182"/>
                    </a:lnTo>
                    <a:lnTo>
                      <a:pt x="136" y="187"/>
                    </a:lnTo>
                    <a:lnTo>
                      <a:pt x="152" y="192"/>
                    </a:lnTo>
                    <a:lnTo>
                      <a:pt x="167" y="195"/>
                    </a:lnTo>
                    <a:lnTo>
                      <a:pt x="184" y="200"/>
                    </a:lnTo>
                    <a:lnTo>
                      <a:pt x="199" y="202"/>
                    </a:lnTo>
                    <a:lnTo>
                      <a:pt x="212" y="205"/>
                    </a:lnTo>
                    <a:lnTo>
                      <a:pt x="225" y="207"/>
                    </a:lnTo>
                    <a:lnTo>
                      <a:pt x="237" y="207"/>
                    </a:lnTo>
                    <a:lnTo>
                      <a:pt x="248" y="208"/>
                    </a:lnTo>
                    <a:lnTo>
                      <a:pt x="245" y="168"/>
                    </a:lnTo>
                    <a:lnTo>
                      <a:pt x="240" y="127"/>
                    </a:lnTo>
                    <a:lnTo>
                      <a:pt x="236" y="88"/>
                    </a:lnTo>
                    <a:lnTo>
                      <a:pt x="233" y="47"/>
                    </a:lnTo>
                    <a:lnTo>
                      <a:pt x="215" y="43"/>
                    </a:lnTo>
                    <a:lnTo>
                      <a:pt x="196" y="36"/>
                    </a:lnTo>
                    <a:lnTo>
                      <a:pt x="175" y="33"/>
                    </a:lnTo>
                    <a:lnTo>
                      <a:pt x="155" y="28"/>
                    </a:lnTo>
                    <a:lnTo>
                      <a:pt x="136" y="23"/>
                    </a:lnTo>
                    <a:lnTo>
                      <a:pt x="120" y="17"/>
                    </a:lnTo>
                    <a:lnTo>
                      <a:pt x="105" y="9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B57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70" name="Freeform 64"/>
              <p:cNvSpPr>
                <a:spLocks/>
              </p:cNvSpPr>
              <p:nvPr/>
            </p:nvSpPr>
            <p:spPr bwMode="auto">
              <a:xfrm>
                <a:off x="4043" y="3095"/>
                <a:ext cx="113" cy="102"/>
              </a:xfrm>
              <a:custGeom>
                <a:avLst/>
                <a:gdLst>
                  <a:gd name="T0" fmla="*/ 1 w 225"/>
                  <a:gd name="T1" fmla="*/ 0 h 203"/>
                  <a:gd name="T2" fmla="*/ 1 w 225"/>
                  <a:gd name="T3" fmla="*/ 1 h 203"/>
                  <a:gd name="T4" fmla="*/ 1 w 225"/>
                  <a:gd name="T5" fmla="*/ 1 h 203"/>
                  <a:gd name="T6" fmla="*/ 1 w 225"/>
                  <a:gd name="T7" fmla="*/ 1 h 203"/>
                  <a:gd name="T8" fmla="*/ 1 w 225"/>
                  <a:gd name="T9" fmla="*/ 1 h 203"/>
                  <a:gd name="T10" fmla="*/ 1 w 225"/>
                  <a:gd name="T11" fmla="*/ 1 h 203"/>
                  <a:gd name="T12" fmla="*/ 1 w 225"/>
                  <a:gd name="T13" fmla="*/ 1 h 203"/>
                  <a:gd name="T14" fmla="*/ 1 w 225"/>
                  <a:gd name="T15" fmla="*/ 1 h 203"/>
                  <a:gd name="T16" fmla="*/ 1 w 225"/>
                  <a:gd name="T17" fmla="*/ 1 h 203"/>
                  <a:gd name="T18" fmla="*/ 1 w 225"/>
                  <a:gd name="T19" fmla="*/ 1 h 203"/>
                  <a:gd name="T20" fmla="*/ 1 w 225"/>
                  <a:gd name="T21" fmla="*/ 1 h 203"/>
                  <a:gd name="T22" fmla="*/ 1 w 225"/>
                  <a:gd name="T23" fmla="*/ 1 h 203"/>
                  <a:gd name="T24" fmla="*/ 0 w 225"/>
                  <a:gd name="T25" fmla="*/ 1 h 203"/>
                  <a:gd name="T26" fmla="*/ 1 w 225"/>
                  <a:gd name="T27" fmla="*/ 1 h 203"/>
                  <a:gd name="T28" fmla="*/ 1 w 225"/>
                  <a:gd name="T29" fmla="*/ 1 h 203"/>
                  <a:gd name="T30" fmla="*/ 1 w 225"/>
                  <a:gd name="T31" fmla="*/ 1 h 203"/>
                  <a:gd name="T32" fmla="*/ 1 w 225"/>
                  <a:gd name="T33" fmla="*/ 1 h 203"/>
                  <a:gd name="T34" fmla="*/ 1 w 225"/>
                  <a:gd name="T35" fmla="*/ 1 h 203"/>
                  <a:gd name="T36" fmla="*/ 1 w 225"/>
                  <a:gd name="T37" fmla="*/ 1 h 203"/>
                  <a:gd name="T38" fmla="*/ 1 w 225"/>
                  <a:gd name="T39" fmla="*/ 1 h 203"/>
                  <a:gd name="T40" fmla="*/ 1 w 225"/>
                  <a:gd name="T41" fmla="*/ 1 h 203"/>
                  <a:gd name="T42" fmla="*/ 1 w 225"/>
                  <a:gd name="T43" fmla="*/ 1 h 203"/>
                  <a:gd name="T44" fmla="*/ 1 w 225"/>
                  <a:gd name="T45" fmla="*/ 1 h 203"/>
                  <a:gd name="T46" fmla="*/ 1 w 225"/>
                  <a:gd name="T47" fmla="*/ 1 h 203"/>
                  <a:gd name="T48" fmla="*/ 1 w 225"/>
                  <a:gd name="T49" fmla="*/ 1 h 203"/>
                  <a:gd name="T50" fmla="*/ 1 w 225"/>
                  <a:gd name="T51" fmla="*/ 1 h 203"/>
                  <a:gd name="T52" fmla="*/ 1 w 225"/>
                  <a:gd name="T53" fmla="*/ 1 h 203"/>
                  <a:gd name="T54" fmla="*/ 1 w 225"/>
                  <a:gd name="T55" fmla="*/ 1 h 203"/>
                  <a:gd name="T56" fmla="*/ 1 w 225"/>
                  <a:gd name="T57" fmla="*/ 1 h 203"/>
                  <a:gd name="T58" fmla="*/ 1 w 225"/>
                  <a:gd name="T59" fmla="*/ 1 h 203"/>
                  <a:gd name="T60" fmla="*/ 1 w 225"/>
                  <a:gd name="T61" fmla="*/ 1 h 203"/>
                  <a:gd name="T62" fmla="*/ 1 w 225"/>
                  <a:gd name="T63" fmla="*/ 1 h 203"/>
                  <a:gd name="T64" fmla="*/ 1 w 225"/>
                  <a:gd name="T65" fmla="*/ 0 h 2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25"/>
                  <a:gd name="T100" fmla="*/ 0 h 203"/>
                  <a:gd name="T101" fmla="*/ 225 w 225"/>
                  <a:gd name="T102" fmla="*/ 203 h 20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25" h="203">
                    <a:moveTo>
                      <a:pt x="94" y="0"/>
                    </a:moveTo>
                    <a:lnTo>
                      <a:pt x="84" y="14"/>
                    </a:lnTo>
                    <a:lnTo>
                      <a:pt x="75" y="29"/>
                    </a:lnTo>
                    <a:lnTo>
                      <a:pt x="66" y="43"/>
                    </a:lnTo>
                    <a:lnTo>
                      <a:pt x="55" y="58"/>
                    </a:lnTo>
                    <a:lnTo>
                      <a:pt x="48" y="66"/>
                    </a:lnTo>
                    <a:lnTo>
                      <a:pt x="42" y="74"/>
                    </a:lnTo>
                    <a:lnTo>
                      <a:pt x="35" y="84"/>
                    </a:lnTo>
                    <a:lnTo>
                      <a:pt x="29" y="92"/>
                    </a:lnTo>
                    <a:lnTo>
                      <a:pt x="21" y="100"/>
                    </a:lnTo>
                    <a:lnTo>
                      <a:pt x="14" y="108"/>
                    </a:lnTo>
                    <a:lnTo>
                      <a:pt x="8" y="118"/>
                    </a:lnTo>
                    <a:lnTo>
                      <a:pt x="0" y="126"/>
                    </a:lnTo>
                    <a:lnTo>
                      <a:pt x="30" y="144"/>
                    </a:lnTo>
                    <a:lnTo>
                      <a:pt x="61" y="160"/>
                    </a:lnTo>
                    <a:lnTo>
                      <a:pt x="93" y="173"/>
                    </a:lnTo>
                    <a:lnTo>
                      <a:pt x="124" y="183"/>
                    </a:lnTo>
                    <a:lnTo>
                      <a:pt x="154" y="191"/>
                    </a:lnTo>
                    <a:lnTo>
                      <a:pt x="181" y="196"/>
                    </a:lnTo>
                    <a:lnTo>
                      <a:pt x="204" y="201"/>
                    </a:lnTo>
                    <a:lnTo>
                      <a:pt x="225" y="203"/>
                    </a:lnTo>
                    <a:lnTo>
                      <a:pt x="222" y="162"/>
                    </a:lnTo>
                    <a:lnTo>
                      <a:pt x="219" y="121"/>
                    </a:lnTo>
                    <a:lnTo>
                      <a:pt x="215" y="81"/>
                    </a:lnTo>
                    <a:lnTo>
                      <a:pt x="212" y="40"/>
                    </a:lnTo>
                    <a:lnTo>
                      <a:pt x="197" y="34"/>
                    </a:lnTo>
                    <a:lnTo>
                      <a:pt x="181" y="31"/>
                    </a:lnTo>
                    <a:lnTo>
                      <a:pt x="163" y="26"/>
                    </a:lnTo>
                    <a:lnTo>
                      <a:pt x="146" y="22"/>
                    </a:lnTo>
                    <a:lnTo>
                      <a:pt x="130" y="19"/>
                    </a:lnTo>
                    <a:lnTo>
                      <a:pt x="115" y="14"/>
                    </a:lnTo>
                    <a:lnTo>
                      <a:pt x="103" y="8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BA7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71" name="Freeform 65"/>
              <p:cNvSpPr>
                <a:spLocks/>
              </p:cNvSpPr>
              <p:nvPr/>
            </p:nvSpPr>
            <p:spPr bwMode="auto">
              <a:xfrm>
                <a:off x="4046" y="3096"/>
                <a:ext cx="102" cy="100"/>
              </a:xfrm>
              <a:custGeom>
                <a:avLst/>
                <a:gdLst>
                  <a:gd name="T0" fmla="*/ 1 w 204"/>
                  <a:gd name="T1" fmla="*/ 0 h 200"/>
                  <a:gd name="T2" fmla="*/ 1 w 204"/>
                  <a:gd name="T3" fmla="*/ 1 h 200"/>
                  <a:gd name="T4" fmla="*/ 1 w 204"/>
                  <a:gd name="T5" fmla="*/ 1 h 200"/>
                  <a:gd name="T6" fmla="*/ 1 w 204"/>
                  <a:gd name="T7" fmla="*/ 1 h 200"/>
                  <a:gd name="T8" fmla="*/ 1 w 204"/>
                  <a:gd name="T9" fmla="*/ 1 h 200"/>
                  <a:gd name="T10" fmla="*/ 1 w 204"/>
                  <a:gd name="T11" fmla="*/ 1 h 200"/>
                  <a:gd name="T12" fmla="*/ 1 w 204"/>
                  <a:gd name="T13" fmla="*/ 1 h 200"/>
                  <a:gd name="T14" fmla="*/ 1 w 204"/>
                  <a:gd name="T15" fmla="*/ 1 h 200"/>
                  <a:gd name="T16" fmla="*/ 1 w 204"/>
                  <a:gd name="T17" fmla="*/ 1 h 200"/>
                  <a:gd name="T18" fmla="*/ 1 w 204"/>
                  <a:gd name="T19" fmla="*/ 1 h 200"/>
                  <a:gd name="T20" fmla="*/ 1 w 204"/>
                  <a:gd name="T21" fmla="*/ 1 h 200"/>
                  <a:gd name="T22" fmla="*/ 1 w 204"/>
                  <a:gd name="T23" fmla="*/ 1 h 200"/>
                  <a:gd name="T24" fmla="*/ 0 w 204"/>
                  <a:gd name="T25" fmla="*/ 1 h 200"/>
                  <a:gd name="T26" fmla="*/ 1 w 204"/>
                  <a:gd name="T27" fmla="*/ 1 h 200"/>
                  <a:gd name="T28" fmla="*/ 1 w 204"/>
                  <a:gd name="T29" fmla="*/ 1 h 200"/>
                  <a:gd name="T30" fmla="*/ 1 w 204"/>
                  <a:gd name="T31" fmla="*/ 1 h 200"/>
                  <a:gd name="T32" fmla="*/ 1 w 204"/>
                  <a:gd name="T33" fmla="*/ 1 h 200"/>
                  <a:gd name="T34" fmla="*/ 1 w 204"/>
                  <a:gd name="T35" fmla="*/ 1 h 200"/>
                  <a:gd name="T36" fmla="*/ 1 w 204"/>
                  <a:gd name="T37" fmla="*/ 1 h 200"/>
                  <a:gd name="T38" fmla="*/ 1 w 204"/>
                  <a:gd name="T39" fmla="*/ 1 h 200"/>
                  <a:gd name="T40" fmla="*/ 1 w 204"/>
                  <a:gd name="T41" fmla="*/ 1 h 200"/>
                  <a:gd name="T42" fmla="*/ 1 w 204"/>
                  <a:gd name="T43" fmla="*/ 1 h 200"/>
                  <a:gd name="T44" fmla="*/ 1 w 204"/>
                  <a:gd name="T45" fmla="*/ 1 h 200"/>
                  <a:gd name="T46" fmla="*/ 1 w 204"/>
                  <a:gd name="T47" fmla="*/ 1 h 200"/>
                  <a:gd name="T48" fmla="*/ 1 w 204"/>
                  <a:gd name="T49" fmla="*/ 1 h 200"/>
                  <a:gd name="T50" fmla="*/ 1 w 204"/>
                  <a:gd name="T51" fmla="*/ 1 h 200"/>
                  <a:gd name="T52" fmla="*/ 1 w 204"/>
                  <a:gd name="T53" fmla="*/ 1 h 200"/>
                  <a:gd name="T54" fmla="*/ 1 w 204"/>
                  <a:gd name="T55" fmla="*/ 1 h 200"/>
                  <a:gd name="T56" fmla="*/ 1 w 204"/>
                  <a:gd name="T57" fmla="*/ 1 h 200"/>
                  <a:gd name="T58" fmla="*/ 1 w 204"/>
                  <a:gd name="T59" fmla="*/ 1 h 200"/>
                  <a:gd name="T60" fmla="*/ 1 w 204"/>
                  <a:gd name="T61" fmla="*/ 1 h 200"/>
                  <a:gd name="T62" fmla="*/ 1 w 204"/>
                  <a:gd name="T63" fmla="*/ 1 h 200"/>
                  <a:gd name="T64" fmla="*/ 1 w 204"/>
                  <a:gd name="T65" fmla="*/ 0 h 20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4"/>
                  <a:gd name="T100" fmla="*/ 0 h 200"/>
                  <a:gd name="T101" fmla="*/ 204 w 204"/>
                  <a:gd name="T102" fmla="*/ 200 h 20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4" h="200">
                    <a:moveTo>
                      <a:pt x="94" y="0"/>
                    </a:moveTo>
                    <a:lnTo>
                      <a:pt x="85" y="17"/>
                    </a:lnTo>
                    <a:lnTo>
                      <a:pt x="76" y="31"/>
                    </a:lnTo>
                    <a:lnTo>
                      <a:pt x="66" y="46"/>
                    </a:lnTo>
                    <a:lnTo>
                      <a:pt x="57" y="60"/>
                    </a:lnTo>
                    <a:lnTo>
                      <a:pt x="49" y="70"/>
                    </a:lnTo>
                    <a:lnTo>
                      <a:pt x="42" y="78"/>
                    </a:lnTo>
                    <a:lnTo>
                      <a:pt x="35" y="88"/>
                    </a:lnTo>
                    <a:lnTo>
                      <a:pt x="29" y="96"/>
                    </a:lnTo>
                    <a:lnTo>
                      <a:pt x="21" y="104"/>
                    </a:lnTo>
                    <a:lnTo>
                      <a:pt x="14" y="112"/>
                    </a:lnTo>
                    <a:lnTo>
                      <a:pt x="8" y="122"/>
                    </a:lnTo>
                    <a:lnTo>
                      <a:pt x="0" y="130"/>
                    </a:lnTo>
                    <a:lnTo>
                      <a:pt x="29" y="146"/>
                    </a:lnTo>
                    <a:lnTo>
                      <a:pt x="57" y="161"/>
                    </a:lnTo>
                    <a:lnTo>
                      <a:pt x="85" y="174"/>
                    </a:lnTo>
                    <a:lnTo>
                      <a:pt x="114" y="182"/>
                    </a:lnTo>
                    <a:lnTo>
                      <a:pt x="140" y="190"/>
                    </a:lnTo>
                    <a:lnTo>
                      <a:pt x="166" y="195"/>
                    </a:lnTo>
                    <a:lnTo>
                      <a:pt x="187" y="198"/>
                    </a:lnTo>
                    <a:lnTo>
                      <a:pt x="204" y="200"/>
                    </a:lnTo>
                    <a:lnTo>
                      <a:pt x="201" y="159"/>
                    </a:lnTo>
                    <a:lnTo>
                      <a:pt x="198" y="117"/>
                    </a:lnTo>
                    <a:lnTo>
                      <a:pt x="194" y="77"/>
                    </a:lnTo>
                    <a:lnTo>
                      <a:pt x="191" y="36"/>
                    </a:lnTo>
                    <a:lnTo>
                      <a:pt x="178" y="30"/>
                    </a:lnTo>
                    <a:lnTo>
                      <a:pt x="164" y="26"/>
                    </a:lnTo>
                    <a:lnTo>
                      <a:pt x="151" y="23"/>
                    </a:lnTo>
                    <a:lnTo>
                      <a:pt x="136" y="21"/>
                    </a:lnTo>
                    <a:lnTo>
                      <a:pt x="124" y="18"/>
                    </a:lnTo>
                    <a:lnTo>
                      <a:pt x="112" y="15"/>
                    </a:lnTo>
                    <a:lnTo>
                      <a:pt x="102" y="8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BF7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72" name="Freeform 66"/>
              <p:cNvSpPr>
                <a:spLocks/>
              </p:cNvSpPr>
              <p:nvPr/>
            </p:nvSpPr>
            <p:spPr bwMode="auto">
              <a:xfrm>
                <a:off x="4049" y="3098"/>
                <a:ext cx="91" cy="97"/>
              </a:xfrm>
              <a:custGeom>
                <a:avLst/>
                <a:gdLst>
                  <a:gd name="T0" fmla="*/ 1 w 182"/>
                  <a:gd name="T1" fmla="*/ 0 h 194"/>
                  <a:gd name="T2" fmla="*/ 1 w 182"/>
                  <a:gd name="T3" fmla="*/ 1 h 194"/>
                  <a:gd name="T4" fmla="*/ 1 w 182"/>
                  <a:gd name="T5" fmla="*/ 1 h 194"/>
                  <a:gd name="T6" fmla="*/ 1 w 182"/>
                  <a:gd name="T7" fmla="*/ 1 h 194"/>
                  <a:gd name="T8" fmla="*/ 1 w 182"/>
                  <a:gd name="T9" fmla="*/ 1 h 194"/>
                  <a:gd name="T10" fmla="*/ 1 w 182"/>
                  <a:gd name="T11" fmla="*/ 1 h 194"/>
                  <a:gd name="T12" fmla="*/ 1 w 182"/>
                  <a:gd name="T13" fmla="*/ 1 h 194"/>
                  <a:gd name="T14" fmla="*/ 1 w 182"/>
                  <a:gd name="T15" fmla="*/ 1 h 194"/>
                  <a:gd name="T16" fmla="*/ 1 w 182"/>
                  <a:gd name="T17" fmla="*/ 1 h 194"/>
                  <a:gd name="T18" fmla="*/ 1 w 182"/>
                  <a:gd name="T19" fmla="*/ 1 h 194"/>
                  <a:gd name="T20" fmla="*/ 1 w 182"/>
                  <a:gd name="T21" fmla="*/ 1 h 194"/>
                  <a:gd name="T22" fmla="*/ 1 w 182"/>
                  <a:gd name="T23" fmla="*/ 1 h 194"/>
                  <a:gd name="T24" fmla="*/ 0 w 182"/>
                  <a:gd name="T25" fmla="*/ 1 h 194"/>
                  <a:gd name="T26" fmla="*/ 1 w 182"/>
                  <a:gd name="T27" fmla="*/ 1 h 194"/>
                  <a:gd name="T28" fmla="*/ 1 w 182"/>
                  <a:gd name="T29" fmla="*/ 1 h 194"/>
                  <a:gd name="T30" fmla="*/ 1 w 182"/>
                  <a:gd name="T31" fmla="*/ 1 h 194"/>
                  <a:gd name="T32" fmla="*/ 1 w 182"/>
                  <a:gd name="T33" fmla="*/ 1 h 194"/>
                  <a:gd name="T34" fmla="*/ 1 w 182"/>
                  <a:gd name="T35" fmla="*/ 1 h 194"/>
                  <a:gd name="T36" fmla="*/ 1 w 182"/>
                  <a:gd name="T37" fmla="*/ 1 h 194"/>
                  <a:gd name="T38" fmla="*/ 1 w 182"/>
                  <a:gd name="T39" fmla="*/ 1 h 194"/>
                  <a:gd name="T40" fmla="*/ 1 w 182"/>
                  <a:gd name="T41" fmla="*/ 1 h 194"/>
                  <a:gd name="T42" fmla="*/ 1 w 182"/>
                  <a:gd name="T43" fmla="*/ 1 h 194"/>
                  <a:gd name="T44" fmla="*/ 1 w 182"/>
                  <a:gd name="T45" fmla="*/ 1 h 194"/>
                  <a:gd name="T46" fmla="*/ 1 w 182"/>
                  <a:gd name="T47" fmla="*/ 1 h 194"/>
                  <a:gd name="T48" fmla="*/ 1 w 182"/>
                  <a:gd name="T49" fmla="*/ 1 h 194"/>
                  <a:gd name="T50" fmla="*/ 1 w 182"/>
                  <a:gd name="T51" fmla="*/ 1 h 194"/>
                  <a:gd name="T52" fmla="*/ 1 w 182"/>
                  <a:gd name="T53" fmla="*/ 1 h 194"/>
                  <a:gd name="T54" fmla="*/ 1 w 182"/>
                  <a:gd name="T55" fmla="*/ 1 h 194"/>
                  <a:gd name="T56" fmla="*/ 1 w 182"/>
                  <a:gd name="T57" fmla="*/ 1 h 194"/>
                  <a:gd name="T58" fmla="*/ 1 w 182"/>
                  <a:gd name="T59" fmla="*/ 1 h 194"/>
                  <a:gd name="T60" fmla="*/ 1 w 182"/>
                  <a:gd name="T61" fmla="*/ 1 h 194"/>
                  <a:gd name="T62" fmla="*/ 1 w 182"/>
                  <a:gd name="T63" fmla="*/ 1 h 194"/>
                  <a:gd name="T64" fmla="*/ 1 w 182"/>
                  <a:gd name="T65" fmla="*/ 0 h 1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2"/>
                  <a:gd name="T100" fmla="*/ 0 h 194"/>
                  <a:gd name="T101" fmla="*/ 182 w 182"/>
                  <a:gd name="T102" fmla="*/ 194 h 1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2" h="194">
                    <a:moveTo>
                      <a:pt x="96" y="0"/>
                    </a:moveTo>
                    <a:lnTo>
                      <a:pt x="85" y="16"/>
                    </a:lnTo>
                    <a:lnTo>
                      <a:pt x="76" y="30"/>
                    </a:lnTo>
                    <a:lnTo>
                      <a:pt x="66" y="45"/>
                    </a:lnTo>
                    <a:lnTo>
                      <a:pt x="57" y="61"/>
                    </a:lnTo>
                    <a:lnTo>
                      <a:pt x="49" y="69"/>
                    </a:lnTo>
                    <a:lnTo>
                      <a:pt x="42" y="79"/>
                    </a:lnTo>
                    <a:lnTo>
                      <a:pt x="35" y="87"/>
                    </a:lnTo>
                    <a:lnTo>
                      <a:pt x="29" y="95"/>
                    </a:lnTo>
                    <a:lnTo>
                      <a:pt x="21" y="105"/>
                    </a:lnTo>
                    <a:lnTo>
                      <a:pt x="14" y="113"/>
                    </a:lnTo>
                    <a:lnTo>
                      <a:pt x="8" y="123"/>
                    </a:lnTo>
                    <a:lnTo>
                      <a:pt x="0" y="131"/>
                    </a:lnTo>
                    <a:lnTo>
                      <a:pt x="26" y="146"/>
                    </a:lnTo>
                    <a:lnTo>
                      <a:pt x="51" y="159"/>
                    </a:lnTo>
                    <a:lnTo>
                      <a:pt x="76" y="170"/>
                    </a:lnTo>
                    <a:lnTo>
                      <a:pt x="102" y="180"/>
                    </a:lnTo>
                    <a:lnTo>
                      <a:pt x="125" y="186"/>
                    </a:lnTo>
                    <a:lnTo>
                      <a:pt x="146" y="191"/>
                    </a:lnTo>
                    <a:lnTo>
                      <a:pt x="166" y="193"/>
                    </a:lnTo>
                    <a:lnTo>
                      <a:pt x="182" y="194"/>
                    </a:lnTo>
                    <a:lnTo>
                      <a:pt x="179" y="152"/>
                    </a:lnTo>
                    <a:lnTo>
                      <a:pt x="176" y="112"/>
                    </a:lnTo>
                    <a:lnTo>
                      <a:pt x="175" y="69"/>
                    </a:lnTo>
                    <a:lnTo>
                      <a:pt x="172" y="29"/>
                    </a:lnTo>
                    <a:lnTo>
                      <a:pt x="161" y="22"/>
                    </a:lnTo>
                    <a:lnTo>
                      <a:pt x="149" y="21"/>
                    </a:lnTo>
                    <a:lnTo>
                      <a:pt x="139" y="19"/>
                    </a:lnTo>
                    <a:lnTo>
                      <a:pt x="127" y="17"/>
                    </a:lnTo>
                    <a:lnTo>
                      <a:pt x="118" y="16"/>
                    </a:lnTo>
                    <a:lnTo>
                      <a:pt x="109" y="13"/>
                    </a:lnTo>
                    <a:lnTo>
                      <a:pt x="102" y="8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C48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73" name="Freeform 67"/>
              <p:cNvSpPr>
                <a:spLocks/>
              </p:cNvSpPr>
              <p:nvPr/>
            </p:nvSpPr>
            <p:spPr bwMode="auto">
              <a:xfrm>
                <a:off x="4052" y="3099"/>
                <a:ext cx="80" cy="96"/>
              </a:xfrm>
              <a:custGeom>
                <a:avLst/>
                <a:gdLst>
                  <a:gd name="T0" fmla="*/ 1 w 160"/>
                  <a:gd name="T1" fmla="*/ 0 h 191"/>
                  <a:gd name="T2" fmla="*/ 1 w 160"/>
                  <a:gd name="T3" fmla="*/ 1 h 191"/>
                  <a:gd name="T4" fmla="*/ 1 w 160"/>
                  <a:gd name="T5" fmla="*/ 1 h 191"/>
                  <a:gd name="T6" fmla="*/ 1 w 160"/>
                  <a:gd name="T7" fmla="*/ 1 h 191"/>
                  <a:gd name="T8" fmla="*/ 1 w 160"/>
                  <a:gd name="T9" fmla="*/ 1 h 191"/>
                  <a:gd name="T10" fmla="*/ 1 w 160"/>
                  <a:gd name="T11" fmla="*/ 1 h 191"/>
                  <a:gd name="T12" fmla="*/ 1 w 160"/>
                  <a:gd name="T13" fmla="*/ 1 h 191"/>
                  <a:gd name="T14" fmla="*/ 1 w 160"/>
                  <a:gd name="T15" fmla="*/ 1 h 191"/>
                  <a:gd name="T16" fmla="*/ 1 w 160"/>
                  <a:gd name="T17" fmla="*/ 1 h 191"/>
                  <a:gd name="T18" fmla="*/ 1 w 160"/>
                  <a:gd name="T19" fmla="*/ 1 h 191"/>
                  <a:gd name="T20" fmla="*/ 1 w 160"/>
                  <a:gd name="T21" fmla="*/ 1 h 191"/>
                  <a:gd name="T22" fmla="*/ 1 w 160"/>
                  <a:gd name="T23" fmla="*/ 1 h 191"/>
                  <a:gd name="T24" fmla="*/ 0 w 160"/>
                  <a:gd name="T25" fmla="*/ 1 h 191"/>
                  <a:gd name="T26" fmla="*/ 1 w 160"/>
                  <a:gd name="T27" fmla="*/ 1 h 191"/>
                  <a:gd name="T28" fmla="*/ 1 w 160"/>
                  <a:gd name="T29" fmla="*/ 1 h 191"/>
                  <a:gd name="T30" fmla="*/ 1 w 160"/>
                  <a:gd name="T31" fmla="*/ 1 h 191"/>
                  <a:gd name="T32" fmla="*/ 1 w 160"/>
                  <a:gd name="T33" fmla="*/ 1 h 191"/>
                  <a:gd name="T34" fmla="*/ 1 w 160"/>
                  <a:gd name="T35" fmla="*/ 1 h 191"/>
                  <a:gd name="T36" fmla="*/ 1 w 160"/>
                  <a:gd name="T37" fmla="*/ 1 h 191"/>
                  <a:gd name="T38" fmla="*/ 1 w 160"/>
                  <a:gd name="T39" fmla="*/ 1 h 191"/>
                  <a:gd name="T40" fmla="*/ 1 w 160"/>
                  <a:gd name="T41" fmla="*/ 1 h 191"/>
                  <a:gd name="T42" fmla="*/ 1 w 160"/>
                  <a:gd name="T43" fmla="*/ 1 h 191"/>
                  <a:gd name="T44" fmla="*/ 1 w 160"/>
                  <a:gd name="T45" fmla="*/ 1 h 191"/>
                  <a:gd name="T46" fmla="*/ 1 w 160"/>
                  <a:gd name="T47" fmla="*/ 1 h 191"/>
                  <a:gd name="T48" fmla="*/ 1 w 160"/>
                  <a:gd name="T49" fmla="*/ 1 h 191"/>
                  <a:gd name="T50" fmla="*/ 1 w 160"/>
                  <a:gd name="T51" fmla="*/ 1 h 191"/>
                  <a:gd name="T52" fmla="*/ 1 w 160"/>
                  <a:gd name="T53" fmla="*/ 1 h 191"/>
                  <a:gd name="T54" fmla="*/ 1 w 160"/>
                  <a:gd name="T55" fmla="*/ 1 h 191"/>
                  <a:gd name="T56" fmla="*/ 1 w 160"/>
                  <a:gd name="T57" fmla="*/ 1 h 191"/>
                  <a:gd name="T58" fmla="*/ 1 w 160"/>
                  <a:gd name="T59" fmla="*/ 1 h 191"/>
                  <a:gd name="T60" fmla="*/ 1 w 160"/>
                  <a:gd name="T61" fmla="*/ 1 h 191"/>
                  <a:gd name="T62" fmla="*/ 1 w 160"/>
                  <a:gd name="T63" fmla="*/ 1 h 191"/>
                  <a:gd name="T64" fmla="*/ 1 w 160"/>
                  <a:gd name="T65" fmla="*/ 0 h 19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0"/>
                  <a:gd name="T100" fmla="*/ 0 h 191"/>
                  <a:gd name="T101" fmla="*/ 160 w 160"/>
                  <a:gd name="T102" fmla="*/ 191 h 19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0" h="191">
                    <a:moveTo>
                      <a:pt x="96" y="0"/>
                    </a:moveTo>
                    <a:lnTo>
                      <a:pt x="85" y="16"/>
                    </a:lnTo>
                    <a:lnTo>
                      <a:pt x="76" y="31"/>
                    </a:lnTo>
                    <a:lnTo>
                      <a:pt x="67" y="45"/>
                    </a:lnTo>
                    <a:lnTo>
                      <a:pt x="57" y="61"/>
                    </a:lnTo>
                    <a:lnTo>
                      <a:pt x="49" y="71"/>
                    </a:lnTo>
                    <a:lnTo>
                      <a:pt x="42" y="79"/>
                    </a:lnTo>
                    <a:lnTo>
                      <a:pt x="34" y="89"/>
                    </a:lnTo>
                    <a:lnTo>
                      <a:pt x="29" y="97"/>
                    </a:lnTo>
                    <a:lnTo>
                      <a:pt x="21" y="105"/>
                    </a:lnTo>
                    <a:lnTo>
                      <a:pt x="14" y="115"/>
                    </a:lnTo>
                    <a:lnTo>
                      <a:pt x="8" y="123"/>
                    </a:lnTo>
                    <a:lnTo>
                      <a:pt x="0" y="133"/>
                    </a:lnTo>
                    <a:lnTo>
                      <a:pt x="23" y="146"/>
                    </a:lnTo>
                    <a:lnTo>
                      <a:pt x="45" y="159"/>
                    </a:lnTo>
                    <a:lnTo>
                      <a:pt x="69" y="169"/>
                    </a:lnTo>
                    <a:lnTo>
                      <a:pt x="91" y="177"/>
                    </a:lnTo>
                    <a:lnTo>
                      <a:pt x="112" y="182"/>
                    </a:lnTo>
                    <a:lnTo>
                      <a:pt x="130" y="187"/>
                    </a:lnTo>
                    <a:lnTo>
                      <a:pt x="146" y="190"/>
                    </a:lnTo>
                    <a:lnTo>
                      <a:pt x="160" y="191"/>
                    </a:lnTo>
                    <a:lnTo>
                      <a:pt x="158" y="149"/>
                    </a:lnTo>
                    <a:lnTo>
                      <a:pt x="155" y="105"/>
                    </a:lnTo>
                    <a:lnTo>
                      <a:pt x="154" y="63"/>
                    </a:lnTo>
                    <a:lnTo>
                      <a:pt x="151" y="21"/>
                    </a:lnTo>
                    <a:lnTo>
                      <a:pt x="142" y="16"/>
                    </a:lnTo>
                    <a:lnTo>
                      <a:pt x="134" y="13"/>
                    </a:lnTo>
                    <a:lnTo>
                      <a:pt x="125" y="13"/>
                    </a:lnTo>
                    <a:lnTo>
                      <a:pt x="118" y="13"/>
                    </a:lnTo>
                    <a:lnTo>
                      <a:pt x="110" y="13"/>
                    </a:lnTo>
                    <a:lnTo>
                      <a:pt x="105" y="11"/>
                    </a:lnTo>
                    <a:lnTo>
                      <a:pt x="100" y="8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CC8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74" name="Freeform 68"/>
              <p:cNvSpPr>
                <a:spLocks/>
              </p:cNvSpPr>
              <p:nvPr/>
            </p:nvSpPr>
            <p:spPr bwMode="auto">
              <a:xfrm>
                <a:off x="4055" y="3101"/>
                <a:ext cx="69" cy="93"/>
              </a:xfrm>
              <a:custGeom>
                <a:avLst/>
                <a:gdLst>
                  <a:gd name="T0" fmla="*/ 1 w 137"/>
                  <a:gd name="T1" fmla="*/ 0 h 187"/>
                  <a:gd name="T2" fmla="*/ 1 w 137"/>
                  <a:gd name="T3" fmla="*/ 0 h 187"/>
                  <a:gd name="T4" fmla="*/ 0 w 137"/>
                  <a:gd name="T5" fmla="*/ 0 h 187"/>
                  <a:gd name="T6" fmla="*/ 1 w 137"/>
                  <a:gd name="T7" fmla="*/ 0 h 187"/>
                  <a:gd name="T8" fmla="*/ 1 w 137"/>
                  <a:gd name="T9" fmla="*/ 0 h 187"/>
                  <a:gd name="T10" fmla="*/ 1 w 137"/>
                  <a:gd name="T11" fmla="*/ 0 h 187"/>
                  <a:gd name="T12" fmla="*/ 1 w 137"/>
                  <a:gd name="T13" fmla="*/ 0 h 187"/>
                  <a:gd name="T14" fmla="*/ 1 w 137"/>
                  <a:gd name="T15" fmla="*/ 0 h 187"/>
                  <a:gd name="T16" fmla="*/ 1 w 137"/>
                  <a:gd name="T17" fmla="*/ 0 h 187"/>
                  <a:gd name="T18" fmla="*/ 1 w 137"/>
                  <a:gd name="T19" fmla="*/ 0 h 187"/>
                  <a:gd name="T20" fmla="*/ 1 w 137"/>
                  <a:gd name="T21" fmla="*/ 0 h 187"/>
                  <a:gd name="T22" fmla="*/ 1 w 137"/>
                  <a:gd name="T23" fmla="*/ 0 h 187"/>
                  <a:gd name="T24" fmla="*/ 1 w 137"/>
                  <a:gd name="T25" fmla="*/ 0 h 187"/>
                  <a:gd name="T26" fmla="*/ 1 w 137"/>
                  <a:gd name="T27" fmla="*/ 0 h 187"/>
                  <a:gd name="T28" fmla="*/ 1 w 137"/>
                  <a:gd name="T29" fmla="*/ 0 h 187"/>
                  <a:gd name="T30" fmla="*/ 1 w 137"/>
                  <a:gd name="T31" fmla="*/ 0 h 18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7"/>
                  <a:gd name="T49" fmla="*/ 0 h 187"/>
                  <a:gd name="T50" fmla="*/ 137 w 137"/>
                  <a:gd name="T51" fmla="*/ 187 h 18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7" h="187">
                    <a:moveTo>
                      <a:pt x="96" y="0"/>
                    </a:moveTo>
                    <a:lnTo>
                      <a:pt x="57" y="62"/>
                    </a:lnTo>
                    <a:lnTo>
                      <a:pt x="0" y="135"/>
                    </a:lnTo>
                    <a:lnTo>
                      <a:pt x="20" y="146"/>
                    </a:lnTo>
                    <a:lnTo>
                      <a:pt x="39" y="158"/>
                    </a:lnTo>
                    <a:lnTo>
                      <a:pt x="60" y="166"/>
                    </a:lnTo>
                    <a:lnTo>
                      <a:pt x="79" y="174"/>
                    </a:lnTo>
                    <a:lnTo>
                      <a:pt x="97" y="179"/>
                    </a:lnTo>
                    <a:lnTo>
                      <a:pt x="113" y="184"/>
                    </a:lnTo>
                    <a:lnTo>
                      <a:pt x="127" y="185"/>
                    </a:lnTo>
                    <a:lnTo>
                      <a:pt x="137" y="187"/>
                    </a:lnTo>
                    <a:lnTo>
                      <a:pt x="130" y="15"/>
                    </a:lnTo>
                    <a:lnTo>
                      <a:pt x="118" y="7"/>
                    </a:lnTo>
                    <a:lnTo>
                      <a:pt x="109" y="10"/>
                    </a:lnTo>
                    <a:lnTo>
                      <a:pt x="101" y="1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D18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75" name="Freeform 69"/>
              <p:cNvSpPr>
                <a:spLocks/>
              </p:cNvSpPr>
              <p:nvPr/>
            </p:nvSpPr>
            <p:spPr bwMode="auto">
              <a:xfrm>
                <a:off x="4239" y="3128"/>
                <a:ext cx="174" cy="75"/>
              </a:xfrm>
              <a:custGeom>
                <a:avLst/>
                <a:gdLst>
                  <a:gd name="T0" fmla="*/ 0 w 347"/>
                  <a:gd name="T1" fmla="*/ 0 h 151"/>
                  <a:gd name="T2" fmla="*/ 1 w 347"/>
                  <a:gd name="T3" fmla="*/ 0 h 151"/>
                  <a:gd name="T4" fmla="*/ 1 w 347"/>
                  <a:gd name="T5" fmla="*/ 0 h 151"/>
                  <a:gd name="T6" fmla="*/ 1 w 347"/>
                  <a:gd name="T7" fmla="*/ 0 h 151"/>
                  <a:gd name="T8" fmla="*/ 1 w 347"/>
                  <a:gd name="T9" fmla="*/ 0 h 151"/>
                  <a:gd name="T10" fmla="*/ 1 w 347"/>
                  <a:gd name="T11" fmla="*/ 0 h 151"/>
                  <a:gd name="T12" fmla="*/ 1 w 347"/>
                  <a:gd name="T13" fmla="*/ 0 h 151"/>
                  <a:gd name="T14" fmla="*/ 1 w 347"/>
                  <a:gd name="T15" fmla="*/ 0 h 151"/>
                  <a:gd name="T16" fmla="*/ 1 w 347"/>
                  <a:gd name="T17" fmla="*/ 0 h 151"/>
                  <a:gd name="T18" fmla="*/ 1 w 347"/>
                  <a:gd name="T19" fmla="*/ 0 h 151"/>
                  <a:gd name="T20" fmla="*/ 1 w 347"/>
                  <a:gd name="T21" fmla="*/ 0 h 151"/>
                  <a:gd name="T22" fmla="*/ 1 w 347"/>
                  <a:gd name="T23" fmla="*/ 0 h 151"/>
                  <a:gd name="T24" fmla="*/ 1 w 347"/>
                  <a:gd name="T25" fmla="*/ 0 h 151"/>
                  <a:gd name="T26" fmla="*/ 1 w 347"/>
                  <a:gd name="T27" fmla="*/ 0 h 151"/>
                  <a:gd name="T28" fmla="*/ 1 w 347"/>
                  <a:gd name="T29" fmla="*/ 0 h 151"/>
                  <a:gd name="T30" fmla="*/ 1 w 347"/>
                  <a:gd name="T31" fmla="*/ 0 h 151"/>
                  <a:gd name="T32" fmla="*/ 1 w 347"/>
                  <a:gd name="T33" fmla="*/ 0 h 151"/>
                  <a:gd name="T34" fmla="*/ 1 w 347"/>
                  <a:gd name="T35" fmla="*/ 0 h 151"/>
                  <a:gd name="T36" fmla="*/ 1 w 347"/>
                  <a:gd name="T37" fmla="*/ 0 h 151"/>
                  <a:gd name="T38" fmla="*/ 1 w 347"/>
                  <a:gd name="T39" fmla="*/ 0 h 151"/>
                  <a:gd name="T40" fmla="*/ 1 w 347"/>
                  <a:gd name="T41" fmla="*/ 0 h 151"/>
                  <a:gd name="T42" fmla="*/ 1 w 347"/>
                  <a:gd name="T43" fmla="*/ 0 h 151"/>
                  <a:gd name="T44" fmla="*/ 1 w 347"/>
                  <a:gd name="T45" fmla="*/ 0 h 151"/>
                  <a:gd name="T46" fmla="*/ 1 w 347"/>
                  <a:gd name="T47" fmla="*/ 0 h 151"/>
                  <a:gd name="T48" fmla="*/ 1 w 347"/>
                  <a:gd name="T49" fmla="*/ 0 h 151"/>
                  <a:gd name="T50" fmla="*/ 1 w 347"/>
                  <a:gd name="T51" fmla="*/ 0 h 151"/>
                  <a:gd name="T52" fmla="*/ 0 w 347"/>
                  <a:gd name="T53" fmla="*/ 0 h 15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47"/>
                  <a:gd name="T82" fmla="*/ 0 h 151"/>
                  <a:gd name="T83" fmla="*/ 347 w 347"/>
                  <a:gd name="T84" fmla="*/ 151 h 15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47" h="151">
                    <a:moveTo>
                      <a:pt x="0" y="16"/>
                    </a:moveTo>
                    <a:lnTo>
                      <a:pt x="81" y="151"/>
                    </a:lnTo>
                    <a:lnTo>
                      <a:pt x="94" y="151"/>
                    </a:lnTo>
                    <a:lnTo>
                      <a:pt x="106" y="151"/>
                    </a:lnTo>
                    <a:lnTo>
                      <a:pt x="119" y="151"/>
                    </a:lnTo>
                    <a:lnTo>
                      <a:pt x="133" y="151"/>
                    </a:lnTo>
                    <a:lnTo>
                      <a:pt x="148" y="151"/>
                    </a:lnTo>
                    <a:lnTo>
                      <a:pt x="161" y="149"/>
                    </a:lnTo>
                    <a:lnTo>
                      <a:pt x="176" y="147"/>
                    </a:lnTo>
                    <a:lnTo>
                      <a:pt x="192" y="146"/>
                    </a:lnTo>
                    <a:lnTo>
                      <a:pt x="209" y="143"/>
                    </a:lnTo>
                    <a:lnTo>
                      <a:pt x="225" y="139"/>
                    </a:lnTo>
                    <a:lnTo>
                      <a:pt x="243" y="134"/>
                    </a:lnTo>
                    <a:lnTo>
                      <a:pt x="263" y="128"/>
                    </a:lnTo>
                    <a:lnTo>
                      <a:pt x="282" y="121"/>
                    </a:lnTo>
                    <a:lnTo>
                      <a:pt x="303" y="112"/>
                    </a:lnTo>
                    <a:lnTo>
                      <a:pt x="325" y="102"/>
                    </a:lnTo>
                    <a:lnTo>
                      <a:pt x="347" y="89"/>
                    </a:lnTo>
                    <a:lnTo>
                      <a:pt x="219" y="0"/>
                    </a:lnTo>
                    <a:lnTo>
                      <a:pt x="197" y="6"/>
                    </a:lnTo>
                    <a:lnTo>
                      <a:pt x="173" y="11"/>
                    </a:lnTo>
                    <a:lnTo>
                      <a:pt x="148" y="14"/>
                    </a:lnTo>
                    <a:lnTo>
                      <a:pt x="121" y="16"/>
                    </a:lnTo>
                    <a:lnTo>
                      <a:pt x="94" y="17"/>
                    </a:lnTo>
                    <a:lnTo>
                      <a:pt x="64" y="16"/>
                    </a:lnTo>
                    <a:lnTo>
                      <a:pt x="33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76" name="Freeform 70"/>
              <p:cNvSpPr>
                <a:spLocks/>
              </p:cNvSpPr>
              <p:nvPr/>
            </p:nvSpPr>
            <p:spPr bwMode="auto">
              <a:xfrm>
                <a:off x="4246" y="3127"/>
                <a:ext cx="167" cy="75"/>
              </a:xfrm>
              <a:custGeom>
                <a:avLst/>
                <a:gdLst>
                  <a:gd name="T0" fmla="*/ 0 w 333"/>
                  <a:gd name="T1" fmla="*/ 0 h 151"/>
                  <a:gd name="T2" fmla="*/ 1 w 333"/>
                  <a:gd name="T3" fmla="*/ 0 h 151"/>
                  <a:gd name="T4" fmla="*/ 1 w 333"/>
                  <a:gd name="T5" fmla="*/ 0 h 151"/>
                  <a:gd name="T6" fmla="*/ 1 w 333"/>
                  <a:gd name="T7" fmla="*/ 0 h 151"/>
                  <a:gd name="T8" fmla="*/ 1 w 333"/>
                  <a:gd name="T9" fmla="*/ 0 h 151"/>
                  <a:gd name="T10" fmla="*/ 1 w 333"/>
                  <a:gd name="T11" fmla="*/ 0 h 151"/>
                  <a:gd name="T12" fmla="*/ 1 w 333"/>
                  <a:gd name="T13" fmla="*/ 0 h 151"/>
                  <a:gd name="T14" fmla="*/ 1 w 333"/>
                  <a:gd name="T15" fmla="*/ 0 h 151"/>
                  <a:gd name="T16" fmla="*/ 1 w 333"/>
                  <a:gd name="T17" fmla="*/ 0 h 151"/>
                  <a:gd name="T18" fmla="*/ 1 w 333"/>
                  <a:gd name="T19" fmla="*/ 0 h 151"/>
                  <a:gd name="T20" fmla="*/ 1 w 333"/>
                  <a:gd name="T21" fmla="*/ 0 h 151"/>
                  <a:gd name="T22" fmla="*/ 1 w 333"/>
                  <a:gd name="T23" fmla="*/ 0 h 151"/>
                  <a:gd name="T24" fmla="*/ 1 w 333"/>
                  <a:gd name="T25" fmla="*/ 0 h 151"/>
                  <a:gd name="T26" fmla="*/ 1 w 333"/>
                  <a:gd name="T27" fmla="*/ 0 h 151"/>
                  <a:gd name="T28" fmla="*/ 1 w 333"/>
                  <a:gd name="T29" fmla="*/ 0 h 151"/>
                  <a:gd name="T30" fmla="*/ 1 w 333"/>
                  <a:gd name="T31" fmla="*/ 0 h 151"/>
                  <a:gd name="T32" fmla="*/ 1 w 333"/>
                  <a:gd name="T33" fmla="*/ 0 h 151"/>
                  <a:gd name="T34" fmla="*/ 1 w 333"/>
                  <a:gd name="T35" fmla="*/ 0 h 151"/>
                  <a:gd name="T36" fmla="*/ 1 w 333"/>
                  <a:gd name="T37" fmla="*/ 0 h 151"/>
                  <a:gd name="T38" fmla="*/ 1 w 333"/>
                  <a:gd name="T39" fmla="*/ 0 h 151"/>
                  <a:gd name="T40" fmla="*/ 1 w 333"/>
                  <a:gd name="T41" fmla="*/ 0 h 151"/>
                  <a:gd name="T42" fmla="*/ 1 w 333"/>
                  <a:gd name="T43" fmla="*/ 0 h 151"/>
                  <a:gd name="T44" fmla="*/ 1 w 333"/>
                  <a:gd name="T45" fmla="*/ 0 h 151"/>
                  <a:gd name="T46" fmla="*/ 1 w 333"/>
                  <a:gd name="T47" fmla="*/ 0 h 151"/>
                  <a:gd name="T48" fmla="*/ 1 w 333"/>
                  <a:gd name="T49" fmla="*/ 0 h 151"/>
                  <a:gd name="T50" fmla="*/ 1 w 333"/>
                  <a:gd name="T51" fmla="*/ 0 h 151"/>
                  <a:gd name="T52" fmla="*/ 1 w 333"/>
                  <a:gd name="T53" fmla="*/ 0 h 151"/>
                  <a:gd name="T54" fmla="*/ 1 w 333"/>
                  <a:gd name="T55" fmla="*/ 0 h 151"/>
                  <a:gd name="T56" fmla="*/ 1 w 333"/>
                  <a:gd name="T57" fmla="*/ 0 h 151"/>
                  <a:gd name="T58" fmla="*/ 1 w 333"/>
                  <a:gd name="T59" fmla="*/ 0 h 151"/>
                  <a:gd name="T60" fmla="*/ 1 w 333"/>
                  <a:gd name="T61" fmla="*/ 0 h 151"/>
                  <a:gd name="T62" fmla="*/ 1 w 333"/>
                  <a:gd name="T63" fmla="*/ 0 h 151"/>
                  <a:gd name="T64" fmla="*/ 1 w 333"/>
                  <a:gd name="T65" fmla="*/ 0 h 151"/>
                  <a:gd name="T66" fmla="*/ 1 w 333"/>
                  <a:gd name="T67" fmla="*/ 0 h 151"/>
                  <a:gd name="T68" fmla="*/ 1 w 333"/>
                  <a:gd name="T69" fmla="*/ 0 h 151"/>
                  <a:gd name="T70" fmla="*/ 1 w 333"/>
                  <a:gd name="T71" fmla="*/ 0 h 151"/>
                  <a:gd name="T72" fmla="*/ 1 w 333"/>
                  <a:gd name="T73" fmla="*/ 0 h 151"/>
                  <a:gd name="T74" fmla="*/ 1 w 333"/>
                  <a:gd name="T75" fmla="*/ 0 h 151"/>
                  <a:gd name="T76" fmla="*/ 1 w 333"/>
                  <a:gd name="T77" fmla="*/ 0 h 151"/>
                  <a:gd name="T78" fmla="*/ 1 w 333"/>
                  <a:gd name="T79" fmla="*/ 0 h 151"/>
                  <a:gd name="T80" fmla="*/ 0 w 333"/>
                  <a:gd name="T81" fmla="*/ 0 h 1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3"/>
                  <a:gd name="T124" fmla="*/ 0 h 151"/>
                  <a:gd name="T125" fmla="*/ 333 w 333"/>
                  <a:gd name="T126" fmla="*/ 151 h 15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3" h="151">
                    <a:moveTo>
                      <a:pt x="0" y="18"/>
                    </a:moveTo>
                    <a:lnTo>
                      <a:pt x="10" y="34"/>
                    </a:lnTo>
                    <a:lnTo>
                      <a:pt x="21" y="50"/>
                    </a:lnTo>
                    <a:lnTo>
                      <a:pt x="31" y="68"/>
                    </a:lnTo>
                    <a:lnTo>
                      <a:pt x="41" y="84"/>
                    </a:lnTo>
                    <a:lnTo>
                      <a:pt x="52" y="101"/>
                    </a:lnTo>
                    <a:lnTo>
                      <a:pt x="62" y="119"/>
                    </a:lnTo>
                    <a:lnTo>
                      <a:pt x="73" y="135"/>
                    </a:lnTo>
                    <a:lnTo>
                      <a:pt x="83" y="151"/>
                    </a:lnTo>
                    <a:lnTo>
                      <a:pt x="95" y="151"/>
                    </a:lnTo>
                    <a:lnTo>
                      <a:pt x="107" y="151"/>
                    </a:lnTo>
                    <a:lnTo>
                      <a:pt x="120" y="151"/>
                    </a:lnTo>
                    <a:lnTo>
                      <a:pt x="132" y="151"/>
                    </a:lnTo>
                    <a:lnTo>
                      <a:pt x="146" y="149"/>
                    </a:lnTo>
                    <a:lnTo>
                      <a:pt x="159" y="149"/>
                    </a:lnTo>
                    <a:lnTo>
                      <a:pt x="174" y="148"/>
                    </a:lnTo>
                    <a:lnTo>
                      <a:pt x="189" y="145"/>
                    </a:lnTo>
                    <a:lnTo>
                      <a:pt x="204" y="143"/>
                    </a:lnTo>
                    <a:lnTo>
                      <a:pt x="219" y="138"/>
                    </a:lnTo>
                    <a:lnTo>
                      <a:pt x="237" y="135"/>
                    </a:lnTo>
                    <a:lnTo>
                      <a:pt x="253" y="128"/>
                    </a:lnTo>
                    <a:lnTo>
                      <a:pt x="272" y="122"/>
                    </a:lnTo>
                    <a:lnTo>
                      <a:pt x="292" y="112"/>
                    </a:lnTo>
                    <a:lnTo>
                      <a:pt x="313" y="102"/>
                    </a:lnTo>
                    <a:lnTo>
                      <a:pt x="333" y="91"/>
                    </a:lnTo>
                    <a:lnTo>
                      <a:pt x="319" y="80"/>
                    </a:lnTo>
                    <a:lnTo>
                      <a:pt x="302" y="68"/>
                    </a:lnTo>
                    <a:lnTo>
                      <a:pt x="287" y="57"/>
                    </a:lnTo>
                    <a:lnTo>
                      <a:pt x="272" y="45"/>
                    </a:lnTo>
                    <a:lnTo>
                      <a:pt x="256" y="34"/>
                    </a:lnTo>
                    <a:lnTo>
                      <a:pt x="241" y="23"/>
                    </a:lnTo>
                    <a:lnTo>
                      <a:pt x="225" y="11"/>
                    </a:lnTo>
                    <a:lnTo>
                      <a:pt x="210" y="0"/>
                    </a:lnTo>
                    <a:lnTo>
                      <a:pt x="187" y="6"/>
                    </a:lnTo>
                    <a:lnTo>
                      <a:pt x="165" y="11"/>
                    </a:lnTo>
                    <a:lnTo>
                      <a:pt x="141" y="15"/>
                    </a:lnTo>
                    <a:lnTo>
                      <a:pt x="116" y="16"/>
                    </a:lnTo>
                    <a:lnTo>
                      <a:pt x="89" y="18"/>
                    </a:lnTo>
                    <a:lnTo>
                      <a:pt x="61" y="18"/>
                    </a:lnTo>
                    <a:lnTo>
                      <a:pt x="31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7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77" name="Freeform 71"/>
              <p:cNvSpPr>
                <a:spLocks/>
              </p:cNvSpPr>
              <p:nvPr/>
            </p:nvSpPr>
            <p:spPr bwMode="auto">
              <a:xfrm>
                <a:off x="4253" y="3126"/>
                <a:ext cx="160" cy="75"/>
              </a:xfrm>
              <a:custGeom>
                <a:avLst/>
                <a:gdLst>
                  <a:gd name="T0" fmla="*/ 0 w 318"/>
                  <a:gd name="T1" fmla="*/ 1 h 150"/>
                  <a:gd name="T2" fmla="*/ 1 w 318"/>
                  <a:gd name="T3" fmla="*/ 1 h 150"/>
                  <a:gd name="T4" fmla="*/ 1 w 318"/>
                  <a:gd name="T5" fmla="*/ 1 h 150"/>
                  <a:gd name="T6" fmla="*/ 1 w 318"/>
                  <a:gd name="T7" fmla="*/ 1 h 150"/>
                  <a:gd name="T8" fmla="*/ 1 w 318"/>
                  <a:gd name="T9" fmla="*/ 1 h 150"/>
                  <a:gd name="T10" fmla="*/ 1 w 318"/>
                  <a:gd name="T11" fmla="*/ 1 h 150"/>
                  <a:gd name="T12" fmla="*/ 1 w 318"/>
                  <a:gd name="T13" fmla="*/ 1 h 150"/>
                  <a:gd name="T14" fmla="*/ 1 w 318"/>
                  <a:gd name="T15" fmla="*/ 1 h 150"/>
                  <a:gd name="T16" fmla="*/ 1 w 318"/>
                  <a:gd name="T17" fmla="*/ 1 h 150"/>
                  <a:gd name="T18" fmla="*/ 1 w 318"/>
                  <a:gd name="T19" fmla="*/ 1 h 150"/>
                  <a:gd name="T20" fmla="*/ 1 w 318"/>
                  <a:gd name="T21" fmla="*/ 1 h 150"/>
                  <a:gd name="T22" fmla="*/ 1 w 318"/>
                  <a:gd name="T23" fmla="*/ 1 h 150"/>
                  <a:gd name="T24" fmla="*/ 1 w 318"/>
                  <a:gd name="T25" fmla="*/ 1 h 150"/>
                  <a:gd name="T26" fmla="*/ 1 w 318"/>
                  <a:gd name="T27" fmla="*/ 1 h 150"/>
                  <a:gd name="T28" fmla="*/ 1 w 318"/>
                  <a:gd name="T29" fmla="*/ 1 h 150"/>
                  <a:gd name="T30" fmla="*/ 1 w 318"/>
                  <a:gd name="T31" fmla="*/ 1 h 150"/>
                  <a:gd name="T32" fmla="*/ 1 w 318"/>
                  <a:gd name="T33" fmla="*/ 1 h 150"/>
                  <a:gd name="T34" fmla="*/ 1 w 318"/>
                  <a:gd name="T35" fmla="*/ 1 h 150"/>
                  <a:gd name="T36" fmla="*/ 1 w 318"/>
                  <a:gd name="T37" fmla="*/ 1 h 150"/>
                  <a:gd name="T38" fmla="*/ 1 w 318"/>
                  <a:gd name="T39" fmla="*/ 1 h 150"/>
                  <a:gd name="T40" fmla="*/ 1 w 318"/>
                  <a:gd name="T41" fmla="*/ 1 h 150"/>
                  <a:gd name="T42" fmla="*/ 1 w 318"/>
                  <a:gd name="T43" fmla="*/ 1 h 150"/>
                  <a:gd name="T44" fmla="*/ 1 w 318"/>
                  <a:gd name="T45" fmla="*/ 1 h 150"/>
                  <a:gd name="T46" fmla="*/ 1 w 318"/>
                  <a:gd name="T47" fmla="*/ 1 h 150"/>
                  <a:gd name="T48" fmla="*/ 1 w 318"/>
                  <a:gd name="T49" fmla="*/ 0 h 150"/>
                  <a:gd name="T50" fmla="*/ 1 w 318"/>
                  <a:gd name="T51" fmla="*/ 1 h 150"/>
                  <a:gd name="T52" fmla="*/ 1 w 318"/>
                  <a:gd name="T53" fmla="*/ 1 h 150"/>
                  <a:gd name="T54" fmla="*/ 1 w 318"/>
                  <a:gd name="T55" fmla="*/ 1 h 150"/>
                  <a:gd name="T56" fmla="*/ 1 w 318"/>
                  <a:gd name="T57" fmla="*/ 1 h 150"/>
                  <a:gd name="T58" fmla="*/ 1 w 318"/>
                  <a:gd name="T59" fmla="*/ 1 h 150"/>
                  <a:gd name="T60" fmla="*/ 1 w 318"/>
                  <a:gd name="T61" fmla="*/ 1 h 150"/>
                  <a:gd name="T62" fmla="*/ 1 w 318"/>
                  <a:gd name="T63" fmla="*/ 1 h 150"/>
                  <a:gd name="T64" fmla="*/ 0 w 318"/>
                  <a:gd name="T65" fmla="*/ 1 h 15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18"/>
                  <a:gd name="T100" fmla="*/ 0 h 150"/>
                  <a:gd name="T101" fmla="*/ 318 w 318"/>
                  <a:gd name="T102" fmla="*/ 150 h 15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18" h="150">
                    <a:moveTo>
                      <a:pt x="0" y="20"/>
                    </a:moveTo>
                    <a:lnTo>
                      <a:pt x="10" y="36"/>
                    </a:lnTo>
                    <a:lnTo>
                      <a:pt x="20" y="52"/>
                    </a:lnTo>
                    <a:lnTo>
                      <a:pt x="31" y="69"/>
                    </a:lnTo>
                    <a:lnTo>
                      <a:pt x="43" y="85"/>
                    </a:lnTo>
                    <a:lnTo>
                      <a:pt x="53" y="101"/>
                    </a:lnTo>
                    <a:lnTo>
                      <a:pt x="64" y="117"/>
                    </a:lnTo>
                    <a:lnTo>
                      <a:pt x="76" y="134"/>
                    </a:lnTo>
                    <a:lnTo>
                      <a:pt x="86" y="150"/>
                    </a:lnTo>
                    <a:lnTo>
                      <a:pt x="108" y="150"/>
                    </a:lnTo>
                    <a:lnTo>
                      <a:pt x="131" y="148"/>
                    </a:lnTo>
                    <a:lnTo>
                      <a:pt x="156" y="148"/>
                    </a:lnTo>
                    <a:lnTo>
                      <a:pt x="183" y="143"/>
                    </a:lnTo>
                    <a:lnTo>
                      <a:pt x="211" y="138"/>
                    </a:lnTo>
                    <a:lnTo>
                      <a:pt x="244" y="127"/>
                    </a:lnTo>
                    <a:lnTo>
                      <a:pt x="280" y="112"/>
                    </a:lnTo>
                    <a:lnTo>
                      <a:pt x="318" y="93"/>
                    </a:lnTo>
                    <a:lnTo>
                      <a:pt x="304" y="82"/>
                    </a:lnTo>
                    <a:lnTo>
                      <a:pt x="289" y="70"/>
                    </a:lnTo>
                    <a:lnTo>
                      <a:pt x="274" y="59"/>
                    </a:lnTo>
                    <a:lnTo>
                      <a:pt x="259" y="46"/>
                    </a:lnTo>
                    <a:lnTo>
                      <a:pt x="242" y="34"/>
                    </a:lnTo>
                    <a:lnTo>
                      <a:pt x="228" y="23"/>
                    </a:lnTo>
                    <a:lnTo>
                      <a:pt x="213" y="12"/>
                    </a:lnTo>
                    <a:lnTo>
                      <a:pt x="198" y="0"/>
                    </a:lnTo>
                    <a:lnTo>
                      <a:pt x="177" y="7"/>
                    </a:lnTo>
                    <a:lnTo>
                      <a:pt x="156" y="12"/>
                    </a:lnTo>
                    <a:lnTo>
                      <a:pt x="132" y="15"/>
                    </a:lnTo>
                    <a:lnTo>
                      <a:pt x="108" y="17"/>
                    </a:lnTo>
                    <a:lnTo>
                      <a:pt x="83" y="18"/>
                    </a:lnTo>
                    <a:lnTo>
                      <a:pt x="56" y="20"/>
                    </a:lnTo>
                    <a:lnTo>
                      <a:pt x="28" y="2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6B4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78" name="Freeform 72"/>
              <p:cNvSpPr>
                <a:spLocks/>
              </p:cNvSpPr>
              <p:nvPr/>
            </p:nvSpPr>
            <p:spPr bwMode="auto">
              <a:xfrm>
                <a:off x="4261" y="3125"/>
                <a:ext cx="152" cy="75"/>
              </a:xfrm>
              <a:custGeom>
                <a:avLst/>
                <a:gdLst>
                  <a:gd name="T0" fmla="*/ 0 w 304"/>
                  <a:gd name="T1" fmla="*/ 1 h 149"/>
                  <a:gd name="T2" fmla="*/ 1 w 304"/>
                  <a:gd name="T3" fmla="*/ 1 h 149"/>
                  <a:gd name="T4" fmla="*/ 1 w 304"/>
                  <a:gd name="T5" fmla="*/ 1 h 149"/>
                  <a:gd name="T6" fmla="*/ 1 w 304"/>
                  <a:gd name="T7" fmla="*/ 1 h 149"/>
                  <a:gd name="T8" fmla="*/ 1 w 304"/>
                  <a:gd name="T9" fmla="*/ 1 h 149"/>
                  <a:gd name="T10" fmla="*/ 1 w 304"/>
                  <a:gd name="T11" fmla="*/ 1 h 149"/>
                  <a:gd name="T12" fmla="*/ 1 w 304"/>
                  <a:gd name="T13" fmla="*/ 1 h 149"/>
                  <a:gd name="T14" fmla="*/ 1 w 304"/>
                  <a:gd name="T15" fmla="*/ 1 h 149"/>
                  <a:gd name="T16" fmla="*/ 1 w 304"/>
                  <a:gd name="T17" fmla="*/ 1 h 149"/>
                  <a:gd name="T18" fmla="*/ 1 w 304"/>
                  <a:gd name="T19" fmla="*/ 1 h 149"/>
                  <a:gd name="T20" fmla="*/ 1 w 304"/>
                  <a:gd name="T21" fmla="*/ 1 h 149"/>
                  <a:gd name="T22" fmla="*/ 1 w 304"/>
                  <a:gd name="T23" fmla="*/ 1 h 149"/>
                  <a:gd name="T24" fmla="*/ 1 w 304"/>
                  <a:gd name="T25" fmla="*/ 1 h 149"/>
                  <a:gd name="T26" fmla="*/ 1 w 304"/>
                  <a:gd name="T27" fmla="*/ 1 h 149"/>
                  <a:gd name="T28" fmla="*/ 1 w 304"/>
                  <a:gd name="T29" fmla="*/ 1 h 149"/>
                  <a:gd name="T30" fmla="*/ 1 w 304"/>
                  <a:gd name="T31" fmla="*/ 1 h 149"/>
                  <a:gd name="T32" fmla="*/ 1 w 304"/>
                  <a:gd name="T33" fmla="*/ 1 h 149"/>
                  <a:gd name="T34" fmla="*/ 1 w 304"/>
                  <a:gd name="T35" fmla="*/ 1 h 149"/>
                  <a:gd name="T36" fmla="*/ 1 w 304"/>
                  <a:gd name="T37" fmla="*/ 1 h 149"/>
                  <a:gd name="T38" fmla="*/ 1 w 304"/>
                  <a:gd name="T39" fmla="*/ 1 h 149"/>
                  <a:gd name="T40" fmla="*/ 1 w 304"/>
                  <a:gd name="T41" fmla="*/ 1 h 149"/>
                  <a:gd name="T42" fmla="*/ 1 w 304"/>
                  <a:gd name="T43" fmla="*/ 1 h 149"/>
                  <a:gd name="T44" fmla="*/ 1 w 304"/>
                  <a:gd name="T45" fmla="*/ 1 h 149"/>
                  <a:gd name="T46" fmla="*/ 1 w 304"/>
                  <a:gd name="T47" fmla="*/ 1 h 149"/>
                  <a:gd name="T48" fmla="*/ 1 w 304"/>
                  <a:gd name="T49" fmla="*/ 0 h 149"/>
                  <a:gd name="T50" fmla="*/ 1 w 304"/>
                  <a:gd name="T51" fmla="*/ 1 h 149"/>
                  <a:gd name="T52" fmla="*/ 1 w 304"/>
                  <a:gd name="T53" fmla="*/ 1 h 149"/>
                  <a:gd name="T54" fmla="*/ 1 w 304"/>
                  <a:gd name="T55" fmla="*/ 1 h 149"/>
                  <a:gd name="T56" fmla="*/ 1 w 304"/>
                  <a:gd name="T57" fmla="*/ 1 h 149"/>
                  <a:gd name="T58" fmla="*/ 1 w 304"/>
                  <a:gd name="T59" fmla="*/ 1 h 149"/>
                  <a:gd name="T60" fmla="*/ 1 w 304"/>
                  <a:gd name="T61" fmla="*/ 1 h 149"/>
                  <a:gd name="T62" fmla="*/ 1 w 304"/>
                  <a:gd name="T63" fmla="*/ 1 h 149"/>
                  <a:gd name="T64" fmla="*/ 0 w 304"/>
                  <a:gd name="T65" fmla="*/ 1 h 14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04"/>
                  <a:gd name="T100" fmla="*/ 0 h 149"/>
                  <a:gd name="T101" fmla="*/ 304 w 304"/>
                  <a:gd name="T102" fmla="*/ 149 h 14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04" h="149">
                    <a:moveTo>
                      <a:pt x="0" y="21"/>
                    </a:moveTo>
                    <a:lnTo>
                      <a:pt x="11" y="37"/>
                    </a:lnTo>
                    <a:lnTo>
                      <a:pt x="21" y="53"/>
                    </a:lnTo>
                    <a:lnTo>
                      <a:pt x="33" y="68"/>
                    </a:lnTo>
                    <a:lnTo>
                      <a:pt x="44" y="84"/>
                    </a:lnTo>
                    <a:lnTo>
                      <a:pt x="56" y="100"/>
                    </a:lnTo>
                    <a:lnTo>
                      <a:pt x="66" y="117"/>
                    </a:lnTo>
                    <a:lnTo>
                      <a:pt x="78" y="133"/>
                    </a:lnTo>
                    <a:lnTo>
                      <a:pt x="88" y="149"/>
                    </a:lnTo>
                    <a:lnTo>
                      <a:pt x="109" y="148"/>
                    </a:lnTo>
                    <a:lnTo>
                      <a:pt x="130" y="148"/>
                    </a:lnTo>
                    <a:lnTo>
                      <a:pt x="152" y="146"/>
                    </a:lnTo>
                    <a:lnTo>
                      <a:pt x="178" y="143"/>
                    </a:lnTo>
                    <a:lnTo>
                      <a:pt x="205" y="136"/>
                    </a:lnTo>
                    <a:lnTo>
                      <a:pt x="234" y="126"/>
                    </a:lnTo>
                    <a:lnTo>
                      <a:pt x="267" y="113"/>
                    </a:lnTo>
                    <a:lnTo>
                      <a:pt x="304" y="94"/>
                    </a:lnTo>
                    <a:lnTo>
                      <a:pt x="290" y="83"/>
                    </a:lnTo>
                    <a:lnTo>
                      <a:pt x="275" y="71"/>
                    </a:lnTo>
                    <a:lnTo>
                      <a:pt x="261" y="58"/>
                    </a:lnTo>
                    <a:lnTo>
                      <a:pt x="246" y="47"/>
                    </a:lnTo>
                    <a:lnTo>
                      <a:pt x="231" y="35"/>
                    </a:lnTo>
                    <a:lnTo>
                      <a:pt x="217" y="22"/>
                    </a:lnTo>
                    <a:lnTo>
                      <a:pt x="202" y="11"/>
                    </a:lnTo>
                    <a:lnTo>
                      <a:pt x="187" y="0"/>
                    </a:lnTo>
                    <a:lnTo>
                      <a:pt x="167" y="5"/>
                    </a:lnTo>
                    <a:lnTo>
                      <a:pt x="148" y="9"/>
                    </a:lnTo>
                    <a:lnTo>
                      <a:pt x="126" y="14"/>
                    </a:lnTo>
                    <a:lnTo>
                      <a:pt x="102" y="16"/>
                    </a:lnTo>
                    <a:lnTo>
                      <a:pt x="78" y="19"/>
                    </a:lnTo>
                    <a:lnTo>
                      <a:pt x="53" y="19"/>
                    </a:lnTo>
                    <a:lnTo>
                      <a:pt x="27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5B3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79" name="Freeform 73"/>
              <p:cNvSpPr>
                <a:spLocks/>
              </p:cNvSpPr>
              <p:nvPr/>
            </p:nvSpPr>
            <p:spPr bwMode="auto">
              <a:xfrm>
                <a:off x="4268" y="3125"/>
                <a:ext cx="145" cy="73"/>
              </a:xfrm>
              <a:custGeom>
                <a:avLst/>
                <a:gdLst>
                  <a:gd name="T0" fmla="*/ 0 w 289"/>
                  <a:gd name="T1" fmla="*/ 0 h 148"/>
                  <a:gd name="T2" fmla="*/ 1 w 289"/>
                  <a:gd name="T3" fmla="*/ 0 h 148"/>
                  <a:gd name="T4" fmla="*/ 1 w 289"/>
                  <a:gd name="T5" fmla="*/ 0 h 148"/>
                  <a:gd name="T6" fmla="*/ 1 w 289"/>
                  <a:gd name="T7" fmla="*/ 0 h 148"/>
                  <a:gd name="T8" fmla="*/ 1 w 289"/>
                  <a:gd name="T9" fmla="*/ 0 h 148"/>
                  <a:gd name="T10" fmla="*/ 1 w 289"/>
                  <a:gd name="T11" fmla="*/ 0 h 148"/>
                  <a:gd name="T12" fmla="*/ 1 w 289"/>
                  <a:gd name="T13" fmla="*/ 0 h 148"/>
                  <a:gd name="T14" fmla="*/ 1 w 289"/>
                  <a:gd name="T15" fmla="*/ 0 h 148"/>
                  <a:gd name="T16" fmla="*/ 1 w 289"/>
                  <a:gd name="T17" fmla="*/ 0 h 148"/>
                  <a:gd name="T18" fmla="*/ 1 w 289"/>
                  <a:gd name="T19" fmla="*/ 0 h 148"/>
                  <a:gd name="T20" fmla="*/ 1 w 289"/>
                  <a:gd name="T21" fmla="*/ 0 h 148"/>
                  <a:gd name="T22" fmla="*/ 1 w 289"/>
                  <a:gd name="T23" fmla="*/ 0 h 148"/>
                  <a:gd name="T24" fmla="*/ 1 w 289"/>
                  <a:gd name="T25" fmla="*/ 0 h 148"/>
                  <a:gd name="T26" fmla="*/ 1 w 289"/>
                  <a:gd name="T27" fmla="*/ 0 h 148"/>
                  <a:gd name="T28" fmla="*/ 1 w 289"/>
                  <a:gd name="T29" fmla="*/ 0 h 148"/>
                  <a:gd name="T30" fmla="*/ 1 w 289"/>
                  <a:gd name="T31" fmla="*/ 0 h 148"/>
                  <a:gd name="T32" fmla="*/ 1 w 289"/>
                  <a:gd name="T33" fmla="*/ 0 h 148"/>
                  <a:gd name="T34" fmla="*/ 1 w 289"/>
                  <a:gd name="T35" fmla="*/ 0 h 148"/>
                  <a:gd name="T36" fmla="*/ 1 w 289"/>
                  <a:gd name="T37" fmla="*/ 0 h 148"/>
                  <a:gd name="T38" fmla="*/ 1 w 289"/>
                  <a:gd name="T39" fmla="*/ 0 h 148"/>
                  <a:gd name="T40" fmla="*/ 1 w 289"/>
                  <a:gd name="T41" fmla="*/ 0 h 148"/>
                  <a:gd name="T42" fmla="*/ 1 w 289"/>
                  <a:gd name="T43" fmla="*/ 0 h 148"/>
                  <a:gd name="T44" fmla="*/ 1 w 289"/>
                  <a:gd name="T45" fmla="*/ 0 h 148"/>
                  <a:gd name="T46" fmla="*/ 1 w 289"/>
                  <a:gd name="T47" fmla="*/ 0 h 148"/>
                  <a:gd name="T48" fmla="*/ 1 w 289"/>
                  <a:gd name="T49" fmla="*/ 0 h 148"/>
                  <a:gd name="T50" fmla="*/ 1 w 289"/>
                  <a:gd name="T51" fmla="*/ 0 h 148"/>
                  <a:gd name="T52" fmla="*/ 1 w 289"/>
                  <a:gd name="T53" fmla="*/ 0 h 148"/>
                  <a:gd name="T54" fmla="*/ 1 w 289"/>
                  <a:gd name="T55" fmla="*/ 0 h 148"/>
                  <a:gd name="T56" fmla="*/ 1 w 289"/>
                  <a:gd name="T57" fmla="*/ 0 h 148"/>
                  <a:gd name="T58" fmla="*/ 1 w 289"/>
                  <a:gd name="T59" fmla="*/ 0 h 148"/>
                  <a:gd name="T60" fmla="*/ 1 w 289"/>
                  <a:gd name="T61" fmla="*/ 0 h 148"/>
                  <a:gd name="T62" fmla="*/ 1 w 289"/>
                  <a:gd name="T63" fmla="*/ 0 h 148"/>
                  <a:gd name="T64" fmla="*/ 0 w 289"/>
                  <a:gd name="T65" fmla="*/ 0 h 14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89"/>
                  <a:gd name="T100" fmla="*/ 0 h 148"/>
                  <a:gd name="T101" fmla="*/ 289 w 289"/>
                  <a:gd name="T102" fmla="*/ 148 h 14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89" h="148">
                    <a:moveTo>
                      <a:pt x="0" y="23"/>
                    </a:moveTo>
                    <a:lnTo>
                      <a:pt x="12" y="39"/>
                    </a:lnTo>
                    <a:lnTo>
                      <a:pt x="23" y="54"/>
                    </a:lnTo>
                    <a:lnTo>
                      <a:pt x="35" y="70"/>
                    </a:lnTo>
                    <a:lnTo>
                      <a:pt x="45" y="85"/>
                    </a:lnTo>
                    <a:lnTo>
                      <a:pt x="57" y="101"/>
                    </a:lnTo>
                    <a:lnTo>
                      <a:pt x="67" y="117"/>
                    </a:lnTo>
                    <a:lnTo>
                      <a:pt x="79" y="132"/>
                    </a:lnTo>
                    <a:lnTo>
                      <a:pt x="90" y="148"/>
                    </a:lnTo>
                    <a:lnTo>
                      <a:pt x="109" y="148"/>
                    </a:lnTo>
                    <a:lnTo>
                      <a:pt x="129" y="146"/>
                    </a:lnTo>
                    <a:lnTo>
                      <a:pt x="149" y="145"/>
                    </a:lnTo>
                    <a:lnTo>
                      <a:pt x="172" y="141"/>
                    </a:lnTo>
                    <a:lnTo>
                      <a:pt x="197" y="135"/>
                    </a:lnTo>
                    <a:lnTo>
                      <a:pt x="224" y="127"/>
                    </a:lnTo>
                    <a:lnTo>
                      <a:pt x="255" y="114"/>
                    </a:lnTo>
                    <a:lnTo>
                      <a:pt x="289" y="96"/>
                    </a:lnTo>
                    <a:lnTo>
                      <a:pt x="276" y="85"/>
                    </a:lnTo>
                    <a:lnTo>
                      <a:pt x="261" y="72"/>
                    </a:lnTo>
                    <a:lnTo>
                      <a:pt x="248" y="60"/>
                    </a:lnTo>
                    <a:lnTo>
                      <a:pt x="233" y="47"/>
                    </a:lnTo>
                    <a:lnTo>
                      <a:pt x="218" y="36"/>
                    </a:lnTo>
                    <a:lnTo>
                      <a:pt x="205" y="23"/>
                    </a:lnTo>
                    <a:lnTo>
                      <a:pt x="190" y="11"/>
                    </a:lnTo>
                    <a:lnTo>
                      <a:pt x="176" y="0"/>
                    </a:lnTo>
                    <a:lnTo>
                      <a:pt x="158" y="5"/>
                    </a:lnTo>
                    <a:lnTo>
                      <a:pt x="139" y="10"/>
                    </a:lnTo>
                    <a:lnTo>
                      <a:pt x="118" y="13"/>
                    </a:lnTo>
                    <a:lnTo>
                      <a:pt x="96" y="16"/>
                    </a:lnTo>
                    <a:lnTo>
                      <a:pt x="72" y="20"/>
                    </a:lnTo>
                    <a:lnTo>
                      <a:pt x="48" y="21"/>
                    </a:lnTo>
                    <a:lnTo>
                      <a:pt x="24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C3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80" name="Freeform 74"/>
              <p:cNvSpPr>
                <a:spLocks/>
              </p:cNvSpPr>
              <p:nvPr/>
            </p:nvSpPr>
            <p:spPr bwMode="auto">
              <a:xfrm>
                <a:off x="4275" y="3123"/>
                <a:ext cx="138" cy="74"/>
              </a:xfrm>
              <a:custGeom>
                <a:avLst/>
                <a:gdLst>
                  <a:gd name="T0" fmla="*/ 0 w 275"/>
                  <a:gd name="T1" fmla="*/ 1 h 148"/>
                  <a:gd name="T2" fmla="*/ 1 w 275"/>
                  <a:gd name="T3" fmla="*/ 1 h 148"/>
                  <a:gd name="T4" fmla="*/ 1 w 275"/>
                  <a:gd name="T5" fmla="*/ 1 h 148"/>
                  <a:gd name="T6" fmla="*/ 1 w 275"/>
                  <a:gd name="T7" fmla="*/ 1 h 148"/>
                  <a:gd name="T8" fmla="*/ 1 w 275"/>
                  <a:gd name="T9" fmla="*/ 1 h 148"/>
                  <a:gd name="T10" fmla="*/ 1 w 275"/>
                  <a:gd name="T11" fmla="*/ 1 h 148"/>
                  <a:gd name="T12" fmla="*/ 1 w 275"/>
                  <a:gd name="T13" fmla="*/ 1 h 148"/>
                  <a:gd name="T14" fmla="*/ 1 w 275"/>
                  <a:gd name="T15" fmla="*/ 1 h 148"/>
                  <a:gd name="T16" fmla="*/ 1 w 275"/>
                  <a:gd name="T17" fmla="*/ 1 h 148"/>
                  <a:gd name="T18" fmla="*/ 1 w 275"/>
                  <a:gd name="T19" fmla="*/ 1 h 148"/>
                  <a:gd name="T20" fmla="*/ 1 w 275"/>
                  <a:gd name="T21" fmla="*/ 1 h 148"/>
                  <a:gd name="T22" fmla="*/ 1 w 275"/>
                  <a:gd name="T23" fmla="*/ 1 h 148"/>
                  <a:gd name="T24" fmla="*/ 1 w 275"/>
                  <a:gd name="T25" fmla="*/ 1 h 148"/>
                  <a:gd name="T26" fmla="*/ 1 w 275"/>
                  <a:gd name="T27" fmla="*/ 1 h 148"/>
                  <a:gd name="T28" fmla="*/ 1 w 275"/>
                  <a:gd name="T29" fmla="*/ 1 h 148"/>
                  <a:gd name="T30" fmla="*/ 1 w 275"/>
                  <a:gd name="T31" fmla="*/ 1 h 148"/>
                  <a:gd name="T32" fmla="*/ 1 w 275"/>
                  <a:gd name="T33" fmla="*/ 1 h 148"/>
                  <a:gd name="T34" fmla="*/ 1 w 275"/>
                  <a:gd name="T35" fmla="*/ 1 h 148"/>
                  <a:gd name="T36" fmla="*/ 1 w 275"/>
                  <a:gd name="T37" fmla="*/ 1 h 148"/>
                  <a:gd name="T38" fmla="*/ 1 w 275"/>
                  <a:gd name="T39" fmla="*/ 1 h 148"/>
                  <a:gd name="T40" fmla="*/ 1 w 275"/>
                  <a:gd name="T41" fmla="*/ 1 h 148"/>
                  <a:gd name="T42" fmla="*/ 1 w 275"/>
                  <a:gd name="T43" fmla="*/ 1 h 148"/>
                  <a:gd name="T44" fmla="*/ 1 w 275"/>
                  <a:gd name="T45" fmla="*/ 1 h 148"/>
                  <a:gd name="T46" fmla="*/ 1 w 275"/>
                  <a:gd name="T47" fmla="*/ 1 h 148"/>
                  <a:gd name="T48" fmla="*/ 1 w 275"/>
                  <a:gd name="T49" fmla="*/ 0 h 148"/>
                  <a:gd name="T50" fmla="*/ 1 w 275"/>
                  <a:gd name="T51" fmla="*/ 1 h 148"/>
                  <a:gd name="T52" fmla="*/ 1 w 275"/>
                  <a:gd name="T53" fmla="*/ 1 h 148"/>
                  <a:gd name="T54" fmla="*/ 1 w 275"/>
                  <a:gd name="T55" fmla="*/ 1 h 148"/>
                  <a:gd name="T56" fmla="*/ 1 w 275"/>
                  <a:gd name="T57" fmla="*/ 1 h 148"/>
                  <a:gd name="T58" fmla="*/ 1 w 275"/>
                  <a:gd name="T59" fmla="*/ 1 h 148"/>
                  <a:gd name="T60" fmla="*/ 1 w 275"/>
                  <a:gd name="T61" fmla="*/ 1 h 148"/>
                  <a:gd name="T62" fmla="*/ 1 w 275"/>
                  <a:gd name="T63" fmla="*/ 1 h 148"/>
                  <a:gd name="T64" fmla="*/ 0 w 275"/>
                  <a:gd name="T65" fmla="*/ 1 h 14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5"/>
                  <a:gd name="T100" fmla="*/ 0 h 148"/>
                  <a:gd name="T101" fmla="*/ 275 w 275"/>
                  <a:gd name="T102" fmla="*/ 148 h 14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5" h="148">
                    <a:moveTo>
                      <a:pt x="0" y="26"/>
                    </a:moveTo>
                    <a:lnTo>
                      <a:pt x="12" y="40"/>
                    </a:lnTo>
                    <a:lnTo>
                      <a:pt x="24" y="57"/>
                    </a:lnTo>
                    <a:lnTo>
                      <a:pt x="36" y="71"/>
                    </a:lnTo>
                    <a:lnTo>
                      <a:pt x="46" y="86"/>
                    </a:lnTo>
                    <a:lnTo>
                      <a:pt x="58" y="102"/>
                    </a:lnTo>
                    <a:lnTo>
                      <a:pt x="70" y="117"/>
                    </a:lnTo>
                    <a:lnTo>
                      <a:pt x="80" y="133"/>
                    </a:lnTo>
                    <a:lnTo>
                      <a:pt x="92" y="148"/>
                    </a:lnTo>
                    <a:lnTo>
                      <a:pt x="110" y="148"/>
                    </a:lnTo>
                    <a:lnTo>
                      <a:pt x="128" y="146"/>
                    </a:lnTo>
                    <a:lnTo>
                      <a:pt x="147" y="144"/>
                    </a:lnTo>
                    <a:lnTo>
                      <a:pt x="168" y="141"/>
                    </a:lnTo>
                    <a:lnTo>
                      <a:pt x="191" y="136"/>
                    </a:lnTo>
                    <a:lnTo>
                      <a:pt x="216" y="128"/>
                    </a:lnTo>
                    <a:lnTo>
                      <a:pt x="244" y="115"/>
                    </a:lnTo>
                    <a:lnTo>
                      <a:pt x="275" y="99"/>
                    </a:lnTo>
                    <a:lnTo>
                      <a:pt x="262" y="86"/>
                    </a:lnTo>
                    <a:lnTo>
                      <a:pt x="249" y="75"/>
                    </a:lnTo>
                    <a:lnTo>
                      <a:pt x="235" y="62"/>
                    </a:lnTo>
                    <a:lnTo>
                      <a:pt x="220" y="50"/>
                    </a:lnTo>
                    <a:lnTo>
                      <a:pt x="207" y="37"/>
                    </a:lnTo>
                    <a:lnTo>
                      <a:pt x="193" y="26"/>
                    </a:lnTo>
                    <a:lnTo>
                      <a:pt x="179" y="13"/>
                    </a:lnTo>
                    <a:lnTo>
                      <a:pt x="165" y="0"/>
                    </a:lnTo>
                    <a:lnTo>
                      <a:pt x="149" y="5"/>
                    </a:lnTo>
                    <a:lnTo>
                      <a:pt x="131" y="10"/>
                    </a:lnTo>
                    <a:lnTo>
                      <a:pt x="110" y="14"/>
                    </a:lnTo>
                    <a:lnTo>
                      <a:pt x="89" y="18"/>
                    </a:lnTo>
                    <a:lnTo>
                      <a:pt x="67" y="21"/>
                    </a:lnTo>
                    <a:lnTo>
                      <a:pt x="44" y="24"/>
                    </a:lnTo>
                    <a:lnTo>
                      <a:pt x="22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3D3D0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81" name="Freeform 75"/>
              <p:cNvSpPr>
                <a:spLocks/>
              </p:cNvSpPr>
              <p:nvPr/>
            </p:nvSpPr>
            <p:spPr bwMode="auto">
              <a:xfrm>
                <a:off x="4282" y="3122"/>
                <a:ext cx="131" cy="74"/>
              </a:xfrm>
              <a:custGeom>
                <a:avLst/>
                <a:gdLst>
                  <a:gd name="T0" fmla="*/ 0 w 260"/>
                  <a:gd name="T1" fmla="*/ 1 h 148"/>
                  <a:gd name="T2" fmla="*/ 1 w 260"/>
                  <a:gd name="T3" fmla="*/ 1 h 148"/>
                  <a:gd name="T4" fmla="*/ 1 w 260"/>
                  <a:gd name="T5" fmla="*/ 1 h 148"/>
                  <a:gd name="T6" fmla="*/ 1 w 260"/>
                  <a:gd name="T7" fmla="*/ 1 h 148"/>
                  <a:gd name="T8" fmla="*/ 1 w 260"/>
                  <a:gd name="T9" fmla="*/ 1 h 148"/>
                  <a:gd name="T10" fmla="*/ 1 w 260"/>
                  <a:gd name="T11" fmla="*/ 1 h 148"/>
                  <a:gd name="T12" fmla="*/ 1 w 260"/>
                  <a:gd name="T13" fmla="*/ 1 h 148"/>
                  <a:gd name="T14" fmla="*/ 1 w 260"/>
                  <a:gd name="T15" fmla="*/ 1 h 148"/>
                  <a:gd name="T16" fmla="*/ 1 w 260"/>
                  <a:gd name="T17" fmla="*/ 1 h 148"/>
                  <a:gd name="T18" fmla="*/ 1 w 260"/>
                  <a:gd name="T19" fmla="*/ 1 h 148"/>
                  <a:gd name="T20" fmla="*/ 1 w 260"/>
                  <a:gd name="T21" fmla="*/ 1 h 148"/>
                  <a:gd name="T22" fmla="*/ 1 w 260"/>
                  <a:gd name="T23" fmla="*/ 1 h 148"/>
                  <a:gd name="T24" fmla="*/ 1 w 260"/>
                  <a:gd name="T25" fmla="*/ 1 h 148"/>
                  <a:gd name="T26" fmla="*/ 1 w 260"/>
                  <a:gd name="T27" fmla="*/ 1 h 148"/>
                  <a:gd name="T28" fmla="*/ 1 w 260"/>
                  <a:gd name="T29" fmla="*/ 1 h 148"/>
                  <a:gd name="T30" fmla="*/ 1 w 260"/>
                  <a:gd name="T31" fmla="*/ 1 h 148"/>
                  <a:gd name="T32" fmla="*/ 1 w 260"/>
                  <a:gd name="T33" fmla="*/ 1 h 148"/>
                  <a:gd name="T34" fmla="*/ 1 w 260"/>
                  <a:gd name="T35" fmla="*/ 1 h 148"/>
                  <a:gd name="T36" fmla="*/ 1 w 260"/>
                  <a:gd name="T37" fmla="*/ 1 h 148"/>
                  <a:gd name="T38" fmla="*/ 1 w 260"/>
                  <a:gd name="T39" fmla="*/ 1 h 148"/>
                  <a:gd name="T40" fmla="*/ 1 w 260"/>
                  <a:gd name="T41" fmla="*/ 1 h 148"/>
                  <a:gd name="T42" fmla="*/ 1 w 260"/>
                  <a:gd name="T43" fmla="*/ 1 h 148"/>
                  <a:gd name="T44" fmla="*/ 1 w 260"/>
                  <a:gd name="T45" fmla="*/ 1 h 148"/>
                  <a:gd name="T46" fmla="*/ 1 w 260"/>
                  <a:gd name="T47" fmla="*/ 1 h 148"/>
                  <a:gd name="T48" fmla="*/ 1 w 260"/>
                  <a:gd name="T49" fmla="*/ 0 h 148"/>
                  <a:gd name="T50" fmla="*/ 1 w 260"/>
                  <a:gd name="T51" fmla="*/ 1 h 148"/>
                  <a:gd name="T52" fmla="*/ 1 w 260"/>
                  <a:gd name="T53" fmla="*/ 1 h 148"/>
                  <a:gd name="T54" fmla="*/ 1 w 260"/>
                  <a:gd name="T55" fmla="*/ 1 h 148"/>
                  <a:gd name="T56" fmla="*/ 1 w 260"/>
                  <a:gd name="T57" fmla="*/ 1 h 148"/>
                  <a:gd name="T58" fmla="*/ 1 w 260"/>
                  <a:gd name="T59" fmla="*/ 1 h 148"/>
                  <a:gd name="T60" fmla="*/ 1 w 260"/>
                  <a:gd name="T61" fmla="*/ 1 h 148"/>
                  <a:gd name="T62" fmla="*/ 1 w 260"/>
                  <a:gd name="T63" fmla="*/ 1 h 148"/>
                  <a:gd name="T64" fmla="*/ 0 w 260"/>
                  <a:gd name="T65" fmla="*/ 1 h 14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60"/>
                  <a:gd name="T100" fmla="*/ 0 h 148"/>
                  <a:gd name="T101" fmla="*/ 260 w 260"/>
                  <a:gd name="T102" fmla="*/ 148 h 14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60" h="148">
                    <a:moveTo>
                      <a:pt x="0" y="28"/>
                    </a:moveTo>
                    <a:lnTo>
                      <a:pt x="12" y="42"/>
                    </a:lnTo>
                    <a:lnTo>
                      <a:pt x="24" y="59"/>
                    </a:lnTo>
                    <a:lnTo>
                      <a:pt x="35" y="73"/>
                    </a:lnTo>
                    <a:lnTo>
                      <a:pt x="47" y="88"/>
                    </a:lnTo>
                    <a:lnTo>
                      <a:pt x="58" y="103"/>
                    </a:lnTo>
                    <a:lnTo>
                      <a:pt x="70" y="117"/>
                    </a:lnTo>
                    <a:lnTo>
                      <a:pt x="82" y="133"/>
                    </a:lnTo>
                    <a:lnTo>
                      <a:pt x="94" y="148"/>
                    </a:lnTo>
                    <a:lnTo>
                      <a:pt x="110" y="146"/>
                    </a:lnTo>
                    <a:lnTo>
                      <a:pt x="126" y="146"/>
                    </a:lnTo>
                    <a:lnTo>
                      <a:pt x="143" y="143"/>
                    </a:lnTo>
                    <a:lnTo>
                      <a:pt x="162" y="140"/>
                    </a:lnTo>
                    <a:lnTo>
                      <a:pt x="183" y="135"/>
                    </a:lnTo>
                    <a:lnTo>
                      <a:pt x="205" y="127"/>
                    </a:lnTo>
                    <a:lnTo>
                      <a:pt x="232" y="116"/>
                    </a:lnTo>
                    <a:lnTo>
                      <a:pt x="260" y="101"/>
                    </a:lnTo>
                    <a:lnTo>
                      <a:pt x="247" y="88"/>
                    </a:lnTo>
                    <a:lnTo>
                      <a:pt x="234" y="77"/>
                    </a:lnTo>
                    <a:lnTo>
                      <a:pt x="220" y="64"/>
                    </a:lnTo>
                    <a:lnTo>
                      <a:pt x="207" y="51"/>
                    </a:lnTo>
                    <a:lnTo>
                      <a:pt x="193" y="39"/>
                    </a:lnTo>
                    <a:lnTo>
                      <a:pt x="180" y="26"/>
                    </a:lnTo>
                    <a:lnTo>
                      <a:pt x="167" y="13"/>
                    </a:lnTo>
                    <a:lnTo>
                      <a:pt x="153" y="0"/>
                    </a:lnTo>
                    <a:lnTo>
                      <a:pt x="138" y="5"/>
                    </a:lnTo>
                    <a:lnTo>
                      <a:pt x="122" y="10"/>
                    </a:lnTo>
                    <a:lnTo>
                      <a:pt x="102" y="15"/>
                    </a:lnTo>
                    <a:lnTo>
                      <a:pt x="83" y="18"/>
                    </a:lnTo>
                    <a:lnTo>
                      <a:pt x="61" y="23"/>
                    </a:lnTo>
                    <a:lnTo>
                      <a:pt x="40" y="25"/>
                    </a:lnTo>
                    <a:lnTo>
                      <a:pt x="19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2B3A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82" name="Freeform 76"/>
              <p:cNvSpPr>
                <a:spLocks/>
              </p:cNvSpPr>
              <p:nvPr/>
            </p:nvSpPr>
            <p:spPr bwMode="auto">
              <a:xfrm>
                <a:off x="4290" y="3121"/>
                <a:ext cx="123" cy="73"/>
              </a:xfrm>
              <a:custGeom>
                <a:avLst/>
                <a:gdLst>
                  <a:gd name="T0" fmla="*/ 0 w 245"/>
                  <a:gd name="T1" fmla="*/ 1 h 146"/>
                  <a:gd name="T2" fmla="*/ 1 w 245"/>
                  <a:gd name="T3" fmla="*/ 1 h 146"/>
                  <a:gd name="T4" fmla="*/ 1 w 245"/>
                  <a:gd name="T5" fmla="*/ 1 h 146"/>
                  <a:gd name="T6" fmla="*/ 1 w 245"/>
                  <a:gd name="T7" fmla="*/ 1 h 146"/>
                  <a:gd name="T8" fmla="*/ 1 w 245"/>
                  <a:gd name="T9" fmla="*/ 1 h 146"/>
                  <a:gd name="T10" fmla="*/ 1 w 245"/>
                  <a:gd name="T11" fmla="*/ 1 h 146"/>
                  <a:gd name="T12" fmla="*/ 1 w 245"/>
                  <a:gd name="T13" fmla="*/ 1 h 146"/>
                  <a:gd name="T14" fmla="*/ 1 w 245"/>
                  <a:gd name="T15" fmla="*/ 1 h 146"/>
                  <a:gd name="T16" fmla="*/ 1 w 245"/>
                  <a:gd name="T17" fmla="*/ 1 h 146"/>
                  <a:gd name="T18" fmla="*/ 1 w 245"/>
                  <a:gd name="T19" fmla="*/ 1 h 146"/>
                  <a:gd name="T20" fmla="*/ 1 w 245"/>
                  <a:gd name="T21" fmla="*/ 1 h 146"/>
                  <a:gd name="T22" fmla="*/ 1 w 245"/>
                  <a:gd name="T23" fmla="*/ 1 h 146"/>
                  <a:gd name="T24" fmla="*/ 1 w 245"/>
                  <a:gd name="T25" fmla="*/ 1 h 146"/>
                  <a:gd name="T26" fmla="*/ 1 w 245"/>
                  <a:gd name="T27" fmla="*/ 1 h 146"/>
                  <a:gd name="T28" fmla="*/ 1 w 245"/>
                  <a:gd name="T29" fmla="*/ 1 h 146"/>
                  <a:gd name="T30" fmla="*/ 1 w 245"/>
                  <a:gd name="T31" fmla="*/ 1 h 146"/>
                  <a:gd name="T32" fmla="*/ 1 w 245"/>
                  <a:gd name="T33" fmla="*/ 1 h 146"/>
                  <a:gd name="T34" fmla="*/ 1 w 245"/>
                  <a:gd name="T35" fmla="*/ 1 h 146"/>
                  <a:gd name="T36" fmla="*/ 1 w 245"/>
                  <a:gd name="T37" fmla="*/ 1 h 146"/>
                  <a:gd name="T38" fmla="*/ 1 w 245"/>
                  <a:gd name="T39" fmla="*/ 1 h 146"/>
                  <a:gd name="T40" fmla="*/ 1 w 245"/>
                  <a:gd name="T41" fmla="*/ 1 h 146"/>
                  <a:gd name="T42" fmla="*/ 1 w 245"/>
                  <a:gd name="T43" fmla="*/ 1 h 146"/>
                  <a:gd name="T44" fmla="*/ 1 w 245"/>
                  <a:gd name="T45" fmla="*/ 1 h 146"/>
                  <a:gd name="T46" fmla="*/ 1 w 245"/>
                  <a:gd name="T47" fmla="*/ 1 h 146"/>
                  <a:gd name="T48" fmla="*/ 1 w 245"/>
                  <a:gd name="T49" fmla="*/ 0 h 146"/>
                  <a:gd name="T50" fmla="*/ 1 w 245"/>
                  <a:gd name="T51" fmla="*/ 1 h 146"/>
                  <a:gd name="T52" fmla="*/ 1 w 245"/>
                  <a:gd name="T53" fmla="*/ 1 h 146"/>
                  <a:gd name="T54" fmla="*/ 1 w 245"/>
                  <a:gd name="T55" fmla="*/ 1 h 146"/>
                  <a:gd name="T56" fmla="*/ 1 w 245"/>
                  <a:gd name="T57" fmla="*/ 1 h 146"/>
                  <a:gd name="T58" fmla="*/ 1 w 245"/>
                  <a:gd name="T59" fmla="*/ 1 h 146"/>
                  <a:gd name="T60" fmla="*/ 1 w 245"/>
                  <a:gd name="T61" fmla="*/ 1 h 146"/>
                  <a:gd name="T62" fmla="*/ 1 w 245"/>
                  <a:gd name="T63" fmla="*/ 1 h 146"/>
                  <a:gd name="T64" fmla="*/ 0 w 245"/>
                  <a:gd name="T65" fmla="*/ 1 h 14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5"/>
                  <a:gd name="T100" fmla="*/ 0 h 146"/>
                  <a:gd name="T101" fmla="*/ 245 w 245"/>
                  <a:gd name="T102" fmla="*/ 146 h 14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5" h="146">
                    <a:moveTo>
                      <a:pt x="0" y="29"/>
                    </a:moveTo>
                    <a:lnTo>
                      <a:pt x="11" y="43"/>
                    </a:lnTo>
                    <a:lnTo>
                      <a:pt x="23" y="58"/>
                    </a:lnTo>
                    <a:lnTo>
                      <a:pt x="35" y="73"/>
                    </a:lnTo>
                    <a:lnTo>
                      <a:pt x="47" y="87"/>
                    </a:lnTo>
                    <a:lnTo>
                      <a:pt x="59" y="102"/>
                    </a:lnTo>
                    <a:lnTo>
                      <a:pt x="73" y="117"/>
                    </a:lnTo>
                    <a:lnTo>
                      <a:pt x="85" y="131"/>
                    </a:lnTo>
                    <a:lnTo>
                      <a:pt x="96" y="146"/>
                    </a:lnTo>
                    <a:lnTo>
                      <a:pt x="110" y="144"/>
                    </a:lnTo>
                    <a:lnTo>
                      <a:pt x="125" y="143"/>
                    </a:lnTo>
                    <a:lnTo>
                      <a:pt x="140" y="141"/>
                    </a:lnTo>
                    <a:lnTo>
                      <a:pt x="156" y="138"/>
                    </a:lnTo>
                    <a:lnTo>
                      <a:pt x="175" y="133"/>
                    </a:lnTo>
                    <a:lnTo>
                      <a:pt x="196" y="125"/>
                    </a:lnTo>
                    <a:lnTo>
                      <a:pt x="219" y="115"/>
                    </a:lnTo>
                    <a:lnTo>
                      <a:pt x="245" y="102"/>
                    </a:lnTo>
                    <a:lnTo>
                      <a:pt x="232" y="89"/>
                    </a:lnTo>
                    <a:lnTo>
                      <a:pt x="220" y="76"/>
                    </a:lnTo>
                    <a:lnTo>
                      <a:pt x="207" y="63"/>
                    </a:lnTo>
                    <a:lnTo>
                      <a:pt x="195" y="50"/>
                    </a:lnTo>
                    <a:lnTo>
                      <a:pt x="181" y="39"/>
                    </a:lnTo>
                    <a:lnTo>
                      <a:pt x="168" y="26"/>
                    </a:lnTo>
                    <a:lnTo>
                      <a:pt x="156" y="13"/>
                    </a:lnTo>
                    <a:lnTo>
                      <a:pt x="143" y="0"/>
                    </a:lnTo>
                    <a:lnTo>
                      <a:pt x="129" y="4"/>
                    </a:lnTo>
                    <a:lnTo>
                      <a:pt x="113" y="9"/>
                    </a:lnTo>
                    <a:lnTo>
                      <a:pt x="95" y="14"/>
                    </a:lnTo>
                    <a:lnTo>
                      <a:pt x="76" y="19"/>
                    </a:lnTo>
                    <a:lnTo>
                      <a:pt x="56" y="22"/>
                    </a:lnTo>
                    <a:lnTo>
                      <a:pt x="35" y="26"/>
                    </a:lnTo>
                    <a:lnTo>
                      <a:pt x="17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1C3A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83" name="Freeform 77"/>
              <p:cNvSpPr>
                <a:spLocks/>
              </p:cNvSpPr>
              <p:nvPr/>
            </p:nvSpPr>
            <p:spPr bwMode="auto">
              <a:xfrm>
                <a:off x="4296" y="3120"/>
                <a:ext cx="117" cy="74"/>
              </a:xfrm>
              <a:custGeom>
                <a:avLst/>
                <a:gdLst>
                  <a:gd name="T0" fmla="*/ 0 w 232"/>
                  <a:gd name="T1" fmla="*/ 1 h 146"/>
                  <a:gd name="T2" fmla="*/ 1 w 232"/>
                  <a:gd name="T3" fmla="*/ 1 h 146"/>
                  <a:gd name="T4" fmla="*/ 1 w 232"/>
                  <a:gd name="T5" fmla="*/ 1 h 146"/>
                  <a:gd name="T6" fmla="*/ 1 w 232"/>
                  <a:gd name="T7" fmla="*/ 1 h 146"/>
                  <a:gd name="T8" fmla="*/ 1 w 232"/>
                  <a:gd name="T9" fmla="*/ 1 h 146"/>
                  <a:gd name="T10" fmla="*/ 1 w 232"/>
                  <a:gd name="T11" fmla="*/ 1 h 146"/>
                  <a:gd name="T12" fmla="*/ 1 w 232"/>
                  <a:gd name="T13" fmla="*/ 1 h 146"/>
                  <a:gd name="T14" fmla="*/ 1 w 232"/>
                  <a:gd name="T15" fmla="*/ 1 h 146"/>
                  <a:gd name="T16" fmla="*/ 1 w 232"/>
                  <a:gd name="T17" fmla="*/ 1 h 146"/>
                  <a:gd name="T18" fmla="*/ 1 w 232"/>
                  <a:gd name="T19" fmla="*/ 1 h 146"/>
                  <a:gd name="T20" fmla="*/ 1 w 232"/>
                  <a:gd name="T21" fmla="*/ 1 h 146"/>
                  <a:gd name="T22" fmla="*/ 1 w 232"/>
                  <a:gd name="T23" fmla="*/ 1 h 146"/>
                  <a:gd name="T24" fmla="*/ 1 w 232"/>
                  <a:gd name="T25" fmla="*/ 1 h 146"/>
                  <a:gd name="T26" fmla="*/ 1 w 232"/>
                  <a:gd name="T27" fmla="*/ 1 h 146"/>
                  <a:gd name="T28" fmla="*/ 1 w 232"/>
                  <a:gd name="T29" fmla="*/ 1 h 146"/>
                  <a:gd name="T30" fmla="*/ 1 w 232"/>
                  <a:gd name="T31" fmla="*/ 1 h 146"/>
                  <a:gd name="T32" fmla="*/ 1 w 232"/>
                  <a:gd name="T33" fmla="*/ 1 h 146"/>
                  <a:gd name="T34" fmla="*/ 1 w 232"/>
                  <a:gd name="T35" fmla="*/ 1 h 146"/>
                  <a:gd name="T36" fmla="*/ 1 w 232"/>
                  <a:gd name="T37" fmla="*/ 1 h 146"/>
                  <a:gd name="T38" fmla="*/ 1 w 232"/>
                  <a:gd name="T39" fmla="*/ 1 h 146"/>
                  <a:gd name="T40" fmla="*/ 1 w 232"/>
                  <a:gd name="T41" fmla="*/ 1 h 146"/>
                  <a:gd name="T42" fmla="*/ 1 w 232"/>
                  <a:gd name="T43" fmla="*/ 1 h 146"/>
                  <a:gd name="T44" fmla="*/ 1 w 232"/>
                  <a:gd name="T45" fmla="*/ 1 h 146"/>
                  <a:gd name="T46" fmla="*/ 1 w 232"/>
                  <a:gd name="T47" fmla="*/ 1 h 146"/>
                  <a:gd name="T48" fmla="*/ 1 w 232"/>
                  <a:gd name="T49" fmla="*/ 0 h 146"/>
                  <a:gd name="T50" fmla="*/ 1 w 232"/>
                  <a:gd name="T51" fmla="*/ 1 h 146"/>
                  <a:gd name="T52" fmla="*/ 1 w 232"/>
                  <a:gd name="T53" fmla="*/ 1 h 146"/>
                  <a:gd name="T54" fmla="*/ 1 w 232"/>
                  <a:gd name="T55" fmla="*/ 1 h 146"/>
                  <a:gd name="T56" fmla="*/ 1 w 232"/>
                  <a:gd name="T57" fmla="*/ 1 h 146"/>
                  <a:gd name="T58" fmla="*/ 1 w 232"/>
                  <a:gd name="T59" fmla="*/ 1 h 146"/>
                  <a:gd name="T60" fmla="*/ 1 w 232"/>
                  <a:gd name="T61" fmla="*/ 1 h 146"/>
                  <a:gd name="T62" fmla="*/ 1 w 232"/>
                  <a:gd name="T63" fmla="*/ 1 h 146"/>
                  <a:gd name="T64" fmla="*/ 0 w 232"/>
                  <a:gd name="T65" fmla="*/ 1 h 14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32"/>
                  <a:gd name="T100" fmla="*/ 0 h 146"/>
                  <a:gd name="T101" fmla="*/ 232 w 232"/>
                  <a:gd name="T102" fmla="*/ 146 h 14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32" h="146">
                    <a:moveTo>
                      <a:pt x="0" y="31"/>
                    </a:moveTo>
                    <a:lnTo>
                      <a:pt x="13" y="45"/>
                    </a:lnTo>
                    <a:lnTo>
                      <a:pt x="25" y="60"/>
                    </a:lnTo>
                    <a:lnTo>
                      <a:pt x="39" y="75"/>
                    </a:lnTo>
                    <a:lnTo>
                      <a:pt x="51" y="88"/>
                    </a:lnTo>
                    <a:lnTo>
                      <a:pt x="63" y="102"/>
                    </a:lnTo>
                    <a:lnTo>
                      <a:pt x="74" y="117"/>
                    </a:lnTo>
                    <a:lnTo>
                      <a:pt x="88" y="132"/>
                    </a:lnTo>
                    <a:lnTo>
                      <a:pt x="100" y="146"/>
                    </a:lnTo>
                    <a:lnTo>
                      <a:pt x="112" y="145"/>
                    </a:lnTo>
                    <a:lnTo>
                      <a:pt x="124" y="143"/>
                    </a:lnTo>
                    <a:lnTo>
                      <a:pt x="139" y="141"/>
                    </a:lnTo>
                    <a:lnTo>
                      <a:pt x="153" y="138"/>
                    </a:lnTo>
                    <a:lnTo>
                      <a:pt x="170" y="133"/>
                    </a:lnTo>
                    <a:lnTo>
                      <a:pt x="188" y="125"/>
                    </a:lnTo>
                    <a:lnTo>
                      <a:pt x="209" y="117"/>
                    </a:lnTo>
                    <a:lnTo>
                      <a:pt x="232" y="104"/>
                    </a:lnTo>
                    <a:lnTo>
                      <a:pt x="221" y="91"/>
                    </a:lnTo>
                    <a:lnTo>
                      <a:pt x="207" y="78"/>
                    </a:lnTo>
                    <a:lnTo>
                      <a:pt x="195" y="65"/>
                    </a:lnTo>
                    <a:lnTo>
                      <a:pt x="183" y="52"/>
                    </a:lnTo>
                    <a:lnTo>
                      <a:pt x="171" y="39"/>
                    </a:lnTo>
                    <a:lnTo>
                      <a:pt x="158" y="26"/>
                    </a:lnTo>
                    <a:lnTo>
                      <a:pt x="146" y="13"/>
                    </a:lnTo>
                    <a:lnTo>
                      <a:pt x="133" y="0"/>
                    </a:lnTo>
                    <a:lnTo>
                      <a:pt x="121" y="5"/>
                    </a:lnTo>
                    <a:lnTo>
                      <a:pt x="106" y="8"/>
                    </a:lnTo>
                    <a:lnTo>
                      <a:pt x="89" y="15"/>
                    </a:lnTo>
                    <a:lnTo>
                      <a:pt x="70" y="19"/>
                    </a:lnTo>
                    <a:lnTo>
                      <a:pt x="51" y="24"/>
                    </a:lnTo>
                    <a:lnTo>
                      <a:pt x="33" y="28"/>
                    </a:lnTo>
                    <a:lnTo>
                      <a:pt x="15" y="29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C3A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84" name="Freeform 78"/>
              <p:cNvSpPr>
                <a:spLocks/>
              </p:cNvSpPr>
              <p:nvPr/>
            </p:nvSpPr>
            <p:spPr bwMode="auto">
              <a:xfrm>
                <a:off x="4304" y="3120"/>
                <a:ext cx="109" cy="72"/>
              </a:xfrm>
              <a:custGeom>
                <a:avLst/>
                <a:gdLst>
                  <a:gd name="T0" fmla="*/ 0 w 217"/>
                  <a:gd name="T1" fmla="*/ 0 h 145"/>
                  <a:gd name="T2" fmla="*/ 1 w 217"/>
                  <a:gd name="T3" fmla="*/ 0 h 145"/>
                  <a:gd name="T4" fmla="*/ 1 w 217"/>
                  <a:gd name="T5" fmla="*/ 0 h 145"/>
                  <a:gd name="T6" fmla="*/ 1 w 217"/>
                  <a:gd name="T7" fmla="*/ 0 h 145"/>
                  <a:gd name="T8" fmla="*/ 1 w 217"/>
                  <a:gd name="T9" fmla="*/ 0 h 145"/>
                  <a:gd name="T10" fmla="*/ 1 w 217"/>
                  <a:gd name="T11" fmla="*/ 0 h 145"/>
                  <a:gd name="T12" fmla="*/ 1 w 217"/>
                  <a:gd name="T13" fmla="*/ 0 h 145"/>
                  <a:gd name="T14" fmla="*/ 1 w 217"/>
                  <a:gd name="T15" fmla="*/ 0 h 145"/>
                  <a:gd name="T16" fmla="*/ 1 w 217"/>
                  <a:gd name="T17" fmla="*/ 0 h 145"/>
                  <a:gd name="T18" fmla="*/ 1 w 217"/>
                  <a:gd name="T19" fmla="*/ 0 h 145"/>
                  <a:gd name="T20" fmla="*/ 1 w 217"/>
                  <a:gd name="T21" fmla="*/ 0 h 145"/>
                  <a:gd name="T22" fmla="*/ 1 w 217"/>
                  <a:gd name="T23" fmla="*/ 0 h 145"/>
                  <a:gd name="T24" fmla="*/ 1 w 217"/>
                  <a:gd name="T25" fmla="*/ 0 h 145"/>
                  <a:gd name="T26" fmla="*/ 1 w 217"/>
                  <a:gd name="T27" fmla="*/ 0 h 145"/>
                  <a:gd name="T28" fmla="*/ 1 w 217"/>
                  <a:gd name="T29" fmla="*/ 0 h 145"/>
                  <a:gd name="T30" fmla="*/ 1 w 217"/>
                  <a:gd name="T31" fmla="*/ 0 h 145"/>
                  <a:gd name="T32" fmla="*/ 1 w 217"/>
                  <a:gd name="T33" fmla="*/ 0 h 145"/>
                  <a:gd name="T34" fmla="*/ 1 w 217"/>
                  <a:gd name="T35" fmla="*/ 0 h 145"/>
                  <a:gd name="T36" fmla="*/ 1 w 217"/>
                  <a:gd name="T37" fmla="*/ 0 h 145"/>
                  <a:gd name="T38" fmla="*/ 1 w 217"/>
                  <a:gd name="T39" fmla="*/ 0 h 145"/>
                  <a:gd name="T40" fmla="*/ 1 w 217"/>
                  <a:gd name="T41" fmla="*/ 0 h 145"/>
                  <a:gd name="T42" fmla="*/ 1 w 217"/>
                  <a:gd name="T43" fmla="*/ 0 h 145"/>
                  <a:gd name="T44" fmla="*/ 1 w 217"/>
                  <a:gd name="T45" fmla="*/ 0 h 145"/>
                  <a:gd name="T46" fmla="*/ 1 w 217"/>
                  <a:gd name="T47" fmla="*/ 0 h 145"/>
                  <a:gd name="T48" fmla="*/ 1 w 217"/>
                  <a:gd name="T49" fmla="*/ 0 h 145"/>
                  <a:gd name="T50" fmla="*/ 1 w 217"/>
                  <a:gd name="T51" fmla="*/ 0 h 145"/>
                  <a:gd name="T52" fmla="*/ 1 w 217"/>
                  <a:gd name="T53" fmla="*/ 0 h 145"/>
                  <a:gd name="T54" fmla="*/ 1 w 217"/>
                  <a:gd name="T55" fmla="*/ 0 h 145"/>
                  <a:gd name="T56" fmla="*/ 1 w 217"/>
                  <a:gd name="T57" fmla="*/ 0 h 145"/>
                  <a:gd name="T58" fmla="*/ 1 w 217"/>
                  <a:gd name="T59" fmla="*/ 0 h 145"/>
                  <a:gd name="T60" fmla="*/ 1 w 217"/>
                  <a:gd name="T61" fmla="*/ 0 h 145"/>
                  <a:gd name="T62" fmla="*/ 1 w 217"/>
                  <a:gd name="T63" fmla="*/ 0 h 145"/>
                  <a:gd name="T64" fmla="*/ 0 w 217"/>
                  <a:gd name="T65" fmla="*/ 0 h 14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17"/>
                  <a:gd name="T100" fmla="*/ 0 h 145"/>
                  <a:gd name="T101" fmla="*/ 217 w 217"/>
                  <a:gd name="T102" fmla="*/ 145 h 14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17" h="145">
                    <a:moveTo>
                      <a:pt x="0" y="33"/>
                    </a:moveTo>
                    <a:lnTo>
                      <a:pt x="13" y="47"/>
                    </a:lnTo>
                    <a:lnTo>
                      <a:pt x="25" y="60"/>
                    </a:lnTo>
                    <a:lnTo>
                      <a:pt x="39" y="75"/>
                    </a:lnTo>
                    <a:lnTo>
                      <a:pt x="51" y="88"/>
                    </a:lnTo>
                    <a:lnTo>
                      <a:pt x="62" y="103"/>
                    </a:lnTo>
                    <a:lnTo>
                      <a:pt x="76" y="117"/>
                    </a:lnTo>
                    <a:lnTo>
                      <a:pt x="88" y="130"/>
                    </a:lnTo>
                    <a:lnTo>
                      <a:pt x="101" y="145"/>
                    </a:lnTo>
                    <a:lnTo>
                      <a:pt x="112" y="143"/>
                    </a:lnTo>
                    <a:lnTo>
                      <a:pt x="122" y="142"/>
                    </a:lnTo>
                    <a:lnTo>
                      <a:pt x="134" y="140"/>
                    </a:lnTo>
                    <a:lnTo>
                      <a:pt x="147" y="137"/>
                    </a:lnTo>
                    <a:lnTo>
                      <a:pt x="161" y="132"/>
                    </a:lnTo>
                    <a:lnTo>
                      <a:pt x="177" y="125"/>
                    </a:lnTo>
                    <a:lnTo>
                      <a:pt x="197" y="117"/>
                    </a:lnTo>
                    <a:lnTo>
                      <a:pt x="217" y="106"/>
                    </a:lnTo>
                    <a:lnTo>
                      <a:pt x="206" y="93"/>
                    </a:lnTo>
                    <a:lnTo>
                      <a:pt x="194" y="80"/>
                    </a:lnTo>
                    <a:lnTo>
                      <a:pt x="182" y="67"/>
                    </a:lnTo>
                    <a:lnTo>
                      <a:pt x="170" y="54"/>
                    </a:lnTo>
                    <a:lnTo>
                      <a:pt x="158" y="41"/>
                    </a:lnTo>
                    <a:lnTo>
                      <a:pt x="144" y="26"/>
                    </a:lnTo>
                    <a:lnTo>
                      <a:pt x="133" y="13"/>
                    </a:lnTo>
                    <a:lnTo>
                      <a:pt x="121" y="0"/>
                    </a:lnTo>
                    <a:lnTo>
                      <a:pt x="110" y="4"/>
                    </a:lnTo>
                    <a:lnTo>
                      <a:pt x="97" y="8"/>
                    </a:lnTo>
                    <a:lnTo>
                      <a:pt x="80" y="15"/>
                    </a:lnTo>
                    <a:lnTo>
                      <a:pt x="62" y="20"/>
                    </a:lnTo>
                    <a:lnTo>
                      <a:pt x="45" y="25"/>
                    </a:lnTo>
                    <a:lnTo>
                      <a:pt x="28" y="30"/>
                    </a:lnTo>
                    <a:lnTo>
                      <a:pt x="13" y="3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35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85" name="Freeform 79"/>
              <p:cNvSpPr>
                <a:spLocks/>
              </p:cNvSpPr>
              <p:nvPr/>
            </p:nvSpPr>
            <p:spPr bwMode="auto">
              <a:xfrm>
                <a:off x="4311" y="3119"/>
                <a:ext cx="102" cy="71"/>
              </a:xfrm>
              <a:custGeom>
                <a:avLst/>
                <a:gdLst>
                  <a:gd name="T0" fmla="*/ 0 w 202"/>
                  <a:gd name="T1" fmla="*/ 0 h 143"/>
                  <a:gd name="T2" fmla="*/ 1 w 202"/>
                  <a:gd name="T3" fmla="*/ 0 h 143"/>
                  <a:gd name="T4" fmla="*/ 1 w 202"/>
                  <a:gd name="T5" fmla="*/ 0 h 143"/>
                  <a:gd name="T6" fmla="*/ 1 w 202"/>
                  <a:gd name="T7" fmla="*/ 0 h 143"/>
                  <a:gd name="T8" fmla="*/ 1 w 202"/>
                  <a:gd name="T9" fmla="*/ 0 h 143"/>
                  <a:gd name="T10" fmla="*/ 1 w 202"/>
                  <a:gd name="T11" fmla="*/ 0 h 143"/>
                  <a:gd name="T12" fmla="*/ 1 w 202"/>
                  <a:gd name="T13" fmla="*/ 0 h 143"/>
                  <a:gd name="T14" fmla="*/ 1 w 202"/>
                  <a:gd name="T15" fmla="*/ 0 h 143"/>
                  <a:gd name="T16" fmla="*/ 1 w 202"/>
                  <a:gd name="T17" fmla="*/ 0 h 143"/>
                  <a:gd name="T18" fmla="*/ 1 w 202"/>
                  <a:gd name="T19" fmla="*/ 0 h 143"/>
                  <a:gd name="T20" fmla="*/ 1 w 202"/>
                  <a:gd name="T21" fmla="*/ 0 h 143"/>
                  <a:gd name="T22" fmla="*/ 1 w 202"/>
                  <a:gd name="T23" fmla="*/ 0 h 143"/>
                  <a:gd name="T24" fmla="*/ 1 w 202"/>
                  <a:gd name="T25" fmla="*/ 0 h 143"/>
                  <a:gd name="T26" fmla="*/ 1 w 202"/>
                  <a:gd name="T27" fmla="*/ 0 h 143"/>
                  <a:gd name="T28" fmla="*/ 1 w 202"/>
                  <a:gd name="T29" fmla="*/ 0 h 143"/>
                  <a:gd name="T30" fmla="*/ 1 w 202"/>
                  <a:gd name="T31" fmla="*/ 0 h 143"/>
                  <a:gd name="T32" fmla="*/ 1 w 202"/>
                  <a:gd name="T33" fmla="*/ 0 h 143"/>
                  <a:gd name="T34" fmla="*/ 1 w 202"/>
                  <a:gd name="T35" fmla="*/ 0 h 143"/>
                  <a:gd name="T36" fmla="*/ 1 w 202"/>
                  <a:gd name="T37" fmla="*/ 0 h 143"/>
                  <a:gd name="T38" fmla="*/ 1 w 202"/>
                  <a:gd name="T39" fmla="*/ 0 h 143"/>
                  <a:gd name="T40" fmla="*/ 1 w 202"/>
                  <a:gd name="T41" fmla="*/ 0 h 143"/>
                  <a:gd name="T42" fmla="*/ 1 w 202"/>
                  <a:gd name="T43" fmla="*/ 0 h 143"/>
                  <a:gd name="T44" fmla="*/ 1 w 202"/>
                  <a:gd name="T45" fmla="*/ 0 h 143"/>
                  <a:gd name="T46" fmla="*/ 1 w 202"/>
                  <a:gd name="T47" fmla="*/ 0 h 143"/>
                  <a:gd name="T48" fmla="*/ 1 w 202"/>
                  <a:gd name="T49" fmla="*/ 0 h 143"/>
                  <a:gd name="T50" fmla="*/ 1 w 202"/>
                  <a:gd name="T51" fmla="*/ 0 h 143"/>
                  <a:gd name="T52" fmla="*/ 1 w 202"/>
                  <a:gd name="T53" fmla="*/ 0 h 143"/>
                  <a:gd name="T54" fmla="*/ 1 w 202"/>
                  <a:gd name="T55" fmla="*/ 0 h 143"/>
                  <a:gd name="T56" fmla="*/ 1 w 202"/>
                  <a:gd name="T57" fmla="*/ 0 h 143"/>
                  <a:gd name="T58" fmla="*/ 1 w 202"/>
                  <a:gd name="T59" fmla="*/ 0 h 143"/>
                  <a:gd name="T60" fmla="*/ 1 w 202"/>
                  <a:gd name="T61" fmla="*/ 0 h 143"/>
                  <a:gd name="T62" fmla="*/ 1 w 202"/>
                  <a:gd name="T63" fmla="*/ 0 h 143"/>
                  <a:gd name="T64" fmla="*/ 0 w 202"/>
                  <a:gd name="T65" fmla="*/ 0 h 1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2"/>
                  <a:gd name="T100" fmla="*/ 0 h 143"/>
                  <a:gd name="T101" fmla="*/ 202 w 202"/>
                  <a:gd name="T102" fmla="*/ 143 h 1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2" h="143">
                    <a:moveTo>
                      <a:pt x="0" y="34"/>
                    </a:moveTo>
                    <a:lnTo>
                      <a:pt x="13" y="48"/>
                    </a:lnTo>
                    <a:lnTo>
                      <a:pt x="25" y="61"/>
                    </a:lnTo>
                    <a:lnTo>
                      <a:pt x="39" y="76"/>
                    </a:lnTo>
                    <a:lnTo>
                      <a:pt x="52" y="89"/>
                    </a:lnTo>
                    <a:lnTo>
                      <a:pt x="64" y="102"/>
                    </a:lnTo>
                    <a:lnTo>
                      <a:pt x="77" y="115"/>
                    </a:lnTo>
                    <a:lnTo>
                      <a:pt x="89" y="130"/>
                    </a:lnTo>
                    <a:lnTo>
                      <a:pt x="103" y="143"/>
                    </a:lnTo>
                    <a:lnTo>
                      <a:pt x="112" y="141"/>
                    </a:lnTo>
                    <a:lnTo>
                      <a:pt x="120" y="139"/>
                    </a:lnTo>
                    <a:lnTo>
                      <a:pt x="131" y="138"/>
                    </a:lnTo>
                    <a:lnTo>
                      <a:pt x="141" y="135"/>
                    </a:lnTo>
                    <a:lnTo>
                      <a:pt x="153" y="130"/>
                    </a:lnTo>
                    <a:lnTo>
                      <a:pt x="168" y="123"/>
                    </a:lnTo>
                    <a:lnTo>
                      <a:pt x="183" y="117"/>
                    </a:lnTo>
                    <a:lnTo>
                      <a:pt x="202" y="107"/>
                    </a:lnTo>
                    <a:lnTo>
                      <a:pt x="191" y="94"/>
                    </a:lnTo>
                    <a:lnTo>
                      <a:pt x="180" y="79"/>
                    </a:lnTo>
                    <a:lnTo>
                      <a:pt x="168" y="66"/>
                    </a:lnTo>
                    <a:lnTo>
                      <a:pt x="156" y="53"/>
                    </a:lnTo>
                    <a:lnTo>
                      <a:pt x="146" y="40"/>
                    </a:lnTo>
                    <a:lnTo>
                      <a:pt x="134" y="26"/>
                    </a:lnTo>
                    <a:lnTo>
                      <a:pt x="122" y="13"/>
                    </a:lnTo>
                    <a:lnTo>
                      <a:pt x="110" y="0"/>
                    </a:lnTo>
                    <a:lnTo>
                      <a:pt x="101" y="3"/>
                    </a:lnTo>
                    <a:lnTo>
                      <a:pt x="88" y="8"/>
                    </a:lnTo>
                    <a:lnTo>
                      <a:pt x="73" y="13"/>
                    </a:lnTo>
                    <a:lnTo>
                      <a:pt x="56" y="19"/>
                    </a:lnTo>
                    <a:lnTo>
                      <a:pt x="40" y="24"/>
                    </a:lnTo>
                    <a:lnTo>
                      <a:pt x="24" y="29"/>
                    </a:lnTo>
                    <a:lnTo>
                      <a:pt x="10" y="32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35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86" name="Freeform 80"/>
              <p:cNvSpPr>
                <a:spLocks/>
              </p:cNvSpPr>
              <p:nvPr/>
            </p:nvSpPr>
            <p:spPr bwMode="auto">
              <a:xfrm>
                <a:off x="4319" y="3118"/>
                <a:ext cx="94" cy="72"/>
              </a:xfrm>
              <a:custGeom>
                <a:avLst/>
                <a:gdLst>
                  <a:gd name="T0" fmla="*/ 0 w 187"/>
                  <a:gd name="T1" fmla="*/ 1 h 143"/>
                  <a:gd name="T2" fmla="*/ 1 w 187"/>
                  <a:gd name="T3" fmla="*/ 1 h 143"/>
                  <a:gd name="T4" fmla="*/ 1 w 187"/>
                  <a:gd name="T5" fmla="*/ 1 h 143"/>
                  <a:gd name="T6" fmla="*/ 1 w 187"/>
                  <a:gd name="T7" fmla="*/ 1 h 143"/>
                  <a:gd name="T8" fmla="*/ 1 w 187"/>
                  <a:gd name="T9" fmla="*/ 1 h 143"/>
                  <a:gd name="T10" fmla="*/ 1 w 187"/>
                  <a:gd name="T11" fmla="*/ 1 h 143"/>
                  <a:gd name="T12" fmla="*/ 1 w 187"/>
                  <a:gd name="T13" fmla="*/ 1 h 143"/>
                  <a:gd name="T14" fmla="*/ 1 w 187"/>
                  <a:gd name="T15" fmla="*/ 1 h 143"/>
                  <a:gd name="T16" fmla="*/ 1 w 187"/>
                  <a:gd name="T17" fmla="*/ 1 h 143"/>
                  <a:gd name="T18" fmla="*/ 1 w 187"/>
                  <a:gd name="T19" fmla="*/ 1 h 143"/>
                  <a:gd name="T20" fmla="*/ 1 w 187"/>
                  <a:gd name="T21" fmla="*/ 1 h 143"/>
                  <a:gd name="T22" fmla="*/ 1 w 187"/>
                  <a:gd name="T23" fmla="*/ 1 h 143"/>
                  <a:gd name="T24" fmla="*/ 1 w 187"/>
                  <a:gd name="T25" fmla="*/ 1 h 143"/>
                  <a:gd name="T26" fmla="*/ 1 w 187"/>
                  <a:gd name="T27" fmla="*/ 1 h 143"/>
                  <a:gd name="T28" fmla="*/ 1 w 187"/>
                  <a:gd name="T29" fmla="*/ 1 h 143"/>
                  <a:gd name="T30" fmla="*/ 1 w 187"/>
                  <a:gd name="T31" fmla="*/ 1 h 143"/>
                  <a:gd name="T32" fmla="*/ 1 w 187"/>
                  <a:gd name="T33" fmla="*/ 1 h 143"/>
                  <a:gd name="T34" fmla="*/ 1 w 187"/>
                  <a:gd name="T35" fmla="*/ 1 h 143"/>
                  <a:gd name="T36" fmla="*/ 1 w 187"/>
                  <a:gd name="T37" fmla="*/ 1 h 143"/>
                  <a:gd name="T38" fmla="*/ 1 w 187"/>
                  <a:gd name="T39" fmla="*/ 1 h 143"/>
                  <a:gd name="T40" fmla="*/ 1 w 187"/>
                  <a:gd name="T41" fmla="*/ 1 h 143"/>
                  <a:gd name="T42" fmla="*/ 1 w 187"/>
                  <a:gd name="T43" fmla="*/ 1 h 143"/>
                  <a:gd name="T44" fmla="*/ 1 w 187"/>
                  <a:gd name="T45" fmla="*/ 1 h 143"/>
                  <a:gd name="T46" fmla="*/ 1 w 187"/>
                  <a:gd name="T47" fmla="*/ 1 h 143"/>
                  <a:gd name="T48" fmla="*/ 1 w 187"/>
                  <a:gd name="T49" fmla="*/ 0 h 143"/>
                  <a:gd name="T50" fmla="*/ 1 w 187"/>
                  <a:gd name="T51" fmla="*/ 1 h 143"/>
                  <a:gd name="T52" fmla="*/ 1 w 187"/>
                  <a:gd name="T53" fmla="*/ 1 h 143"/>
                  <a:gd name="T54" fmla="*/ 1 w 187"/>
                  <a:gd name="T55" fmla="*/ 1 h 143"/>
                  <a:gd name="T56" fmla="*/ 1 w 187"/>
                  <a:gd name="T57" fmla="*/ 1 h 143"/>
                  <a:gd name="T58" fmla="*/ 1 w 187"/>
                  <a:gd name="T59" fmla="*/ 1 h 143"/>
                  <a:gd name="T60" fmla="*/ 1 w 187"/>
                  <a:gd name="T61" fmla="*/ 1 h 143"/>
                  <a:gd name="T62" fmla="*/ 1 w 187"/>
                  <a:gd name="T63" fmla="*/ 1 h 143"/>
                  <a:gd name="T64" fmla="*/ 0 w 187"/>
                  <a:gd name="T65" fmla="*/ 1 h 1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7"/>
                  <a:gd name="T100" fmla="*/ 0 h 143"/>
                  <a:gd name="T101" fmla="*/ 187 w 187"/>
                  <a:gd name="T102" fmla="*/ 143 h 1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7" h="143">
                    <a:moveTo>
                      <a:pt x="0" y="36"/>
                    </a:moveTo>
                    <a:lnTo>
                      <a:pt x="13" y="49"/>
                    </a:lnTo>
                    <a:lnTo>
                      <a:pt x="25" y="62"/>
                    </a:lnTo>
                    <a:lnTo>
                      <a:pt x="38" y="76"/>
                    </a:lnTo>
                    <a:lnTo>
                      <a:pt x="52" y="89"/>
                    </a:lnTo>
                    <a:lnTo>
                      <a:pt x="65" y="102"/>
                    </a:lnTo>
                    <a:lnTo>
                      <a:pt x="79" y="115"/>
                    </a:lnTo>
                    <a:lnTo>
                      <a:pt x="91" y="130"/>
                    </a:lnTo>
                    <a:lnTo>
                      <a:pt x="104" y="143"/>
                    </a:lnTo>
                    <a:lnTo>
                      <a:pt x="111" y="141"/>
                    </a:lnTo>
                    <a:lnTo>
                      <a:pt x="119" y="140"/>
                    </a:lnTo>
                    <a:lnTo>
                      <a:pt x="126" y="137"/>
                    </a:lnTo>
                    <a:lnTo>
                      <a:pt x="135" y="133"/>
                    </a:lnTo>
                    <a:lnTo>
                      <a:pt x="146" y="130"/>
                    </a:lnTo>
                    <a:lnTo>
                      <a:pt x="158" y="124"/>
                    </a:lnTo>
                    <a:lnTo>
                      <a:pt x="171" y="117"/>
                    </a:lnTo>
                    <a:lnTo>
                      <a:pt x="187" y="109"/>
                    </a:lnTo>
                    <a:lnTo>
                      <a:pt x="177" y="96"/>
                    </a:lnTo>
                    <a:lnTo>
                      <a:pt x="165" y="81"/>
                    </a:lnTo>
                    <a:lnTo>
                      <a:pt x="155" y="68"/>
                    </a:lnTo>
                    <a:lnTo>
                      <a:pt x="143" y="55"/>
                    </a:lnTo>
                    <a:lnTo>
                      <a:pt x="132" y="42"/>
                    </a:lnTo>
                    <a:lnTo>
                      <a:pt x="120" y="28"/>
                    </a:lnTo>
                    <a:lnTo>
                      <a:pt x="110" y="15"/>
                    </a:lnTo>
                    <a:lnTo>
                      <a:pt x="98" y="0"/>
                    </a:lnTo>
                    <a:lnTo>
                      <a:pt x="91" y="3"/>
                    </a:lnTo>
                    <a:lnTo>
                      <a:pt x="79" y="8"/>
                    </a:lnTo>
                    <a:lnTo>
                      <a:pt x="65" y="13"/>
                    </a:lnTo>
                    <a:lnTo>
                      <a:pt x="49" y="20"/>
                    </a:lnTo>
                    <a:lnTo>
                      <a:pt x="34" y="26"/>
                    </a:lnTo>
                    <a:lnTo>
                      <a:pt x="21" y="31"/>
                    </a:lnTo>
                    <a:lnTo>
                      <a:pt x="9" y="34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33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87" name="Freeform 81"/>
              <p:cNvSpPr>
                <a:spLocks/>
              </p:cNvSpPr>
              <p:nvPr/>
            </p:nvSpPr>
            <p:spPr bwMode="auto">
              <a:xfrm>
                <a:off x="4326" y="3117"/>
                <a:ext cx="87" cy="71"/>
              </a:xfrm>
              <a:custGeom>
                <a:avLst/>
                <a:gdLst>
                  <a:gd name="T0" fmla="*/ 0 w 174"/>
                  <a:gd name="T1" fmla="*/ 1 h 142"/>
                  <a:gd name="T2" fmla="*/ 1 w 174"/>
                  <a:gd name="T3" fmla="*/ 1 h 142"/>
                  <a:gd name="T4" fmla="*/ 1 w 174"/>
                  <a:gd name="T5" fmla="*/ 1 h 142"/>
                  <a:gd name="T6" fmla="*/ 1 w 174"/>
                  <a:gd name="T7" fmla="*/ 1 h 142"/>
                  <a:gd name="T8" fmla="*/ 1 w 174"/>
                  <a:gd name="T9" fmla="*/ 1 h 142"/>
                  <a:gd name="T10" fmla="*/ 1 w 174"/>
                  <a:gd name="T11" fmla="*/ 1 h 142"/>
                  <a:gd name="T12" fmla="*/ 1 w 174"/>
                  <a:gd name="T13" fmla="*/ 1 h 142"/>
                  <a:gd name="T14" fmla="*/ 1 w 174"/>
                  <a:gd name="T15" fmla="*/ 1 h 142"/>
                  <a:gd name="T16" fmla="*/ 1 w 174"/>
                  <a:gd name="T17" fmla="*/ 1 h 142"/>
                  <a:gd name="T18" fmla="*/ 1 w 174"/>
                  <a:gd name="T19" fmla="*/ 1 h 142"/>
                  <a:gd name="T20" fmla="*/ 1 w 174"/>
                  <a:gd name="T21" fmla="*/ 0 h 142"/>
                  <a:gd name="T22" fmla="*/ 1 w 174"/>
                  <a:gd name="T23" fmla="*/ 1 h 142"/>
                  <a:gd name="T24" fmla="*/ 1 w 174"/>
                  <a:gd name="T25" fmla="*/ 1 h 142"/>
                  <a:gd name="T26" fmla="*/ 1 w 174"/>
                  <a:gd name="T27" fmla="*/ 1 h 142"/>
                  <a:gd name="T28" fmla="*/ 1 w 174"/>
                  <a:gd name="T29" fmla="*/ 1 h 142"/>
                  <a:gd name="T30" fmla="*/ 1 w 174"/>
                  <a:gd name="T31" fmla="*/ 1 h 142"/>
                  <a:gd name="T32" fmla="*/ 1 w 174"/>
                  <a:gd name="T33" fmla="*/ 1 h 142"/>
                  <a:gd name="T34" fmla="*/ 1 w 174"/>
                  <a:gd name="T35" fmla="*/ 1 h 142"/>
                  <a:gd name="T36" fmla="*/ 0 w 174"/>
                  <a:gd name="T37" fmla="*/ 1 h 14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4"/>
                  <a:gd name="T58" fmla="*/ 0 h 142"/>
                  <a:gd name="T59" fmla="*/ 174 w 174"/>
                  <a:gd name="T60" fmla="*/ 142 h 14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4" h="142">
                    <a:moveTo>
                      <a:pt x="0" y="38"/>
                    </a:moveTo>
                    <a:lnTo>
                      <a:pt x="109" y="142"/>
                    </a:lnTo>
                    <a:lnTo>
                      <a:pt x="113" y="140"/>
                    </a:lnTo>
                    <a:lnTo>
                      <a:pt x="119" y="139"/>
                    </a:lnTo>
                    <a:lnTo>
                      <a:pt x="125" y="135"/>
                    </a:lnTo>
                    <a:lnTo>
                      <a:pt x="133" y="132"/>
                    </a:lnTo>
                    <a:lnTo>
                      <a:pt x="140" y="129"/>
                    </a:lnTo>
                    <a:lnTo>
                      <a:pt x="149" y="124"/>
                    </a:lnTo>
                    <a:lnTo>
                      <a:pt x="161" y="117"/>
                    </a:lnTo>
                    <a:lnTo>
                      <a:pt x="174" y="111"/>
                    </a:lnTo>
                    <a:lnTo>
                      <a:pt x="88" y="0"/>
                    </a:lnTo>
                    <a:lnTo>
                      <a:pt x="82" y="4"/>
                    </a:lnTo>
                    <a:lnTo>
                      <a:pt x="72" y="7"/>
                    </a:lnTo>
                    <a:lnTo>
                      <a:pt x="58" y="13"/>
                    </a:lnTo>
                    <a:lnTo>
                      <a:pt x="45" y="20"/>
                    </a:lnTo>
                    <a:lnTo>
                      <a:pt x="30" y="26"/>
                    </a:lnTo>
                    <a:lnTo>
                      <a:pt x="16" y="33"/>
                    </a:lnTo>
                    <a:lnTo>
                      <a:pt x="6" y="36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88" name="Freeform 82"/>
              <p:cNvSpPr>
                <a:spLocks/>
              </p:cNvSpPr>
              <p:nvPr/>
            </p:nvSpPr>
            <p:spPr bwMode="auto">
              <a:xfrm>
                <a:off x="4461" y="2204"/>
                <a:ext cx="104" cy="875"/>
              </a:xfrm>
              <a:custGeom>
                <a:avLst/>
                <a:gdLst>
                  <a:gd name="T0" fmla="*/ 1 w 207"/>
                  <a:gd name="T1" fmla="*/ 1 h 1750"/>
                  <a:gd name="T2" fmla="*/ 1 w 207"/>
                  <a:gd name="T3" fmla="*/ 1 h 1750"/>
                  <a:gd name="T4" fmla="*/ 1 w 207"/>
                  <a:gd name="T5" fmla="*/ 1 h 1750"/>
                  <a:gd name="T6" fmla="*/ 1 w 207"/>
                  <a:gd name="T7" fmla="*/ 1 h 1750"/>
                  <a:gd name="T8" fmla="*/ 1 w 207"/>
                  <a:gd name="T9" fmla="*/ 1 h 1750"/>
                  <a:gd name="T10" fmla="*/ 1 w 207"/>
                  <a:gd name="T11" fmla="*/ 1 h 1750"/>
                  <a:gd name="T12" fmla="*/ 1 w 207"/>
                  <a:gd name="T13" fmla="*/ 2 h 1750"/>
                  <a:gd name="T14" fmla="*/ 1 w 207"/>
                  <a:gd name="T15" fmla="*/ 2 h 1750"/>
                  <a:gd name="T16" fmla="*/ 1 w 207"/>
                  <a:gd name="T17" fmla="*/ 2 h 1750"/>
                  <a:gd name="T18" fmla="*/ 0 w 207"/>
                  <a:gd name="T19" fmla="*/ 2 h 1750"/>
                  <a:gd name="T20" fmla="*/ 1 w 207"/>
                  <a:gd name="T21" fmla="*/ 2 h 1750"/>
                  <a:gd name="T22" fmla="*/ 1 w 207"/>
                  <a:gd name="T23" fmla="*/ 2 h 1750"/>
                  <a:gd name="T24" fmla="*/ 1 w 207"/>
                  <a:gd name="T25" fmla="*/ 2 h 1750"/>
                  <a:gd name="T26" fmla="*/ 1 w 207"/>
                  <a:gd name="T27" fmla="*/ 1 h 1750"/>
                  <a:gd name="T28" fmla="*/ 1 w 207"/>
                  <a:gd name="T29" fmla="*/ 1 h 1750"/>
                  <a:gd name="T30" fmla="*/ 1 w 207"/>
                  <a:gd name="T31" fmla="*/ 1 h 1750"/>
                  <a:gd name="T32" fmla="*/ 1 w 207"/>
                  <a:gd name="T33" fmla="*/ 1 h 1750"/>
                  <a:gd name="T34" fmla="*/ 1 w 207"/>
                  <a:gd name="T35" fmla="*/ 0 h 1750"/>
                  <a:gd name="T36" fmla="*/ 1 w 207"/>
                  <a:gd name="T37" fmla="*/ 1 h 175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07"/>
                  <a:gd name="T58" fmla="*/ 0 h 1750"/>
                  <a:gd name="T59" fmla="*/ 207 w 207"/>
                  <a:gd name="T60" fmla="*/ 1750 h 175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07" h="1750">
                    <a:moveTo>
                      <a:pt x="207" y="74"/>
                    </a:moveTo>
                    <a:lnTo>
                      <a:pt x="181" y="229"/>
                    </a:lnTo>
                    <a:lnTo>
                      <a:pt x="157" y="402"/>
                    </a:lnTo>
                    <a:lnTo>
                      <a:pt x="133" y="594"/>
                    </a:lnTo>
                    <a:lnTo>
                      <a:pt x="112" y="800"/>
                    </a:lnTo>
                    <a:lnTo>
                      <a:pt x="93" y="1018"/>
                    </a:lnTo>
                    <a:lnTo>
                      <a:pt x="75" y="1245"/>
                    </a:lnTo>
                    <a:lnTo>
                      <a:pt x="61" y="1481"/>
                    </a:lnTo>
                    <a:lnTo>
                      <a:pt x="51" y="1721"/>
                    </a:lnTo>
                    <a:lnTo>
                      <a:pt x="0" y="1750"/>
                    </a:lnTo>
                    <a:lnTo>
                      <a:pt x="5" y="1526"/>
                    </a:lnTo>
                    <a:lnTo>
                      <a:pt x="15" y="1307"/>
                    </a:lnTo>
                    <a:lnTo>
                      <a:pt x="33" y="1088"/>
                    </a:lnTo>
                    <a:lnTo>
                      <a:pt x="57" y="872"/>
                    </a:lnTo>
                    <a:lnTo>
                      <a:pt x="84" y="654"/>
                    </a:lnTo>
                    <a:lnTo>
                      <a:pt x="117" y="438"/>
                    </a:lnTo>
                    <a:lnTo>
                      <a:pt x="151" y="221"/>
                    </a:lnTo>
                    <a:lnTo>
                      <a:pt x="187" y="0"/>
                    </a:lnTo>
                    <a:lnTo>
                      <a:pt x="207" y="74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89" name="Freeform 83"/>
              <p:cNvSpPr>
                <a:spLocks/>
              </p:cNvSpPr>
              <p:nvPr/>
            </p:nvSpPr>
            <p:spPr bwMode="auto">
              <a:xfrm>
                <a:off x="4378" y="2160"/>
                <a:ext cx="114" cy="936"/>
              </a:xfrm>
              <a:custGeom>
                <a:avLst/>
                <a:gdLst>
                  <a:gd name="T0" fmla="*/ 1 w 228"/>
                  <a:gd name="T1" fmla="*/ 1 h 1872"/>
                  <a:gd name="T2" fmla="*/ 1 w 228"/>
                  <a:gd name="T3" fmla="*/ 1 h 1872"/>
                  <a:gd name="T4" fmla="*/ 1 w 228"/>
                  <a:gd name="T5" fmla="*/ 1 h 1872"/>
                  <a:gd name="T6" fmla="*/ 1 w 228"/>
                  <a:gd name="T7" fmla="*/ 1 h 1872"/>
                  <a:gd name="T8" fmla="*/ 1 w 228"/>
                  <a:gd name="T9" fmla="*/ 1 h 1872"/>
                  <a:gd name="T10" fmla="*/ 1 w 228"/>
                  <a:gd name="T11" fmla="*/ 2 h 1872"/>
                  <a:gd name="T12" fmla="*/ 1 w 228"/>
                  <a:gd name="T13" fmla="*/ 2 h 1872"/>
                  <a:gd name="T14" fmla="*/ 1 w 228"/>
                  <a:gd name="T15" fmla="*/ 2 h 1872"/>
                  <a:gd name="T16" fmla="*/ 1 w 228"/>
                  <a:gd name="T17" fmla="*/ 2 h 1872"/>
                  <a:gd name="T18" fmla="*/ 0 w 228"/>
                  <a:gd name="T19" fmla="*/ 2 h 1872"/>
                  <a:gd name="T20" fmla="*/ 1 w 228"/>
                  <a:gd name="T21" fmla="*/ 2 h 1872"/>
                  <a:gd name="T22" fmla="*/ 1 w 228"/>
                  <a:gd name="T23" fmla="*/ 2 h 1872"/>
                  <a:gd name="T24" fmla="*/ 1 w 228"/>
                  <a:gd name="T25" fmla="*/ 2 h 1872"/>
                  <a:gd name="T26" fmla="*/ 1 w 228"/>
                  <a:gd name="T27" fmla="*/ 1 h 1872"/>
                  <a:gd name="T28" fmla="*/ 1 w 228"/>
                  <a:gd name="T29" fmla="*/ 1 h 1872"/>
                  <a:gd name="T30" fmla="*/ 1 w 228"/>
                  <a:gd name="T31" fmla="*/ 1 h 1872"/>
                  <a:gd name="T32" fmla="*/ 1 w 228"/>
                  <a:gd name="T33" fmla="*/ 1 h 1872"/>
                  <a:gd name="T34" fmla="*/ 1 w 228"/>
                  <a:gd name="T35" fmla="*/ 0 h 1872"/>
                  <a:gd name="T36" fmla="*/ 1 w 228"/>
                  <a:gd name="T37" fmla="*/ 1 h 187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8"/>
                  <a:gd name="T58" fmla="*/ 0 h 1872"/>
                  <a:gd name="T59" fmla="*/ 228 w 228"/>
                  <a:gd name="T60" fmla="*/ 1872 h 187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8" h="1872">
                    <a:moveTo>
                      <a:pt x="228" y="15"/>
                    </a:moveTo>
                    <a:lnTo>
                      <a:pt x="182" y="250"/>
                    </a:lnTo>
                    <a:lnTo>
                      <a:pt x="143" y="479"/>
                    </a:lnTo>
                    <a:lnTo>
                      <a:pt x="111" y="705"/>
                    </a:lnTo>
                    <a:lnTo>
                      <a:pt x="85" y="927"/>
                    </a:lnTo>
                    <a:lnTo>
                      <a:pt x="63" y="1151"/>
                    </a:lnTo>
                    <a:lnTo>
                      <a:pt x="48" y="1377"/>
                    </a:lnTo>
                    <a:lnTo>
                      <a:pt x="36" y="1606"/>
                    </a:lnTo>
                    <a:lnTo>
                      <a:pt x="30" y="1840"/>
                    </a:lnTo>
                    <a:lnTo>
                      <a:pt x="0" y="1872"/>
                    </a:lnTo>
                    <a:lnTo>
                      <a:pt x="5" y="1640"/>
                    </a:lnTo>
                    <a:lnTo>
                      <a:pt x="15" y="1408"/>
                    </a:lnTo>
                    <a:lnTo>
                      <a:pt x="33" y="1174"/>
                    </a:lnTo>
                    <a:lnTo>
                      <a:pt x="56" y="940"/>
                    </a:lnTo>
                    <a:lnTo>
                      <a:pt x="82" y="706"/>
                    </a:lnTo>
                    <a:lnTo>
                      <a:pt x="117" y="473"/>
                    </a:lnTo>
                    <a:lnTo>
                      <a:pt x="155" y="237"/>
                    </a:lnTo>
                    <a:lnTo>
                      <a:pt x="199" y="0"/>
                    </a:lnTo>
                    <a:lnTo>
                      <a:pt x="228" y="15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90" name="Freeform 84"/>
              <p:cNvSpPr>
                <a:spLocks/>
              </p:cNvSpPr>
              <p:nvPr/>
            </p:nvSpPr>
            <p:spPr bwMode="auto">
              <a:xfrm>
                <a:off x="4383" y="2162"/>
                <a:ext cx="112" cy="932"/>
              </a:xfrm>
              <a:custGeom>
                <a:avLst/>
                <a:gdLst>
                  <a:gd name="T0" fmla="*/ 0 w 225"/>
                  <a:gd name="T1" fmla="*/ 1 h 1864"/>
                  <a:gd name="T2" fmla="*/ 0 w 225"/>
                  <a:gd name="T3" fmla="*/ 1 h 1864"/>
                  <a:gd name="T4" fmla="*/ 0 w 225"/>
                  <a:gd name="T5" fmla="*/ 1 h 1864"/>
                  <a:gd name="T6" fmla="*/ 0 w 225"/>
                  <a:gd name="T7" fmla="*/ 1 h 1864"/>
                  <a:gd name="T8" fmla="*/ 0 w 225"/>
                  <a:gd name="T9" fmla="*/ 1 h 1864"/>
                  <a:gd name="T10" fmla="*/ 0 w 225"/>
                  <a:gd name="T11" fmla="*/ 2 h 1864"/>
                  <a:gd name="T12" fmla="*/ 0 w 225"/>
                  <a:gd name="T13" fmla="*/ 2 h 1864"/>
                  <a:gd name="T14" fmla="*/ 0 w 225"/>
                  <a:gd name="T15" fmla="*/ 2 h 1864"/>
                  <a:gd name="T16" fmla="*/ 0 w 225"/>
                  <a:gd name="T17" fmla="*/ 2 h 1864"/>
                  <a:gd name="T18" fmla="*/ 0 w 225"/>
                  <a:gd name="T19" fmla="*/ 2 h 1864"/>
                  <a:gd name="T20" fmla="*/ 0 w 225"/>
                  <a:gd name="T21" fmla="*/ 2 h 1864"/>
                  <a:gd name="T22" fmla="*/ 0 w 225"/>
                  <a:gd name="T23" fmla="*/ 2 h 1864"/>
                  <a:gd name="T24" fmla="*/ 0 w 225"/>
                  <a:gd name="T25" fmla="*/ 2 h 1864"/>
                  <a:gd name="T26" fmla="*/ 0 w 225"/>
                  <a:gd name="T27" fmla="*/ 2 h 1864"/>
                  <a:gd name="T28" fmla="*/ 0 w 225"/>
                  <a:gd name="T29" fmla="*/ 2 h 1864"/>
                  <a:gd name="T30" fmla="*/ 0 w 225"/>
                  <a:gd name="T31" fmla="*/ 2 h 1864"/>
                  <a:gd name="T32" fmla="*/ 0 w 225"/>
                  <a:gd name="T33" fmla="*/ 1 h 1864"/>
                  <a:gd name="T34" fmla="*/ 0 w 225"/>
                  <a:gd name="T35" fmla="*/ 1 h 1864"/>
                  <a:gd name="T36" fmla="*/ 0 w 225"/>
                  <a:gd name="T37" fmla="*/ 1 h 1864"/>
                  <a:gd name="T38" fmla="*/ 0 w 225"/>
                  <a:gd name="T39" fmla="*/ 1 h 1864"/>
                  <a:gd name="T40" fmla="*/ 0 w 225"/>
                  <a:gd name="T41" fmla="*/ 0 h 1864"/>
                  <a:gd name="T42" fmla="*/ 0 w 225"/>
                  <a:gd name="T43" fmla="*/ 1 h 1864"/>
                  <a:gd name="T44" fmla="*/ 0 w 225"/>
                  <a:gd name="T45" fmla="*/ 1 h 1864"/>
                  <a:gd name="T46" fmla="*/ 0 w 225"/>
                  <a:gd name="T47" fmla="*/ 1 h 1864"/>
                  <a:gd name="T48" fmla="*/ 0 w 225"/>
                  <a:gd name="T49" fmla="*/ 1 h 186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25"/>
                  <a:gd name="T76" fmla="*/ 0 h 1864"/>
                  <a:gd name="T77" fmla="*/ 225 w 225"/>
                  <a:gd name="T78" fmla="*/ 1864 h 186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25" h="1864">
                    <a:moveTo>
                      <a:pt x="225" y="13"/>
                    </a:moveTo>
                    <a:lnTo>
                      <a:pt x="180" y="249"/>
                    </a:lnTo>
                    <a:lnTo>
                      <a:pt x="141" y="478"/>
                    </a:lnTo>
                    <a:lnTo>
                      <a:pt x="109" y="702"/>
                    </a:lnTo>
                    <a:lnTo>
                      <a:pt x="83" y="926"/>
                    </a:lnTo>
                    <a:lnTo>
                      <a:pt x="62" y="1148"/>
                    </a:lnTo>
                    <a:lnTo>
                      <a:pt x="46" y="1374"/>
                    </a:lnTo>
                    <a:lnTo>
                      <a:pt x="36" y="1603"/>
                    </a:lnTo>
                    <a:lnTo>
                      <a:pt x="28" y="1837"/>
                    </a:lnTo>
                    <a:lnTo>
                      <a:pt x="21" y="1843"/>
                    </a:lnTo>
                    <a:lnTo>
                      <a:pt x="15" y="1850"/>
                    </a:lnTo>
                    <a:lnTo>
                      <a:pt x="7" y="1858"/>
                    </a:lnTo>
                    <a:lnTo>
                      <a:pt x="0" y="1864"/>
                    </a:lnTo>
                    <a:lnTo>
                      <a:pt x="4" y="1634"/>
                    </a:lnTo>
                    <a:lnTo>
                      <a:pt x="16" y="1402"/>
                    </a:lnTo>
                    <a:lnTo>
                      <a:pt x="33" y="1169"/>
                    </a:lnTo>
                    <a:lnTo>
                      <a:pt x="54" y="937"/>
                    </a:lnTo>
                    <a:lnTo>
                      <a:pt x="82" y="705"/>
                    </a:lnTo>
                    <a:lnTo>
                      <a:pt x="115" y="471"/>
                    </a:lnTo>
                    <a:lnTo>
                      <a:pt x="152" y="236"/>
                    </a:lnTo>
                    <a:lnTo>
                      <a:pt x="195" y="0"/>
                    </a:lnTo>
                    <a:lnTo>
                      <a:pt x="203" y="3"/>
                    </a:lnTo>
                    <a:lnTo>
                      <a:pt x="210" y="7"/>
                    </a:lnTo>
                    <a:lnTo>
                      <a:pt x="217" y="10"/>
                    </a:lnTo>
                    <a:lnTo>
                      <a:pt x="225" y="13"/>
                    </a:lnTo>
                    <a:close/>
                  </a:path>
                </a:pathLst>
              </a:custGeom>
              <a:solidFill>
                <a:srgbClr val="0033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91" name="Freeform 85"/>
              <p:cNvSpPr>
                <a:spLocks/>
              </p:cNvSpPr>
              <p:nvPr/>
            </p:nvSpPr>
            <p:spPr bwMode="auto">
              <a:xfrm>
                <a:off x="4388" y="2163"/>
                <a:ext cx="112" cy="929"/>
              </a:xfrm>
              <a:custGeom>
                <a:avLst/>
                <a:gdLst>
                  <a:gd name="T0" fmla="*/ 1 w 224"/>
                  <a:gd name="T1" fmla="*/ 1 h 1858"/>
                  <a:gd name="T2" fmla="*/ 1 w 224"/>
                  <a:gd name="T3" fmla="*/ 1 h 1858"/>
                  <a:gd name="T4" fmla="*/ 1 w 224"/>
                  <a:gd name="T5" fmla="*/ 1 h 1858"/>
                  <a:gd name="T6" fmla="*/ 1 w 224"/>
                  <a:gd name="T7" fmla="*/ 1 h 1858"/>
                  <a:gd name="T8" fmla="*/ 1 w 224"/>
                  <a:gd name="T9" fmla="*/ 1 h 1858"/>
                  <a:gd name="T10" fmla="*/ 1 w 224"/>
                  <a:gd name="T11" fmla="*/ 2 h 1858"/>
                  <a:gd name="T12" fmla="*/ 1 w 224"/>
                  <a:gd name="T13" fmla="*/ 2 h 1858"/>
                  <a:gd name="T14" fmla="*/ 1 w 224"/>
                  <a:gd name="T15" fmla="*/ 2 h 1858"/>
                  <a:gd name="T16" fmla="*/ 1 w 224"/>
                  <a:gd name="T17" fmla="*/ 2 h 1858"/>
                  <a:gd name="T18" fmla="*/ 1 w 224"/>
                  <a:gd name="T19" fmla="*/ 2 h 1858"/>
                  <a:gd name="T20" fmla="*/ 1 w 224"/>
                  <a:gd name="T21" fmla="*/ 2 h 1858"/>
                  <a:gd name="T22" fmla="*/ 1 w 224"/>
                  <a:gd name="T23" fmla="*/ 2 h 1858"/>
                  <a:gd name="T24" fmla="*/ 0 w 224"/>
                  <a:gd name="T25" fmla="*/ 2 h 1858"/>
                  <a:gd name="T26" fmla="*/ 1 w 224"/>
                  <a:gd name="T27" fmla="*/ 2 h 1858"/>
                  <a:gd name="T28" fmla="*/ 1 w 224"/>
                  <a:gd name="T29" fmla="*/ 2 h 1858"/>
                  <a:gd name="T30" fmla="*/ 1 w 224"/>
                  <a:gd name="T31" fmla="*/ 2 h 1858"/>
                  <a:gd name="T32" fmla="*/ 1 w 224"/>
                  <a:gd name="T33" fmla="*/ 1 h 1858"/>
                  <a:gd name="T34" fmla="*/ 1 w 224"/>
                  <a:gd name="T35" fmla="*/ 1 h 1858"/>
                  <a:gd name="T36" fmla="*/ 1 w 224"/>
                  <a:gd name="T37" fmla="*/ 1 h 1858"/>
                  <a:gd name="T38" fmla="*/ 1 w 224"/>
                  <a:gd name="T39" fmla="*/ 1 h 1858"/>
                  <a:gd name="T40" fmla="*/ 1 w 224"/>
                  <a:gd name="T41" fmla="*/ 0 h 1858"/>
                  <a:gd name="T42" fmla="*/ 1 w 224"/>
                  <a:gd name="T43" fmla="*/ 1 h 1858"/>
                  <a:gd name="T44" fmla="*/ 1 w 224"/>
                  <a:gd name="T45" fmla="*/ 1 h 1858"/>
                  <a:gd name="T46" fmla="*/ 1 w 224"/>
                  <a:gd name="T47" fmla="*/ 1 h 1858"/>
                  <a:gd name="T48" fmla="*/ 1 w 224"/>
                  <a:gd name="T49" fmla="*/ 1 h 185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24"/>
                  <a:gd name="T76" fmla="*/ 0 h 1858"/>
                  <a:gd name="T77" fmla="*/ 224 w 224"/>
                  <a:gd name="T78" fmla="*/ 1858 h 185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24" h="1858">
                    <a:moveTo>
                      <a:pt x="224" y="13"/>
                    </a:moveTo>
                    <a:lnTo>
                      <a:pt x="179" y="247"/>
                    </a:lnTo>
                    <a:lnTo>
                      <a:pt x="142" y="476"/>
                    </a:lnTo>
                    <a:lnTo>
                      <a:pt x="109" y="700"/>
                    </a:lnTo>
                    <a:lnTo>
                      <a:pt x="84" y="923"/>
                    </a:lnTo>
                    <a:lnTo>
                      <a:pt x="63" y="1147"/>
                    </a:lnTo>
                    <a:lnTo>
                      <a:pt x="46" y="1371"/>
                    </a:lnTo>
                    <a:lnTo>
                      <a:pt x="36" y="1600"/>
                    </a:lnTo>
                    <a:lnTo>
                      <a:pt x="29" y="1834"/>
                    </a:lnTo>
                    <a:lnTo>
                      <a:pt x="21" y="1840"/>
                    </a:lnTo>
                    <a:lnTo>
                      <a:pt x="14" y="1845"/>
                    </a:lnTo>
                    <a:lnTo>
                      <a:pt x="8" y="1852"/>
                    </a:lnTo>
                    <a:lnTo>
                      <a:pt x="0" y="1858"/>
                    </a:lnTo>
                    <a:lnTo>
                      <a:pt x="6" y="1628"/>
                    </a:lnTo>
                    <a:lnTo>
                      <a:pt x="17" y="1395"/>
                    </a:lnTo>
                    <a:lnTo>
                      <a:pt x="33" y="1165"/>
                    </a:lnTo>
                    <a:lnTo>
                      <a:pt x="55" y="934"/>
                    </a:lnTo>
                    <a:lnTo>
                      <a:pt x="82" y="702"/>
                    </a:lnTo>
                    <a:lnTo>
                      <a:pt x="114" y="470"/>
                    </a:lnTo>
                    <a:lnTo>
                      <a:pt x="151" y="236"/>
                    </a:lnTo>
                    <a:lnTo>
                      <a:pt x="194" y="0"/>
                    </a:lnTo>
                    <a:lnTo>
                      <a:pt x="201" y="4"/>
                    </a:lnTo>
                    <a:lnTo>
                      <a:pt x="209" y="7"/>
                    </a:lnTo>
                    <a:lnTo>
                      <a:pt x="216" y="10"/>
                    </a:lnTo>
                    <a:lnTo>
                      <a:pt x="224" y="13"/>
                    </a:lnTo>
                    <a:close/>
                  </a:path>
                </a:pathLst>
              </a:custGeom>
              <a:solidFill>
                <a:srgbClr val="0035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92" name="Freeform 86"/>
              <p:cNvSpPr>
                <a:spLocks/>
              </p:cNvSpPr>
              <p:nvPr/>
            </p:nvSpPr>
            <p:spPr bwMode="auto">
              <a:xfrm>
                <a:off x="4393" y="2165"/>
                <a:ext cx="111" cy="925"/>
              </a:xfrm>
              <a:custGeom>
                <a:avLst/>
                <a:gdLst>
                  <a:gd name="T0" fmla="*/ 1 w 220"/>
                  <a:gd name="T1" fmla="*/ 0 h 1851"/>
                  <a:gd name="T2" fmla="*/ 1 w 220"/>
                  <a:gd name="T3" fmla="*/ 0 h 1851"/>
                  <a:gd name="T4" fmla="*/ 1 w 220"/>
                  <a:gd name="T5" fmla="*/ 0 h 1851"/>
                  <a:gd name="T6" fmla="*/ 1 w 220"/>
                  <a:gd name="T7" fmla="*/ 0 h 1851"/>
                  <a:gd name="T8" fmla="*/ 1 w 220"/>
                  <a:gd name="T9" fmla="*/ 0 h 1851"/>
                  <a:gd name="T10" fmla="*/ 1 w 220"/>
                  <a:gd name="T11" fmla="*/ 1 h 1851"/>
                  <a:gd name="T12" fmla="*/ 1 w 220"/>
                  <a:gd name="T13" fmla="*/ 1 h 1851"/>
                  <a:gd name="T14" fmla="*/ 1 w 220"/>
                  <a:gd name="T15" fmla="*/ 1 h 1851"/>
                  <a:gd name="T16" fmla="*/ 1 w 220"/>
                  <a:gd name="T17" fmla="*/ 1 h 1851"/>
                  <a:gd name="T18" fmla="*/ 1 w 220"/>
                  <a:gd name="T19" fmla="*/ 1 h 1851"/>
                  <a:gd name="T20" fmla="*/ 1 w 220"/>
                  <a:gd name="T21" fmla="*/ 1 h 1851"/>
                  <a:gd name="T22" fmla="*/ 1 w 220"/>
                  <a:gd name="T23" fmla="*/ 1 h 1851"/>
                  <a:gd name="T24" fmla="*/ 0 w 220"/>
                  <a:gd name="T25" fmla="*/ 1 h 1851"/>
                  <a:gd name="T26" fmla="*/ 1 w 220"/>
                  <a:gd name="T27" fmla="*/ 1 h 1851"/>
                  <a:gd name="T28" fmla="*/ 1 w 220"/>
                  <a:gd name="T29" fmla="*/ 1 h 1851"/>
                  <a:gd name="T30" fmla="*/ 1 w 220"/>
                  <a:gd name="T31" fmla="*/ 1 h 1851"/>
                  <a:gd name="T32" fmla="*/ 1 w 220"/>
                  <a:gd name="T33" fmla="*/ 0 h 1851"/>
                  <a:gd name="T34" fmla="*/ 1 w 220"/>
                  <a:gd name="T35" fmla="*/ 0 h 1851"/>
                  <a:gd name="T36" fmla="*/ 1 w 220"/>
                  <a:gd name="T37" fmla="*/ 0 h 1851"/>
                  <a:gd name="T38" fmla="*/ 1 w 220"/>
                  <a:gd name="T39" fmla="*/ 0 h 1851"/>
                  <a:gd name="T40" fmla="*/ 1 w 220"/>
                  <a:gd name="T41" fmla="*/ 0 h 1851"/>
                  <a:gd name="T42" fmla="*/ 1 w 220"/>
                  <a:gd name="T43" fmla="*/ 0 h 1851"/>
                  <a:gd name="T44" fmla="*/ 1 w 220"/>
                  <a:gd name="T45" fmla="*/ 0 h 1851"/>
                  <a:gd name="T46" fmla="*/ 1 w 220"/>
                  <a:gd name="T47" fmla="*/ 0 h 1851"/>
                  <a:gd name="T48" fmla="*/ 1 w 220"/>
                  <a:gd name="T49" fmla="*/ 0 h 185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20"/>
                  <a:gd name="T76" fmla="*/ 0 h 1851"/>
                  <a:gd name="T77" fmla="*/ 220 w 220"/>
                  <a:gd name="T78" fmla="*/ 1851 h 185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20" h="1851">
                    <a:moveTo>
                      <a:pt x="220" y="13"/>
                    </a:moveTo>
                    <a:lnTo>
                      <a:pt x="176" y="247"/>
                    </a:lnTo>
                    <a:lnTo>
                      <a:pt x="138" y="476"/>
                    </a:lnTo>
                    <a:lnTo>
                      <a:pt x="107" y="700"/>
                    </a:lnTo>
                    <a:lnTo>
                      <a:pt x="82" y="920"/>
                    </a:lnTo>
                    <a:lnTo>
                      <a:pt x="61" y="1143"/>
                    </a:lnTo>
                    <a:lnTo>
                      <a:pt x="44" y="1367"/>
                    </a:lnTo>
                    <a:lnTo>
                      <a:pt x="34" y="1596"/>
                    </a:lnTo>
                    <a:lnTo>
                      <a:pt x="27" y="1830"/>
                    </a:lnTo>
                    <a:lnTo>
                      <a:pt x="21" y="1835"/>
                    </a:lnTo>
                    <a:lnTo>
                      <a:pt x="13" y="1840"/>
                    </a:lnTo>
                    <a:lnTo>
                      <a:pt x="7" y="1846"/>
                    </a:lnTo>
                    <a:lnTo>
                      <a:pt x="0" y="1851"/>
                    </a:lnTo>
                    <a:lnTo>
                      <a:pt x="6" y="1620"/>
                    </a:lnTo>
                    <a:lnTo>
                      <a:pt x="16" y="1390"/>
                    </a:lnTo>
                    <a:lnTo>
                      <a:pt x="33" y="1161"/>
                    </a:lnTo>
                    <a:lnTo>
                      <a:pt x="55" y="930"/>
                    </a:lnTo>
                    <a:lnTo>
                      <a:pt x="80" y="700"/>
                    </a:lnTo>
                    <a:lnTo>
                      <a:pt x="113" y="467"/>
                    </a:lnTo>
                    <a:lnTo>
                      <a:pt x="149" y="235"/>
                    </a:lnTo>
                    <a:lnTo>
                      <a:pt x="190" y="0"/>
                    </a:lnTo>
                    <a:lnTo>
                      <a:pt x="198" y="3"/>
                    </a:lnTo>
                    <a:lnTo>
                      <a:pt x="205" y="6"/>
                    </a:lnTo>
                    <a:lnTo>
                      <a:pt x="213" y="9"/>
                    </a:lnTo>
                    <a:lnTo>
                      <a:pt x="220" y="13"/>
                    </a:lnTo>
                    <a:close/>
                  </a:path>
                </a:pathLst>
              </a:custGeom>
              <a:solidFill>
                <a:srgbClr val="0035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93" name="Freeform 87"/>
              <p:cNvSpPr>
                <a:spLocks/>
              </p:cNvSpPr>
              <p:nvPr/>
            </p:nvSpPr>
            <p:spPr bwMode="auto">
              <a:xfrm>
                <a:off x="4399" y="2167"/>
                <a:ext cx="108" cy="922"/>
              </a:xfrm>
              <a:custGeom>
                <a:avLst/>
                <a:gdLst>
                  <a:gd name="T0" fmla="*/ 0 w 218"/>
                  <a:gd name="T1" fmla="*/ 1 h 1843"/>
                  <a:gd name="T2" fmla="*/ 0 w 218"/>
                  <a:gd name="T3" fmla="*/ 1 h 1843"/>
                  <a:gd name="T4" fmla="*/ 0 w 218"/>
                  <a:gd name="T5" fmla="*/ 1 h 1843"/>
                  <a:gd name="T6" fmla="*/ 0 w 218"/>
                  <a:gd name="T7" fmla="*/ 1 h 1843"/>
                  <a:gd name="T8" fmla="*/ 0 w 218"/>
                  <a:gd name="T9" fmla="*/ 1 h 1843"/>
                  <a:gd name="T10" fmla="*/ 0 w 218"/>
                  <a:gd name="T11" fmla="*/ 2 h 1843"/>
                  <a:gd name="T12" fmla="*/ 0 w 218"/>
                  <a:gd name="T13" fmla="*/ 2 h 1843"/>
                  <a:gd name="T14" fmla="*/ 0 w 218"/>
                  <a:gd name="T15" fmla="*/ 2 h 1843"/>
                  <a:gd name="T16" fmla="*/ 0 w 218"/>
                  <a:gd name="T17" fmla="*/ 2 h 1843"/>
                  <a:gd name="T18" fmla="*/ 0 w 218"/>
                  <a:gd name="T19" fmla="*/ 2 h 1843"/>
                  <a:gd name="T20" fmla="*/ 0 w 218"/>
                  <a:gd name="T21" fmla="*/ 2 h 1843"/>
                  <a:gd name="T22" fmla="*/ 0 w 218"/>
                  <a:gd name="T23" fmla="*/ 2 h 1843"/>
                  <a:gd name="T24" fmla="*/ 0 w 218"/>
                  <a:gd name="T25" fmla="*/ 2 h 1843"/>
                  <a:gd name="T26" fmla="*/ 0 w 218"/>
                  <a:gd name="T27" fmla="*/ 2 h 1843"/>
                  <a:gd name="T28" fmla="*/ 0 w 218"/>
                  <a:gd name="T29" fmla="*/ 2 h 1843"/>
                  <a:gd name="T30" fmla="*/ 0 w 218"/>
                  <a:gd name="T31" fmla="*/ 2 h 1843"/>
                  <a:gd name="T32" fmla="*/ 0 w 218"/>
                  <a:gd name="T33" fmla="*/ 1 h 1843"/>
                  <a:gd name="T34" fmla="*/ 0 w 218"/>
                  <a:gd name="T35" fmla="*/ 1 h 1843"/>
                  <a:gd name="T36" fmla="*/ 0 w 218"/>
                  <a:gd name="T37" fmla="*/ 1 h 1843"/>
                  <a:gd name="T38" fmla="*/ 0 w 218"/>
                  <a:gd name="T39" fmla="*/ 1 h 1843"/>
                  <a:gd name="T40" fmla="*/ 0 w 218"/>
                  <a:gd name="T41" fmla="*/ 0 h 1843"/>
                  <a:gd name="T42" fmla="*/ 0 w 218"/>
                  <a:gd name="T43" fmla="*/ 1 h 1843"/>
                  <a:gd name="T44" fmla="*/ 0 w 218"/>
                  <a:gd name="T45" fmla="*/ 1 h 1843"/>
                  <a:gd name="T46" fmla="*/ 0 w 218"/>
                  <a:gd name="T47" fmla="*/ 1 h 1843"/>
                  <a:gd name="T48" fmla="*/ 0 w 218"/>
                  <a:gd name="T49" fmla="*/ 1 h 18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8"/>
                  <a:gd name="T76" fmla="*/ 0 h 1843"/>
                  <a:gd name="T77" fmla="*/ 218 w 218"/>
                  <a:gd name="T78" fmla="*/ 1843 h 184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8" h="1843">
                    <a:moveTo>
                      <a:pt x="218" y="11"/>
                    </a:moveTo>
                    <a:lnTo>
                      <a:pt x="175" y="245"/>
                    </a:lnTo>
                    <a:lnTo>
                      <a:pt x="137" y="472"/>
                    </a:lnTo>
                    <a:lnTo>
                      <a:pt x="106" y="696"/>
                    </a:lnTo>
                    <a:lnTo>
                      <a:pt x="81" y="917"/>
                    </a:lnTo>
                    <a:lnTo>
                      <a:pt x="60" y="1140"/>
                    </a:lnTo>
                    <a:lnTo>
                      <a:pt x="45" y="1364"/>
                    </a:lnTo>
                    <a:lnTo>
                      <a:pt x="34" y="1591"/>
                    </a:lnTo>
                    <a:lnTo>
                      <a:pt x="27" y="1825"/>
                    </a:lnTo>
                    <a:lnTo>
                      <a:pt x="21" y="1828"/>
                    </a:lnTo>
                    <a:lnTo>
                      <a:pt x="14" y="1833"/>
                    </a:lnTo>
                    <a:lnTo>
                      <a:pt x="8" y="1838"/>
                    </a:lnTo>
                    <a:lnTo>
                      <a:pt x="0" y="1843"/>
                    </a:lnTo>
                    <a:lnTo>
                      <a:pt x="6" y="1612"/>
                    </a:lnTo>
                    <a:lnTo>
                      <a:pt x="18" y="1383"/>
                    </a:lnTo>
                    <a:lnTo>
                      <a:pt x="34" y="1154"/>
                    </a:lnTo>
                    <a:lnTo>
                      <a:pt x="55" y="925"/>
                    </a:lnTo>
                    <a:lnTo>
                      <a:pt x="81" y="696"/>
                    </a:lnTo>
                    <a:lnTo>
                      <a:pt x="112" y="466"/>
                    </a:lnTo>
                    <a:lnTo>
                      <a:pt x="148" y="233"/>
                    </a:lnTo>
                    <a:lnTo>
                      <a:pt x="189" y="0"/>
                    </a:lnTo>
                    <a:lnTo>
                      <a:pt x="197" y="3"/>
                    </a:lnTo>
                    <a:lnTo>
                      <a:pt x="204" y="4"/>
                    </a:lnTo>
                    <a:lnTo>
                      <a:pt x="210" y="8"/>
                    </a:lnTo>
                    <a:lnTo>
                      <a:pt x="218" y="11"/>
                    </a:lnTo>
                    <a:close/>
                  </a:path>
                </a:pathLst>
              </a:custGeom>
              <a:solidFill>
                <a:srgbClr val="0C3A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94" name="Freeform 88"/>
              <p:cNvSpPr>
                <a:spLocks/>
              </p:cNvSpPr>
              <p:nvPr/>
            </p:nvSpPr>
            <p:spPr bwMode="auto">
              <a:xfrm>
                <a:off x="4404" y="2169"/>
                <a:ext cx="107" cy="918"/>
              </a:xfrm>
              <a:custGeom>
                <a:avLst/>
                <a:gdLst>
                  <a:gd name="T0" fmla="*/ 1 w 214"/>
                  <a:gd name="T1" fmla="*/ 1 h 1836"/>
                  <a:gd name="T2" fmla="*/ 1 w 214"/>
                  <a:gd name="T3" fmla="*/ 1 h 1836"/>
                  <a:gd name="T4" fmla="*/ 1 w 214"/>
                  <a:gd name="T5" fmla="*/ 1 h 1836"/>
                  <a:gd name="T6" fmla="*/ 1 w 214"/>
                  <a:gd name="T7" fmla="*/ 1 h 1836"/>
                  <a:gd name="T8" fmla="*/ 1 w 214"/>
                  <a:gd name="T9" fmla="*/ 1 h 1836"/>
                  <a:gd name="T10" fmla="*/ 1 w 214"/>
                  <a:gd name="T11" fmla="*/ 2 h 1836"/>
                  <a:gd name="T12" fmla="*/ 1 w 214"/>
                  <a:gd name="T13" fmla="*/ 2 h 1836"/>
                  <a:gd name="T14" fmla="*/ 1 w 214"/>
                  <a:gd name="T15" fmla="*/ 2 h 1836"/>
                  <a:gd name="T16" fmla="*/ 1 w 214"/>
                  <a:gd name="T17" fmla="*/ 2 h 1836"/>
                  <a:gd name="T18" fmla="*/ 1 w 214"/>
                  <a:gd name="T19" fmla="*/ 2 h 1836"/>
                  <a:gd name="T20" fmla="*/ 1 w 214"/>
                  <a:gd name="T21" fmla="*/ 2 h 1836"/>
                  <a:gd name="T22" fmla="*/ 1 w 214"/>
                  <a:gd name="T23" fmla="*/ 2 h 1836"/>
                  <a:gd name="T24" fmla="*/ 0 w 214"/>
                  <a:gd name="T25" fmla="*/ 2 h 1836"/>
                  <a:gd name="T26" fmla="*/ 1 w 214"/>
                  <a:gd name="T27" fmla="*/ 2 h 1836"/>
                  <a:gd name="T28" fmla="*/ 1 w 214"/>
                  <a:gd name="T29" fmla="*/ 2 h 1836"/>
                  <a:gd name="T30" fmla="*/ 1 w 214"/>
                  <a:gd name="T31" fmla="*/ 2 h 1836"/>
                  <a:gd name="T32" fmla="*/ 1 w 214"/>
                  <a:gd name="T33" fmla="*/ 1 h 1836"/>
                  <a:gd name="T34" fmla="*/ 1 w 214"/>
                  <a:gd name="T35" fmla="*/ 1 h 1836"/>
                  <a:gd name="T36" fmla="*/ 1 w 214"/>
                  <a:gd name="T37" fmla="*/ 1 h 1836"/>
                  <a:gd name="T38" fmla="*/ 1 w 214"/>
                  <a:gd name="T39" fmla="*/ 1 h 1836"/>
                  <a:gd name="T40" fmla="*/ 1 w 214"/>
                  <a:gd name="T41" fmla="*/ 0 h 1836"/>
                  <a:gd name="T42" fmla="*/ 1 w 214"/>
                  <a:gd name="T43" fmla="*/ 1 h 1836"/>
                  <a:gd name="T44" fmla="*/ 1 w 214"/>
                  <a:gd name="T45" fmla="*/ 1 h 1836"/>
                  <a:gd name="T46" fmla="*/ 1 w 214"/>
                  <a:gd name="T47" fmla="*/ 1 h 1836"/>
                  <a:gd name="T48" fmla="*/ 1 w 214"/>
                  <a:gd name="T49" fmla="*/ 1 h 18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4"/>
                  <a:gd name="T76" fmla="*/ 0 h 1836"/>
                  <a:gd name="T77" fmla="*/ 214 w 214"/>
                  <a:gd name="T78" fmla="*/ 1836 h 18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4" h="1836">
                    <a:moveTo>
                      <a:pt x="214" y="11"/>
                    </a:moveTo>
                    <a:lnTo>
                      <a:pt x="171" y="243"/>
                    </a:lnTo>
                    <a:lnTo>
                      <a:pt x="135" y="471"/>
                    </a:lnTo>
                    <a:lnTo>
                      <a:pt x="104" y="693"/>
                    </a:lnTo>
                    <a:lnTo>
                      <a:pt x="79" y="916"/>
                    </a:lnTo>
                    <a:lnTo>
                      <a:pt x="59" y="1137"/>
                    </a:lnTo>
                    <a:lnTo>
                      <a:pt x="43" y="1361"/>
                    </a:lnTo>
                    <a:lnTo>
                      <a:pt x="32" y="1588"/>
                    </a:lnTo>
                    <a:lnTo>
                      <a:pt x="25" y="1822"/>
                    </a:lnTo>
                    <a:lnTo>
                      <a:pt x="19" y="1825"/>
                    </a:lnTo>
                    <a:lnTo>
                      <a:pt x="12" y="1828"/>
                    </a:lnTo>
                    <a:lnTo>
                      <a:pt x="6" y="1833"/>
                    </a:lnTo>
                    <a:lnTo>
                      <a:pt x="0" y="1836"/>
                    </a:lnTo>
                    <a:lnTo>
                      <a:pt x="7" y="1606"/>
                    </a:lnTo>
                    <a:lnTo>
                      <a:pt x="17" y="1377"/>
                    </a:lnTo>
                    <a:lnTo>
                      <a:pt x="34" y="1148"/>
                    </a:lnTo>
                    <a:lnTo>
                      <a:pt x="55" y="921"/>
                    </a:lnTo>
                    <a:lnTo>
                      <a:pt x="80" y="693"/>
                    </a:lnTo>
                    <a:lnTo>
                      <a:pt x="110" y="464"/>
                    </a:lnTo>
                    <a:lnTo>
                      <a:pt x="146" y="234"/>
                    </a:lnTo>
                    <a:lnTo>
                      <a:pt x="186" y="0"/>
                    </a:lnTo>
                    <a:lnTo>
                      <a:pt x="193" y="3"/>
                    </a:lnTo>
                    <a:lnTo>
                      <a:pt x="201" y="5"/>
                    </a:lnTo>
                    <a:lnTo>
                      <a:pt x="207" y="8"/>
                    </a:lnTo>
                    <a:lnTo>
                      <a:pt x="214" y="11"/>
                    </a:lnTo>
                    <a:close/>
                  </a:path>
                </a:pathLst>
              </a:custGeom>
              <a:solidFill>
                <a:srgbClr val="1C3A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95" name="Freeform 89"/>
              <p:cNvSpPr>
                <a:spLocks/>
              </p:cNvSpPr>
              <p:nvPr/>
            </p:nvSpPr>
            <p:spPr bwMode="auto">
              <a:xfrm>
                <a:off x="4408" y="2171"/>
                <a:ext cx="108" cy="915"/>
              </a:xfrm>
              <a:custGeom>
                <a:avLst/>
                <a:gdLst>
                  <a:gd name="T0" fmla="*/ 1 w 214"/>
                  <a:gd name="T1" fmla="*/ 1 h 1830"/>
                  <a:gd name="T2" fmla="*/ 1 w 214"/>
                  <a:gd name="T3" fmla="*/ 1 h 1830"/>
                  <a:gd name="T4" fmla="*/ 1 w 214"/>
                  <a:gd name="T5" fmla="*/ 1 h 1830"/>
                  <a:gd name="T6" fmla="*/ 1 w 214"/>
                  <a:gd name="T7" fmla="*/ 1 h 1830"/>
                  <a:gd name="T8" fmla="*/ 1 w 214"/>
                  <a:gd name="T9" fmla="*/ 1 h 1830"/>
                  <a:gd name="T10" fmla="*/ 1 w 214"/>
                  <a:gd name="T11" fmla="*/ 2 h 1830"/>
                  <a:gd name="T12" fmla="*/ 1 w 214"/>
                  <a:gd name="T13" fmla="*/ 2 h 1830"/>
                  <a:gd name="T14" fmla="*/ 1 w 214"/>
                  <a:gd name="T15" fmla="*/ 2 h 1830"/>
                  <a:gd name="T16" fmla="*/ 1 w 214"/>
                  <a:gd name="T17" fmla="*/ 2 h 1830"/>
                  <a:gd name="T18" fmla="*/ 1 w 214"/>
                  <a:gd name="T19" fmla="*/ 2 h 1830"/>
                  <a:gd name="T20" fmla="*/ 1 w 214"/>
                  <a:gd name="T21" fmla="*/ 2 h 1830"/>
                  <a:gd name="T22" fmla="*/ 1 w 214"/>
                  <a:gd name="T23" fmla="*/ 2 h 1830"/>
                  <a:gd name="T24" fmla="*/ 0 w 214"/>
                  <a:gd name="T25" fmla="*/ 2 h 1830"/>
                  <a:gd name="T26" fmla="*/ 1 w 214"/>
                  <a:gd name="T27" fmla="*/ 2 h 1830"/>
                  <a:gd name="T28" fmla="*/ 1 w 214"/>
                  <a:gd name="T29" fmla="*/ 2 h 1830"/>
                  <a:gd name="T30" fmla="*/ 1 w 214"/>
                  <a:gd name="T31" fmla="*/ 2 h 1830"/>
                  <a:gd name="T32" fmla="*/ 1 w 214"/>
                  <a:gd name="T33" fmla="*/ 1 h 1830"/>
                  <a:gd name="T34" fmla="*/ 1 w 214"/>
                  <a:gd name="T35" fmla="*/ 1 h 1830"/>
                  <a:gd name="T36" fmla="*/ 1 w 214"/>
                  <a:gd name="T37" fmla="*/ 1 h 1830"/>
                  <a:gd name="T38" fmla="*/ 1 w 214"/>
                  <a:gd name="T39" fmla="*/ 1 h 1830"/>
                  <a:gd name="T40" fmla="*/ 1 w 214"/>
                  <a:gd name="T41" fmla="*/ 0 h 1830"/>
                  <a:gd name="T42" fmla="*/ 1 w 214"/>
                  <a:gd name="T43" fmla="*/ 1 h 1830"/>
                  <a:gd name="T44" fmla="*/ 1 w 214"/>
                  <a:gd name="T45" fmla="*/ 1 h 1830"/>
                  <a:gd name="T46" fmla="*/ 1 w 214"/>
                  <a:gd name="T47" fmla="*/ 1 h 1830"/>
                  <a:gd name="T48" fmla="*/ 1 w 214"/>
                  <a:gd name="T49" fmla="*/ 1 h 183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4"/>
                  <a:gd name="T76" fmla="*/ 0 h 1830"/>
                  <a:gd name="T77" fmla="*/ 214 w 214"/>
                  <a:gd name="T78" fmla="*/ 1830 h 183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4" h="1830">
                    <a:moveTo>
                      <a:pt x="214" y="10"/>
                    </a:moveTo>
                    <a:lnTo>
                      <a:pt x="171" y="242"/>
                    </a:lnTo>
                    <a:lnTo>
                      <a:pt x="135" y="469"/>
                    </a:lnTo>
                    <a:lnTo>
                      <a:pt x="104" y="692"/>
                    </a:lnTo>
                    <a:lnTo>
                      <a:pt x="80" y="913"/>
                    </a:lnTo>
                    <a:lnTo>
                      <a:pt x="59" y="1134"/>
                    </a:lnTo>
                    <a:lnTo>
                      <a:pt x="44" y="1358"/>
                    </a:lnTo>
                    <a:lnTo>
                      <a:pt x="34" y="1585"/>
                    </a:lnTo>
                    <a:lnTo>
                      <a:pt x="26" y="1819"/>
                    </a:lnTo>
                    <a:lnTo>
                      <a:pt x="20" y="1822"/>
                    </a:lnTo>
                    <a:lnTo>
                      <a:pt x="13" y="1824"/>
                    </a:lnTo>
                    <a:lnTo>
                      <a:pt x="7" y="1827"/>
                    </a:lnTo>
                    <a:lnTo>
                      <a:pt x="0" y="1830"/>
                    </a:lnTo>
                    <a:lnTo>
                      <a:pt x="7" y="1600"/>
                    </a:lnTo>
                    <a:lnTo>
                      <a:pt x="19" y="1371"/>
                    </a:lnTo>
                    <a:lnTo>
                      <a:pt x="35" y="1145"/>
                    </a:lnTo>
                    <a:lnTo>
                      <a:pt x="56" y="918"/>
                    </a:lnTo>
                    <a:lnTo>
                      <a:pt x="81" y="692"/>
                    </a:lnTo>
                    <a:lnTo>
                      <a:pt x="111" y="463"/>
                    </a:lnTo>
                    <a:lnTo>
                      <a:pt x="146" y="234"/>
                    </a:lnTo>
                    <a:lnTo>
                      <a:pt x="186" y="0"/>
                    </a:lnTo>
                    <a:lnTo>
                      <a:pt x="193" y="2"/>
                    </a:lnTo>
                    <a:lnTo>
                      <a:pt x="199" y="5"/>
                    </a:lnTo>
                    <a:lnTo>
                      <a:pt x="207" y="7"/>
                    </a:lnTo>
                    <a:lnTo>
                      <a:pt x="214" y="10"/>
                    </a:lnTo>
                    <a:close/>
                  </a:path>
                </a:pathLst>
              </a:custGeom>
              <a:solidFill>
                <a:srgbClr val="2B3A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96" name="Freeform 90"/>
              <p:cNvSpPr>
                <a:spLocks/>
              </p:cNvSpPr>
              <p:nvPr/>
            </p:nvSpPr>
            <p:spPr bwMode="auto">
              <a:xfrm>
                <a:off x="4413" y="2172"/>
                <a:ext cx="106" cy="911"/>
              </a:xfrm>
              <a:custGeom>
                <a:avLst/>
                <a:gdLst>
                  <a:gd name="T0" fmla="*/ 1 w 212"/>
                  <a:gd name="T1" fmla="*/ 1 h 1822"/>
                  <a:gd name="T2" fmla="*/ 1 w 212"/>
                  <a:gd name="T3" fmla="*/ 1 h 1822"/>
                  <a:gd name="T4" fmla="*/ 1 w 212"/>
                  <a:gd name="T5" fmla="*/ 1 h 1822"/>
                  <a:gd name="T6" fmla="*/ 1 w 212"/>
                  <a:gd name="T7" fmla="*/ 1 h 1822"/>
                  <a:gd name="T8" fmla="*/ 1 w 212"/>
                  <a:gd name="T9" fmla="*/ 1 h 1822"/>
                  <a:gd name="T10" fmla="*/ 1 w 212"/>
                  <a:gd name="T11" fmla="*/ 2 h 1822"/>
                  <a:gd name="T12" fmla="*/ 1 w 212"/>
                  <a:gd name="T13" fmla="*/ 2 h 1822"/>
                  <a:gd name="T14" fmla="*/ 1 w 212"/>
                  <a:gd name="T15" fmla="*/ 2 h 1822"/>
                  <a:gd name="T16" fmla="*/ 1 w 212"/>
                  <a:gd name="T17" fmla="*/ 2 h 1822"/>
                  <a:gd name="T18" fmla="*/ 1 w 212"/>
                  <a:gd name="T19" fmla="*/ 2 h 1822"/>
                  <a:gd name="T20" fmla="*/ 1 w 212"/>
                  <a:gd name="T21" fmla="*/ 2 h 1822"/>
                  <a:gd name="T22" fmla="*/ 1 w 212"/>
                  <a:gd name="T23" fmla="*/ 2 h 1822"/>
                  <a:gd name="T24" fmla="*/ 0 w 212"/>
                  <a:gd name="T25" fmla="*/ 2 h 1822"/>
                  <a:gd name="T26" fmla="*/ 1 w 212"/>
                  <a:gd name="T27" fmla="*/ 2 h 1822"/>
                  <a:gd name="T28" fmla="*/ 1 w 212"/>
                  <a:gd name="T29" fmla="*/ 2 h 1822"/>
                  <a:gd name="T30" fmla="*/ 1 w 212"/>
                  <a:gd name="T31" fmla="*/ 2 h 1822"/>
                  <a:gd name="T32" fmla="*/ 1 w 212"/>
                  <a:gd name="T33" fmla="*/ 1 h 1822"/>
                  <a:gd name="T34" fmla="*/ 1 w 212"/>
                  <a:gd name="T35" fmla="*/ 1 h 1822"/>
                  <a:gd name="T36" fmla="*/ 1 w 212"/>
                  <a:gd name="T37" fmla="*/ 1 h 1822"/>
                  <a:gd name="T38" fmla="*/ 1 w 212"/>
                  <a:gd name="T39" fmla="*/ 1 h 1822"/>
                  <a:gd name="T40" fmla="*/ 1 w 212"/>
                  <a:gd name="T41" fmla="*/ 0 h 1822"/>
                  <a:gd name="T42" fmla="*/ 1 w 212"/>
                  <a:gd name="T43" fmla="*/ 1 h 1822"/>
                  <a:gd name="T44" fmla="*/ 1 w 212"/>
                  <a:gd name="T45" fmla="*/ 1 h 1822"/>
                  <a:gd name="T46" fmla="*/ 1 w 212"/>
                  <a:gd name="T47" fmla="*/ 1 h 1822"/>
                  <a:gd name="T48" fmla="*/ 1 w 212"/>
                  <a:gd name="T49" fmla="*/ 1 h 182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2"/>
                  <a:gd name="T76" fmla="*/ 0 h 1822"/>
                  <a:gd name="T77" fmla="*/ 212 w 212"/>
                  <a:gd name="T78" fmla="*/ 1822 h 182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2" h="1822">
                    <a:moveTo>
                      <a:pt x="212" y="10"/>
                    </a:moveTo>
                    <a:lnTo>
                      <a:pt x="170" y="242"/>
                    </a:lnTo>
                    <a:lnTo>
                      <a:pt x="134" y="470"/>
                    </a:lnTo>
                    <a:lnTo>
                      <a:pt x="103" y="692"/>
                    </a:lnTo>
                    <a:lnTo>
                      <a:pt x="79" y="911"/>
                    </a:lnTo>
                    <a:lnTo>
                      <a:pt x="58" y="1132"/>
                    </a:lnTo>
                    <a:lnTo>
                      <a:pt x="43" y="1355"/>
                    </a:lnTo>
                    <a:lnTo>
                      <a:pt x="33" y="1582"/>
                    </a:lnTo>
                    <a:lnTo>
                      <a:pt x="27" y="1816"/>
                    </a:lnTo>
                    <a:lnTo>
                      <a:pt x="21" y="1817"/>
                    </a:lnTo>
                    <a:lnTo>
                      <a:pt x="13" y="1819"/>
                    </a:lnTo>
                    <a:lnTo>
                      <a:pt x="7" y="1821"/>
                    </a:lnTo>
                    <a:lnTo>
                      <a:pt x="0" y="1822"/>
                    </a:lnTo>
                    <a:lnTo>
                      <a:pt x="7" y="1592"/>
                    </a:lnTo>
                    <a:lnTo>
                      <a:pt x="19" y="1366"/>
                    </a:lnTo>
                    <a:lnTo>
                      <a:pt x="36" y="1140"/>
                    </a:lnTo>
                    <a:lnTo>
                      <a:pt x="57" y="915"/>
                    </a:lnTo>
                    <a:lnTo>
                      <a:pt x="80" y="689"/>
                    </a:lnTo>
                    <a:lnTo>
                      <a:pt x="110" y="462"/>
                    </a:lnTo>
                    <a:lnTo>
                      <a:pt x="145" y="233"/>
                    </a:lnTo>
                    <a:lnTo>
                      <a:pt x="183" y="0"/>
                    </a:lnTo>
                    <a:lnTo>
                      <a:pt x="191" y="2"/>
                    </a:lnTo>
                    <a:lnTo>
                      <a:pt x="198" y="5"/>
                    </a:lnTo>
                    <a:lnTo>
                      <a:pt x="204" y="7"/>
                    </a:lnTo>
                    <a:lnTo>
                      <a:pt x="212" y="10"/>
                    </a:lnTo>
                    <a:close/>
                  </a:path>
                </a:pathLst>
              </a:custGeom>
              <a:solidFill>
                <a:srgbClr val="3D3D0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97" name="Freeform 91"/>
              <p:cNvSpPr>
                <a:spLocks/>
              </p:cNvSpPr>
              <p:nvPr/>
            </p:nvSpPr>
            <p:spPr bwMode="auto">
              <a:xfrm>
                <a:off x="4419" y="2174"/>
                <a:ext cx="104" cy="908"/>
              </a:xfrm>
              <a:custGeom>
                <a:avLst/>
                <a:gdLst>
                  <a:gd name="T0" fmla="*/ 0 w 209"/>
                  <a:gd name="T1" fmla="*/ 1 h 1815"/>
                  <a:gd name="T2" fmla="*/ 0 w 209"/>
                  <a:gd name="T3" fmla="*/ 1 h 1815"/>
                  <a:gd name="T4" fmla="*/ 0 w 209"/>
                  <a:gd name="T5" fmla="*/ 1 h 1815"/>
                  <a:gd name="T6" fmla="*/ 0 w 209"/>
                  <a:gd name="T7" fmla="*/ 1 h 1815"/>
                  <a:gd name="T8" fmla="*/ 0 w 209"/>
                  <a:gd name="T9" fmla="*/ 1 h 1815"/>
                  <a:gd name="T10" fmla="*/ 0 w 209"/>
                  <a:gd name="T11" fmla="*/ 2 h 1815"/>
                  <a:gd name="T12" fmla="*/ 0 w 209"/>
                  <a:gd name="T13" fmla="*/ 2 h 1815"/>
                  <a:gd name="T14" fmla="*/ 0 w 209"/>
                  <a:gd name="T15" fmla="*/ 2 h 1815"/>
                  <a:gd name="T16" fmla="*/ 0 w 209"/>
                  <a:gd name="T17" fmla="*/ 2 h 1815"/>
                  <a:gd name="T18" fmla="*/ 0 w 209"/>
                  <a:gd name="T19" fmla="*/ 2 h 1815"/>
                  <a:gd name="T20" fmla="*/ 0 w 209"/>
                  <a:gd name="T21" fmla="*/ 2 h 1815"/>
                  <a:gd name="T22" fmla="*/ 0 w 209"/>
                  <a:gd name="T23" fmla="*/ 2 h 1815"/>
                  <a:gd name="T24" fmla="*/ 0 w 209"/>
                  <a:gd name="T25" fmla="*/ 2 h 1815"/>
                  <a:gd name="T26" fmla="*/ 0 w 209"/>
                  <a:gd name="T27" fmla="*/ 2 h 1815"/>
                  <a:gd name="T28" fmla="*/ 0 w 209"/>
                  <a:gd name="T29" fmla="*/ 2 h 1815"/>
                  <a:gd name="T30" fmla="*/ 0 w 209"/>
                  <a:gd name="T31" fmla="*/ 2 h 1815"/>
                  <a:gd name="T32" fmla="*/ 0 w 209"/>
                  <a:gd name="T33" fmla="*/ 1 h 1815"/>
                  <a:gd name="T34" fmla="*/ 0 w 209"/>
                  <a:gd name="T35" fmla="*/ 1 h 1815"/>
                  <a:gd name="T36" fmla="*/ 0 w 209"/>
                  <a:gd name="T37" fmla="*/ 1 h 1815"/>
                  <a:gd name="T38" fmla="*/ 0 w 209"/>
                  <a:gd name="T39" fmla="*/ 1 h 1815"/>
                  <a:gd name="T40" fmla="*/ 0 w 209"/>
                  <a:gd name="T41" fmla="*/ 0 h 1815"/>
                  <a:gd name="T42" fmla="*/ 0 w 209"/>
                  <a:gd name="T43" fmla="*/ 1 h 1815"/>
                  <a:gd name="T44" fmla="*/ 0 w 209"/>
                  <a:gd name="T45" fmla="*/ 1 h 1815"/>
                  <a:gd name="T46" fmla="*/ 0 w 209"/>
                  <a:gd name="T47" fmla="*/ 1 h 1815"/>
                  <a:gd name="T48" fmla="*/ 0 w 209"/>
                  <a:gd name="T49" fmla="*/ 1 h 181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9"/>
                  <a:gd name="T76" fmla="*/ 0 h 1815"/>
                  <a:gd name="T77" fmla="*/ 209 w 209"/>
                  <a:gd name="T78" fmla="*/ 1815 h 181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9" h="1815">
                    <a:moveTo>
                      <a:pt x="209" y="9"/>
                    </a:moveTo>
                    <a:lnTo>
                      <a:pt x="167" y="242"/>
                    </a:lnTo>
                    <a:lnTo>
                      <a:pt x="133" y="467"/>
                    </a:lnTo>
                    <a:lnTo>
                      <a:pt x="103" y="688"/>
                    </a:lnTo>
                    <a:lnTo>
                      <a:pt x="78" y="909"/>
                    </a:lnTo>
                    <a:lnTo>
                      <a:pt x="59" y="1128"/>
                    </a:lnTo>
                    <a:lnTo>
                      <a:pt x="44" y="1351"/>
                    </a:lnTo>
                    <a:lnTo>
                      <a:pt x="33" y="1578"/>
                    </a:lnTo>
                    <a:lnTo>
                      <a:pt x="26" y="1812"/>
                    </a:lnTo>
                    <a:lnTo>
                      <a:pt x="20" y="1813"/>
                    </a:lnTo>
                    <a:lnTo>
                      <a:pt x="14" y="1813"/>
                    </a:lnTo>
                    <a:lnTo>
                      <a:pt x="6" y="1813"/>
                    </a:lnTo>
                    <a:lnTo>
                      <a:pt x="0" y="1815"/>
                    </a:lnTo>
                    <a:lnTo>
                      <a:pt x="9" y="1586"/>
                    </a:lnTo>
                    <a:lnTo>
                      <a:pt x="21" y="1359"/>
                    </a:lnTo>
                    <a:lnTo>
                      <a:pt x="36" y="1135"/>
                    </a:lnTo>
                    <a:lnTo>
                      <a:pt x="57" y="911"/>
                    </a:lnTo>
                    <a:lnTo>
                      <a:pt x="81" y="686"/>
                    </a:lnTo>
                    <a:lnTo>
                      <a:pt x="109" y="461"/>
                    </a:lnTo>
                    <a:lnTo>
                      <a:pt x="143" y="232"/>
                    </a:lnTo>
                    <a:lnTo>
                      <a:pt x="182" y="0"/>
                    </a:lnTo>
                    <a:lnTo>
                      <a:pt x="190" y="1"/>
                    </a:lnTo>
                    <a:lnTo>
                      <a:pt x="196" y="4"/>
                    </a:lnTo>
                    <a:lnTo>
                      <a:pt x="203" y="6"/>
                    </a:lnTo>
                    <a:lnTo>
                      <a:pt x="209" y="9"/>
                    </a:lnTo>
                    <a:close/>
                  </a:path>
                </a:pathLst>
              </a:custGeom>
              <a:solidFill>
                <a:srgbClr val="4C3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98" name="Freeform 92"/>
              <p:cNvSpPr>
                <a:spLocks/>
              </p:cNvSpPr>
              <p:nvPr/>
            </p:nvSpPr>
            <p:spPr bwMode="auto">
              <a:xfrm>
                <a:off x="4424" y="2175"/>
                <a:ext cx="103" cy="905"/>
              </a:xfrm>
              <a:custGeom>
                <a:avLst/>
                <a:gdLst>
                  <a:gd name="T0" fmla="*/ 0 w 207"/>
                  <a:gd name="T1" fmla="*/ 1 h 1809"/>
                  <a:gd name="T2" fmla="*/ 0 w 207"/>
                  <a:gd name="T3" fmla="*/ 1 h 1809"/>
                  <a:gd name="T4" fmla="*/ 0 w 207"/>
                  <a:gd name="T5" fmla="*/ 1 h 1809"/>
                  <a:gd name="T6" fmla="*/ 0 w 207"/>
                  <a:gd name="T7" fmla="*/ 1 h 1809"/>
                  <a:gd name="T8" fmla="*/ 0 w 207"/>
                  <a:gd name="T9" fmla="*/ 1 h 1809"/>
                  <a:gd name="T10" fmla="*/ 0 w 207"/>
                  <a:gd name="T11" fmla="*/ 2 h 1809"/>
                  <a:gd name="T12" fmla="*/ 0 w 207"/>
                  <a:gd name="T13" fmla="*/ 2 h 1809"/>
                  <a:gd name="T14" fmla="*/ 0 w 207"/>
                  <a:gd name="T15" fmla="*/ 2 h 1809"/>
                  <a:gd name="T16" fmla="*/ 0 w 207"/>
                  <a:gd name="T17" fmla="*/ 2 h 1809"/>
                  <a:gd name="T18" fmla="*/ 0 w 207"/>
                  <a:gd name="T19" fmla="*/ 2 h 1809"/>
                  <a:gd name="T20" fmla="*/ 0 w 207"/>
                  <a:gd name="T21" fmla="*/ 2 h 1809"/>
                  <a:gd name="T22" fmla="*/ 0 w 207"/>
                  <a:gd name="T23" fmla="*/ 2 h 1809"/>
                  <a:gd name="T24" fmla="*/ 0 w 207"/>
                  <a:gd name="T25" fmla="*/ 2 h 1809"/>
                  <a:gd name="T26" fmla="*/ 0 w 207"/>
                  <a:gd name="T27" fmla="*/ 2 h 1809"/>
                  <a:gd name="T28" fmla="*/ 0 w 207"/>
                  <a:gd name="T29" fmla="*/ 2 h 1809"/>
                  <a:gd name="T30" fmla="*/ 0 w 207"/>
                  <a:gd name="T31" fmla="*/ 2 h 1809"/>
                  <a:gd name="T32" fmla="*/ 0 w 207"/>
                  <a:gd name="T33" fmla="*/ 1 h 1809"/>
                  <a:gd name="T34" fmla="*/ 0 w 207"/>
                  <a:gd name="T35" fmla="*/ 1 h 1809"/>
                  <a:gd name="T36" fmla="*/ 0 w 207"/>
                  <a:gd name="T37" fmla="*/ 1 h 1809"/>
                  <a:gd name="T38" fmla="*/ 0 w 207"/>
                  <a:gd name="T39" fmla="*/ 1 h 1809"/>
                  <a:gd name="T40" fmla="*/ 0 w 207"/>
                  <a:gd name="T41" fmla="*/ 0 h 1809"/>
                  <a:gd name="T42" fmla="*/ 0 w 207"/>
                  <a:gd name="T43" fmla="*/ 1 h 1809"/>
                  <a:gd name="T44" fmla="*/ 0 w 207"/>
                  <a:gd name="T45" fmla="*/ 1 h 1809"/>
                  <a:gd name="T46" fmla="*/ 0 w 207"/>
                  <a:gd name="T47" fmla="*/ 1 h 1809"/>
                  <a:gd name="T48" fmla="*/ 0 w 207"/>
                  <a:gd name="T49" fmla="*/ 1 h 180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7"/>
                  <a:gd name="T76" fmla="*/ 0 h 1809"/>
                  <a:gd name="T77" fmla="*/ 207 w 207"/>
                  <a:gd name="T78" fmla="*/ 1809 h 180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7" h="1809">
                    <a:moveTo>
                      <a:pt x="207" y="10"/>
                    </a:moveTo>
                    <a:lnTo>
                      <a:pt x="165" y="240"/>
                    </a:lnTo>
                    <a:lnTo>
                      <a:pt x="131" y="466"/>
                    </a:lnTo>
                    <a:lnTo>
                      <a:pt x="101" y="687"/>
                    </a:lnTo>
                    <a:lnTo>
                      <a:pt x="77" y="906"/>
                    </a:lnTo>
                    <a:lnTo>
                      <a:pt x="58" y="1127"/>
                    </a:lnTo>
                    <a:lnTo>
                      <a:pt x="43" y="1349"/>
                    </a:lnTo>
                    <a:lnTo>
                      <a:pt x="33" y="1575"/>
                    </a:lnTo>
                    <a:lnTo>
                      <a:pt x="27" y="1809"/>
                    </a:lnTo>
                    <a:lnTo>
                      <a:pt x="19" y="1809"/>
                    </a:lnTo>
                    <a:lnTo>
                      <a:pt x="13" y="1809"/>
                    </a:lnTo>
                    <a:lnTo>
                      <a:pt x="6" y="1809"/>
                    </a:lnTo>
                    <a:lnTo>
                      <a:pt x="0" y="1809"/>
                    </a:lnTo>
                    <a:lnTo>
                      <a:pt x="9" y="1580"/>
                    </a:lnTo>
                    <a:lnTo>
                      <a:pt x="21" y="1354"/>
                    </a:lnTo>
                    <a:lnTo>
                      <a:pt x="37" y="1130"/>
                    </a:lnTo>
                    <a:lnTo>
                      <a:pt x="56" y="906"/>
                    </a:lnTo>
                    <a:lnTo>
                      <a:pt x="80" y="683"/>
                    </a:lnTo>
                    <a:lnTo>
                      <a:pt x="109" y="459"/>
                    </a:lnTo>
                    <a:lnTo>
                      <a:pt x="141" y="232"/>
                    </a:lnTo>
                    <a:lnTo>
                      <a:pt x="179" y="0"/>
                    </a:lnTo>
                    <a:lnTo>
                      <a:pt x="186" y="1"/>
                    </a:lnTo>
                    <a:lnTo>
                      <a:pt x="194" y="5"/>
                    </a:lnTo>
                    <a:lnTo>
                      <a:pt x="200" y="6"/>
                    </a:lnTo>
                    <a:lnTo>
                      <a:pt x="207" y="10"/>
                    </a:lnTo>
                    <a:close/>
                  </a:path>
                </a:pathLst>
              </a:custGeom>
              <a:solidFill>
                <a:srgbClr val="5B3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299" name="Freeform 93"/>
              <p:cNvSpPr>
                <a:spLocks/>
              </p:cNvSpPr>
              <p:nvPr/>
            </p:nvSpPr>
            <p:spPr bwMode="auto">
              <a:xfrm>
                <a:off x="4429" y="2178"/>
                <a:ext cx="102" cy="902"/>
              </a:xfrm>
              <a:custGeom>
                <a:avLst/>
                <a:gdLst>
                  <a:gd name="T0" fmla="*/ 1 w 204"/>
                  <a:gd name="T1" fmla="*/ 1 h 1804"/>
                  <a:gd name="T2" fmla="*/ 1 w 204"/>
                  <a:gd name="T3" fmla="*/ 1 h 1804"/>
                  <a:gd name="T4" fmla="*/ 1 w 204"/>
                  <a:gd name="T5" fmla="*/ 1 h 1804"/>
                  <a:gd name="T6" fmla="*/ 1 w 204"/>
                  <a:gd name="T7" fmla="*/ 1 h 1804"/>
                  <a:gd name="T8" fmla="*/ 1 w 204"/>
                  <a:gd name="T9" fmla="*/ 1 h 1804"/>
                  <a:gd name="T10" fmla="*/ 1 w 204"/>
                  <a:gd name="T11" fmla="*/ 2 h 1804"/>
                  <a:gd name="T12" fmla="*/ 1 w 204"/>
                  <a:gd name="T13" fmla="*/ 2 h 1804"/>
                  <a:gd name="T14" fmla="*/ 1 w 204"/>
                  <a:gd name="T15" fmla="*/ 2 h 1804"/>
                  <a:gd name="T16" fmla="*/ 1 w 204"/>
                  <a:gd name="T17" fmla="*/ 2 h 1804"/>
                  <a:gd name="T18" fmla="*/ 1 w 204"/>
                  <a:gd name="T19" fmla="*/ 2 h 1804"/>
                  <a:gd name="T20" fmla="*/ 1 w 204"/>
                  <a:gd name="T21" fmla="*/ 2 h 1804"/>
                  <a:gd name="T22" fmla="*/ 1 w 204"/>
                  <a:gd name="T23" fmla="*/ 2 h 1804"/>
                  <a:gd name="T24" fmla="*/ 0 w 204"/>
                  <a:gd name="T25" fmla="*/ 2 h 1804"/>
                  <a:gd name="T26" fmla="*/ 1 w 204"/>
                  <a:gd name="T27" fmla="*/ 2 h 1804"/>
                  <a:gd name="T28" fmla="*/ 1 w 204"/>
                  <a:gd name="T29" fmla="*/ 2 h 1804"/>
                  <a:gd name="T30" fmla="*/ 1 w 204"/>
                  <a:gd name="T31" fmla="*/ 2 h 1804"/>
                  <a:gd name="T32" fmla="*/ 1 w 204"/>
                  <a:gd name="T33" fmla="*/ 1 h 1804"/>
                  <a:gd name="T34" fmla="*/ 1 w 204"/>
                  <a:gd name="T35" fmla="*/ 1 h 1804"/>
                  <a:gd name="T36" fmla="*/ 1 w 204"/>
                  <a:gd name="T37" fmla="*/ 1 h 1804"/>
                  <a:gd name="T38" fmla="*/ 1 w 204"/>
                  <a:gd name="T39" fmla="*/ 1 h 1804"/>
                  <a:gd name="T40" fmla="*/ 1 w 204"/>
                  <a:gd name="T41" fmla="*/ 0 h 1804"/>
                  <a:gd name="T42" fmla="*/ 1 w 204"/>
                  <a:gd name="T43" fmla="*/ 1 h 1804"/>
                  <a:gd name="T44" fmla="*/ 1 w 204"/>
                  <a:gd name="T45" fmla="*/ 1 h 1804"/>
                  <a:gd name="T46" fmla="*/ 1 w 204"/>
                  <a:gd name="T47" fmla="*/ 1 h 1804"/>
                  <a:gd name="T48" fmla="*/ 1 w 204"/>
                  <a:gd name="T49" fmla="*/ 1 h 180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4"/>
                  <a:gd name="T76" fmla="*/ 0 h 1804"/>
                  <a:gd name="T77" fmla="*/ 204 w 204"/>
                  <a:gd name="T78" fmla="*/ 1804 h 180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4" h="1804">
                    <a:moveTo>
                      <a:pt x="204" y="6"/>
                    </a:moveTo>
                    <a:lnTo>
                      <a:pt x="164" y="237"/>
                    </a:lnTo>
                    <a:lnTo>
                      <a:pt x="128" y="463"/>
                    </a:lnTo>
                    <a:lnTo>
                      <a:pt x="100" y="683"/>
                    </a:lnTo>
                    <a:lnTo>
                      <a:pt x="76" y="903"/>
                    </a:lnTo>
                    <a:lnTo>
                      <a:pt x="57" y="1122"/>
                    </a:lnTo>
                    <a:lnTo>
                      <a:pt x="42" y="1344"/>
                    </a:lnTo>
                    <a:lnTo>
                      <a:pt x="32" y="1570"/>
                    </a:lnTo>
                    <a:lnTo>
                      <a:pt x="24" y="1804"/>
                    </a:lnTo>
                    <a:lnTo>
                      <a:pt x="18" y="1802"/>
                    </a:lnTo>
                    <a:lnTo>
                      <a:pt x="12" y="1802"/>
                    </a:lnTo>
                    <a:lnTo>
                      <a:pt x="6" y="1802"/>
                    </a:lnTo>
                    <a:lnTo>
                      <a:pt x="0" y="1801"/>
                    </a:lnTo>
                    <a:lnTo>
                      <a:pt x="9" y="1572"/>
                    </a:lnTo>
                    <a:lnTo>
                      <a:pt x="23" y="1346"/>
                    </a:lnTo>
                    <a:lnTo>
                      <a:pt x="38" y="1123"/>
                    </a:lnTo>
                    <a:lnTo>
                      <a:pt x="57" y="903"/>
                    </a:lnTo>
                    <a:lnTo>
                      <a:pt x="81" y="680"/>
                    </a:lnTo>
                    <a:lnTo>
                      <a:pt x="108" y="456"/>
                    </a:lnTo>
                    <a:lnTo>
                      <a:pt x="140" y="230"/>
                    </a:lnTo>
                    <a:lnTo>
                      <a:pt x="178" y="0"/>
                    </a:lnTo>
                    <a:lnTo>
                      <a:pt x="185" y="1"/>
                    </a:lnTo>
                    <a:lnTo>
                      <a:pt x="191" y="3"/>
                    </a:lnTo>
                    <a:lnTo>
                      <a:pt x="198" y="5"/>
                    </a:lnTo>
                    <a:lnTo>
                      <a:pt x="204" y="6"/>
                    </a:lnTo>
                    <a:close/>
                  </a:path>
                </a:pathLst>
              </a:custGeom>
              <a:solidFill>
                <a:srgbClr val="6B4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00" name="Freeform 94"/>
              <p:cNvSpPr>
                <a:spLocks/>
              </p:cNvSpPr>
              <p:nvPr/>
            </p:nvSpPr>
            <p:spPr bwMode="auto">
              <a:xfrm>
                <a:off x="4434" y="2179"/>
                <a:ext cx="101" cy="901"/>
              </a:xfrm>
              <a:custGeom>
                <a:avLst/>
                <a:gdLst>
                  <a:gd name="T0" fmla="*/ 1 w 201"/>
                  <a:gd name="T1" fmla="*/ 1 h 1801"/>
                  <a:gd name="T2" fmla="*/ 1 w 201"/>
                  <a:gd name="T3" fmla="*/ 1 h 1801"/>
                  <a:gd name="T4" fmla="*/ 1 w 201"/>
                  <a:gd name="T5" fmla="*/ 1 h 1801"/>
                  <a:gd name="T6" fmla="*/ 1 w 201"/>
                  <a:gd name="T7" fmla="*/ 1 h 1801"/>
                  <a:gd name="T8" fmla="*/ 1 w 201"/>
                  <a:gd name="T9" fmla="*/ 1 h 1801"/>
                  <a:gd name="T10" fmla="*/ 1 w 201"/>
                  <a:gd name="T11" fmla="*/ 2 h 1801"/>
                  <a:gd name="T12" fmla="*/ 1 w 201"/>
                  <a:gd name="T13" fmla="*/ 2 h 1801"/>
                  <a:gd name="T14" fmla="*/ 1 w 201"/>
                  <a:gd name="T15" fmla="*/ 2 h 1801"/>
                  <a:gd name="T16" fmla="*/ 1 w 201"/>
                  <a:gd name="T17" fmla="*/ 2 h 1801"/>
                  <a:gd name="T18" fmla="*/ 1 w 201"/>
                  <a:gd name="T19" fmla="*/ 2 h 1801"/>
                  <a:gd name="T20" fmla="*/ 1 w 201"/>
                  <a:gd name="T21" fmla="*/ 2 h 1801"/>
                  <a:gd name="T22" fmla="*/ 1 w 201"/>
                  <a:gd name="T23" fmla="*/ 2 h 1801"/>
                  <a:gd name="T24" fmla="*/ 0 w 201"/>
                  <a:gd name="T25" fmla="*/ 2 h 1801"/>
                  <a:gd name="T26" fmla="*/ 1 w 201"/>
                  <a:gd name="T27" fmla="*/ 2 h 1801"/>
                  <a:gd name="T28" fmla="*/ 1 w 201"/>
                  <a:gd name="T29" fmla="*/ 2 h 1801"/>
                  <a:gd name="T30" fmla="*/ 1 w 201"/>
                  <a:gd name="T31" fmla="*/ 2 h 1801"/>
                  <a:gd name="T32" fmla="*/ 1 w 201"/>
                  <a:gd name="T33" fmla="*/ 1 h 1801"/>
                  <a:gd name="T34" fmla="*/ 1 w 201"/>
                  <a:gd name="T35" fmla="*/ 1 h 1801"/>
                  <a:gd name="T36" fmla="*/ 1 w 201"/>
                  <a:gd name="T37" fmla="*/ 1 h 1801"/>
                  <a:gd name="T38" fmla="*/ 1 w 201"/>
                  <a:gd name="T39" fmla="*/ 1 h 1801"/>
                  <a:gd name="T40" fmla="*/ 1 w 201"/>
                  <a:gd name="T41" fmla="*/ 0 h 1801"/>
                  <a:gd name="T42" fmla="*/ 1 w 201"/>
                  <a:gd name="T43" fmla="*/ 1 h 1801"/>
                  <a:gd name="T44" fmla="*/ 1 w 201"/>
                  <a:gd name="T45" fmla="*/ 1 h 1801"/>
                  <a:gd name="T46" fmla="*/ 1 w 201"/>
                  <a:gd name="T47" fmla="*/ 1 h 1801"/>
                  <a:gd name="T48" fmla="*/ 1 w 201"/>
                  <a:gd name="T49" fmla="*/ 1 h 180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1"/>
                  <a:gd name="T76" fmla="*/ 0 h 1801"/>
                  <a:gd name="T77" fmla="*/ 201 w 201"/>
                  <a:gd name="T78" fmla="*/ 1801 h 180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1" h="1801">
                    <a:moveTo>
                      <a:pt x="201" y="6"/>
                    </a:moveTo>
                    <a:lnTo>
                      <a:pt x="161" y="237"/>
                    </a:lnTo>
                    <a:lnTo>
                      <a:pt x="128" y="461"/>
                    </a:lnTo>
                    <a:lnTo>
                      <a:pt x="98" y="682"/>
                    </a:lnTo>
                    <a:lnTo>
                      <a:pt x="74" y="901"/>
                    </a:lnTo>
                    <a:lnTo>
                      <a:pt x="56" y="1119"/>
                    </a:lnTo>
                    <a:lnTo>
                      <a:pt x="41" y="1341"/>
                    </a:lnTo>
                    <a:lnTo>
                      <a:pt x="31" y="1567"/>
                    </a:lnTo>
                    <a:lnTo>
                      <a:pt x="24" y="1801"/>
                    </a:lnTo>
                    <a:lnTo>
                      <a:pt x="18" y="1799"/>
                    </a:lnTo>
                    <a:lnTo>
                      <a:pt x="12" y="1798"/>
                    </a:lnTo>
                    <a:lnTo>
                      <a:pt x="6" y="1796"/>
                    </a:lnTo>
                    <a:lnTo>
                      <a:pt x="0" y="1794"/>
                    </a:lnTo>
                    <a:lnTo>
                      <a:pt x="10" y="1565"/>
                    </a:lnTo>
                    <a:lnTo>
                      <a:pt x="22" y="1340"/>
                    </a:lnTo>
                    <a:lnTo>
                      <a:pt x="37" y="1119"/>
                    </a:lnTo>
                    <a:lnTo>
                      <a:pt x="56" y="898"/>
                    </a:lnTo>
                    <a:lnTo>
                      <a:pt x="80" y="677"/>
                    </a:lnTo>
                    <a:lnTo>
                      <a:pt x="107" y="456"/>
                    </a:lnTo>
                    <a:lnTo>
                      <a:pt x="138" y="231"/>
                    </a:lnTo>
                    <a:lnTo>
                      <a:pt x="174" y="0"/>
                    </a:lnTo>
                    <a:lnTo>
                      <a:pt x="181" y="2"/>
                    </a:lnTo>
                    <a:lnTo>
                      <a:pt x="187" y="3"/>
                    </a:lnTo>
                    <a:lnTo>
                      <a:pt x="195" y="5"/>
                    </a:lnTo>
                    <a:lnTo>
                      <a:pt x="201" y="6"/>
                    </a:lnTo>
                    <a:close/>
                  </a:path>
                </a:pathLst>
              </a:custGeom>
              <a:solidFill>
                <a:srgbClr val="7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01" name="Freeform 95"/>
              <p:cNvSpPr>
                <a:spLocks/>
              </p:cNvSpPr>
              <p:nvPr/>
            </p:nvSpPr>
            <p:spPr bwMode="auto">
              <a:xfrm>
                <a:off x="4440" y="2181"/>
                <a:ext cx="99" cy="899"/>
              </a:xfrm>
              <a:custGeom>
                <a:avLst/>
                <a:gdLst>
                  <a:gd name="T0" fmla="*/ 1 w 198"/>
                  <a:gd name="T1" fmla="*/ 1 h 1798"/>
                  <a:gd name="T2" fmla="*/ 1 w 198"/>
                  <a:gd name="T3" fmla="*/ 1 h 1798"/>
                  <a:gd name="T4" fmla="*/ 1 w 198"/>
                  <a:gd name="T5" fmla="*/ 1 h 1798"/>
                  <a:gd name="T6" fmla="*/ 1 w 198"/>
                  <a:gd name="T7" fmla="*/ 1 h 1798"/>
                  <a:gd name="T8" fmla="*/ 1 w 198"/>
                  <a:gd name="T9" fmla="*/ 1 h 1798"/>
                  <a:gd name="T10" fmla="*/ 1 w 198"/>
                  <a:gd name="T11" fmla="*/ 2 h 1798"/>
                  <a:gd name="T12" fmla="*/ 1 w 198"/>
                  <a:gd name="T13" fmla="*/ 2 h 1798"/>
                  <a:gd name="T14" fmla="*/ 1 w 198"/>
                  <a:gd name="T15" fmla="*/ 2 h 1798"/>
                  <a:gd name="T16" fmla="*/ 1 w 198"/>
                  <a:gd name="T17" fmla="*/ 2 h 1798"/>
                  <a:gd name="T18" fmla="*/ 0 w 198"/>
                  <a:gd name="T19" fmla="*/ 2 h 1798"/>
                  <a:gd name="T20" fmla="*/ 1 w 198"/>
                  <a:gd name="T21" fmla="*/ 2 h 1798"/>
                  <a:gd name="T22" fmla="*/ 1 w 198"/>
                  <a:gd name="T23" fmla="*/ 2 h 1798"/>
                  <a:gd name="T24" fmla="*/ 1 w 198"/>
                  <a:gd name="T25" fmla="*/ 2 h 1798"/>
                  <a:gd name="T26" fmla="*/ 1 w 198"/>
                  <a:gd name="T27" fmla="*/ 1 h 1798"/>
                  <a:gd name="T28" fmla="*/ 1 w 198"/>
                  <a:gd name="T29" fmla="*/ 1 h 1798"/>
                  <a:gd name="T30" fmla="*/ 1 w 198"/>
                  <a:gd name="T31" fmla="*/ 1 h 1798"/>
                  <a:gd name="T32" fmla="*/ 1 w 198"/>
                  <a:gd name="T33" fmla="*/ 1 h 1798"/>
                  <a:gd name="T34" fmla="*/ 1 w 198"/>
                  <a:gd name="T35" fmla="*/ 0 h 1798"/>
                  <a:gd name="T36" fmla="*/ 1 w 198"/>
                  <a:gd name="T37" fmla="*/ 1 h 179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98"/>
                  <a:gd name="T58" fmla="*/ 0 h 1798"/>
                  <a:gd name="T59" fmla="*/ 198 w 198"/>
                  <a:gd name="T60" fmla="*/ 1798 h 179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98" h="1798">
                    <a:moveTo>
                      <a:pt x="198" y="7"/>
                    </a:moveTo>
                    <a:lnTo>
                      <a:pt x="160" y="237"/>
                    </a:lnTo>
                    <a:lnTo>
                      <a:pt x="125" y="461"/>
                    </a:lnTo>
                    <a:lnTo>
                      <a:pt x="97" y="681"/>
                    </a:lnTo>
                    <a:lnTo>
                      <a:pt x="73" y="900"/>
                    </a:lnTo>
                    <a:lnTo>
                      <a:pt x="55" y="1117"/>
                    </a:lnTo>
                    <a:lnTo>
                      <a:pt x="40" y="1338"/>
                    </a:lnTo>
                    <a:lnTo>
                      <a:pt x="30" y="1564"/>
                    </a:lnTo>
                    <a:lnTo>
                      <a:pt x="22" y="1798"/>
                    </a:lnTo>
                    <a:lnTo>
                      <a:pt x="0" y="1788"/>
                    </a:lnTo>
                    <a:lnTo>
                      <a:pt x="11" y="1559"/>
                    </a:lnTo>
                    <a:lnTo>
                      <a:pt x="22" y="1335"/>
                    </a:lnTo>
                    <a:lnTo>
                      <a:pt x="39" y="1114"/>
                    </a:lnTo>
                    <a:lnTo>
                      <a:pt x="57" y="895"/>
                    </a:lnTo>
                    <a:lnTo>
                      <a:pt x="79" y="676"/>
                    </a:lnTo>
                    <a:lnTo>
                      <a:pt x="106" y="455"/>
                    </a:lnTo>
                    <a:lnTo>
                      <a:pt x="137" y="229"/>
                    </a:lnTo>
                    <a:lnTo>
                      <a:pt x="173" y="0"/>
                    </a:lnTo>
                    <a:lnTo>
                      <a:pt x="198" y="7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02" name="Freeform 96"/>
              <p:cNvSpPr>
                <a:spLocks/>
              </p:cNvSpPr>
              <p:nvPr/>
            </p:nvSpPr>
            <p:spPr bwMode="auto">
              <a:xfrm>
                <a:off x="4466" y="2209"/>
                <a:ext cx="101" cy="868"/>
              </a:xfrm>
              <a:custGeom>
                <a:avLst/>
                <a:gdLst>
                  <a:gd name="T0" fmla="*/ 0 w 203"/>
                  <a:gd name="T1" fmla="*/ 1 h 1736"/>
                  <a:gd name="T2" fmla="*/ 0 w 203"/>
                  <a:gd name="T3" fmla="*/ 1 h 1736"/>
                  <a:gd name="T4" fmla="*/ 0 w 203"/>
                  <a:gd name="T5" fmla="*/ 1 h 1736"/>
                  <a:gd name="T6" fmla="*/ 0 w 203"/>
                  <a:gd name="T7" fmla="*/ 1 h 1736"/>
                  <a:gd name="T8" fmla="*/ 0 w 203"/>
                  <a:gd name="T9" fmla="*/ 1 h 1736"/>
                  <a:gd name="T10" fmla="*/ 0 w 203"/>
                  <a:gd name="T11" fmla="*/ 1 h 1736"/>
                  <a:gd name="T12" fmla="*/ 0 w 203"/>
                  <a:gd name="T13" fmla="*/ 2 h 1736"/>
                  <a:gd name="T14" fmla="*/ 0 w 203"/>
                  <a:gd name="T15" fmla="*/ 2 h 1736"/>
                  <a:gd name="T16" fmla="*/ 0 w 203"/>
                  <a:gd name="T17" fmla="*/ 2 h 1736"/>
                  <a:gd name="T18" fmla="*/ 0 w 203"/>
                  <a:gd name="T19" fmla="*/ 2 h 1736"/>
                  <a:gd name="T20" fmla="*/ 0 w 203"/>
                  <a:gd name="T21" fmla="*/ 2 h 1736"/>
                  <a:gd name="T22" fmla="*/ 0 w 203"/>
                  <a:gd name="T23" fmla="*/ 2 h 1736"/>
                  <a:gd name="T24" fmla="*/ 0 w 203"/>
                  <a:gd name="T25" fmla="*/ 2 h 1736"/>
                  <a:gd name="T26" fmla="*/ 0 w 203"/>
                  <a:gd name="T27" fmla="*/ 2 h 1736"/>
                  <a:gd name="T28" fmla="*/ 0 w 203"/>
                  <a:gd name="T29" fmla="*/ 2 h 1736"/>
                  <a:gd name="T30" fmla="*/ 0 w 203"/>
                  <a:gd name="T31" fmla="*/ 2 h 1736"/>
                  <a:gd name="T32" fmla="*/ 0 w 203"/>
                  <a:gd name="T33" fmla="*/ 2 h 1736"/>
                  <a:gd name="T34" fmla="*/ 0 w 203"/>
                  <a:gd name="T35" fmla="*/ 2 h 1736"/>
                  <a:gd name="T36" fmla="*/ 0 w 203"/>
                  <a:gd name="T37" fmla="*/ 2 h 1736"/>
                  <a:gd name="T38" fmla="*/ 0 w 203"/>
                  <a:gd name="T39" fmla="*/ 2 h 1736"/>
                  <a:gd name="T40" fmla="*/ 0 w 203"/>
                  <a:gd name="T41" fmla="*/ 1 h 1736"/>
                  <a:gd name="T42" fmla="*/ 0 w 203"/>
                  <a:gd name="T43" fmla="*/ 1 h 1736"/>
                  <a:gd name="T44" fmla="*/ 0 w 203"/>
                  <a:gd name="T45" fmla="*/ 1 h 1736"/>
                  <a:gd name="T46" fmla="*/ 0 w 203"/>
                  <a:gd name="T47" fmla="*/ 1 h 1736"/>
                  <a:gd name="T48" fmla="*/ 0 w 203"/>
                  <a:gd name="T49" fmla="*/ 0 h 1736"/>
                  <a:gd name="T50" fmla="*/ 0 w 203"/>
                  <a:gd name="T51" fmla="*/ 1 h 1736"/>
                  <a:gd name="T52" fmla="*/ 0 w 203"/>
                  <a:gd name="T53" fmla="*/ 1 h 1736"/>
                  <a:gd name="T54" fmla="*/ 0 w 203"/>
                  <a:gd name="T55" fmla="*/ 1 h 1736"/>
                  <a:gd name="T56" fmla="*/ 0 w 203"/>
                  <a:gd name="T57" fmla="*/ 1 h 17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03"/>
                  <a:gd name="T88" fmla="*/ 0 h 1736"/>
                  <a:gd name="T89" fmla="*/ 203 w 203"/>
                  <a:gd name="T90" fmla="*/ 1736 h 17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03" h="1736">
                    <a:moveTo>
                      <a:pt x="203" y="70"/>
                    </a:moveTo>
                    <a:lnTo>
                      <a:pt x="176" y="228"/>
                    </a:lnTo>
                    <a:lnTo>
                      <a:pt x="152" y="402"/>
                    </a:lnTo>
                    <a:lnTo>
                      <a:pt x="128" y="592"/>
                    </a:lnTo>
                    <a:lnTo>
                      <a:pt x="108" y="794"/>
                    </a:lnTo>
                    <a:lnTo>
                      <a:pt x="88" y="1010"/>
                    </a:lnTo>
                    <a:lnTo>
                      <a:pt x="72" y="1236"/>
                    </a:lnTo>
                    <a:lnTo>
                      <a:pt x="58" y="1470"/>
                    </a:lnTo>
                    <a:lnTo>
                      <a:pt x="49" y="1710"/>
                    </a:lnTo>
                    <a:lnTo>
                      <a:pt x="43" y="1714"/>
                    </a:lnTo>
                    <a:lnTo>
                      <a:pt x="38" y="1717"/>
                    </a:lnTo>
                    <a:lnTo>
                      <a:pt x="32" y="1720"/>
                    </a:lnTo>
                    <a:lnTo>
                      <a:pt x="26" y="1723"/>
                    </a:lnTo>
                    <a:lnTo>
                      <a:pt x="18" y="1727"/>
                    </a:lnTo>
                    <a:lnTo>
                      <a:pt x="12" y="1730"/>
                    </a:lnTo>
                    <a:lnTo>
                      <a:pt x="6" y="1733"/>
                    </a:lnTo>
                    <a:lnTo>
                      <a:pt x="0" y="1736"/>
                    </a:lnTo>
                    <a:lnTo>
                      <a:pt x="5" y="1514"/>
                    </a:lnTo>
                    <a:lnTo>
                      <a:pt x="15" y="1295"/>
                    </a:lnTo>
                    <a:lnTo>
                      <a:pt x="33" y="1079"/>
                    </a:lnTo>
                    <a:lnTo>
                      <a:pt x="55" y="864"/>
                    </a:lnTo>
                    <a:lnTo>
                      <a:pt x="82" y="650"/>
                    </a:lnTo>
                    <a:lnTo>
                      <a:pt x="114" y="436"/>
                    </a:lnTo>
                    <a:lnTo>
                      <a:pt x="146" y="220"/>
                    </a:lnTo>
                    <a:lnTo>
                      <a:pt x="181" y="0"/>
                    </a:lnTo>
                    <a:lnTo>
                      <a:pt x="187" y="18"/>
                    </a:lnTo>
                    <a:lnTo>
                      <a:pt x="193" y="35"/>
                    </a:lnTo>
                    <a:lnTo>
                      <a:pt x="197" y="52"/>
                    </a:lnTo>
                    <a:lnTo>
                      <a:pt x="203" y="70"/>
                    </a:lnTo>
                    <a:close/>
                  </a:path>
                </a:pathLst>
              </a:custGeom>
              <a:solidFill>
                <a:srgbClr val="0033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03" name="Freeform 97"/>
              <p:cNvSpPr>
                <a:spLocks/>
              </p:cNvSpPr>
              <p:nvPr/>
            </p:nvSpPr>
            <p:spPr bwMode="auto">
              <a:xfrm>
                <a:off x="4470" y="2213"/>
                <a:ext cx="100" cy="861"/>
              </a:xfrm>
              <a:custGeom>
                <a:avLst/>
                <a:gdLst>
                  <a:gd name="T0" fmla="*/ 1 w 200"/>
                  <a:gd name="T1" fmla="*/ 1 h 1722"/>
                  <a:gd name="T2" fmla="*/ 1 w 200"/>
                  <a:gd name="T3" fmla="*/ 1 h 1722"/>
                  <a:gd name="T4" fmla="*/ 1 w 200"/>
                  <a:gd name="T5" fmla="*/ 1 h 1722"/>
                  <a:gd name="T6" fmla="*/ 1 w 200"/>
                  <a:gd name="T7" fmla="*/ 1 h 1722"/>
                  <a:gd name="T8" fmla="*/ 1 w 200"/>
                  <a:gd name="T9" fmla="*/ 1 h 1722"/>
                  <a:gd name="T10" fmla="*/ 1 w 200"/>
                  <a:gd name="T11" fmla="*/ 1 h 1722"/>
                  <a:gd name="T12" fmla="*/ 1 w 200"/>
                  <a:gd name="T13" fmla="*/ 2 h 1722"/>
                  <a:gd name="T14" fmla="*/ 1 w 200"/>
                  <a:gd name="T15" fmla="*/ 2 h 1722"/>
                  <a:gd name="T16" fmla="*/ 1 w 200"/>
                  <a:gd name="T17" fmla="*/ 2 h 1722"/>
                  <a:gd name="T18" fmla="*/ 1 w 200"/>
                  <a:gd name="T19" fmla="*/ 2 h 1722"/>
                  <a:gd name="T20" fmla="*/ 1 w 200"/>
                  <a:gd name="T21" fmla="*/ 2 h 1722"/>
                  <a:gd name="T22" fmla="*/ 1 w 200"/>
                  <a:gd name="T23" fmla="*/ 2 h 1722"/>
                  <a:gd name="T24" fmla="*/ 1 w 200"/>
                  <a:gd name="T25" fmla="*/ 2 h 1722"/>
                  <a:gd name="T26" fmla="*/ 1 w 200"/>
                  <a:gd name="T27" fmla="*/ 2 h 1722"/>
                  <a:gd name="T28" fmla="*/ 1 w 200"/>
                  <a:gd name="T29" fmla="*/ 2 h 1722"/>
                  <a:gd name="T30" fmla="*/ 1 w 200"/>
                  <a:gd name="T31" fmla="*/ 2 h 1722"/>
                  <a:gd name="T32" fmla="*/ 0 w 200"/>
                  <a:gd name="T33" fmla="*/ 2 h 1722"/>
                  <a:gd name="T34" fmla="*/ 1 w 200"/>
                  <a:gd name="T35" fmla="*/ 2 h 1722"/>
                  <a:gd name="T36" fmla="*/ 1 w 200"/>
                  <a:gd name="T37" fmla="*/ 2 h 1722"/>
                  <a:gd name="T38" fmla="*/ 1 w 200"/>
                  <a:gd name="T39" fmla="*/ 2 h 1722"/>
                  <a:gd name="T40" fmla="*/ 1 w 200"/>
                  <a:gd name="T41" fmla="*/ 1 h 1722"/>
                  <a:gd name="T42" fmla="*/ 1 w 200"/>
                  <a:gd name="T43" fmla="*/ 1 h 1722"/>
                  <a:gd name="T44" fmla="*/ 1 w 200"/>
                  <a:gd name="T45" fmla="*/ 1 h 1722"/>
                  <a:gd name="T46" fmla="*/ 1 w 200"/>
                  <a:gd name="T47" fmla="*/ 1 h 1722"/>
                  <a:gd name="T48" fmla="*/ 1 w 200"/>
                  <a:gd name="T49" fmla="*/ 0 h 1722"/>
                  <a:gd name="T50" fmla="*/ 1 w 200"/>
                  <a:gd name="T51" fmla="*/ 1 h 1722"/>
                  <a:gd name="T52" fmla="*/ 1 w 200"/>
                  <a:gd name="T53" fmla="*/ 1 h 1722"/>
                  <a:gd name="T54" fmla="*/ 1 w 200"/>
                  <a:gd name="T55" fmla="*/ 1 h 1722"/>
                  <a:gd name="T56" fmla="*/ 1 w 200"/>
                  <a:gd name="T57" fmla="*/ 1 h 172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00"/>
                  <a:gd name="T88" fmla="*/ 0 h 1722"/>
                  <a:gd name="T89" fmla="*/ 200 w 200"/>
                  <a:gd name="T90" fmla="*/ 1722 h 172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00" h="1722">
                    <a:moveTo>
                      <a:pt x="200" y="66"/>
                    </a:moveTo>
                    <a:lnTo>
                      <a:pt x="173" y="225"/>
                    </a:lnTo>
                    <a:lnTo>
                      <a:pt x="148" y="401"/>
                    </a:lnTo>
                    <a:lnTo>
                      <a:pt x="125" y="589"/>
                    </a:lnTo>
                    <a:lnTo>
                      <a:pt x="103" y="790"/>
                    </a:lnTo>
                    <a:lnTo>
                      <a:pt x="85" y="1003"/>
                    </a:lnTo>
                    <a:lnTo>
                      <a:pt x="69" y="1227"/>
                    </a:lnTo>
                    <a:lnTo>
                      <a:pt x="55" y="1458"/>
                    </a:lnTo>
                    <a:lnTo>
                      <a:pt x="46" y="1698"/>
                    </a:lnTo>
                    <a:lnTo>
                      <a:pt x="40" y="1701"/>
                    </a:lnTo>
                    <a:lnTo>
                      <a:pt x="34" y="1705"/>
                    </a:lnTo>
                    <a:lnTo>
                      <a:pt x="29" y="1708"/>
                    </a:lnTo>
                    <a:lnTo>
                      <a:pt x="24" y="1709"/>
                    </a:lnTo>
                    <a:lnTo>
                      <a:pt x="18" y="1713"/>
                    </a:lnTo>
                    <a:lnTo>
                      <a:pt x="12" y="1716"/>
                    </a:lnTo>
                    <a:lnTo>
                      <a:pt x="6" y="1719"/>
                    </a:lnTo>
                    <a:lnTo>
                      <a:pt x="0" y="1722"/>
                    </a:lnTo>
                    <a:lnTo>
                      <a:pt x="5" y="1500"/>
                    </a:lnTo>
                    <a:lnTo>
                      <a:pt x="17" y="1282"/>
                    </a:lnTo>
                    <a:lnTo>
                      <a:pt x="33" y="1070"/>
                    </a:lnTo>
                    <a:lnTo>
                      <a:pt x="55" y="857"/>
                    </a:lnTo>
                    <a:lnTo>
                      <a:pt x="81" y="646"/>
                    </a:lnTo>
                    <a:lnTo>
                      <a:pt x="110" y="433"/>
                    </a:lnTo>
                    <a:lnTo>
                      <a:pt x="142" y="219"/>
                    </a:lnTo>
                    <a:lnTo>
                      <a:pt x="176" y="0"/>
                    </a:lnTo>
                    <a:lnTo>
                      <a:pt x="182" y="16"/>
                    </a:lnTo>
                    <a:lnTo>
                      <a:pt x="188" y="32"/>
                    </a:lnTo>
                    <a:lnTo>
                      <a:pt x="194" y="50"/>
                    </a:lnTo>
                    <a:lnTo>
                      <a:pt x="200" y="66"/>
                    </a:lnTo>
                    <a:close/>
                  </a:path>
                </a:pathLst>
              </a:custGeom>
              <a:solidFill>
                <a:srgbClr val="0035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04" name="Freeform 98"/>
              <p:cNvSpPr>
                <a:spLocks/>
              </p:cNvSpPr>
              <p:nvPr/>
            </p:nvSpPr>
            <p:spPr bwMode="auto">
              <a:xfrm>
                <a:off x="4475" y="2218"/>
                <a:ext cx="97" cy="854"/>
              </a:xfrm>
              <a:custGeom>
                <a:avLst/>
                <a:gdLst>
                  <a:gd name="T0" fmla="*/ 0 w 195"/>
                  <a:gd name="T1" fmla="*/ 0 h 1709"/>
                  <a:gd name="T2" fmla="*/ 0 w 195"/>
                  <a:gd name="T3" fmla="*/ 0 h 1709"/>
                  <a:gd name="T4" fmla="*/ 0 w 195"/>
                  <a:gd name="T5" fmla="*/ 0 h 1709"/>
                  <a:gd name="T6" fmla="*/ 0 w 195"/>
                  <a:gd name="T7" fmla="*/ 0 h 1709"/>
                  <a:gd name="T8" fmla="*/ 0 w 195"/>
                  <a:gd name="T9" fmla="*/ 0 h 1709"/>
                  <a:gd name="T10" fmla="*/ 0 w 195"/>
                  <a:gd name="T11" fmla="*/ 0 h 1709"/>
                  <a:gd name="T12" fmla="*/ 0 w 195"/>
                  <a:gd name="T13" fmla="*/ 1 h 1709"/>
                  <a:gd name="T14" fmla="*/ 0 w 195"/>
                  <a:gd name="T15" fmla="*/ 1 h 1709"/>
                  <a:gd name="T16" fmla="*/ 0 w 195"/>
                  <a:gd name="T17" fmla="*/ 1 h 1709"/>
                  <a:gd name="T18" fmla="*/ 0 w 195"/>
                  <a:gd name="T19" fmla="*/ 1 h 1709"/>
                  <a:gd name="T20" fmla="*/ 0 w 195"/>
                  <a:gd name="T21" fmla="*/ 1 h 1709"/>
                  <a:gd name="T22" fmla="*/ 0 w 195"/>
                  <a:gd name="T23" fmla="*/ 1 h 1709"/>
                  <a:gd name="T24" fmla="*/ 0 w 195"/>
                  <a:gd name="T25" fmla="*/ 1 h 1709"/>
                  <a:gd name="T26" fmla="*/ 0 w 195"/>
                  <a:gd name="T27" fmla="*/ 1 h 1709"/>
                  <a:gd name="T28" fmla="*/ 0 w 195"/>
                  <a:gd name="T29" fmla="*/ 1 h 1709"/>
                  <a:gd name="T30" fmla="*/ 0 w 195"/>
                  <a:gd name="T31" fmla="*/ 1 h 1709"/>
                  <a:gd name="T32" fmla="*/ 0 w 195"/>
                  <a:gd name="T33" fmla="*/ 0 h 1709"/>
                  <a:gd name="T34" fmla="*/ 0 w 195"/>
                  <a:gd name="T35" fmla="*/ 0 h 1709"/>
                  <a:gd name="T36" fmla="*/ 0 w 195"/>
                  <a:gd name="T37" fmla="*/ 0 h 1709"/>
                  <a:gd name="T38" fmla="*/ 0 w 195"/>
                  <a:gd name="T39" fmla="*/ 0 h 1709"/>
                  <a:gd name="T40" fmla="*/ 0 w 195"/>
                  <a:gd name="T41" fmla="*/ 0 h 1709"/>
                  <a:gd name="T42" fmla="*/ 0 w 195"/>
                  <a:gd name="T43" fmla="*/ 0 h 1709"/>
                  <a:gd name="T44" fmla="*/ 0 w 195"/>
                  <a:gd name="T45" fmla="*/ 0 h 1709"/>
                  <a:gd name="T46" fmla="*/ 0 w 195"/>
                  <a:gd name="T47" fmla="*/ 0 h 1709"/>
                  <a:gd name="T48" fmla="*/ 0 w 195"/>
                  <a:gd name="T49" fmla="*/ 0 h 170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5"/>
                  <a:gd name="T76" fmla="*/ 0 h 1709"/>
                  <a:gd name="T77" fmla="*/ 195 w 195"/>
                  <a:gd name="T78" fmla="*/ 1709 h 170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5" h="1709">
                    <a:moveTo>
                      <a:pt x="195" y="62"/>
                    </a:moveTo>
                    <a:lnTo>
                      <a:pt x="169" y="224"/>
                    </a:lnTo>
                    <a:lnTo>
                      <a:pt x="143" y="400"/>
                    </a:lnTo>
                    <a:lnTo>
                      <a:pt x="121" y="586"/>
                    </a:lnTo>
                    <a:lnTo>
                      <a:pt x="100" y="786"/>
                    </a:lnTo>
                    <a:lnTo>
                      <a:pt x="81" y="996"/>
                    </a:lnTo>
                    <a:lnTo>
                      <a:pt x="66" y="1217"/>
                    </a:lnTo>
                    <a:lnTo>
                      <a:pt x="52" y="1447"/>
                    </a:lnTo>
                    <a:lnTo>
                      <a:pt x="43" y="1686"/>
                    </a:lnTo>
                    <a:lnTo>
                      <a:pt x="33" y="1692"/>
                    </a:lnTo>
                    <a:lnTo>
                      <a:pt x="23" y="1697"/>
                    </a:lnTo>
                    <a:lnTo>
                      <a:pt x="11" y="1702"/>
                    </a:lnTo>
                    <a:lnTo>
                      <a:pt x="0" y="1709"/>
                    </a:lnTo>
                    <a:lnTo>
                      <a:pt x="5" y="1486"/>
                    </a:lnTo>
                    <a:lnTo>
                      <a:pt x="17" y="1272"/>
                    </a:lnTo>
                    <a:lnTo>
                      <a:pt x="33" y="1059"/>
                    </a:lnTo>
                    <a:lnTo>
                      <a:pt x="54" y="850"/>
                    </a:lnTo>
                    <a:lnTo>
                      <a:pt x="79" y="642"/>
                    </a:lnTo>
                    <a:lnTo>
                      <a:pt x="107" y="431"/>
                    </a:lnTo>
                    <a:lnTo>
                      <a:pt x="139" y="218"/>
                    </a:lnTo>
                    <a:lnTo>
                      <a:pt x="172" y="0"/>
                    </a:lnTo>
                    <a:lnTo>
                      <a:pt x="177" y="17"/>
                    </a:lnTo>
                    <a:lnTo>
                      <a:pt x="183" y="31"/>
                    </a:lnTo>
                    <a:lnTo>
                      <a:pt x="189" y="46"/>
                    </a:lnTo>
                    <a:lnTo>
                      <a:pt x="195" y="62"/>
                    </a:lnTo>
                    <a:close/>
                  </a:path>
                </a:pathLst>
              </a:custGeom>
              <a:solidFill>
                <a:srgbClr val="0035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05" name="Freeform 99"/>
              <p:cNvSpPr>
                <a:spLocks/>
              </p:cNvSpPr>
              <p:nvPr/>
            </p:nvSpPr>
            <p:spPr bwMode="auto">
              <a:xfrm>
                <a:off x="4479" y="2222"/>
                <a:ext cx="95" cy="847"/>
              </a:xfrm>
              <a:custGeom>
                <a:avLst/>
                <a:gdLst>
                  <a:gd name="T0" fmla="*/ 0 w 191"/>
                  <a:gd name="T1" fmla="*/ 0 h 1696"/>
                  <a:gd name="T2" fmla="*/ 0 w 191"/>
                  <a:gd name="T3" fmla="*/ 0 h 1696"/>
                  <a:gd name="T4" fmla="*/ 0 w 191"/>
                  <a:gd name="T5" fmla="*/ 0 h 1696"/>
                  <a:gd name="T6" fmla="*/ 0 w 191"/>
                  <a:gd name="T7" fmla="*/ 0 h 1696"/>
                  <a:gd name="T8" fmla="*/ 0 w 191"/>
                  <a:gd name="T9" fmla="*/ 0 h 1696"/>
                  <a:gd name="T10" fmla="*/ 0 w 191"/>
                  <a:gd name="T11" fmla="*/ 0 h 1696"/>
                  <a:gd name="T12" fmla="*/ 0 w 191"/>
                  <a:gd name="T13" fmla="*/ 1 h 1696"/>
                  <a:gd name="T14" fmla="*/ 0 w 191"/>
                  <a:gd name="T15" fmla="*/ 1 h 1696"/>
                  <a:gd name="T16" fmla="*/ 0 w 191"/>
                  <a:gd name="T17" fmla="*/ 1 h 1696"/>
                  <a:gd name="T18" fmla="*/ 0 w 191"/>
                  <a:gd name="T19" fmla="*/ 1 h 1696"/>
                  <a:gd name="T20" fmla="*/ 0 w 191"/>
                  <a:gd name="T21" fmla="*/ 1 h 1696"/>
                  <a:gd name="T22" fmla="*/ 0 w 191"/>
                  <a:gd name="T23" fmla="*/ 1 h 1696"/>
                  <a:gd name="T24" fmla="*/ 0 w 191"/>
                  <a:gd name="T25" fmla="*/ 1 h 1696"/>
                  <a:gd name="T26" fmla="*/ 0 w 191"/>
                  <a:gd name="T27" fmla="*/ 1 h 1696"/>
                  <a:gd name="T28" fmla="*/ 0 w 191"/>
                  <a:gd name="T29" fmla="*/ 1 h 1696"/>
                  <a:gd name="T30" fmla="*/ 0 w 191"/>
                  <a:gd name="T31" fmla="*/ 1 h 1696"/>
                  <a:gd name="T32" fmla="*/ 0 w 191"/>
                  <a:gd name="T33" fmla="*/ 0 h 1696"/>
                  <a:gd name="T34" fmla="*/ 0 w 191"/>
                  <a:gd name="T35" fmla="*/ 0 h 1696"/>
                  <a:gd name="T36" fmla="*/ 0 w 191"/>
                  <a:gd name="T37" fmla="*/ 0 h 1696"/>
                  <a:gd name="T38" fmla="*/ 0 w 191"/>
                  <a:gd name="T39" fmla="*/ 0 h 1696"/>
                  <a:gd name="T40" fmla="*/ 0 w 191"/>
                  <a:gd name="T41" fmla="*/ 0 h 1696"/>
                  <a:gd name="T42" fmla="*/ 0 w 191"/>
                  <a:gd name="T43" fmla="*/ 0 h 1696"/>
                  <a:gd name="T44" fmla="*/ 0 w 191"/>
                  <a:gd name="T45" fmla="*/ 0 h 1696"/>
                  <a:gd name="T46" fmla="*/ 0 w 191"/>
                  <a:gd name="T47" fmla="*/ 0 h 1696"/>
                  <a:gd name="T48" fmla="*/ 0 w 191"/>
                  <a:gd name="T49" fmla="*/ 0 h 169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1"/>
                  <a:gd name="T76" fmla="*/ 0 h 1696"/>
                  <a:gd name="T77" fmla="*/ 191 w 191"/>
                  <a:gd name="T78" fmla="*/ 1696 h 169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1" h="1696">
                    <a:moveTo>
                      <a:pt x="191" y="60"/>
                    </a:moveTo>
                    <a:lnTo>
                      <a:pt x="164" y="224"/>
                    </a:lnTo>
                    <a:lnTo>
                      <a:pt x="139" y="400"/>
                    </a:lnTo>
                    <a:lnTo>
                      <a:pt x="116" y="587"/>
                    </a:lnTo>
                    <a:lnTo>
                      <a:pt x="95" y="783"/>
                    </a:lnTo>
                    <a:lnTo>
                      <a:pt x="78" y="991"/>
                    </a:lnTo>
                    <a:lnTo>
                      <a:pt x="63" y="1209"/>
                    </a:lnTo>
                    <a:lnTo>
                      <a:pt x="51" y="1436"/>
                    </a:lnTo>
                    <a:lnTo>
                      <a:pt x="42" y="1675"/>
                    </a:lnTo>
                    <a:lnTo>
                      <a:pt x="31" y="1679"/>
                    </a:lnTo>
                    <a:lnTo>
                      <a:pt x="21" y="1684"/>
                    </a:lnTo>
                    <a:lnTo>
                      <a:pt x="11" y="1691"/>
                    </a:lnTo>
                    <a:lnTo>
                      <a:pt x="0" y="1696"/>
                    </a:lnTo>
                    <a:lnTo>
                      <a:pt x="6" y="1475"/>
                    </a:lnTo>
                    <a:lnTo>
                      <a:pt x="16" y="1261"/>
                    </a:lnTo>
                    <a:lnTo>
                      <a:pt x="33" y="1051"/>
                    </a:lnTo>
                    <a:lnTo>
                      <a:pt x="52" y="845"/>
                    </a:lnTo>
                    <a:lnTo>
                      <a:pt x="78" y="639"/>
                    </a:lnTo>
                    <a:lnTo>
                      <a:pt x="104" y="431"/>
                    </a:lnTo>
                    <a:lnTo>
                      <a:pt x="134" y="218"/>
                    </a:lnTo>
                    <a:lnTo>
                      <a:pt x="167" y="0"/>
                    </a:lnTo>
                    <a:lnTo>
                      <a:pt x="173" y="15"/>
                    </a:lnTo>
                    <a:lnTo>
                      <a:pt x="179" y="30"/>
                    </a:lnTo>
                    <a:lnTo>
                      <a:pt x="185" y="44"/>
                    </a:lnTo>
                    <a:lnTo>
                      <a:pt x="191" y="60"/>
                    </a:lnTo>
                    <a:close/>
                  </a:path>
                </a:pathLst>
              </a:custGeom>
              <a:solidFill>
                <a:srgbClr val="0C3A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06" name="Freeform 100"/>
              <p:cNvSpPr>
                <a:spLocks/>
              </p:cNvSpPr>
              <p:nvPr/>
            </p:nvSpPr>
            <p:spPr bwMode="auto">
              <a:xfrm>
                <a:off x="4484" y="2227"/>
                <a:ext cx="93" cy="840"/>
              </a:xfrm>
              <a:custGeom>
                <a:avLst/>
                <a:gdLst>
                  <a:gd name="T0" fmla="*/ 1 w 186"/>
                  <a:gd name="T1" fmla="*/ 0 h 1681"/>
                  <a:gd name="T2" fmla="*/ 1 w 186"/>
                  <a:gd name="T3" fmla="*/ 0 h 1681"/>
                  <a:gd name="T4" fmla="*/ 1 w 186"/>
                  <a:gd name="T5" fmla="*/ 0 h 1681"/>
                  <a:gd name="T6" fmla="*/ 1 w 186"/>
                  <a:gd name="T7" fmla="*/ 0 h 1681"/>
                  <a:gd name="T8" fmla="*/ 1 w 186"/>
                  <a:gd name="T9" fmla="*/ 0 h 1681"/>
                  <a:gd name="T10" fmla="*/ 1 w 186"/>
                  <a:gd name="T11" fmla="*/ 0 h 1681"/>
                  <a:gd name="T12" fmla="*/ 1 w 186"/>
                  <a:gd name="T13" fmla="*/ 1 h 1681"/>
                  <a:gd name="T14" fmla="*/ 1 w 186"/>
                  <a:gd name="T15" fmla="*/ 1 h 1681"/>
                  <a:gd name="T16" fmla="*/ 1 w 186"/>
                  <a:gd name="T17" fmla="*/ 1 h 1681"/>
                  <a:gd name="T18" fmla="*/ 1 w 186"/>
                  <a:gd name="T19" fmla="*/ 1 h 1681"/>
                  <a:gd name="T20" fmla="*/ 1 w 186"/>
                  <a:gd name="T21" fmla="*/ 1 h 1681"/>
                  <a:gd name="T22" fmla="*/ 1 w 186"/>
                  <a:gd name="T23" fmla="*/ 1 h 1681"/>
                  <a:gd name="T24" fmla="*/ 0 w 186"/>
                  <a:gd name="T25" fmla="*/ 1 h 1681"/>
                  <a:gd name="T26" fmla="*/ 1 w 186"/>
                  <a:gd name="T27" fmla="*/ 1 h 1681"/>
                  <a:gd name="T28" fmla="*/ 1 w 186"/>
                  <a:gd name="T29" fmla="*/ 1 h 1681"/>
                  <a:gd name="T30" fmla="*/ 1 w 186"/>
                  <a:gd name="T31" fmla="*/ 1 h 1681"/>
                  <a:gd name="T32" fmla="*/ 1 w 186"/>
                  <a:gd name="T33" fmla="*/ 0 h 1681"/>
                  <a:gd name="T34" fmla="*/ 1 w 186"/>
                  <a:gd name="T35" fmla="*/ 0 h 1681"/>
                  <a:gd name="T36" fmla="*/ 1 w 186"/>
                  <a:gd name="T37" fmla="*/ 0 h 1681"/>
                  <a:gd name="T38" fmla="*/ 1 w 186"/>
                  <a:gd name="T39" fmla="*/ 0 h 1681"/>
                  <a:gd name="T40" fmla="*/ 1 w 186"/>
                  <a:gd name="T41" fmla="*/ 0 h 1681"/>
                  <a:gd name="T42" fmla="*/ 1 w 186"/>
                  <a:gd name="T43" fmla="*/ 0 h 1681"/>
                  <a:gd name="T44" fmla="*/ 1 w 186"/>
                  <a:gd name="T45" fmla="*/ 0 h 1681"/>
                  <a:gd name="T46" fmla="*/ 1 w 186"/>
                  <a:gd name="T47" fmla="*/ 0 h 1681"/>
                  <a:gd name="T48" fmla="*/ 1 w 186"/>
                  <a:gd name="T49" fmla="*/ 0 h 168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6"/>
                  <a:gd name="T76" fmla="*/ 0 h 1681"/>
                  <a:gd name="T77" fmla="*/ 186 w 186"/>
                  <a:gd name="T78" fmla="*/ 1681 h 168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6" h="1681">
                    <a:moveTo>
                      <a:pt x="186" y="55"/>
                    </a:moveTo>
                    <a:lnTo>
                      <a:pt x="159" y="223"/>
                    </a:lnTo>
                    <a:lnTo>
                      <a:pt x="136" y="398"/>
                    </a:lnTo>
                    <a:lnTo>
                      <a:pt x="112" y="583"/>
                    </a:lnTo>
                    <a:lnTo>
                      <a:pt x="92" y="778"/>
                    </a:lnTo>
                    <a:lnTo>
                      <a:pt x="75" y="983"/>
                    </a:lnTo>
                    <a:lnTo>
                      <a:pt x="60" y="1199"/>
                    </a:lnTo>
                    <a:lnTo>
                      <a:pt x="48" y="1424"/>
                    </a:lnTo>
                    <a:lnTo>
                      <a:pt x="39" y="1661"/>
                    </a:lnTo>
                    <a:lnTo>
                      <a:pt x="28" y="1666"/>
                    </a:lnTo>
                    <a:lnTo>
                      <a:pt x="19" y="1671"/>
                    </a:lnTo>
                    <a:lnTo>
                      <a:pt x="10" y="1676"/>
                    </a:lnTo>
                    <a:lnTo>
                      <a:pt x="0" y="1681"/>
                    </a:lnTo>
                    <a:lnTo>
                      <a:pt x="6" y="1460"/>
                    </a:lnTo>
                    <a:lnTo>
                      <a:pt x="16" y="1249"/>
                    </a:lnTo>
                    <a:lnTo>
                      <a:pt x="31" y="1041"/>
                    </a:lnTo>
                    <a:lnTo>
                      <a:pt x="52" y="836"/>
                    </a:lnTo>
                    <a:lnTo>
                      <a:pt x="75" y="633"/>
                    </a:lnTo>
                    <a:lnTo>
                      <a:pt x="101" y="427"/>
                    </a:lnTo>
                    <a:lnTo>
                      <a:pt x="131" y="218"/>
                    </a:lnTo>
                    <a:lnTo>
                      <a:pt x="162" y="0"/>
                    </a:lnTo>
                    <a:lnTo>
                      <a:pt x="168" y="13"/>
                    </a:lnTo>
                    <a:lnTo>
                      <a:pt x="174" y="28"/>
                    </a:lnTo>
                    <a:lnTo>
                      <a:pt x="180" y="41"/>
                    </a:lnTo>
                    <a:lnTo>
                      <a:pt x="186" y="55"/>
                    </a:lnTo>
                    <a:close/>
                  </a:path>
                </a:pathLst>
              </a:custGeom>
              <a:solidFill>
                <a:srgbClr val="1C3A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07" name="Freeform 101"/>
              <p:cNvSpPr>
                <a:spLocks/>
              </p:cNvSpPr>
              <p:nvPr/>
            </p:nvSpPr>
            <p:spPr bwMode="auto">
              <a:xfrm>
                <a:off x="4488" y="2231"/>
                <a:ext cx="91" cy="833"/>
              </a:xfrm>
              <a:custGeom>
                <a:avLst/>
                <a:gdLst>
                  <a:gd name="T0" fmla="*/ 1 w 182"/>
                  <a:gd name="T1" fmla="*/ 0 h 1668"/>
                  <a:gd name="T2" fmla="*/ 1 w 182"/>
                  <a:gd name="T3" fmla="*/ 0 h 1668"/>
                  <a:gd name="T4" fmla="*/ 1 w 182"/>
                  <a:gd name="T5" fmla="*/ 0 h 1668"/>
                  <a:gd name="T6" fmla="*/ 1 w 182"/>
                  <a:gd name="T7" fmla="*/ 0 h 1668"/>
                  <a:gd name="T8" fmla="*/ 1 w 182"/>
                  <a:gd name="T9" fmla="*/ 0 h 1668"/>
                  <a:gd name="T10" fmla="*/ 1 w 182"/>
                  <a:gd name="T11" fmla="*/ 0 h 1668"/>
                  <a:gd name="T12" fmla="*/ 1 w 182"/>
                  <a:gd name="T13" fmla="*/ 1 h 1668"/>
                  <a:gd name="T14" fmla="*/ 1 w 182"/>
                  <a:gd name="T15" fmla="*/ 1 h 1668"/>
                  <a:gd name="T16" fmla="*/ 1 w 182"/>
                  <a:gd name="T17" fmla="*/ 1 h 1668"/>
                  <a:gd name="T18" fmla="*/ 1 w 182"/>
                  <a:gd name="T19" fmla="*/ 1 h 1668"/>
                  <a:gd name="T20" fmla="*/ 1 w 182"/>
                  <a:gd name="T21" fmla="*/ 1 h 1668"/>
                  <a:gd name="T22" fmla="*/ 1 w 182"/>
                  <a:gd name="T23" fmla="*/ 1 h 1668"/>
                  <a:gd name="T24" fmla="*/ 0 w 182"/>
                  <a:gd name="T25" fmla="*/ 1 h 1668"/>
                  <a:gd name="T26" fmla="*/ 1 w 182"/>
                  <a:gd name="T27" fmla="*/ 1 h 1668"/>
                  <a:gd name="T28" fmla="*/ 1 w 182"/>
                  <a:gd name="T29" fmla="*/ 1 h 1668"/>
                  <a:gd name="T30" fmla="*/ 1 w 182"/>
                  <a:gd name="T31" fmla="*/ 1 h 1668"/>
                  <a:gd name="T32" fmla="*/ 1 w 182"/>
                  <a:gd name="T33" fmla="*/ 0 h 1668"/>
                  <a:gd name="T34" fmla="*/ 1 w 182"/>
                  <a:gd name="T35" fmla="*/ 0 h 1668"/>
                  <a:gd name="T36" fmla="*/ 1 w 182"/>
                  <a:gd name="T37" fmla="*/ 0 h 1668"/>
                  <a:gd name="T38" fmla="*/ 1 w 182"/>
                  <a:gd name="T39" fmla="*/ 0 h 1668"/>
                  <a:gd name="T40" fmla="*/ 1 w 182"/>
                  <a:gd name="T41" fmla="*/ 0 h 1668"/>
                  <a:gd name="T42" fmla="*/ 1 w 182"/>
                  <a:gd name="T43" fmla="*/ 0 h 1668"/>
                  <a:gd name="T44" fmla="*/ 1 w 182"/>
                  <a:gd name="T45" fmla="*/ 0 h 1668"/>
                  <a:gd name="T46" fmla="*/ 1 w 182"/>
                  <a:gd name="T47" fmla="*/ 0 h 1668"/>
                  <a:gd name="T48" fmla="*/ 1 w 182"/>
                  <a:gd name="T49" fmla="*/ 0 h 166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2"/>
                  <a:gd name="T76" fmla="*/ 0 h 1668"/>
                  <a:gd name="T77" fmla="*/ 182 w 182"/>
                  <a:gd name="T78" fmla="*/ 1668 h 166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2" h="1668">
                    <a:moveTo>
                      <a:pt x="182" y="52"/>
                    </a:moveTo>
                    <a:lnTo>
                      <a:pt x="155" y="221"/>
                    </a:lnTo>
                    <a:lnTo>
                      <a:pt x="131" y="398"/>
                    </a:lnTo>
                    <a:lnTo>
                      <a:pt x="107" y="582"/>
                    </a:lnTo>
                    <a:lnTo>
                      <a:pt x="88" y="775"/>
                    </a:lnTo>
                    <a:lnTo>
                      <a:pt x="70" y="978"/>
                    </a:lnTo>
                    <a:lnTo>
                      <a:pt x="55" y="1191"/>
                    </a:lnTo>
                    <a:lnTo>
                      <a:pt x="43" y="1415"/>
                    </a:lnTo>
                    <a:lnTo>
                      <a:pt x="36" y="1650"/>
                    </a:lnTo>
                    <a:lnTo>
                      <a:pt x="27" y="1655"/>
                    </a:lnTo>
                    <a:lnTo>
                      <a:pt x="18" y="1660"/>
                    </a:lnTo>
                    <a:lnTo>
                      <a:pt x="9" y="1665"/>
                    </a:lnTo>
                    <a:lnTo>
                      <a:pt x="0" y="1668"/>
                    </a:lnTo>
                    <a:lnTo>
                      <a:pt x="6" y="1449"/>
                    </a:lnTo>
                    <a:lnTo>
                      <a:pt x="16" y="1238"/>
                    </a:lnTo>
                    <a:lnTo>
                      <a:pt x="31" y="1033"/>
                    </a:lnTo>
                    <a:lnTo>
                      <a:pt x="51" y="832"/>
                    </a:lnTo>
                    <a:lnTo>
                      <a:pt x="73" y="630"/>
                    </a:lnTo>
                    <a:lnTo>
                      <a:pt x="100" y="426"/>
                    </a:lnTo>
                    <a:lnTo>
                      <a:pt x="128" y="218"/>
                    </a:lnTo>
                    <a:lnTo>
                      <a:pt x="158" y="0"/>
                    </a:lnTo>
                    <a:lnTo>
                      <a:pt x="164" y="13"/>
                    </a:lnTo>
                    <a:lnTo>
                      <a:pt x="170" y="26"/>
                    </a:lnTo>
                    <a:lnTo>
                      <a:pt x="176" y="39"/>
                    </a:lnTo>
                    <a:lnTo>
                      <a:pt x="182" y="52"/>
                    </a:lnTo>
                    <a:close/>
                  </a:path>
                </a:pathLst>
              </a:custGeom>
              <a:solidFill>
                <a:srgbClr val="2B3A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08" name="Freeform 102"/>
              <p:cNvSpPr>
                <a:spLocks/>
              </p:cNvSpPr>
              <p:nvPr/>
            </p:nvSpPr>
            <p:spPr bwMode="auto">
              <a:xfrm>
                <a:off x="4492" y="2236"/>
                <a:ext cx="89" cy="827"/>
              </a:xfrm>
              <a:custGeom>
                <a:avLst/>
                <a:gdLst>
                  <a:gd name="T0" fmla="*/ 1 w 177"/>
                  <a:gd name="T1" fmla="*/ 0 h 1655"/>
                  <a:gd name="T2" fmla="*/ 1 w 177"/>
                  <a:gd name="T3" fmla="*/ 0 h 1655"/>
                  <a:gd name="T4" fmla="*/ 1 w 177"/>
                  <a:gd name="T5" fmla="*/ 0 h 1655"/>
                  <a:gd name="T6" fmla="*/ 1 w 177"/>
                  <a:gd name="T7" fmla="*/ 0 h 1655"/>
                  <a:gd name="T8" fmla="*/ 1 w 177"/>
                  <a:gd name="T9" fmla="*/ 0 h 1655"/>
                  <a:gd name="T10" fmla="*/ 1 w 177"/>
                  <a:gd name="T11" fmla="*/ 0 h 1655"/>
                  <a:gd name="T12" fmla="*/ 1 w 177"/>
                  <a:gd name="T13" fmla="*/ 1 h 1655"/>
                  <a:gd name="T14" fmla="*/ 1 w 177"/>
                  <a:gd name="T15" fmla="*/ 1 h 1655"/>
                  <a:gd name="T16" fmla="*/ 1 w 177"/>
                  <a:gd name="T17" fmla="*/ 1 h 1655"/>
                  <a:gd name="T18" fmla="*/ 1 w 177"/>
                  <a:gd name="T19" fmla="*/ 1 h 1655"/>
                  <a:gd name="T20" fmla="*/ 1 w 177"/>
                  <a:gd name="T21" fmla="*/ 1 h 1655"/>
                  <a:gd name="T22" fmla="*/ 1 w 177"/>
                  <a:gd name="T23" fmla="*/ 1 h 1655"/>
                  <a:gd name="T24" fmla="*/ 0 w 177"/>
                  <a:gd name="T25" fmla="*/ 1 h 1655"/>
                  <a:gd name="T26" fmla="*/ 1 w 177"/>
                  <a:gd name="T27" fmla="*/ 1 h 1655"/>
                  <a:gd name="T28" fmla="*/ 1 w 177"/>
                  <a:gd name="T29" fmla="*/ 1 h 1655"/>
                  <a:gd name="T30" fmla="*/ 1 w 177"/>
                  <a:gd name="T31" fmla="*/ 0 h 1655"/>
                  <a:gd name="T32" fmla="*/ 1 w 177"/>
                  <a:gd name="T33" fmla="*/ 0 h 1655"/>
                  <a:gd name="T34" fmla="*/ 1 w 177"/>
                  <a:gd name="T35" fmla="*/ 0 h 1655"/>
                  <a:gd name="T36" fmla="*/ 1 w 177"/>
                  <a:gd name="T37" fmla="*/ 0 h 1655"/>
                  <a:gd name="T38" fmla="*/ 1 w 177"/>
                  <a:gd name="T39" fmla="*/ 0 h 1655"/>
                  <a:gd name="T40" fmla="*/ 1 w 177"/>
                  <a:gd name="T41" fmla="*/ 0 h 1655"/>
                  <a:gd name="T42" fmla="*/ 1 w 177"/>
                  <a:gd name="T43" fmla="*/ 0 h 1655"/>
                  <a:gd name="T44" fmla="*/ 1 w 177"/>
                  <a:gd name="T45" fmla="*/ 0 h 1655"/>
                  <a:gd name="T46" fmla="*/ 1 w 177"/>
                  <a:gd name="T47" fmla="*/ 0 h 1655"/>
                  <a:gd name="T48" fmla="*/ 1 w 177"/>
                  <a:gd name="T49" fmla="*/ 0 h 165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7"/>
                  <a:gd name="T76" fmla="*/ 0 h 1655"/>
                  <a:gd name="T77" fmla="*/ 177 w 177"/>
                  <a:gd name="T78" fmla="*/ 1655 h 165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7" h="1655">
                    <a:moveTo>
                      <a:pt x="177" y="47"/>
                    </a:moveTo>
                    <a:lnTo>
                      <a:pt x="150" y="219"/>
                    </a:lnTo>
                    <a:lnTo>
                      <a:pt x="127" y="396"/>
                    </a:lnTo>
                    <a:lnTo>
                      <a:pt x="104" y="578"/>
                    </a:lnTo>
                    <a:lnTo>
                      <a:pt x="83" y="770"/>
                    </a:lnTo>
                    <a:lnTo>
                      <a:pt x="67" y="969"/>
                    </a:lnTo>
                    <a:lnTo>
                      <a:pt x="52" y="1179"/>
                    </a:lnTo>
                    <a:lnTo>
                      <a:pt x="42" y="1401"/>
                    </a:lnTo>
                    <a:lnTo>
                      <a:pt x="34" y="1637"/>
                    </a:lnTo>
                    <a:lnTo>
                      <a:pt x="25" y="1642"/>
                    </a:lnTo>
                    <a:lnTo>
                      <a:pt x="18" y="1645"/>
                    </a:lnTo>
                    <a:lnTo>
                      <a:pt x="9" y="1650"/>
                    </a:lnTo>
                    <a:lnTo>
                      <a:pt x="0" y="1655"/>
                    </a:lnTo>
                    <a:lnTo>
                      <a:pt x="6" y="1435"/>
                    </a:lnTo>
                    <a:lnTo>
                      <a:pt x="16" y="1226"/>
                    </a:lnTo>
                    <a:lnTo>
                      <a:pt x="31" y="1023"/>
                    </a:lnTo>
                    <a:lnTo>
                      <a:pt x="51" y="823"/>
                    </a:lnTo>
                    <a:lnTo>
                      <a:pt x="71" y="624"/>
                    </a:lnTo>
                    <a:lnTo>
                      <a:pt x="97" y="422"/>
                    </a:lnTo>
                    <a:lnTo>
                      <a:pt x="124" y="216"/>
                    </a:lnTo>
                    <a:lnTo>
                      <a:pt x="153" y="0"/>
                    </a:lnTo>
                    <a:lnTo>
                      <a:pt x="159" y="11"/>
                    </a:lnTo>
                    <a:lnTo>
                      <a:pt x="165" y="23"/>
                    </a:lnTo>
                    <a:lnTo>
                      <a:pt x="171" y="36"/>
                    </a:lnTo>
                    <a:lnTo>
                      <a:pt x="177" y="47"/>
                    </a:lnTo>
                    <a:close/>
                  </a:path>
                </a:pathLst>
              </a:custGeom>
              <a:solidFill>
                <a:srgbClr val="3D3D0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09" name="Freeform 103"/>
              <p:cNvSpPr>
                <a:spLocks/>
              </p:cNvSpPr>
              <p:nvPr/>
            </p:nvSpPr>
            <p:spPr bwMode="auto">
              <a:xfrm>
                <a:off x="4497" y="2240"/>
                <a:ext cx="86" cy="820"/>
              </a:xfrm>
              <a:custGeom>
                <a:avLst/>
                <a:gdLst>
                  <a:gd name="T0" fmla="*/ 0 w 173"/>
                  <a:gd name="T1" fmla="*/ 0 h 1642"/>
                  <a:gd name="T2" fmla="*/ 0 w 173"/>
                  <a:gd name="T3" fmla="*/ 0 h 1642"/>
                  <a:gd name="T4" fmla="*/ 0 w 173"/>
                  <a:gd name="T5" fmla="*/ 0 h 1642"/>
                  <a:gd name="T6" fmla="*/ 0 w 173"/>
                  <a:gd name="T7" fmla="*/ 0 h 1642"/>
                  <a:gd name="T8" fmla="*/ 0 w 173"/>
                  <a:gd name="T9" fmla="*/ 0 h 1642"/>
                  <a:gd name="T10" fmla="*/ 0 w 173"/>
                  <a:gd name="T11" fmla="*/ 0 h 1642"/>
                  <a:gd name="T12" fmla="*/ 0 w 173"/>
                  <a:gd name="T13" fmla="*/ 1 h 1642"/>
                  <a:gd name="T14" fmla="*/ 0 w 173"/>
                  <a:gd name="T15" fmla="*/ 1 h 1642"/>
                  <a:gd name="T16" fmla="*/ 0 w 173"/>
                  <a:gd name="T17" fmla="*/ 1 h 1642"/>
                  <a:gd name="T18" fmla="*/ 0 w 173"/>
                  <a:gd name="T19" fmla="*/ 1 h 1642"/>
                  <a:gd name="T20" fmla="*/ 0 w 173"/>
                  <a:gd name="T21" fmla="*/ 1 h 1642"/>
                  <a:gd name="T22" fmla="*/ 0 w 173"/>
                  <a:gd name="T23" fmla="*/ 1 h 1642"/>
                  <a:gd name="T24" fmla="*/ 0 w 173"/>
                  <a:gd name="T25" fmla="*/ 1 h 1642"/>
                  <a:gd name="T26" fmla="*/ 0 w 173"/>
                  <a:gd name="T27" fmla="*/ 1 h 1642"/>
                  <a:gd name="T28" fmla="*/ 0 w 173"/>
                  <a:gd name="T29" fmla="*/ 1 h 1642"/>
                  <a:gd name="T30" fmla="*/ 0 w 173"/>
                  <a:gd name="T31" fmla="*/ 0 h 1642"/>
                  <a:gd name="T32" fmla="*/ 0 w 173"/>
                  <a:gd name="T33" fmla="*/ 0 h 1642"/>
                  <a:gd name="T34" fmla="*/ 0 w 173"/>
                  <a:gd name="T35" fmla="*/ 0 h 1642"/>
                  <a:gd name="T36" fmla="*/ 0 w 173"/>
                  <a:gd name="T37" fmla="*/ 0 h 1642"/>
                  <a:gd name="T38" fmla="*/ 0 w 173"/>
                  <a:gd name="T39" fmla="*/ 0 h 1642"/>
                  <a:gd name="T40" fmla="*/ 0 w 173"/>
                  <a:gd name="T41" fmla="*/ 0 h 1642"/>
                  <a:gd name="T42" fmla="*/ 0 w 173"/>
                  <a:gd name="T43" fmla="*/ 0 h 1642"/>
                  <a:gd name="T44" fmla="*/ 0 w 173"/>
                  <a:gd name="T45" fmla="*/ 0 h 1642"/>
                  <a:gd name="T46" fmla="*/ 0 w 173"/>
                  <a:gd name="T47" fmla="*/ 0 h 1642"/>
                  <a:gd name="T48" fmla="*/ 0 w 173"/>
                  <a:gd name="T49" fmla="*/ 0 h 16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3"/>
                  <a:gd name="T76" fmla="*/ 0 h 1642"/>
                  <a:gd name="T77" fmla="*/ 173 w 173"/>
                  <a:gd name="T78" fmla="*/ 1642 h 164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3" h="1642">
                    <a:moveTo>
                      <a:pt x="173" y="44"/>
                    </a:moveTo>
                    <a:lnTo>
                      <a:pt x="146" y="219"/>
                    </a:lnTo>
                    <a:lnTo>
                      <a:pt x="121" y="396"/>
                    </a:lnTo>
                    <a:lnTo>
                      <a:pt x="100" y="578"/>
                    </a:lnTo>
                    <a:lnTo>
                      <a:pt x="80" y="767"/>
                    </a:lnTo>
                    <a:lnTo>
                      <a:pt x="62" y="963"/>
                    </a:lnTo>
                    <a:lnTo>
                      <a:pt x="49" y="1171"/>
                    </a:lnTo>
                    <a:lnTo>
                      <a:pt x="39" y="1392"/>
                    </a:lnTo>
                    <a:lnTo>
                      <a:pt x="31" y="1626"/>
                    </a:lnTo>
                    <a:lnTo>
                      <a:pt x="24" y="1629"/>
                    </a:lnTo>
                    <a:lnTo>
                      <a:pt x="16" y="1634"/>
                    </a:lnTo>
                    <a:lnTo>
                      <a:pt x="7" y="1639"/>
                    </a:lnTo>
                    <a:lnTo>
                      <a:pt x="0" y="1642"/>
                    </a:lnTo>
                    <a:lnTo>
                      <a:pt x="7" y="1423"/>
                    </a:lnTo>
                    <a:lnTo>
                      <a:pt x="18" y="1215"/>
                    </a:lnTo>
                    <a:lnTo>
                      <a:pt x="33" y="1013"/>
                    </a:lnTo>
                    <a:lnTo>
                      <a:pt x="51" y="817"/>
                    </a:lnTo>
                    <a:lnTo>
                      <a:pt x="70" y="620"/>
                    </a:lnTo>
                    <a:lnTo>
                      <a:pt x="94" y="421"/>
                    </a:lnTo>
                    <a:lnTo>
                      <a:pt x="121" y="214"/>
                    </a:lnTo>
                    <a:lnTo>
                      <a:pt x="149" y="0"/>
                    </a:lnTo>
                    <a:lnTo>
                      <a:pt x="155" y="12"/>
                    </a:lnTo>
                    <a:lnTo>
                      <a:pt x="161" y="21"/>
                    </a:lnTo>
                    <a:lnTo>
                      <a:pt x="167" y="33"/>
                    </a:lnTo>
                    <a:lnTo>
                      <a:pt x="173" y="44"/>
                    </a:lnTo>
                    <a:close/>
                  </a:path>
                </a:pathLst>
              </a:custGeom>
              <a:solidFill>
                <a:srgbClr val="4C3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10" name="Freeform 104"/>
              <p:cNvSpPr>
                <a:spLocks/>
              </p:cNvSpPr>
              <p:nvPr/>
            </p:nvSpPr>
            <p:spPr bwMode="auto">
              <a:xfrm>
                <a:off x="4501" y="2244"/>
                <a:ext cx="85" cy="814"/>
              </a:xfrm>
              <a:custGeom>
                <a:avLst/>
                <a:gdLst>
                  <a:gd name="T0" fmla="*/ 1 w 168"/>
                  <a:gd name="T1" fmla="*/ 0 h 1629"/>
                  <a:gd name="T2" fmla="*/ 1 w 168"/>
                  <a:gd name="T3" fmla="*/ 0 h 1629"/>
                  <a:gd name="T4" fmla="*/ 1 w 168"/>
                  <a:gd name="T5" fmla="*/ 0 h 1629"/>
                  <a:gd name="T6" fmla="*/ 1 w 168"/>
                  <a:gd name="T7" fmla="*/ 0 h 1629"/>
                  <a:gd name="T8" fmla="*/ 1 w 168"/>
                  <a:gd name="T9" fmla="*/ 0 h 1629"/>
                  <a:gd name="T10" fmla="*/ 1 w 168"/>
                  <a:gd name="T11" fmla="*/ 0 h 1629"/>
                  <a:gd name="T12" fmla="*/ 1 w 168"/>
                  <a:gd name="T13" fmla="*/ 1 h 1629"/>
                  <a:gd name="T14" fmla="*/ 1 w 168"/>
                  <a:gd name="T15" fmla="*/ 1 h 1629"/>
                  <a:gd name="T16" fmla="*/ 1 w 168"/>
                  <a:gd name="T17" fmla="*/ 1 h 1629"/>
                  <a:gd name="T18" fmla="*/ 1 w 168"/>
                  <a:gd name="T19" fmla="*/ 1 h 1629"/>
                  <a:gd name="T20" fmla="*/ 1 w 168"/>
                  <a:gd name="T21" fmla="*/ 1 h 1629"/>
                  <a:gd name="T22" fmla="*/ 1 w 168"/>
                  <a:gd name="T23" fmla="*/ 1 h 1629"/>
                  <a:gd name="T24" fmla="*/ 0 w 168"/>
                  <a:gd name="T25" fmla="*/ 1 h 1629"/>
                  <a:gd name="T26" fmla="*/ 1 w 168"/>
                  <a:gd name="T27" fmla="*/ 1 h 1629"/>
                  <a:gd name="T28" fmla="*/ 1 w 168"/>
                  <a:gd name="T29" fmla="*/ 1 h 1629"/>
                  <a:gd name="T30" fmla="*/ 1 w 168"/>
                  <a:gd name="T31" fmla="*/ 0 h 1629"/>
                  <a:gd name="T32" fmla="*/ 1 w 168"/>
                  <a:gd name="T33" fmla="*/ 0 h 1629"/>
                  <a:gd name="T34" fmla="*/ 1 w 168"/>
                  <a:gd name="T35" fmla="*/ 0 h 1629"/>
                  <a:gd name="T36" fmla="*/ 1 w 168"/>
                  <a:gd name="T37" fmla="*/ 0 h 1629"/>
                  <a:gd name="T38" fmla="*/ 1 w 168"/>
                  <a:gd name="T39" fmla="*/ 0 h 1629"/>
                  <a:gd name="T40" fmla="*/ 1 w 168"/>
                  <a:gd name="T41" fmla="*/ 0 h 1629"/>
                  <a:gd name="T42" fmla="*/ 1 w 168"/>
                  <a:gd name="T43" fmla="*/ 0 h 1629"/>
                  <a:gd name="T44" fmla="*/ 1 w 168"/>
                  <a:gd name="T45" fmla="*/ 0 h 1629"/>
                  <a:gd name="T46" fmla="*/ 1 w 168"/>
                  <a:gd name="T47" fmla="*/ 0 h 1629"/>
                  <a:gd name="T48" fmla="*/ 1 w 168"/>
                  <a:gd name="T49" fmla="*/ 0 h 16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8"/>
                  <a:gd name="T76" fmla="*/ 0 h 1629"/>
                  <a:gd name="T77" fmla="*/ 168 w 168"/>
                  <a:gd name="T78" fmla="*/ 1629 h 162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8" h="1629">
                    <a:moveTo>
                      <a:pt x="168" y="41"/>
                    </a:moveTo>
                    <a:lnTo>
                      <a:pt x="141" y="218"/>
                    </a:lnTo>
                    <a:lnTo>
                      <a:pt x="116" y="396"/>
                    </a:lnTo>
                    <a:lnTo>
                      <a:pt x="95" y="577"/>
                    </a:lnTo>
                    <a:lnTo>
                      <a:pt x="76" y="763"/>
                    </a:lnTo>
                    <a:lnTo>
                      <a:pt x="59" y="958"/>
                    </a:lnTo>
                    <a:lnTo>
                      <a:pt x="45" y="1163"/>
                    </a:lnTo>
                    <a:lnTo>
                      <a:pt x="36" y="1382"/>
                    </a:lnTo>
                    <a:lnTo>
                      <a:pt x="28" y="1616"/>
                    </a:lnTo>
                    <a:lnTo>
                      <a:pt x="21" y="1619"/>
                    </a:lnTo>
                    <a:lnTo>
                      <a:pt x="15" y="1622"/>
                    </a:lnTo>
                    <a:lnTo>
                      <a:pt x="7" y="1626"/>
                    </a:lnTo>
                    <a:lnTo>
                      <a:pt x="0" y="1629"/>
                    </a:lnTo>
                    <a:lnTo>
                      <a:pt x="7" y="1411"/>
                    </a:lnTo>
                    <a:lnTo>
                      <a:pt x="18" y="1204"/>
                    </a:lnTo>
                    <a:lnTo>
                      <a:pt x="31" y="1005"/>
                    </a:lnTo>
                    <a:lnTo>
                      <a:pt x="49" y="811"/>
                    </a:lnTo>
                    <a:lnTo>
                      <a:pt x="68" y="617"/>
                    </a:lnTo>
                    <a:lnTo>
                      <a:pt x="91" y="419"/>
                    </a:lnTo>
                    <a:lnTo>
                      <a:pt x="116" y="215"/>
                    </a:lnTo>
                    <a:lnTo>
                      <a:pt x="143" y="0"/>
                    </a:lnTo>
                    <a:lnTo>
                      <a:pt x="149" y="12"/>
                    </a:lnTo>
                    <a:lnTo>
                      <a:pt x="156" y="21"/>
                    </a:lnTo>
                    <a:lnTo>
                      <a:pt x="162" y="31"/>
                    </a:lnTo>
                    <a:lnTo>
                      <a:pt x="168" y="41"/>
                    </a:lnTo>
                    <a:close/>
                  </a:path>
                </a:pathLst>
              </a:custGeom>
              <a:solidFill>
                <a:srgbClr val="5B3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11" name="Freeform 105"/>
              <p:cNvSpPr>
                <a:spLocks/>
              </p:cNvSpPr>
              <p:nvPr/>
            </p:nvSpPr>
            <p:spPr bwMode="auto">
              <a:xfrm>
                <a:off x="4506" y="2248"/>
                <a:ext cx="82" cy="808"/>
              </a:xfrm>
              <a:custGeom>
                <a:avLst/>
                <a:gdLst>
                  <a:gd name="T0" fmla="*/ 1 w 164"/>
                  <a:gd name="T1" fmla="*/ 1 h 1614"/>
                  <a:gd name="T2" fmla="*/ 1 w 164"/>
                  <a:gd name="T3" fmla="*/ 1 h 1614"/>
                  <a:gd name="T4" fmla="*/ 1 w 164"/>
                  <a:gd name="T5" fmla="*/ 1 h 1614"/>
                  <a:gd name="T6" fmla="*/ 1 w 164"/>
                  <a:gd name="T7" fmla="*/ 1 h 1614"/>
                  <a:gd name="T8" fmla="*/ 1 w 164"/>
                  <a:gd name="T9" fmla="*/ 1 h 1614"/>
                  <a:gd name="T10" fmla="*/ 1 w 164"/>
                  <a:gd name="T11" fmla="*/ 1 h 1614"/>
                  <a:gd name="T12" fmla="*/ 1 w 164"/>
                  <a:gd name="T13" fmla="*/ 2 h 1614"/>
                  <a:gd name="T14" fmla="*/ 1 w 164"/>
                  <a:gd name="T15" fmla="*/ 2 h 1614"/>
                  <a:gd name="T16" fmla="*/ 1 w 164"/>
                  <a:gd name="T17" fmla="*/ 2 h 1614"/>
                  <a:gd name="T18" fmla="*/ 1 w 164"/>
                  <a:gd name="T19" fmla="*/ 2 h 1614"/>
                  <a:gd name="T20" fmla="*/ 1 w 164"/>
                  <a:gd name="T21" fmla="*/ 2 h 1614"/>
                  <a:gd name="T22" fmla="*/ 1 w 164"/>
                  <a:gd name="T23" fmla="*/ 2 h 1614"/>
                  <a:gd name="T24" fmla="*/ 0 w 164"/>
                  <a:gd name="T25" fmla="*/ 2 h 1614"/>
                  <a:gd name="T26" fmla="*/ 1 w 164"/>
                  <a:gd name="T27" fmla="*/ 2 h 1614"/>
                  <a:gd name="T28" fmla="*/ 1 w 164"/>
                  <a:gd name="T29" fmla="*/ 2 h 1614"/>
                  <a:gd name="T30" fmla="*/ 1 w 164"/>
                  <a:gd name="T31" fmla="*/ 1 h 1614"/>
                  <a:gd name="T32" fmla="*/ 1 w 164"/>
                  <a:gd name="T33" fmla="*/ 1 h 1614"/>
                  <a:gd name="T34" fmla="*/ 1 w 164"/>
                  <a:gd name="T35" fmla="*/ 1 h 1614"/>
                  <a:gd name="T36" fmla="*/ 1 w 164"/>
                  <a:gd name="T37" fmla="*/ 1 h 1614"/>
                  <a:gd name="T38" fmla="*/ 1 w 164"/>
                  <a:gd name="T39" fmla="*/ 1 h 1614"/>
                  <a:gd name="T40" fmla="*/ 1 w 164"/>
                  <a:gd name="T41" fmla="*/ 0 h 1614"/>
                  <a:gd name="T42" fmla="*/ 1 w 164"/>
                  <a:gd name="T43" fmla="*/ 1 h 1614"/>
                  <a:gd name="T44" fmla="*/ 1 w 164"/>
                  <a:gd name="T45" fmla="*/ 1 h 1614"/>
                  <a:gd name="T46" fmla="*/ 1 w 164"/>
                  <a:gd name="T47" fmla="*/ 1 h 1614"/>
                  <a:gd name="T48" fmla="*/ 1 w 164"/>
                  <a:gd name="T49" fmla="*/ 1 h 161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4"/>
                  <a:gd name="T76" fmla="*/ 0 h 1614"/>
                  <a:gd name="T77" fmla="*/ 164 w 164"/>
                  <a:gd name="T78" fmla="*/ 1614 h 161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4" h="1614">
                    <a:moveTo>
                      <a:pt x="164" y="37"/>
                    </a:moveTo>
                    <a:lnTo>
                      <a:pt x="137" y="216"/>
                    </a:lnTo>
                    <a:lnTo>
                      <a:pt x="113" y="395"/>
                    </a:lnTo>
                    <a:lnTo>
                      <a:pt x="91" y="573"/>
                    </a:lnTo>
                    <a:lnTo>
                      <a:pt x="71" y="758"/>
                    </a:lnTo>
                    <a:lnTo>
                      <a:pt x="55" y="950"/>
                    </a:lnTo>
                    <a:lnTo>
                      <a:pt x="43" y="1153"/>
                    </a:lnTo>
                    <a:lnTo>
                      <a:pt x="33" y="1369"/>
                    </a:lnTo>
                    <a:lnTo>
                      <a:pt x="27" y="1603"/>
                    </a:lnTo>
                    <a:lnTo>
                      <a:pt x="21" y="1606"/>
                    </a:lnTo>
                    <a:lnTo>
                      <a:pt x="13" y="1608"/>
                    </a:lnTo>
                    <a:lnTo>
                      <a:pt x="7" y="1611"/>
                    </a:lnTo>
                    <a:lnTo>
                      <a:pt x="0" y="1614"/>
                    </a:lnTo>
                    <a:lnTo>
                      <a:pt x="7" y="1396"/>
                    </a:lnTo>
                    <a:lnTo>
                      <a:pt x="18" y="1192"/>
                    </a:lnTo>
                    <a:lnTo>
                      <a:pt x="31" y="995"/>
                    </a:lnTo>
                    <a:lnTo>
                      <a:pt x="47" y="802"/>
                    </a:lnTo>
                    <a:lnTo>
                      <a:pt x="67" y="611"/>
                    </a:lnTo>
                    <a:lnTo>
                      <a:pt x="88" y="416"/>
                    </a:lnTo>
                    <a:lnTo>
                      <a:pt x="112" y="214"/>
                    </a:lnTo>
                    <a:lnTo>
                      <a:pt x="138" y="0"/>
                    </a:lnTo>
                    <a:lnTo>
                      <a:pt x="144" y="10"/>
                    </a:lnTo>
                    <a:lnTo>
                      <a:pt x="152" y="18"/>
                    </a:lnTo>
                    <a:lnTo>
                      <a:pt x="158" y="28"/>
                    </a:lnTo>
                    <a:lnTo>
                      <a:pt x="164" y="37"/>
                    </a:lnTo>
                    <a:close/>
                  </a:path>
                </a:pathLst>
              </a:custGeom>
              <a:solidFill>
                <a:srgbClr val="6B4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12" name="Freeform 106"/>
              <p:cNvSpPr>
                <a:spLocks/>
              </p:cNvSpPr>
              <p:nvPr/>
            </p:nvSpPr>
            <p:spPr bwMode="auto">
              <a:xfrm>
                <a:off x="4510" y="2253"/>
                <a:ext cx="81" cy="800"/>
              </a:xfrm>
              <a:custGeom>
                <a:avLst/>
                <a:gdLst>
                  <a:gd name="T0" fmla="*/ 1 w 161"/>
                  <a:gd name="T1" fmla="*/ 0 h 1601"/>
                  <a:gd name="T2" fmla="*/ 1 w 161"/>
                  <a:gd name="T3" fmla="*/ 0 h 1601"/>
                  <a:gd name="T4" fmla="*/ 1 w 161"/>
                  <a:gd name="T5" fmla="*/ 0 h 1601"/>
                  <a:gd name="T6" fmla="*/ 1 w 161"/>
                  <a:gd name="T7" fmla="*/ 0 h 1601"/>
                  <a:gd name="T8" fmla="*/ 1 w 161"/>
                  <a:gd name="T9" fmla="*/ 0 h 1601"/>
                  <a:gd name="T10" fmla="*/ 1 w 161"/>
                  <a:gd name="T11" fmla="*/ 0 h 1601"/>
                  <a:gd name="T12" fmla="*/ 1 w 161"/>
                  <a:gd name="T13" fmla="*/ 1 h 1601"/>
                  <a:gd name="T14" fmla="*/ 1 w 161"/>
                  <a:gd name="T15" fmla="*/ 1 h 1601"/>
                  <a:gd name="T16" fmla="*/ 1 w 161"/>
                  <a:gd name="T17" fmla="*/ 1 h 1601"/>
                  <a:gd name="T18" fmla="*/ 1 w 161"/>
                  <a:gd name="T19" fmla="*/ 1 h 1601"/>
                  <a:gd name="T20" fmla="*/ 1 w 161"/>
                  <a:gd name="T21" fmla="*/ 1 h 1601"/>
                  <a:gd name="T22" fmla="*/ 1 w 161"/>
                  <a:gd name="T23" fmla="*/ 1 h 1601"/>
                  <a:gd name="T24" fmla="*/ 0 w 161"/>
                  <a:gd name="T25" fmla="*/ 1 h 1601"/>
                  <a:gd name="T26" fmla="*/ 1 w 161"/>
                  <a:gd name="T27" fmla="*/ 1 h 1601"/>
                  <a:gd name="T28" fmla="*/ 1 w 161"/>
                  <a:gd name="T29" fmla="*/ 1 h 1601"/>
                  <a:gd name="T30" fmla="*/ 1 w 161"/>
                  <a:gd name="T31" fmla="*/ 0 h 1601"/>
                  <a:gd name="T32" fmla="*/ 1 w 161"/>
                  <a:gd name="T33" fmla="*/ 0 h 1601"/>
                  <a:gd name="T34" fmla="*/ 1 w 161"/>
                  <a:gd name="T35" fmla="*/ 0 h 1601"/>
                  <a:gd name="T36" fmla="*/ 1 w 161"/>
                  <a:gd name="T37" fmla="*/ 0 h 1601"/>
                  <a:gd name="T38" fmla="*/ 1 w 161"/>
                  <a:gd name="T39" fmla="*/ 0 h 1601"/>
                  <a:gd name="T40" fmla="*/ 1 w 161"/>
                  <a:gd name="T41" fmla="*/ 0 h 1601"/>
                  <a:gd name="T42" fmla="*/ 1 w 161"/>
                  <a:gd name="T43" fmla="*/ 0 h 1601"/>
                  <a:gd name="T44" fmla="*/ 1 w 161"/>
                  <a:gd name="T45" fmla="*/ 0 h 1601"/>
                  <a:gd name="T46" fmla="*/ 1 w 161"/>
                  <a:gd name="T47" fmla="*/ 0 h 1601"/>
                  <a:gd name="T48" fmla="*/ 1 w 161"/>
                  <a:gd name="T49" fmla="*/ 0 h 160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1"/>
                  <a:gd name="T76" fmla="*/ 0 h 1601"/>
                  <a:gd name="T77" fmla="*/ 161 w 161"/>
                  <a:gd name="T78" fmla="*/ 1601 h 160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1" h="1601">
                    <a:moveTo>
                      <a:pt x="161" y="34"/>
                    </a:moveTo>
                    <a:lnTo>
                      <a:pt x="134" y="216"/>
                    </a:lnTo>
                    <a:lnTo>
                      <a:pt x="108" y="395"/>
                    </a:lnTo>
                    <a:lnTo>
                      <a:pt x="88" y="572"/>
                    </a:lnTo>
                    <a:lnTo>
                      <a:pt x="68" y="754"/>
                    </a:lnTo>
                    <a:lnTo>
                      <a:pt x="52" y="944"/>
                    </a:lnTo>
                    <a:lnTo>
                      <a:pt x="40" y="1143"/>
                    </a:lnTo>
                    <a:lnTo>
                      <a:pt x="29" y="1359"/>
                    </a:lnTo>
                    <a:lnTo>
                      <a:pt x="24" y="1591"/>
                    </a:lnTo>
                    <a:lnTo>
                      <a:pt x="18" y="1593"/>
                    </a:lnTo>
                    <a:lnTo>
                      <a:pt x="12" y="1596"/>
                    </a:lnTo>
                    <a:lnTo>
                      <a:pt x="6" y="1598"/>
                    </a:lnTo>
                    <a:lnTo>
                      <a:pt x="0" y="1601"/>
                    </a:lnTo>
                    <a:lnTo>
                      <a:pt x="7" y="1384"/>
                    </a:lnTo>
                    <a:lnTo>
                      <a:pt x="18" y="1181"/>
                    </a:lnTo>
                    <a:lnTo>
                      <a:pt x="31" y="986"/>
                    </a:lnTo>
                    <a:lnTo>
                      <a:pt x="47" y="797"/>
                    </a:lnTo>
                    <a:lnTo>
                      <a:pt x="65" y="607"/>
                    </a:lnTo>
                    <a:lnTo>
                      <a:pt x="85" y="416"/>
                    </a:lnTo>
                    <a:lnTo>
                      <a:pt x="108" y="214"/>
                    </a:lnTo>
                    <a:lnTo>
                      <a:pt x="134" y="0"/>
                    </a:lnTo>
                    <a:lnTo>
                      <a:pt x="141" y="8"/>
                    </a:lnTo>
                    <a:lnTo>
                      <a:pt x="147" y="16"/>
                    </a:lnTo>
                    <a:lnTo>
                      <a:pt x="155" y="26"/>
                    </a:lnTo>
                    <a:lnTo>
                      <a:pt x="161" y="34"/>
                    </a:lnTo>
                    <a:close/>
                  </a:path>
                </a:pathLst>
              </a:custGeom>
              <a:solidFill>
                <a:srgbClr val="7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13" name="Freeform 107"/>
              <p:cNvSpPr>
                <a:spLocks/>
              </p:cNvSpPr>
              <p:nvPr/>
            </p:nvSpPr>
            <p:spPr bwMode="auto">
              <a:xfrm>
                <a:off x="4515" y="2257"/>
                <a:ext cx="78" cy="794"/>
              </a:xfrm>
              <a:custGeom>
                <a:avLst/>
                <a:gdLst>
                  <a:gd name="T0" fmla="*/ 1 w 156"/>
                  <a:gd name="T1" fmla="*/ 1 h 1586"/>
                  <a:gd name="T2" fmla="*/ 1 w 156"/>
                  <a:gd name="T3" fmla="*/ 1 h 1586"/>
                  <a:gd name="T4" fmla="*/ 1 w 156"/>
                  <a:gd name="T5" fmla="*/ 1 h 1586"/>
                  <a:gd name="T6" fmla="*/ 1 w 156"/>
                  <a:gd name="T7" fmla="*/ 1 h 1586"/>
                  <a:gd name="T8" fmla="*/ 1 w 156"/>
                  <a:gd name="T9" fmla="*/ 1 h 1586"/>
                  <a:gd name="T10" fmla="*/ 1 w 156"/>
                  <a:gd name="T11" fmla="*/ 1 h 1586"/>
                  <a:gd name="T12" fmla="*/ 1 w 156"/>
                  <a:gd name="T13" fmla="*/ 2 h 1586"/>
                  <a:gd name="T14" fmla="*/ 1 w 156"/>
                  <a:gd name="T15" fmla="*/ 2 h 1586"/>
                  <a:gd name="T16" fmla="*/ 1 w 156"/>
                  <a:gd name="T17" fmla="*/ 2 h 1586"/>
                  <a:gd name="T18" fmla="*/ 0 w 156"/>
                  <a:gd name="T19" fmla="*/ 2 h 1586"/>
                  <a:gd name="T20" fmla="*/ 1 w 156"/>
                  <a:gd name="T21" fmla="*/ 2 h 1586"/>
                  <a:gd name="T22" fmla="*/ 1 w 156"/>
                  <a:gd name="T23" fmla="*/ 2 h 1586"/>
                  <a:gd name="T24" fmla="*/ 1 w 156"/>
                  <a:gd name="T25" fmla="*/ 1 h 1586"/>
                  <a:gd name="T26" fmla="*/ 1 w 156"/>
                  <a:gd name="T27" fmla="*/ 1 h 1586"/>
                  <a:gd name="T28" fmla="*/ 1 w 156"/>
                  <a:gd name="T29" fmla="*/ 1 h 1586"/>
                  <a:gd name="T30" fmla="*/ 1 w 156"/>
                  <a:gd name="T31" fmla="*/ 1 h 1586"/>
                  <a:gd name="T32" fmla="*/ 1 w 156"/>
                  <a:gd name="T33" fmla="*/ 1 h 1586"/>
                  <a:gd name="T34" fmla="*/ 1 w 156"/>
                  <a:gd name="T35" fmla="*/ 0 h 1586"/>
                  <a:gd name="T36" fmla="*/ 1 w 156"/>
                  <a:gd name="T37" fmla="*/ 1 h 158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6"/>
                  <a:gd name="T58" fmla="*/ 0 h 1586"/>
                  <a:gd name="T59" fmla="*/ 156 w 156"/>
                  <a:gd name="T60" fmla="*/ 1586 h 158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6" h="1586">
                    <a:moveTo>
                      <a:pt x="156" y="29"/>
                    </a:moveTo>
                    <a:lnTo>
                      <a:pt x="129" y="214"/>
                    </a:lnTo>
                    <a:lnTo>
                      <a:pt x="104" y="393"/>
                    </a:lnTo>
                    <a:lnTo>
                      <a:pt x="83" y="570"/>
                    </a:lnTo>
                    <a:lnTo>
                      <a:pt x="64" y="750"/>
                    </a:lnTo>
                    <a:lnTo>
                      <a:pt x="47" y="937"/>
                    </a:lnTo>
                    <a:lnTo>
                      <a:pt x="35" y="1133"/>
                    </a:lnTo>
                    <a:lnTo>
                      <a:pt x="26" y="1346"/>
                    </a:lnTo>
                    <a:lnTo>
                      <a:pt x="20" y="1578"/>
                    </a:lnTo>
                    <a:lnTo>
                      <a:pt x="0" y="1586"/>
                    </a:lnTo>
                    <a:lnTo>
                      <a:pt x="9" y="1370"/>
                    </a:lnTo>
                    <a:lnTo>
                      <a:pt x="19" y="1167"/>
                    </a:lnTo>
                    <a:lnTo>
                      <a:pt x="31" y="976"/>
                    </a:lnTo>
                    <a:lnTo>
                      <a:pt x="46" y="789"/>
                    </a:lnTo>
                    <a:lnTo>
                      <a:pt x="64" y="602"/>
                    </a:lnTo>
                    <a:lnTo>
                      <a:pt x="83" y="412"/>
                    </a:lnTo>
                    <a:lnTo>
                      <a:pt x="105" y="213"/>
                    </a:lnTo>
                    <a:lnTo>
                      <a:pt x="129" y="0"/>
                    </a:lnTo>
                    <a:lnTo>
                      <a:pt x="156" y="29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14" name="Freeform 108"/>
              <p:cNvSpPr>
                <a:spLocks/>
              </p:cNvSpPr>
              <p:nvPr/>
            </p:nvSpPr>
            <p:spPr bwMode="auto">
              <a:xfrm>
                <a:off x="3874" y="2905"/>
                <a:ext cx="25" cy="44"/>
              </a:xfrm>
              <a:custGeom>
                <a:avLst/>
                <a:gdLst>
                  <a:gd name="T0" fmla="*/ 1 w 49"/>
                  <a:gd name="T1" fmla="*/ 0 h 87"/>
                  <a:gd name="T2" fmla="*/ 1 w 49"/>
                  <a:gd name="T3" fmla="*/ 1 h 87"/>
                  <a:gd name="T4" fmla="*/ 1 w 49"/>
                  <a:gd name="T5" fmla="*/ 1 h 87"/>
                  <a:gd name="T6" fmla="*/ 1 w 49"/>
                  <a:gd name="T7" fmla="*/ 1 h 87"/>
                  <a:gd name="T8" fmla="*/ 0 w 49"/>
                  <a:gd name="T9" fmla="*/ 1 h 87"/>
                  <a:gd name="T10" fmla="*/ 1 w 49"/>
                  <a:gd name="T11" fmla="*/ 1 h 87"/>
                  <a:gd name="T12" fmla="*/ 1 w 49"/>
                  <a:gd name="T13" fmla="*/ 1 h 87"/>
                  <a:gd name="T14" fmla="*/ 1 w 49"/>
                  <a:gd name="T15" fmla="*/ 1 h 87"/>
                  <a:gd name="T16" fmla="*/ 1 w 49"/>
                  <a:gd name="T17" fmla="*/ 1 h 87"/>
                  <a:gd name="T18" fmla="*/ 1 w 49"/>
                  <a:gd name="T19" fmla="*/ 1 h 87"/>
                  <a:gd name="T20" fmla="*/ 1 w 49"/>
                  <a:gd name="T21" fmla="*/ 1 h 87"/>
                  <a:gd name="T22" fmla="*/ 1 w 49"/>
                  <a:gd name="T23" fmla="*/ 1 h 87"/>
                  <a:gd name="T24" fmla="*/ 1 w 49"/>
                  <a:gd name="T25" fmla="*/ 1 h 87"/>
                  <a:gd name="T26" fmla="*/ 1 w 49"/>
                  <a:gd name="T27" fmla="*/ 1 h 87"/>
                  <a:gd name="T28" fmla="*/ 1 w 49"/>
                  <a:gd name="T29" fmla="*/ 1 h 87"/>
                  <a:gd name="T30" fmla="*/ 1 w 49"/>
                  <a:gd name="T31" fmla="*/ 1 h 87"/>
                  <a:gd name="T32" fmla="*/ 1 w 49"/>
                  <a:gd name="T33" fmla="*/ 0 h 8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87"/>
                  <a:gd name="T53" fmla="*/ 49 w 49"/>
                  <a:gd name="T54" fmla="*/ 87 h 8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87">
                    <a:moveTo>
                      <a:pt x="24" y="0"/>
                    </a:moveTo>
                    <a:lnTo>
                      <a:pt x="15" y="3"/>
                    </a:lnTo>
                    <a:lnTo>
                      <a:pt x="7" y="13"/>
                    </a:lnTo>
                    <a:lnTo>
                      <a:pt x="2" y="26"/>
                    </a:lnTo>
                    <a:lnTo>
                      <a:pt x="0" y="44"/>
                    </a:lnTo>
                    <a:lnTo>
                      <a:pt x="2" y="61"/>
                    </a:lnTo>
                    <a:lnTo>
                      <a:pt x="7" y="74"/>
                    </a:lnTo>
                    <a:lnTo>
                      <a:pt x="15" y="84"/>
                    </a:lnTo>
                    <a:lnTo>
                      <a:pt x="24" y="87"/>
                    </a:lnTo>
                    <a:lnTo>
                      <a:pt x="33" y="84"/>
                    </a:lnTo>
                    <a:lnTo>
                      <a:pt x="42" y="74"/>
                    </a:lnTo>
                    <a:lnTo>
                      <a:pt x="48" y="61"/>
                    </a:lnTo>
                    <a:lnTo>
                      <a:pt x="49" y="44"/>
                    </a:lnTo>
                    <a:lnTo>
                      <a:pt x="48" y="26"/>
                    </a:lnTo>
                    <a:lnTo>
                      <a:pt x="42" y="13"/>
                    </a:lnTo>
                    <a:lnTo>
                      <a:pt x="33" y="3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15" name="Freeform 109"/>
              <p:cNvSpPr>
                <a:spLocks/>
              </p:cNvSpPr>
              <p:nvPr/>
            </p:nvSpPr>
            <p:spPr bwMode="auto">
              <a:xfrm>
                <a:off x="4153" y="3040"/>
                <a:ext cx="43" cy="20"/>
              </a:xfrm>
              <a:custGeom>
                <a:avLst/>
                <a:gdLst>
                  <a:gd name="T0" fmla="*/ 0 w 87"/>
                  <a:gd name="T1" fmla="*/ 1 h 39"/>
                  <a:gd name="T2" fmla="*/ 0 w 87"/>
                  <a:gd name="T3" fmla="*/ 1 h 39"/>
                  <a:gd name="T4" fmla="*/ 0 w 87"/>
                  <a:gd name="T5" fmla="*/ 0 h 39"/>
                  <a:gd name="T6" fmla="*/ 0 w 87"/>
                  <a:gd name="T7" fmla="*/ 0 h 39"/>
                  <a:gd name="T8" fmla="*/ 0 w 87"/>
                  <a:gd name="T9" fmla="*/ 1 h 39"/>
                  <a:gd name="T10" fmla="*/ 0 w 87"/>
                  <a:gd name="T11" fmla="*/ 1 h 39"/>
                  <a:gd name="T12" fmla="*/ 0 w 87"/>
                  <a:gd name="T13" fmla="*/ 1 h 39"/>
                  <a:gd name="T14" fmla="*/ 0 w 87"/>
                  <a:gd name="T15" fmla="*/ 1 h 39"/>
                  <a:gd name="T16" fmla="*/ 0 w 87"/>
                  <a:gd name="T17" fmla="*/ 1 h 39"/>
                  <a:gd name="T18" fmla="*/ 0 w 87"/>
                  <a:gd name="T19" fmla="*/ 1 h 39"/>
                  <a:gd name="T20" fmla="*/ 0 w 87"/>
                  <a:gd name="T21" fmla="*/ 1 h 39"/>
                  <a:gd name="T22" fmla="*/ 0 w 87"/>
                  <a:gd name="T23" fmla="*/ 1 h 39"/>
                  <a:gd name="T24" fmla="*/ 0 w 87"/>
                  <a:gd name="T25" fmla="*/ 1 h 39"/>
                  <a:gd name="T26" fmla="*/ 0 w 87"/>
                  <a:gd name="T27" fmla="*/ 1 h 39"/>
                  <a:gd name="T28" fmla="*/ 0 w 87"/>
                  <a:gd name="T29" fmla="*/ 1 h 39"/>
                  <a:gd name="T30" fmla="*/ 0 w 87"/>
                  <a:gd name="T31" fmla="*/ 1 h 39"/>
                  <a:gd name="T32" fmla="*/ 0 w 87"/>
                  <a:gd name="T33" fmla="*/ 1 h 39"/>
                  <a:gd name="T34" fmla="*/ 0 w 87"/>
                  <a:gd name="T35" fmla="*/ 1 h 39"/>
                  <a:gd name="T36" fmla="*/ 0 w 87"/>
                  <a:gd name="T37" fmla="*/ 1 h 39"/>
                  <a:gd name="T38" fmla="*/ 0 w 87"/>
                  <a:gd name="T39" fmla="*/ 1 h 39"/>
                  <a:gd name="T40" fmla="*/ 0 w 87"/>
                  <a:gd name="T41" fmla="*/ 1 h 39"/>
                  <a:gd name="T42" fmla="*/ 0 w 87"/>
                  <a:gd name="T43" fmla="*/ 1 h 39"/>
                  <a:gd name="T44" fmla="*/ 0 w 87"/>
                  <a:gd name="T45" fmla="*/ 1 h 39"/>
                  <a:gd name="T46" fmla="*/ 0 w 87"/>
                  <a:gd name="T47" fmla="*/ 1 h 39"/>
                  <a:gd name="T48" fmla="*/ 0 w 87"/>
                  <a:gd name="T49" fmla="*/ 1 h 3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7"/>
                  <a:gd name="T76" fmla="*/ 0 h 39"/>
                  <a:gd name="T77" fmla="*/ 87 w 87"/>
                  <a:gd name="T78" fmla="*/ 39 h 3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7" h="39">
                    <a:moveTo>
                      <a:pt x="47" y="3"/>
                    </a:moveTo>
                    <a:lnTo>
                      <a:pt x="38" y="2"/>
                    </a:lnTo>
                    <a:lnTo>
                      <a:pt x="30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9" y="2"/>
                    </a:lnTo>
                    <a:lnTo>
                      <a:pt x="5" y="5"/>
                    </a:lnTo>
                    <a:lnTo>
                      <a:pt x="2" y="7"/>
                    </a:lnTo>
                    <a:lnTo>
                      <a:pt x="0" y="10"/>
                    </a:lnTo>
                    <a:lnTo>
                      <a:pt x="3" y="18"/>
                    </a:lnTo>
                    <a:lnTo>
                      <a:pt x="11" y="26"/>
                    </a:lnTo>
                    <a:lnTo>
                      <a:pt x="24" y="33"/>
                    </a:lnTo>
                    <a:lnTo>
                      <a:pt x="41" y="38"/>
                    </a:lnTo>
                    <a:lnTo>
                      <a:pt x="50" y="39"/>
                    </a:lnTo>
                    <a:lnTo>
                      <a:pt x="57" y="39"/>
                    </a:lnTo>
                    <a:lnTo>
                      <a:pt x="66" y="39"/>
                    </a:lnTo>
                    <a:lnTo>
                      <a:pt x="72" y="39"/>
                    </a:lnTo>
                    <a:lnTo>
                      <a:pt x="78" y="38"/>
                    </a:lnTo>
                    <a:lnTo>
                      <a:pt x="82" y="36"/>
                    </a:lnTo>
                    <a:lnTo>
                      <a:pt x="85" y="33"/>
                    </a:lnTo>
                    <a:lnTo>
                      <a:pt x="87" y="29"/>
                    </a:lnTo>
                    <a:lnTo>
                      <a:pt x="85" y="21"/>
                    </a:lnTo>
                    <a:lnTo>
                      <a:pt x="78" y="15"/>
                    </a:lnTo>
                    <a:lnTo>
                      <a:pt x="64" y="8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16" name="Freeform 110"/>
              <p:cNvSpPr>
                <a:spLocks/>
              </p:cNvSpPr>
              <p:nvPr/>
            </p:nvSpPr>
            <p:spPr bwMode="auto">
              <a:xfrm>
                <a:off x="4032" y="3001"/>
                <a:ext cx="43" cy="20"/>
              </a:xfrm>
              <a:custGeom>
                <a:avLst/>
                <a:gdLst>
                  <a:gd name="T0" fmla="*/ 1 w 86"/>
                  <a:gd name="T1" fmla="*/ 0 h 41"/>
                  <a:gd name="T2" fmla="*/ 1 w 86"/>
                  <a:gd name="T3" fmla="*/ 0 h 41"/>
                  <a:gd name="T4" fmla="*/ 1 w 86"/>
                  <a:gd name="T5" fmla="*/ 0 h 41"/>
                  <a:gd name="T6" fmla="*/ 1 w 86"/>
                  <a:gd name="T7" fmla="*/ 0 h 41"/>
                  <a:gd name="T8" fmla="*/ 1 w 86"/>
                  <a:gd name="T9" fmla="*/ 0 h 41"/>
                  <a:gd name="T10" fmla="*/ 1 w 86"/>
                  <a:gd name="T11" fmla="*/ 0 h 41"/>
                  <a:gd name="T12" fmla="*/ 1 w 86"/>
                  <a:gd name="T13" fmla="*/ 0 h 41"/>
                  <a:gd name="T14" fmla="*/ 1 w 86"/>
                  <a:gd name="T15" fmla="*/ 0 h 41"/>
                  <a:gd name="T16" fmla="*/ 0 w 86"/>
                  <a:gd name="T17" fmla="*/ 0 h 41"/>
                  <a:gd name="T18" fmla="*/ 1 w 86"/>
                  <a:gd name="T19" fmla="*/ 0 h 41"/>
                  <a:gd name="T20" fmla="*/ 1 w 86"/>
                  <a:gd name="T21" fmla="*/ 0 h 41"/>
                  <a:gd name="T22" fmla="*/ 1 w 86"/>
                  <a:gd name="T23" fmla="*/ 0 h 41"/>
                  <a:gd name="T24" fmla="*/ 1 w 86"/>
                  <a:gd name="T25" fmla="*/ 0 h 41"/>
                  <a:gd name="T26" fmla="*/ 1 w 86"/>
                  <a:gd name="T27" fmla="*/ 0 h 41"/>
                  <a:gd name="T28" fmla="*/ 1 w 86"/>
                  <a:gd name="T29" fmla="*/ 0 h 41"/>
                  <a:gd name="T30" fmla="*/ 1 w 86"/>
                  <a:gd name="T31" fmla="*/ 0 h 41"/>
                  <a:gd name="T32" fmla="*/ 1 w 86"/>
                  <a:gd name="T33" fmla="*/ 0 h 41"/>
                  <a:gd name="T34" fmla="*/ 1 w 86"/>
                  <a:gd name="T35" fmla="*/ 0 h 41"/>
                  <a:gd name="T36" fmla="*/ 1 w 86"/>
                  <a:gd name="T37" fmla="*/ 0 h 41"/>
                  <a:gd name="T38" fmla="*/ 1 w 86"/>
                  <a:gd name="T39" fmla="*/ 0 h 41"/>
                  <a:gd name="T40" fmla="*/ 1 w 86"/>
                  <a:gd name="T41" fmla="*/ 0 h 41"/>
                  <a:gd name="T42" fmla="*/ 1 w 86"/>
                  <a:gd name="T43" fmla="*/ 0 h 41"/>
                  <a:gd name="T44" fmla="*/ 1 w 86"/>
                  <a:gd name="T45" fmla="*/ 0 h 41"/>
                  <a:gd name="T46" fmla="*/ 1 w 86"/>
                  <a:gd name="T47" fmla="*/ 0 h 41"/>
                  <a:gd name="T48" fmla="*/ 1 w 86"/>
                  <a:gd name="T49" fmla="*/ 0 h 4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6"/>
                  <a:gd name="T76" fmla="*/ 0 h 41"/>
                  <a:gd name="T77" fmla="*/ 86 w 86"/>
                  <a:gd name="T78" fmla="*/ 41 h 4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6" h="41">
                    <a:moveTo>
                      <a:pt x="46" y="4"/>
                    </a:moveTo>
                    <a:lnTo>
                      <a:pt x="37" y="2"/>
                    </a:lnTo>
                    <a:lnTo>
                      <a:pt x="30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9" y="4"/>
                    </a:lnTo>
                    <a:lnTo>
                      <a:pt x="4" y="5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3" y="20"/>
                    </a:lnTo>
                    <a:lnTo>
                      <a:pt x="10" y="26"/>
                    </a:lnTo>
                    <a:lnTo>
                      <a:pt x="24" y="33"/>
                    </a:lnTo>
                    <a:lnTo>
                      <a:pt x="40" y="38"/>
                    </a:lnTo>
                    <a:lnTo>
                      <a:pt x="49" y="39"/>
                    </a:lnTo>
                    <a:lnTo>
                      <a:pt x="58" y="41"/>
                    </a:lnTo>
                    <a:lnTo>
                      <a:pt x="66" y="41"/>
                    </a:lnTo>
                    <a:lnTo>
                      <a:pt x="73" y="39"/>
                    </a:lnTo>
                    <a:lnTo>
                      <a:pt x="77" y="38"/>
                    </a:lnTo>
                    <a:lnTo>
                      <a:pt x="82" y="36"/>
                    </a:lnTo>
                    <a:lnTo>
                      <a:pt x="85" y="33"/>
                    </a:lnTo>
                    <a:lnTo>
                      <a:pt x="86" y="30"/>
                    </a:lnTo>
                    <a:lnTo>
                      <a:pt x="85" y="21"/>
                    </a:lnTo>
                    <a:lnTo>
                      <a:pt x="76" y="15"/>
                    </a:lnTo>
                    <a:lnTo>
                      <a:pt x="63" y="8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17" name="Freeform 111"/>
              <p:cNvSpPr>
                <a:spLocks/>
              </p:cNvSpPr>
              <p:nvPr/>
            </p:nvSpPr>
            <p:spPr bwMode="auto">
              <a:xfrm>
                <a:off x="3908" y="2920"/>
                <a:ext cx="24" cy="44"/>
              </a:xfrm>
              <a:custGeom>
                <a:avLst/>
                <a:gdLst>
                  <a:gd name="T0" fmla="*/ 0 w 49"/>
                  <a:gd name="T1" fmla="*/ 0 h 88"/>
                  <a:gd name="T2" fmla="*/ 0 w 49"/>
                  <a:gd name="T3" fmla="*/ 1 h 88"/>
                  <a:gd name="T4" fmla="*/ 0 w 49"/>
                  <a:gd name="T5" fmla="*/ 1 h 88"/>
                  <a:gd name="T6" fmla="*/ 0 w 49"/>
                  <a:gd name="T7" fmla="*/ 1 h 88"/>
                  <a:gd name="T8" fmla="*/ 0 w 49"/>
                  <a:gd name="T9" fmla="*/ 1 h 88"/>
                  <a:gd name="T10" fmla="*/ 0 w 49"/>
                  <a:gd name="T11" fmla="*/ 1 h 88"/>
                  <a:gd name="T12" fmla="*/ 0 w 49"/>
                  <a:gd name="T13" fmla="*/ 1 h 88"/>
                  <a:gd name="T14" fmla="*/ 0 w 49"/>
                  <a:gd name="T15" fmla="*/ 1 h 88"/>
                  <a:gd name="T16" fmla="*/ 0 w 49"/>
                  <a:gd name="T17" fmla="*/ 1 h 88"/>
                  <a:gd name="T18" fmla="*/ 0 w 49"/>
                  <a:gd name="T19" fmla="*/ 1 h 88"/>
                  <a:gd name="T20" fmla="*/ 0 w 49"/>
                  <a:gd name="T21" fmla="*/ 1 h 88"/>
                  <a:gd name="T22" fmla="*/ 0 w 49"/>
                  <a:gd name="T23" fmla="*/ 1 h 88"/>
                  <a:gd name="T24" fmla="*/ 0 w 49"/>
                  <a:gd name="T25" fmla="*/ 1 h 88"/>
                  <a:gd name="T26" fmla="*/ 0 w 49"/>
                  <a:gd name="T27" fmla="*/ 1 h 88"/>
                  <a:gd name="T28" fmla="*/ 0 w 49"/>
                  <a:gd name="T29" fmla="*/ 1 h 88"/>
                  <a:gd name="T30" fmla="*/ 0 w 49"/>
                  <a:gd name="T31" fmla="*/ 1 h 88"/>
                  <a:gd name="T32" fmla="*/ 0 w 49"/>
                  <a:gd name="T33" fmla="*/ 0 h 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88"/>
                  <a:gd name="T53" fmla="*/ 49 w 49"/>
                  <a:gd name="T54" fmla="*/ 88 h 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88">
                    <a:moveTo>
                      <a:pt x="24" y="0"/>
                    </a:moveTo>
                    <a:lnTo>
                      <a:pt x="15" y="3"/>
                    </a:lnTo>
                    <a:lnTo>
                      <a:pt x="8" y="13"/>
                    </a:lnTo>
                    <a:lnTo>
                      <a:pt x="2" y="26"/>
                    </a:lnTo>
                    <a:lnTo>
                      <a:pt x="0" y="44"/>
                    </a:lnTo>
                    <a:lnTo>
                      <a:pt x="2" y="62"/>
                    </a:lnTo>
                    <a:lnTo>
                      <a:pt x="8" y="75"/>
                    </a:lnTo>
                    <a:lnTo>
                      <a:pt x="15" y="84"/>
                    </a:lnTo>
                    <a:lnTo>
                      <a:pt x="24" y="88"/>
                    </a:lnTo>
                    <a:lnTo>
                      <a:pt x="33" y="84"/>
                    </a:lnTo>
                    <a:lnTo>
                      <a:pt x="42" y="75"/>
                    </a:lnTo>
                    <a:lnTo>
                      <a:pt x="48" y="62"/>
                    </a:lnTo>
                    <a:lnTo>
                      <a:pt x="49" y="44"/>
                    </a:lnTo>
                    <a:lnTo>
                      <a:pt x="48" y="26"/>
                    </a:lnTo>
                    <a:lnTo>
                      <a:pt x="42" y="13"/>
                    </a:lnTo>
                    <a:lnTo>
                      <a:pt x="33" y="3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18" name="Freeform 112"/>
              <p:cNvSpPr>
                <a:spLocks/>
              </p:cNvSpPr>
              <p:nvPr/>
            </p:nvSpPr>
            <p:spPr bwMode="auto">
              <a:xfrm>
                <a:off x="4212" y="3060"/>
                <a:ext cx="43" cy="19"/>
              </a:xfrm>
              <a:custGeom>
                <a:avLst/>
                <a:gdLst>
                  <a:gd name="T0" fmla="*/ 0 w 87"/>
                  <a:gd name="T1" fmla="*/ 0 h 39"/>
                  <a:gd name="T2" fmla="*/ 0 w 87"/>
                  <a:gd name="T3" fmla="*/ 0 h 39"/>
                  <a:gd name="T4" fmla="*/ 0 w 87"/>
                  <a:gd name="T5" fmla="*/ 0 h 39"/>
                  <a:gd name="T6" fmla="*/ 0 w 87"/>
                  <a:gd name="T7" fmla="*/ 0 h 39"/>
                  <a:gd name="T8" fmla="*/ 0 w 87"/>
                  <a:gd name="T9" fmla="*/ 0 h 39"/>
                  <a:gd name="T10" fmla="*/ 0 w 87"/>
                  <a:gd name="T11" fmla="*/ 0 h 39"/>
                  <a:gd name="T12" fmla="*/ 0 w 87"/>
                  <a:gd name="T13" fmla="*/ 0 h 39"/>
                  <a:gd name="T14" fmla="*/ 0 w 87"/>
                  <a:gd name="T15" fmla="*/ 0 h 39"/>
                  <a:gd name="T16" fmla="*/ 0 w 87"/>
                  <a:gd name="T17" fmla="*/ 0 h 39"/>
                  <a:gd name="T18" fmla="*/ 0 w 87"/>
                  <a:gd name="T19" fmla="*/ 0 h 39"/>
                  <a:gd name="T20" fmla="*/ 0 w 87"/>
                  <a:gd name="T21" fmla="*/ 0 h 39"/>
                  <a:gd name="T22" fmla="*/ 0 w 87"/>
                  <a:gd name="T23" fmla="*/ 0 h 39"/>
                  <a:gd name="T24" fmla="*/ 0 w 87"/>
                  <a:gd name="T25" fmla="*/ 0 h 39"/>
                  <a:gd name="T26" fmla="*/ 0 w 87"/>
                  <a:gd name="T27" fmla="*/ 0 h 39"/>
                  <a:gd name="T28" fmla="*/ 0 w 87"/>
                  <a:gd name="T29" fmla="*/ 0 h 39"/>
                  <a:gd name="T30" fmla="*/ 0 w 87"/>
                  <a:gd name="T31" fmla="*/ 0 h 39"/>
                  <a:gd name="T32" fmla="*/ 0 w 87"/>
                  <a:gd name="T33" fmla="*/ 0 h 39"/>
                  <a:gd name="T34" fmla="*/ 0 w 87"/>
                  <a:gd name="T35" fmla="*/ 0 h 39"/>
                  <a:gd name="T36" fmla="*/ 0 w 87"/>
                  <a:gd name="T37" fmla="*/ 0 h 39"/>
                  <a:gd name="T38" fmla="*/ 0 w 87"/>
                  <a:gd name="T39" fmla="*/ 0 h 39"/>
                  <a:gd name="T40" fmla="*/ 0 w 87"/>
                  <a:gd name="T41" fmla="*/ 0 h 39"/>
                  <a:gd name="T42" fmla="*/ 0 w 87"/>
                  <a:gd name="T43" fmla="*/ 0 h 39"/>
                  <a:gd name="T44" fmla="*/ 0 w 87"/>
                  <a:gd name="T45" fmla="*/ 0 h 39"/>
                  <a:gd name="T46" fmla="*/ 0 w 87"/>
                  <a:gd name="T47" fmla="*/ 0 h 39"/>
                  <a:gd name="T48" fmla="*/ 0 w 87"/>
                  <a:gd name="T49" fmla="*/ 0 h 3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7"/>
                  <a:gd name="T76" fmla="*/ 0 h 39"/>
                  <a:gd name="T77" fmla="*/ 87 w 87"/>
                  <a:gd name="T78" fmla="*/ 39 h 3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7" h="39">
                    <a:moveTo>
                      <a:pt x="46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5" y="3"/>
                    </a:lnTo>
                    <a:lnTo>
                      <a:pt x="2" y="7"/>
                    </a:lnTo>
                    <a:lnTo>
                      <a:pt x="0" y="10"/>
                    </a:lnTo>
                    <a:lnTo>
                      <a:pt x="3" y="18"/>
                    </a:lnTo>
                    <a:lnTo>
                      <a:pt x="12" y="26"/>
                    </a:lnTo>
                    <a:lnTo>
                      <a:pt x="24" y="33"/>
                    </a:lnTo>
                    <a:lnTo>
                      <a:pt x="40" y="38"/>
                    </a:lnTo>
                    <a:lnTo>
                      <a:pt x="49" y="39"/>
                    </a:lnTo>
                    <a:lnTo>
                      <a:pt x="57" y="39"/>
                    </a:lnTo>
                    <a:lnTo>
                      <a:pt x="66" y="39"/>
                    </a:lnTo>
                    <a:lnTo>
                      <a:pt x="72" y="39"/>
                    </a:lnTo>
                    <a:lnTo>
                      <a:pt x="78" y="38"/>
                    </a:lnTo>
                    <a:lnTo>
                      <a:pt x="82" y="36"/>
                    </a:lnTo>
                    <a:lnTo>
                      <a:pt x="85" y="33"/>
                    </a:lnTo>
                    <a:lnTo>
                      <a:pt x="87" y="29"/>
                    </a:lnTo>
                    <a:lnTo>
                      <a:pt x="85" y="21"/>
                    </a:lnTo>
                    <a:lnTo>
                      <a:pt x="76" y="13"/>
                    </a:lnTo>
                    <a:lnTo>
                      <a:pt x="63" y="7"/>
                    </a:lnTo>
                    <a:lnTo>
                      <a:pt x="46" y="2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19" name="Freeform 113"/>
              <p:cNvSpPr>
                <a:spLocks/>
              </p:cNvSpPr>
              <p:nvPr/>
            </p:nvSpPr>
            <p:spPr bwMode="auto">
              <a:xfrm>
                <a:off x="4091" y="3021"/>
                <a:ext cx="43" cy="19"/>
              </a:xfrm>
              <a:custGeom>
                <a:avLst/>
                <a:gdLst>
                  <a:gd name="T0" fmla="*/ 1 w 86"/>
                  <a:gd name="T1" fmla="*/ 0 h 39"/>
                  <a:gd name="T2" fmla="*/ 1 w 86"/>
                  <a:gd name="T3" fmla="*/ 0 h 39"/>
                  <a:gd name="T4" fmla="*/ 1 w 86"/>
                  <a:gd name="T5" fmla="*/ 0 h 39"/>
                  <a:gd name="T6" fmla="*/ 1 w 86"/>
                  <a:gd name="T7" fmla="*/ 0 h 39"/>
                  <a:gd name="T8" fmla="*/ 1 w 86"/>
                  <a:gd name="T9" fmla="*/ 0 h 39"/>
                  <a:gd name="T10" fmla="*/ 1 w 86"/>
                  <a:gd name="T11" fmla="*/ 0 h 39"/>
                  <a:gd name="T12" fmla="*/ 1 w 86"/>
                  <a:gd name="T13" fmla="*/ 0 h 39"/>
                  <a:gd name="T14" fmla="*/ 1 w 86"/>
                  <a:gd name="T15" fmla="*/ 0 h 39"/>
                  <a:gd name="T16" fmla="*/ 0 w 86"/>
                  <a:gd name="T17" fmla="*/ 0 h 39"/>
                  <a:gd name="T18" fmla="*/ 1 w 86"/>
                  <a:gd name="T19" fmla="*/ 0 h 39"/>
                  <a:gd name="T20" fmla="*/ 1 w 86"/>
                  <a:gd name="T21" fmla="*/ 0 h 39"/>
                  <a:gd name="T22" fmla="*/ 1 w 86"/>
                  <a:gd name="T23" fmla="*/ 0 h 39"/>
                  <a:gd name="T24" fmla="*/ 1 w 86"/>
                  <a:gd name="T25" fmla="*/ 0 h 39"/>
                  <a:gd name="T26" fmla="*/ 1 w 86"/>
                  <a:gd name="T27" fmla="*/ 0 h 39"/>
                  <a:gd name="T28" fmla="*/ 1 w 86"/>
                  <a:gd name="T29" fmla="*/ 0 h 39"/>
                  <a:gd name="T30" fmla="*/ 1 w 86"/>
                  <a:gd name="T31" fmla="*/ 0 h 39"/>
                  <a:gd name="T32" fmla="*/ 1 w 86"/>
                  <a:gd name="T33" fmla="*/ 0 h 39"/>
                  <a:gd name="T34" fmla="*/ 1 w 86"/>
                  <a:gd name="T35" fmla="*/ 0 h 39"/>
                  <a:gd name="T36" fmla="*/ 1 w 86"/>
                  <a:gd name="T37" fmla="*/ 0 h 39"/>
                  <a:gd name="T38" fmla="*/ 1 w 86"/>
                  <a:gd name="T39" fmla="*/ 0 h 39"/>
                  <a:gd name="T40" fmla="*/ 1 w 86"/>
                  <a:gd name="T41" fmla="*/ 0 h 39"/>
                  <a:gd name="T42" fmla="*/ 1 w 86"/>
                  <a:gd name="T43" fmla="*/ 0 h 39"/>
                  <a:gd name="T44" fmla="*/ 1 w 86"/>
                  <a:gd name="T45" fmla="*/ 0 h 39"/>
                  <a:gd name="T46" fmla="*/ 1 w 86"/>
                  <a:gd name="T47" fmla="*/ 0 h 39"/>
                  <a:gd name="T48" fmla="*/ 1 w 86"/>
                  <a:gd name="T49" fmla="*/ 0 h 3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6"/>
                  <a:gd name="T76" fmla="*/ 0 h 39"/>
                  <a:gd name="T77" fmla="*/ 86 w 86"/>
                  <a:gd name="T78" fmla="*/ 39 h 3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6" h="39">
                    <a:moveTo>
                      <a:pt x="46" y="2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10"/>
                    </a:lnTo>
                    <a:lnTo>
                      <a:pt x="3" y="18"/>
                    </a:lnTo>
                    <a:lnTo>
                      <a:pt x="10" y="26"/>
                    </a:lnTo>
                    <a:lnTo>
                      <a:pt x="24" y="33"/>
                    </a:lnTo>
                    <a:lnTo>
                      <a:pt x="41" y="38"/>
                    </a:lnTo>
                    <a:lnTo>
                      <a:pt x="50" y="39"/>
                    </a:lnTo>
                    <a:lnTo>
                      <a:pt x="58" y="39"/>
                    </a:lnTo>
                    <a:lnTo>
                      <a:pt x="65" y="39"/>
                    </a:lnTo>
                    <a:lnTo>
                      <a:pt x="71" y="39"/>
                    </a:lnTo>
                    <a:lnTo>
                      <a:pt x="77" y="38"/>
                    </a:lnTo>
                    <a:lnTo>
                      <a:pt x="82" y="36"/>
                    </a:lnTo>
                    <a:lnTo>
                      <a:pt x="85" y="33"/>
                    </a:lnTo>
                    <a:lnTo>
                      <a:pt x="86" y="29"/>
                    </a:lnTo>
                    <a:lnTo>
                      <a:pt x="83" y="21"/>
                    </a:lnTo>
                    <a:lnTo>
                      <a:pt x="76" y="15"/>
                    </a:lnTo>
                    <a:lnTo>
                      <a:pt x="62" y="7"/>
                    </a:lnTo>
                    <a:lnTo>
                      <a:pt x="46" y="2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20" name="Freeform 114"/>
              <p:cNvSpPr>
                <a:spLocks/>
              </p:cNvSpPr>
              <p:nvPr/>
            </p:nvSpPr>
            <p:spPr bwMode="auto">
              <a:xfrm>
                <a:off x="3876" y="2912"/>
                <a:ext cx="17" cy="31"/>
              </a:xfrm>
              <a:custGeom>
                <a:avLst/>
                <a:gdLst>
                  <a:gd name="T0" fmla="*/ 0 w 36"/>
                  <a:gd name="T1" fmla="*/ 0 h 63"/>
                  <a:gd name="T2" fmla="*/ 0 w 36"/>
                  <a:gd name="T3" fmla="*/ 0 h 63"/>
                  <a:gd name="T4" fmla="*/ 0 w 36"/>
                  <a:gd name="T5" fmla="*/ 0 h 63"/>
                  <a:gd name="T6" fmla="*/ 0 w 36"/>
                  <a:gd name="T7" fmla="*/ 0 h 63"/>
                  <a:gd name="T8" fmla="*/ 0 w 36"/>
                  <a:gd name="T9" fmla="*/ 0 h 63"/>
                  <a:gd name="T10" fmla="*/ 0 w 36"/>
                  <a:gd name="T11" fmla="*/ 0 h 63"/>
                  <a:gd name="T12" fmla="*/ 0 w 36"/>
                  <a:gd name="T13" fmla="*/ 0 h 63"/>
                  <a:gd name="T14" fmla="*/ 0 w 36"/>
                  <a:gd name="T15" fmla="*/ 0 h 63"/>
                  <a:gd name="T16" fmla="*/ 0 w 36"/>
                  <a:gd name="T17" fmla="*/ 0 h 63"/>
                  <a:gd name="T18" fmla="*/ 0 w 36"/>
                  <a:gd name="T19" fmla="*/ 0 h 63"/>
                  <a:gd name="T20" fmla="*/ 0 w 36"/>
                  <a:gd name="T21" fmla="*/ 0 h 63"/>
                  <a:gd name="T22" fmla="*/ 0 w 36"/>
                  <a:gd name="T23" fmla="*/ 0 h 63"/>
                  <a:gd name="T24" fmla="*/ 0 w 36"/>
                  <a:gd name="T25" fmla="*/ 0 h 63"/>
                  <a:gd name="T26" fmla="*/ 0 w 36"/>
                  <a:gd name="T27" fmla="*/ 0 h 63"/>
                  <a:gd name="T28" fmla="*/ 0 w 36"/>
                  <a:gd name="T29" fmla="*/ 0 h 63"/>
                  <a:gd name="T30" fmla="*/ 0 w 36"/>
                  <a:gd name="T31" fmla="*/ 0 h 63"/>
                  <a:gd name="T32" fmla="*/ 0 w 36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63"/>
                  <a:gd name="T53" fmla="*/ 36 w 36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63">
                    <a:moveTo>
                      <a:pt x="18" y="0"/>
                    </a:moveTo>
                    <a:lnTo>
                      <a:pt x="12" y="1"/>
                    </a:lnTo>
                    <a:lnTo>
                      <a:pt x="6" y="8"/>
                    </a:lnTo>
                    <a:lnTo>
                      <a:pt x="1" y="18"/>
                    </a:lnTo>
                    <a:lnTo>
                      <a:pt x="0" y="31"/>
                    </a:lnTo>
                    <a:lnTo>
                      <a:pt x="1" y="44"/>
                    </a:lnTo>
                    <a:lnTo>
                      <a:pt x="6" y="53"/>
                    </a:lnTo>
                    <a:lnTo>
                      <a:pt x="12" y="60"/>
                    </a:lnTo>
                    <a:lnTo>
                      <a:pt x="18" y="63"/>
                    </a:lnTo>
                    <a:lnTo>
                      <a:pt x="25" y="60"/>
                    </a:lnTo>
                    <a:lnTo>
                      <a:pt x="31" y="53"/>
                    </a:lnTo>
                    <a:lnTo>
                      <a:pt x="34" y="44"/>
                    </a:lnTo>
                    <a:lnTo>
                      <a:pt x="36" y="31"/>
                    </a:lnTo>
                    <a:lnTo>
                      <a:pt x="34" y="18"/>
                    </a:lnTo>
                    <a:lnTo>
                      <a:pt x="31" y="8"/>
                    </a:lnTo>
                    <a:lnTo>
                      <a:pt x="25" y="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21" name="Freeform 115"/>
              <p:cNvSpPr>
                <a:spLocks/>
              </p:cNvSpPr>
              <p:nvPr/>
            </p:nvSpPr>
            <p:spPr bwMode="auto">
              <a:xfrm>
                <a:off x="4156" y="3043"/>
                <a:ext cx="32" cy="14"/>
              </a:xfrm>
              <a:custGeom>
                <a:avLst/>
                <a:gdLst>
                  <a:gd name="T0" fmla="*/ 1 w 62"/>
                  <a:gd name="T1" fmla="*/ 0 h 29"/>
                  <a:gd name="T2" fmla="*/ 1 w 62"/>
                  <a:gd name="T3" fmla="*/ 0 h 29"/>
                  <a:gd name="T4" fmla="*/ 1 w 62"/>
                  <a:gd name="T5" fmla="*/ 0 h 29"/>
                  <a:gd name="T6" fmla="*/ 1 w 62"/>
                  <a:gd name="T7" fmla="*/ 0 h 29"/>
                  <a:gd name="T8" fmla="*/ 0 w 62"/>
                  <a:gd name="T9" fmla="*/ 0 h 29"/>
                  <a:gd name="T10" fmla="*/ 1 w 62"/>
                  <a:gd name="T11" fmla="*/ 0 h 29"/>
                  <a:gd name="T12" fmla="*/ 1 w 62"/>
                  <a:gd name="T13" fmla="*/ 0 h 29"/>
                  <a:gd name="T14" fmla="*/ 1 w 62"/>
                  <a:gd name="T15" fmla="*/ 0 h 29"/>
                  <a:gd name="T16" fmla="*/ 1 w 62"/>
                  <a:gd name="T17" fmla="*/ 0 h 29"/>
                  <a:gd name="T18" fmla="*/ 1 w 62"/>
                  <a:gd name="T19" fmla="*/ 0 h 29"/>
                  <a:gd name="T20" fmla="*/ 1 w 62"/>
                  <a:gd name="T21" fmla="*/ 0 h 29"/>
                  <a:gd name="T22" fmla="*/ 1 w 62"/>
                  <a:gd name="T23" fmla="*/ 0 h 29"/>
                  <a:gd name="T24" fmla="*/ 1 w 62"/>
                  <a:gd name="T25" fmla="*/ 0 h 29"/>
                  <a:gd name="T26" fmla="*/ 1 w 62"/>
                  <a:gd name="T27" fmla="*/ 0 h 29"/>
                  <a:gd name="T28" fmla="*/ 1 w 62"/>
                  <a:gd name="T29" fmla="*/ 0 h 29"/>
                  <a:gd name="T30" fmla="*/ 1 w 62"/>
                  <a:gd name="T31" fmla="*/ 0 h 29"/>
                  <a:gd name="T32" fmla="*/ 1 w 62"/>
                  <a:gd name="T33" fmla="*/ 0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29"/>
                  <a:gd name="T53" fmla="*/ 62 w 62"/>
                  <a:gd name="T54" fmla="*/ 29 h 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29">
                    <a:moveTo>
                      <a:pt x="34" y="2"/>
                    </a:moveTo>
                    <a:lnTo>
                      <a:pt x="21" y="0"/>
                    </a:lnTo>
                    <a:lnTo>
                      <a:pt x="10" y="0"/>
                    </a:lnTo>
                    <a:lnTo>
                      <a:pt x="3" y="2"/>
                    </a:lnTo>
                    <a:lnTo>
                      <a:pt x="0" y="7"/>
                    </a:lnTo>
                    <a:lnTo>
                      <a:pt x="1" y="13"/>
                    </a:lnTo>
                    <a:lnTo>
                      <a:pt x="7" y="18"/>
                    </a:lnTo>
                    <a:lnTo>
                      <a:pt x="16" y="23"/>
                    </a:lnTo>
                    <a:lnTo>
                      <a:pt x="28" y="28"/>
                    </a:lnTo>
                    <a:lnTo>
                      <a:pt x="42" y="29"/>
                    </a:lnTo>
                    <a:lnTo>
                      <a:pt x="52" y="28"/>
                    </a:lnTo>
                    <a:lnTo>
                      <a:pt x="59" y="26"/>
                    </a:lnTo>
                    <a:lnTo>
                      <a:pt x="62" y="21"/>
                    </a:lnTo>
                    <a:lnTo>
                      <a:pt x="61" y="16"/>
                    </a:lnTo>
                    <a:lnTo>
                      <a:pt x="55" y="10"/>
                    </a:lnTo>
                    <a:lnTo>
                      <a:pt x="46" y="5"/>
                    </a:lnTo>
                    <a:lnTo>
                      <a:pt x="34" y="2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22" name="Freeform 116"/>
              <p:cNvSpPr>
                <a:spLocks/>
              </p:cNvSpPr>
              <p:nvPr/>
            </p:nvSpPr>
            <p:spPr bwMode="auto">
              <a:xfrm>
                <a:off x="4035" y="3004"/>
                <a:ext cx="32" cy="14"/>
              </a:xfrm>
              <a:custGeom>
                <a:avLst/>
                <a:gdLst>
                  <a:gd name="T0" fmla="*/ 1 w 64"/>
                  <a:gd name="T1" fmla="*/ 0 h 29"/>
                  <a:gd name="T2" fmla="*/ 1 w 64"/>
                  <a:gd name="T3" fmla="*/ 0 h 29"/>
                  <a:gd name="T4" fmla="*/ 1 w 64"/>
                  <a:gd name="T5" fmla="*/ 0 h 29"/>
                  <a:gd name="T6" fmla="*/ 1 w 64"/>
                  <a:gd name="T7" fmla="*/ 0 h 29"/>
                  <a:gd name="T8" fmla="*/ 0 w 64"/>
                  <a:gd name="T9" fmla="*/ 0 h 29"/>
                  <a:gd name="T10" fmla="*/ 1 w 64"/>
                  <a:gd name="T11" fmla="*/ 0 h 29"/>
                  <a:gd name="T12" fmla="*/ 1 w 64"/>
                  <a:gd name="T13" fmla="*/ 0 h 29"/>
                  <a:gd name="T14" fmla="*/ 1 w 64"/>
                  <a:gd name="T15" fmla="*/ 0 h 29"/>
                  <a:gd name="T16" fmla="*/ 1 w 64"/>
                  <a:gd name="T17" fmla="*/ 0 h 29"/>
                  <a:gd name="T18" fmla="*/ 1 w 64"/>
                  <a:gd name="T19" fmla="*/ 0 h 29"/>
                  <a:gd name="T20" fmla="*/ 1 w 64"/>
                  <a:gd name="T21" fmla="*/ 0 h 29"/>
                  <a:gd name="T22" fmla="*/ 1 w 64"/>
                  <a:gd name="T23" fmla="*/ 0 h 29"/>
                  <a:gd name="T24" fmla="*/ 1 w 64"/>
                  <a:gd name="T25" fmla="*/ 0 h 29"/>
                  <a:gd name="T26" fmla="*/ 1 w 64"/>
                  <a:gd name="T27" fmla="*/ 0 h 29"/>
                  <a:gd name="T28" fmla="*/ 1 w 64"/>
                  <a:gd name="T29" fmla="*/ 0 h 29"/>
                  <a:gd name="T30" fmla="*/ 1 w 64"/>
                  <a:gd name="T31" fmla="*/ 0 h 29"/>
                  <a:gd name="T32" fmla="*/ 1 w 64"/>
                  <a:gd name="T33" fmla="*/ 0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29"/>
                  <a:gd name="T53" fmla="*/ 64 w 64"/>
                  <a:gd name="T54" fmla="*/ 29 h 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29">
                    <a:moveTo>
                      <a:pt x="34" y="2"/>
                    </a:moveTo>
                    <a:lnTo>
                      <a:pt x="22" y="0"/>
                    </a:lnTo>
                    <a:lnTo>
                      <a:pt x="12" y="0"/>
                    </a:lnTo>
                    <a:lnTo>
                      <a:pt x="3" y="3"/>
                    </a:lnTo>
                    <a:lnTo>
                      <a:pt x="0" y="8"/>
                    </a:lnTo>
                    <a:lnTo>
                      <a:pt x="1" y="13"/>
                    </a:lnTo>
                    <a:lnTo>
                      <a:pt x="9" y="20"/>
                    </a:lnTo>
                    <a:lnTo>
                      <a:pt x="18" y="25"/>
                    </a:lnTo>
                    <a:lnTo>
                      <a:pt x="30" y="28"/>
                    </a:lnTo>
                    <a:lnTo>
                      <a:pt x="43" y="29"/>
                    </a:lnTo>
                    <a:lnTo>
                      <a:pt x="54" y="29"/>
                    </a:lnTo>
                    <a:lnTo>
                      <a:pt x="61" y="26"/>
                    </a:lnTo>
                    <a:lnTo>
                      <a:pt x="64" y="21"/>
                    </a:lnTo>
                    <a:lnTo>
                      <a:pt x="63" y="16"/>
                    </a:lnTo>
                    <a:lnTo>
                      <a:pt x="57" y="10"/>
                    </a:lnTo>
                    <a:lnTo>
                      <a:pt x="46" y="5"/>
                    </a:lnTo>
                    <a:lnTo>
                      <a:pt x="34" y="2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23" name="Freeform 117"/>
              <p:cNvSpPr>
                <a:spLocks/>
              </p:cNvSpPr>
              <p:nvPr/>
            </p:nvSpPr>
            <p:spPr bwMode="auto">
              <a:xfrm>
                <a:off x="3909" y="2926"/>
                <a:ext cx="18" cy="32"/>
              </a:xfrm>
              <a:custGeom>
                <a:avLst/>
                <a:gdLst>
                  <a:gd name="T0" fmla="*/ 1 w 36"/>
                  <a:gd name="T1" fmla="*/ 0 h 63"/>
                  <a:gd name="T2" fmla="*/ 1 w 36"/>
                  <a:gd name="T3" fmla="*/ 1 h 63"/>
                  <a:gd name="T4" fmla="*/ 1 w 36"/>
                  <a:gd name="T5" fmla="*/ 1 h 63"/>
                  <a:gd name="T6" fmla="*/ 1 w 36"/>
                  <a:gd name="T7" fmla="*/ 1 h 63"/>
                  <a:gd name="T8" fmla="*/ 0 w 36"/>
                  <a:gd name="T9" fmla="*/ 1 h 63"/>
                  <a:gd name="T10" fmla="*/ 1 w 36"/>
                  <a:gd name="T11" fmla="*/ 1 h 63"/>
                  <a:gd name="T12" fmla="*/ 1 w 36"/>
                  <a:gd name="T13" fmla="*/ 1 h 63"/>
                  <a:gd name="T14" fmla="*/ 1 w 36"/>
                  <a:gd name="T15" fmla="*/ 1 h 63"/>
                  <a:gd name="T16" fmla="*/ 1 w 36"/>
                  <a:gd name="T17" fmla="*/ 1 h 63"/>
                  <a:gd name="T18" fmla="*/ 1 w 36"/>
                  <a:gd name="T19" fmla="*/ 1 h 63"/>
                  <a:gd name="T20" fmla="*/ 1 w 36"/>
                  <a:gd name="T21" fmla="*/ 1 h 63"/>
                  <a:gd name="T22" fmla="*/ 1 w 36"/>
                  <a:gd name="T23" fmla="*/ 1 h 63"/>
                  <a:gd name="T24" fmla="*/ 1 w 36"/>
                  <a:gd name="T25" fmla="*/ 1 h 63"/>
                  <a:gd name="T26" fmla="*/ 1 w 36"/>
                  <a:gd name="T27" fmla="*/ 1 h 63"/>
                  <a:gd name="T28" fmla="*/ 1 w 36"/>
                  <a:gd name="T29" fmla="*/ 1 h 63"/>
                  <a:gd name="T30" fmla="*/ 1 w 36"/>
                  <a:gd name="T31" fmla="*/ 1 h 63"/>
                  <a:gd name="T32" fmla="*/ 1 w 36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63"/>
                  <a:gd name="T53" fmla="*/ 36 w 36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63">
                    <a:moveTo>
                      <a:pt x="18" y="0"/>
                    </a:moveTo>
                    <a:lnTo>
                      <a:pt x="12" y="2"/>
                    </a:lnTo>
                    <a:lnTo>
                      <a:pt x="6" y="8"/>
                    </a:lnTo>
                    <a:lnTo>
                      <a:pt x="2" y="18"/>
                    </a:lnTo>
                    <a:lnTo>
                      <a:pt x="0" y="31"/>
                    </a:lnTo>
                    <a:lnTo>
                      <a:pt x="2" y="44"/>
                    </a:lnTo>
                    <a:lnTo>
                      <a:pt x="6" y="53"/>
                    </a:lnTo>
                    <a:lnTo>
                      <a:pt x="12" y="60"/>
                    </a:lnTo>
                    <a:lnTo>
                      <a:pt x="18" y="63"/>
                    </a:lnTo>
                    <a:lnTo>
                      <a:pt x="25" y="60"/>
                    </a:lnTo>
                    <a:lnTo>
                      <a:pt x="31" y="53"/>
                    </a:lnTo>
                    <a:lnTo>
                      <a:pt x="34" y="44"/>
                    </a:lnTo>
                    <a:lnTo>
                      <a:pt x="36" y="31"/>
                    </a:lnTo>
                    <a:lnTo>
                      <a:pt x="34" y="18"/>
                    </a:lnTo>
                    <a:lnTo>
                      <a:pt x="31" y="8"/>
                    </a:lnTo>
                    <a:lnTo>
                      <a:pt x="25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24" name="Freeform 118"/>
              <p:cNvSpPr>
                <a:spLocks/>
              </p:cNvSpPr>
              <p:nvPr/>
            </p:nvSpPr>
            <p:spPr bwMode="auto">
              <a:xfrm>
                <a:off x="4215" y="3061"/>
                <a:ext cx="32" cy="15"/>
              </a:xfrm>
              <a:custGeom>
                <a:avLst/>
                <a:gdLst>
                  <a:gd name="T0" fmla="*/ 1 w 64"/>
                  <a:gd name="T1" fmla="*/ 1 h 30"/>
                  <a:gd name="T2" fmla="*/ 1 w 64"/>
                  <a:gd name="T3" fmla="*/ 0 h 30"/>
                  <a:gd name="T4" fmla="*/ 1 w 64"/>
                  <a:gd name="T5" fmla="*/ 1 h 30"/>
                  <a:gd name="T6" fmla="*/ 1 w 64"/>
                  <a:gd name="T7" fmla="*/ 1 h 30"/>
                  <a:gd name="T8" fmla="*/ 0 w 64"/>
                  <a:gd name="T9" fmla="*/ 1 h 30"/>
                  <a:gd name="T10" fmla="*/ 1 w 64"/>
                  <a:gd name="T11" fmla="*/ 1 h 30"/>
                  <a:gd name="T12" fmla="*/ 1 w 64"/>
                  <a:gd name="T13" fmla="*/ 1 h 30"/>
                  <a:gd name="T14" fmla="*/ 1 w 64"/>
                  <a:gd name="T15" fmla="*/ 1 h 30"/>
                  <a:gd name="T16" fmla="*/ 1 w 64"/>
                  <a:gd name="T17" fmla="*/ 1 h 30"/>
                  <a:gd name="T18" fmla="*/ 1 w 64"/>
                  <a:gd name="T19" fmla="*/ 1 h 30"/>
                  <a:gd name="T20" fmla="*/ 1 w 64"/>
                  <a:gd name="T21" fmla="*/ 1 h 30"/>
                  <a:gd name="T22" fmla="*/ 1 w 64"/>
                  <a:gd name="T23" fmla="*/ 1 h 30"/>
                  <a:gd name="T24" fmla="*/ 1 w 64"/>
                  <a:gd name="T25" fmla="*/ 1 h 30"/>
                  <a:gd name="T26" fmla="*/ 1 w 64"/>
                  <a:gd name="T27" fmla="*/ 1 h 30"/>
                  <a:gd name="T28" fmla="*/ 1 w 64"/>
                  <a:gd name="T29" fmla="*/ 1 h 30"/>
                  <a:gd name="T30" fmla="*/ 1 w 64"/>
                  <a:gd name="T31" fmla="*/ 1 h 30"/>
                  <a:gd name="T32" fmla="*/ 1 w 64"/>
                  <a:gd name="T33" fmla="*/ 1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30"/>
                  <a:gd name="T53" fmla="*/ 64 w 64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30">
                    <a:moveTo>
                      <a:pt x="34" y="2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3" y="4"/>
                    </a:lnTo>
                    <a:lnTo>
                      <a:pt x="0" y="9"/>
                    </a:lnTo>
                    <a:lnTo>
                      <a:pt x="2" y="13"/>
                    </a:lnTo>
                    <a:lnTo>
                      <a:pt x="9" y="20"/>
                    </a:lnTo>
                    <a:lnTo>
                      <a:pt x="18" y="25"/>
                    </a:lnTo>
                    <a:lnTo>
                      <a:pt x="30" y="28"/>
                    </a:lnTo>
                    <a:lnTo>
                      <a:pt x="43" y="30"/>
                    </a:lnTo>
                    <a:lnTo>
                      <a:pt x="54" y="30"/>
                    </a:lnTo>
                    <a:lnTo>
                      <a:pt x="61" y="28"/>
                    </a:lnTo>
                    <a:lnTo>
                      <a:pt x="64" y="23"/>
                    </a:lnTo>
                    <a:lnTo>
                      <a:pt x="63" y="17"/>
                    </a:lnTo>
                    <a:lnTo>
                      <a:pt x="57" y="12"/>
                    </a:lnTo>
                    <a:lnTo>
                      <a:pt x="46" y="7"/>
                    </a:lnTo>
                    <a:lnTo>
                      <a:pt x="34" y="2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25" name="Freeform 119"/>
              <p:cNvSpPr>
                <a:spLocks/>
              </p:cNvSpPr>
              <p:nvPr/>
            </p:nvSpPr>
            <p:spPr bwMode="auto">
              <a:xfrm>
                <a:off x="4094" y="3023"/>
                <a:ext cx="32" cy="14"/>
              </a:xfrm>
              <a:custGeom>
                <a:avLst/>
                <a:gdLst>
                  <a:gd name="T0" fmla="*/ 1 w 64"/>
                  <a:gd name="T1" fmla="*/ 1 h 28"/>
                  <a:gd name="T2" fmla="*/ 1 w 64"/>
                  <a:gd name="T3" fmla="*/ 0 h 28"/>
                  <a:gd name="T4" fmla="*/ 1 w 64"/>
                  <a:gd name="T5" fmla="*/ 0 h 28"/>
                  <a:gd name="T6" fmla="*/ 1 w 64"/>
                  <a:gd name="T7" fmla="*/ 1 h 28"/>
                  <a:gd name="T8" fmla="*/ 0 w 64"/>
                  <a:gd name="T9" fmla="*/ 1 h 28"/>
                  <a:gd name="T10" fmla="*/ 1 w 64"/>
                  <a:gd name="T11" fmla="*/ 1 h 28"/>
                  <a:gd name="T12" fmla="*/ 1 w 64"/>
                  <a:gd name="T13" fmla="*/ 1 h 28"/>
                  <a:gd name="T14" fmla="*/ 1 w 64"/>
                  <a:gd name="T15" fmla="*/ 1 h 28"/>
                  <a:gd name="T16" fmla="*/ 1 w 64"/>
                  <a:gd name="T17" fmla="*/ 1 h 28"/>
                  <a:gd name="T18" fmla="*/ 1 w 64"/>
                  <a:gd name="T19" fmla="*/ 1 h 28"/>
                  <a:gd name="T20" fmla="*/ 1 w 64"/>
                  <a:gd name="T21" fmla="*/ 1 h 28"/>
                  <a:gd name="T22" fmla="*/ 1 w 64"/>
                  <a:gd name="T23" fmla="*/ 1 h 28"/>
                  <a:gd name="T24" fmla="*/ 1 w 64"/>
                  <a:gd name="T25" fmla="*/ 1 h 28"/>
                  <a:gd name="T26" fmla="*/ 1 w 64"/>
                  <a:gd name="T27" fmla="*/ 1 h 28"/>
                  <a:gd name="T28" fmla="*/ 1 w 64"/>
                  <a:gd name="T29" fmla="*/ 1 h 28"/>
                  <a:gd name="T30" fmla="*/ 1 w 64"/>
                  <a:gd name="T31" fmla="*/ 1 h 28"/>
                  <a:gd name="T32" fmla="*/ 1 w 64"/>
                  <a:gd name="T33" fmla="*/ 1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28"/>
                  <a:gd name="T53" fmla="*/ 64 w 64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28">
                    <a:moveTo>
                      <a:pt x="35" y="2"/>
                    </a:moveTo>
                    <a:lnTo>
                      <a:pt x="22" y="0"/>
                    </a:lnTo>
                    <a:lnTo>
                      <a:pt x="12" y="0"/>
                    </a:lnTo>
                    <a:lnTo>
                      <a:pt x="3" y="2"/>
                    </a:lnTo>
                    <a:lnTo>
                      <a:pt x="0" y="7"/>
                    </a:lnTo>
                    <a:lnTo>
                      <a:pt x="1" y="13"/>
                    </a:lnTo>
                    <a:lnTo>
                      <a:pt x="7" y="18"/>
                    </a:lnTo>
                    <a:lnTo>
                      <a:pt x="18" y="23"/>
                    </a:lnTo>
                    <a:lnTo>
                      <a:pt x="29" y="26"/>
                    </a:lnTo>
                    <a:lnTo>
                      <a:pt x="43" y="28"/>
                    </a:lnTo>
                    <a:lnTo>
                      <a:pt x="53" y="28"/>
                    </a:lnTo>
                    <a:lnTo>
                      <a:pt x="61" y="26"/>
                    </a:lnTo>
                    <a:lnTo>
                      <a:pt x="64" y="21"/>
                    </a:lnTo>
                    <a:lnTo>
                      <a:pt x="62" y="15"/>
                    </a:lnTo>
                    <a:lnTo>
                      <a:pt x="56" y="10"/>
                    </a:lnTo>
                    <a:lnTo>
                      <a:pt x="47" y="5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26" name="Freeform 120"/>
              <p:cNvSpPr>
                <a:spLocks/>
              </p:cNvSpPr>
              <p:nvPr/>
            </p:nvSpPr>
            <p:spPr bwMode="auto">
              <a:xfrm>
                <a:off x="3880" y="2912"/>
                <a:ext cx="13" cy="23"/>
              </a:xfrm>
              <a:custGeom>
                <a:avLst/>
                <a:gdLst>
                  <a:gd name="T0" fmla="*/ 0 w 27"/>
                  <a:gd name="T1" fmla="*/ 0 h 47"/>
                  <a:gd name="T2" fmla="*/ 0 w 27"/>
                  <a:gd name="T3" fmla="*/ 0 h 47"/>
                  <a:gd name="T4" fmla="*/ 0 w 27"/>
                  <a:gd name="T5" fmla="*/ 0 h 47"/>
                  <a:gd name="T6" fmla="*/ 0 w 27"/>
                  <a:gd name="T7" fmla="*/ 0 h 47"/>
                  <a:gd name="T8" fmla="*/ 0 w 27"/>
                  <a:gd name="T9" fmla="*/ 0 h 47"/>
                  <a:gd name="T10" fmla="*/ 0 w 27"/>
                  <a:gd name="T11" fmla="*/ 0 h 47"/>
                  <a:gd name="T12" fmla="*/ 0 w 27"/>
                  <a:gd name="T13" fmla="*/ 0 h 47"/>
                  <a:gd name="T14" fmla="*/ 0 w 27"/>
                  <a:gd name="T15" fmla="*/ 0 h 47"/>
                  <a:gd name="T16" fmla="*/ 0 w 27"/>
                  <a:gd name="T17" fmla="*/ 0 h 47"/>
                  <a:gd name="T18" fmla="*/ 0 w 27"/>
                  <a:gd name="T19" fmla="*/ 0 h 47"/>
                  <a:gd name="T20" fmla="*/ 0 w 27"/>
                  <a:gd name="T21" fmla="*/ 0 h 47"/>
                  <a:gd name="T22" fmla="*/ 0 w 27"/>
                  <a:gd name="T23" fmla="*/ 0 h 47"/>
                  <a:gd name="T24" fmla="*/ 0 w 27"/>
                  <a:gd name="T25" fmla="*/ 0 h 47"/>
                  <a:gd name="T26" fmla="*/ 0 w 27"/>
                  <a:gd name="T27" fmla="*/ 0 h 47"/>
                  <a:gd name="T28" fmla="*/ 0 w 27"/>
                  <a:gd name="T29" fmla="*/ 0 h 47"/>
                  <a:gd name="T30" fmla="*/ 0 w 27"/>
                  <a:gd name="T31" fmla="*/ 0 h 47"/>
                  <a:gd name="T32" fmla="*/ 0 w 27"/>
                  <a:gd name="T33" fmla="*/ 0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47"/>
                  <a:gd name="T53" fmla="*/ 27 w 27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47">
                    <a:moveTo>
                      <a:pt x="13" y="0"/>
                    </a:moveTo>
                    <a:lnTo>
                      <a:pt x="7" y="1"/>
                    </a:lnTo>
                    <a:lnTo>
                      <a:pt x="4" y="6"/>
                    </a:lnTo>
                    <a:lnTo>
                      <a:pt x="1" y="13"/>
                    </a:lnTo>
                    <a:lnTo>
                      <a:pt x="0" y="22"/>
                    </a:lnTo>
                    <a:lnTo>
                      <a:pt x="1" y="32"/>
                    </a:lnTo>
                    <a:lnTo>
                      <a:pt x="4" y="40"/>
                    </a:lnTo>
                    <a:lnTo>
                      <a:pt x="7" y="45"/>
                    </a:lnTo>
                    <a:lnTo>
                      <a:pt x="13" y="47"/>
                    </a:lnTo>
                    <a:lnTo>
                      <a:pt x="19" y="45"/>
                    </a:lnTo>
                    <a:lnTo>
                      <a:pt x="22" y="40"/>
                    </a:lnTo>
                    <a:lnTo>
                      <a:pt x="25" y="32"/>
                    </a:lnTo>
                    <a:lnTo>
                      <a:pt x="27" y="22"/>
                    </a:lnTo>
                    <a:lnTo>
                      <a:pt x="25" y="13"/>
                    </a:lnTo>
                    <a:lnTo>
                      <a:pt x="22" y="6"/>
                    </a:lnTo>
                    <a:lnTo>
                      <a:pt x="19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27" name="Freeform 121"/>
              <p:cNvSpPr>
                <a:spLocks/>
              </p:cNvSpPr>
              <p:nvPr/>
            </p:nvSpPr>
            <p:spPr bwMode="auto">
              <a:xfrm>
                <a:off x="4164" y="3043"/>
                <a:ext cx="24" cy="12"/>
              </a:xfrm>
              <a:custGeom>
                <a:avLst/>
                <a:gdLst>
                  <a:gd name="T0" fmla="*/ 0 w 49"/>
                  <a:gd name="T1" fmla="*/ 1 h 22"/>
                  <a:gd name="T2" fmla="*/ 0 w 49"/>
                  <a:gd name="T3" fmla="*/ 0 h 22"/>
                  <a:gd name="T4" fmla="*/ 0 w 49"/>
                  <a:gd name="T5" fmla="*/ 0 h 22"/>
                  <a:gd name="T6" fmla="*/ 0 w 49"/>
                  <a:gd name="T7" fmla="*/ 1 h 22"/>
                  <a:gd name="T8" fmla="*/ 0 w 49"/>
                  <a:gd name="T9" fmla="*/ 1 h 22"/>
                  <a:gd name="T10" fmla="*/ 0 w 49"/>
                  <a:gd name="T11" fmla="*/ 1 h 22"/>
                  <a:gd name="T12" fmla="*/ 0 w 49"/>
                  <a:gd name="T13" fmla="*/ 1 h 22"/>
                  <a:gd name="T14" fmla="*/ 0 w 49"/>
                  <a:gd name="T15" fmla="*/ 1 h 22"/>
                  <a:gd name="T16" fmla="*/ 0 w 49"/>
                  <a:gd name="T17" fmla="*/ 1 h 22"/>
                  <a:gd name="T18" fmla="*/ 0 w 49"/>
                  <a:gd name="T19" fmla="*/ 1 h 22"/>
                  <a:gd name="T20" fmla="*/ 0 w 49"/>
                  <a:gd name="T21" fmla="*/ 1 h 22"/>
                  <a:gd name="T22" fmla="*/ 0 w 49"/>
                  <a:gd name="T23" fmla="*/ 1 h 22"/>
                  <a:gd name="T24" fmla="*/ 0 w 49"/>
                  <a:gd name="T25" fmla="*/ 1 h 22"/>
                  <a:gd name="T26" fmla="*/ 0 w 49"/>
                  <a:gd name="T27" fmla="*/ 1 h 22"/>
                  <a:gd name="T28" fmla="*/ 0 w 49"/>
                  <a:gd name="T29" fmla="*/ 1 h 22"/>
                  <a:gd name="T30" fmla="*/ 0 w 49"/>
                  <a:gd name="T31" fmla="*/ 1 h 22"/>
                  <a:gd name="T32" fmla="*/ 0 w 49"/>
                  <a:gd name="T33" fmla="*/ 1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22"/>
                  <a:gd name="T53" fmla="*/ 49 w 49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22">
                    <a:moveTo>
                      <a:pt x="27" y="1"/>
                    </a:moveTo>
                    <a:lnTo>
                      <a:pt x="18" y="0"/>
                    </a:lnTo>
                    <a:lnTo>
                      <a:pt x="9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1" y="9"/>
                    </a:lnTo>
                    <a:lnTo>
                      <a:pt x="6" y="14"/>
                    </a:lnTo>
                    <a:lnTo>
                      <a:pt x="13" y="18"/>
                    </a:lnTo>
                    <a:lnTo>
                      <a:pt x="22" y="21"/>
                    </a:lnTo>
                    <a:lnTo>
                      <a:pt x="31" y="22"/>
                    </a:lnTo>
                    <a:lnTo>
                      <a:pt x="40" y="21"/>
                    </a:lnTo>
                    <a:lnTo>
                      <a:pt x="46" y="19"/>
                    </a:lnTo>
                    <a:lnTo>
                      <a:pt x="49" y="16"/>
                    </a:lnTo>
                    <a:lnTo>
                      <a:pt x="47" y="13"/>
                    </a:lnTo>
                    <a:lnTo>
                      <a:pt x="43" y="8"/>
                    </a:lnTo>
                    <a:lnTo>
                      <a:pt x="35" y="5"/>
                    </a:lnTo>
                    <a:lnTo>
                      <a:pt x="27" y="1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28" name="Freeform 122"/>
              <p:cNvSpPr>
                <a:spLocks/>
              </p:cNvSpPr>
              <p:nvPr/>
            </p:nvSpPr>
            <p:spPr bwMode="auto">
              <a:xfrm>
                <a:off x="4043" y="3004"/>
                <a:ext cx="25" cy="12"/>
              </a:xfrm>
              <a:custGeom>
                <a:avLst/>
                <a:gdLst>
                  <a:gd name="T0" fmla="*/ 1 w 49"/>
                  <a:gd name="T1" fmla="*/ 1 h 23"/>
                  <a:gd name="T2" fmla="*/ 1 w 49"/>
                  <a:gd name="T3" fmla="*/ 0 h 23"/>
                  <a:gd name="T4" fmla="*/ 1 w 49"/>
                  <a:gd name="T5" fmla="*/ 0 h 23"/>
                  <a:gd name="T6" fmla="*/ 1 w 49"/>
                  <a:gd name="T7" fmla="*/ 1 h 23"/>
                  <a:gd name="T8" fmla="*/ 0 w 49"/>
                  <a:gd name="T9" fmla="*/ 1 h 23"/>
                  <a:gd name="T10" fmla="*/ 1 w 49"/>
                  <a:gd name="T11" fmla="*/ 1 h 23"/>
                  <a:gd name="T12" fmla="*/ 1 w 49"/>
                  <a:gd name="T13" fmla="*/ 1 h 23"/>
                  <a:gd name="T14" fmla="*/ 1 w 49"/>
                  <a:gd name="T15" fmla="*/ 1 h 23"/>
                  <a:gd name="T16" fmla="*/ 1 w 49"/>
                  <a:gd name="T17" fmla="*/ 1 h 23"/>
                  <a:gd name="T18" fmla="*/ 1 w 49"/>
                  <a:gd name="T19" fmla="*/ 1 h 23"/>
                  <a:gd name="T20" fmla="*/ 1 w 49"/>
                  <a:gd name="T21" fmla="*/ 1 h 23"/>
                  <a:gd name="T22" fmla="*/ 1 w 49"/>
                  <a:gd name="T23" fmla="*/ 1 h 23"/>
                  <a:gd name="T24" fmla="*/ 1 w 49"/>
                  <a:gd name="T25" fmla="*/ 1 h 23"/>
                  <a:gd name="T26" fmla="*/ 1 w 49"/>
                  <a:gd name="T27" fmla="*/ 1 h 23"/>
                  <a:gd name="T28" fmla="*/ 1 w 49"/>
                  <a:gd name="T29" fmla="*/ 1 h 23"/>
                  <a:gd name="T30" fmla="*/ 1 w 49"/>
                  <a:gd name="T31" fmla="*/ 1 h 23"/>
                  <a:gd name="T32" fmla="*/ 1 w 49"/>
                  <a:gd name="T33" fmla="*/ 1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23"/>
                  <a:gd name="T53" fmla="*/ 49 w 49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23">
                    <a:moveTo>
                      <a:pt x="27" y="1"/>
                    </a:moveTo>
                    <a:lnTo>
                      <a:pt x="18" y="0"/>
                    </a:lnTo>
                    <a:lnTo>
                      <a:pt x="9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4"/>
                    </a:lnTo>
                    <a:lnTo>
                      <a:pt x="14" y="18"/>
                    </a:lnTo>
                    <a:lnTo>
                      <a:pt x="23" y="21"/>
                    </a:lnTo>
                    <a:lnTo>
                      <a:pt x="32" y="23"/>
                    </a:lnTo>
                    <a:lnTo>
                      <a:pt x="41" y="23"/>
                    </a:lnTo>
                    <a:lnTo>
                      <a:pt x="47" y="19"/>
                    </a:lnTo>
                    <a:lnTo>
                      <a:pt x="49" y="16"/>
                    </a:lnTo>
                    <a:lnTo>
                      <a:pt x="48" y="13"/>
                    </a:lnTo>
                    <a:lnTo>
                      <a:pt x="44" y="8"/>
                    </a:lnTo>
                    <a:lnTo>
                      <a:pt x="36" y="5"/>
                    </a:lnTo>
                    <a:lnTo>
                      <a:pt x="27" y="1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29" name="Freeform 123"/>
              <p:cNvSpPr>
                <a:spLocks/>
              </p:cNvSpPr>
              <p:nvPr/>
            </p:nvSpPr>
            <p:spPr bwMode="auto">
              <a:xfrm>
                <a:off x="3914" y="2926"/>
                <a:ext cx="13" cy="24"/>
              </a:xfrm>
              <a:custGeom>
                <a:avLst/>
                <a:gdLst>
                  <a:gd name="T0" fmla="*/ 0 w 27"/>
                  <a:gd name="T1" fmla="*/ 0 h 47"/>
                  <a:gd name="T2" fmla="*/ 0 w 27"/>
                  <a:gd name="T3" fmla="*/ 1 h 47"/>
                  <a:gd name="T4" fmla="*/ 0 w 27"/>
                  <a:gd name="T5" fmla="*/ 1 h 47"/>
                  <a:gd name="T6" fmla="*/ 0 w 27"/>
                  <a:gd name="T7" fmla="*/ 1 h 47"/>
                  <a:gd name="T8" fmla="*/ 0 w 27"/>
                  <a:gd name="T9" fmla="*/ 1 h 47"/>
                  <a:gd name="T10" fmla="*/ 0 w 27"/>
                  <a:gd name="T11" fmla="*/ 1 h 47"/>
                  <a:gd name="T12" fmla="*/ 0 w 27"/>
                  <a:gd name="T13" fmla="*/ 1 h 47"/>
                  <a:gd name="T14" fmla="*/ 0 w 27"/>
                  <a:gd name="T15" fmla="*/ 1 h 47"/>
                  <a:gd name="T16" fmla="*/ 0 w 27"/>
                  <a:gd name="T17" fmla="*/ 1 h 47"/>
                  <a:gd name="T18" fmla="*/ 0 w 27"/>
                  <a:gd name="T19" fmla="*/ 1 h 47"/>
                  <a:gd name="T20" fmla="*/ 0 w 27"/>
                  <a:gd name="T21" fmla="*/ 1 h 47"/>
                  <a:gd name="T22" fmla="*/ 0 w 27"/>
                  <a:gd name="T23" fmla="*/ 1 h 47"/>
                  <a:gd name="T24" fmla="*/ 0 w 27"/>
                  <a:gd name="T25" fmla="*/ 1 h 47"/>
                  <a:gd name="T26" fmla="*/ 0 w 27"/>
                  <a:gd name="T27" fmla="*/ 1 h 47"/>
                  <a:gd name="T28" fmla="*/ 0 w 27"/>
                  <a:gd name="T29" fmla="*/ 1 h 47"/>
                  <a:gd name="T30" fmla="*/ 0 w 27"/>
                  <a:gd name="T31" fmla="*/ 1 h 47"/>
                  <a:gd name="T32" fmla="*/ 0 w 27"/>
                  <a:gd name="T33" fmla="*/ 0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47"/>
                  <a:gd name="T53" fmla="*/ 27 w 27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47">
                    <a:moveTo>
                      <a:pt x="13" y="0"/>
                    </a:moveTo>
                    <a:lnTo>
                      <a:pt x="7" y="2"/>
                    </a:lnTo>
                    <a:lnTo>
                      <a:pt x="4" y="6"/>
                    </a:lnTo>
                    <a:lnTo>
                      <a:pt x="1" y="15"/>
                    </a:lnTo>
                    <a:lnTo>
                      <a:pt x="0" y="24"/>
                    </a:lnTo>
                    <a:lnTo>
                      <a:pt x="1" y="34"/>
                    </a:lnTo>
                    <a:lnTo>
                      <a:pt x="4" y="40"/>
                    </a:lnTo>
                    <a:lnTo>
                      <a:pt x="7" y="45"/>
                    </a:lnTo>
                    <a:lnTo>
                      <a:pt x="13" y="47"/>
                    </a:lnTo>
                    <a:lnTo>
                      <a:pt x="19" y="45"/>
                    </a:lnTo>
                    <a:lnTo>
                      <a:pt x="22" y="40"/>
                    </a:lnTo>
                    <a:lnTo>
                      <a:pt x="25" y="34"/>
                    </a:lnTo>
                    <a:lnTo>
                      <a:pt x="27" y="24"/>
                    </a:lnTo>
                    <a:lnTo>
                      <a:pt x="25" y="15"/>
                    </a:lnTo>
                    <a:lnTo>
                      <a:pt x="22" y="6"/>
                    </a:lnTo>
                    <a:lnTo>
                      <a:pt x="19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30" name="Freeform 124"/>
              <p:cNvSpPr>
                <a:spLocks/>
              </p:cNvSpPr>
              <p:nvPr/>
            </p:nvSpPr>
            <p:spPr bwMode="auto">
              <a:xfrm>
                <a:off x="4223" y="3063"/>
                <a:ext cx="24" cy="10"/>
              </a:xfrm>
              <a:custGeom>
                <a:avLst/>
                <a:gdLst>
                  <a:gd name="T0" fmla="*/ 0 w 50"/>
                  <a:gd name="T1" fmla="*/ 0 h 21"/>
                  <a:gd name="T2" fmla="*/ 0 w 50"/>
                  <a:gd name="T3" fmla="*/ 0 h 21"/>
                  <a:gd name="T4" fmla="*/ 0 w 50"/>
                  <a:gd name="T5" fmla="*/ 0 h 21"/>
                  <a:gd name="T6" fmla="*/ 0 w 50"/>
                  <a:gd name="T7" fmla="*/ 0 h 21"/>
                  <a:gd name="T8" fmla="*/ 0 w 50"/>
                  <a:gd name="T9" fmla="*/ 0 h 21"/>
                  <a:gd name="T10" fmla="*/ 0 w 50"/>
                  <a:gd name="T11" fmla="*/ 0 h 21"/>
                  <a:gd name="T12" fmla="*/ 0 w 50"/>
                  <a:gd name="T13" fmla="*/ 0 h 21"/>
                  <a:gd name="T14" fmla="*/ 0 w 50"/>
                  <a:gd name="T15" fmla="*/ 0 h 21"/>
                  <a:gd name="T16" fmla="*/ 0 w 50"/>
                  <a:gd name="T17" fmla="*/ 0 h 21"/>
                  <a:gd name="T18" fmla="*/ 0 w 50"/>
                  <a:gd name="T19" fmla="*/ 0 h 21"/>
                  <a:gd name="T20" fmla="*/ 0 w 50"/>
                  <a:gd name="T21" fmla="*/ 0 h 21"/>
                  <a:gd name="T22" fmla="*/ 0 w 50"/>
                  <a:gd name="T23" fmla="*/ 0 h 21"/>
                  <a:gd name="T24" fmla="*/ 0 w 50"/>
                  <a:gd name="T25" fmla="*/ 0 h 21"/>
                  <a:gd name="T26" fmla="*/ 0 w 50"/>
                  <a:gd name="T27" fmla="*/ 0 h 21"/>
                  <a:gd name="T28" fmla="*/ 0 w 50"/>
                  <a:gd name="T29" fmla="*/ 0 h 21"/>
                  <a:gd name="T30" fmla="*/ 0 w 50"/>
                  <a:gd name="T31" fmla="*/ 0 h 21"/>
                  <a:gd name="T32" fmla="*/ 0 w 50"/>
                  <a:gd name="T33" fmla="*/ 0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21"/>
                  <a:gd name="T53" fmla="*/ 50 w 50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21">
                    <a:moveTo>
                      <a:pt x="27" y="0"/>
                    </a:moveTo>
                    <a:lnTo>
                      <a:pt x="18" y="0"/>
                    </a:lnTo>
                    <a:lnTo>
                      <a:pt x="9" y="0"/>
                    </a:lnTo>
                    <a:lnTo>
                      <a:pt x="3" y="1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6" y="13"/>
                    </a:lnTo>
                    <a:lnTo>
                      <a:pt x="14" y="18"/>
                    </a:lnTo>
                    <a:lnTo>
                      <a:pt x="23" y="19"/>
                    </a:lnTo>
                    <a:lnTo>
                      <a:pt x="32" y="21"/>
                    </a:lnTo>
                    <a:lnTo>
                      <a:pt x="41" y="21"/>
                    </a:lnTo>
                    <a:lnTo>
                      <a:pt x="47" y="19"/>
                    </a:lnTo>
                    <a:lnTo>
                      <a:pt x="50" y="16"/>
                    </a:lnTo>
                    <a:lnTo>
                      <a:pt x="48" y="11"/>
                    </a:lnTo>
                    <a:lnTo>
                      <a:pt x="44" y="6"/>
                    </a:lnTo>
                    <a:lnTo>
                      <a:pt x="36" y="3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31" name="Freeform 125"/>
              <p:cNvSpPr>
                <a:spLocks/>
              </p:cNvSpPr>
              <p:nvPr/>
            </p:nvSpPr>
            <p:spPr bwMode="auto">
              <a:xfrm>
                <a:off x="4102" y="3024"/>
                <a:ext cx="24" cy="10"/>
              </a:xfrm>
              <a:custGeom>
                <a:avLst/>
                <a:gdLst>
                  <a:gd name="T0" fmla="*/ 1 w 48"/>
                  <a:gd name="T1" fmla="*/ 0 h 21"/>
                  <a:gd name="T2" fmla="*/ 1 w 48"/>
                  <a:gd name="T3" fmla="*/ 0 h 21"/>
                  <a:gd name="T4" fmla="*/ 1 w 48"/>
                  <a:gd name="T5" fmla="*/ 0 h 21"/>
                  <a:gd name="T6" fmla="*/ 1 w 48"/>
                  <a:gd name="T7" fmla="*/ 0 h 21"/>
                  <a:gd name="T8" fmla="*/ 0 w 48"/>
                  <a:gd name="T9" fmla="*/ 0 h 21"/>
                  <a:gd name="T10" fmla="*/ 1 w 48"/>
                  <a:gd name="T11" fmla="*/ 0 h 21"/>
                  <a:gd name="T12" fmla="*/ 1 w 48"/>
                  <a:gd name="T13" fmla="*/ 0 h 21"/>
                  <a:gd name="T14" fmla="*/ 1 w 48"/>
                  <a:gd name="T15" fmla="*/ 0 h 21"/>
                  <a:gd name="T16" fmla="*/ 1 w 48"/>
                  <a:gd name="T17" fmla="*/ 0 h 21"/>
                  <a:gd name="T18" fmla="*/ 1 w 48"/>
                  <a:gd name="T19" fmla="*/ 0 h 21"/>
                  <a:gd name="T20" fmla="*/ 1 w 48"/>
                  <a:gd name="T21" fmla="*/ 0 h 21"/>
                  <a:gd name="T22" fmla="*/ 1 w 48"/>
                  <a:gd name="T23" fmla="*/ 0 h 21"/>
                  <a:gd name="T24" fmla="*/ 1 w 48"/>
                  <a:gd name="T25" fmla="*/ 0 h 21"/>
                  <a:gd name="T26" fmla="*/ 1 w 48"/>
                  <a:gd name="T27" fmla="*/ 0 h 21"/>
                  <a:gd name="T28" fmla="*/ 1 w 48"/>
                  <a:gd name="T29" fmla="*/ 0 h 21"/>
                  <a:gd name="T30" fmla="*/ 1 w 48"/>
                  <a:gd name="T31" fmla="*/ 0 h 21"/>
                  <a:gd name="T32" fmla="*/ 1 w 48"/>
                  <a:gd name="T33" fmla="*/ 0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21"/>
                  <a:gd name="T53" fmla="*/ 48 w 48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21">
                    <a:moveTo>
                      <a:pt x="25" y="1"/>
                    </a:moveTo>
                    <a:lnTo>
                      <a:pt x="16" y="0"/>
                    </a:lnTo>
                    <a:lnTo>
                      <a:pt x="9" y="0"/>
                    </a:lnTo>
                    <a:lnTo>
                      <a:pt x="3" y="1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6" y="14"/>
                    </a:lnTo>
                    <a:lnTo>
                      <a:pt x="13" y="18"/>
                    </a:lnTo>
                    <a:lnTo>
                      <a:pt x="22" y="21"/>
                    </a:lnTo>
                    <a:lnTo>
                      <a:pt x="31" y="21"/>
                    </a:lnTo>
                    <a:lnTo>
                      <a:pt x="40" y="21"/>
                    </a:lnTo>
                    <a:lnTo>
                      <a:pt x="46" y="19"/>
                    </a:lnTo>
                    <a:lnTo>
                      <a:pt x="48" y="16"/>
                    </a:lnTo>
                    <a:lnTo>
                      <a:pt x="48" y="11"/>
                    </a:lnTo>
                    <a:lnTo>
                      <a:pt x="43" y="8"/>
                    </a:lnTo>
                    <a:lnTo>
                      <a:pt x="34" y="3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32" name="Freeform 126"/>
              <p:cNvSpPr>
                <a:spLocks/>
              </p:cNvSpPr>
              <p:nvPr/>
            </p:nvSpPr>
            <p:spPr bwMode="auto">
              <a:xfrm>
                <a:off x="3884" y="2914"/>
                <a:ext cx="8" cy="14"/>
              </a:xfrm>
              <a:custGeom>
                <a:avLst/>
                <a:gdLst>
                  <a:gd name="T0" fmla="*/ 1 w 15"/>
                  <a:gd name="T1" fmla="*/ 0 h 27"/>
                  <a:gd name="T2" fmla="*/ 1 w 15"/>
                  <a:gd name="T3" fmla="*/ 1 h 27"/>
                  <a:gd name="T4" fmla="*/ 1 w 15"/>
                  <a:gd name="T5" fmla="*/ 1 h 27"/>
                  <a:gd name="T6" fmla="*/ 0 w 15"/>
                  <a:gd name="T7" fmla="*/ 1 h 27"/>
                  <a:gd name="T8" fmla="*/ 0 w 15"/>
                  <a:gd name="T9" fmla="*/ 1 h 27"/>
                  <a:gd name="T10" fmla="*/ 0 w 15"/>
                  <a:gd name="T11" fmla="*/ 1 h 27"/>
                  <a:gd name="T12" fmla="*/ 1 w 15"/>
                  <a:gd name="T13" fmla="*/ 1 h 27"/>
                  <a:gd name="T14" fmla="*/ 1 w 15"/>
                  <a:gd name="T15" fmla="*/ 1 h 27"/>
                  <a:gd name="T16" fmla="*/ 1 w 15"/>
                  <a:gd name="T17" fmla="*/ 1 h 27"/>
                  <a:gd name="T18" fmla="*/ 1 w 15"/>
                  <a:gd name="T19" fmla="*/ 1 h 27"/>
                  <a:gd name="T20" fmla="*/ 1 w 15"/>
                  <a:gd name="T21" fmla="*/ 1 h 27"/>
                  <a:gd name="T22" fmla="*/ 1 w 15"/>
                  <a:gd name="T23" fmla="*/ 1 h 27"/>
                  <a:gd name="T24" fmla="*/ 1 w 15"/>
                  <a:gd name="T25" fmla="*/ 1 h 27"/>
                  <a:gd name="T26" fmla="*/ 1 w 15"/>
                  <a:gd name="T27" fmla="*/ 1 h 27"/>
                  <a:gd name="T28" fmla="*/ 1 w 15"/>
                  <a:gd name="T29" fmla="*/ 1 h 27"/>
                  <a:gd name="T30" fmla="*/ 1 w 15"/>
                  <a:gd name="T31" fmla="*/ 1 h 27"/>
                  <a:gd name="T32" fmla="*/ 1 w 15"/>
                  <a:gd name="T33" fmla="*/ 0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27"/>
                  <a:gd name="T53" fmla="*/ 15 w 15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27">
                    <a:moveTo>
                      <a:pt x="7" y="0"/>
                    </a:move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0" y="19"/>
                    </a:lnTo>
                    <a:lnTo>
                      <a:pt x="1" y="22"/>
                    </a:lnTo>
                    <a:lnTo>
                      <a:pt x="4" y="26"/>
                    </a:lnTo>
                    <a:lnTo>
                      <a:pt x="7" y="27"/>
                    </a:lnTo>
                    <a:lnTo>
                      <a:pt x="10" y="26"/>
                    </a:lnTo>
                    <a:lnTo>
                      <a:pt x="13" y="22"/>
                    </a:lnTo>
                    <a:lnTo>
                      <a:pt x="15" y="19"/>
                    </a:lnTo>
                    <a:lnTo>
                      <a:pt x="15" y="14"/>
                    </a:lnTo>
                    <a:lnTo>
                      <a:pt x="15" y="8"/>
                    </a:lnTo>
                    <a:lnTo>
                      <a:pt x="13" y="4"/>
                    </a:lnTo>
                    <a:lnTo>
                      <a:pt x="10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33" name="Freeform 127"/>
              <p:cNvSpPr>
                <a:spLocks/>
              </p:cNvSpPr>
              <p:nvPr/>
            </p:nvSpPr>
            <p:spPr bwMode="auto">
              <a:xfrm>
                <a:off x="4172" y="3046"/>
                <a:ext cx="13" cy="5"/>
              </a:xfrm>
              <a:custGeom>
                <a:avLst/>
                <a:gdLst>
                  <a:gd name="T0" fmla="*/ 0 w 27"/>
                  <a:gd name="T1" fmla="*/ 0 h 11"/>
                  <a:gd name="T2" fmla="*/ 0 w 27"/>
                  <a:gd name="T3" fmla="*/ 0 h 11"/>
                  <a:gd name="T4" fmla="*/ 0 w 27"/>
                  <a:gd name="T5" fmla="*/ 0 h 11"/>
                  <a:gd name="T6" fmla="*/ 0 w 27"/>
                  <a:gd name="T7" fmla="*/ 0 h 11"/>
                  <a:gd name="T8" fmla="*/ 0 w 27"/>
                  <a:gd name="T9" fmla="*/ 0 h 11"/>
                  <a:gd name="T10" fmla="*/ 0 w 27"/>
                  <a:gd name="T11" fmla="*/ 0 h 11"/>
                  <a:gd name="T12" fmla="*/ 0 w 27"/>
                  <a:gd name="T13" fmla="*/ 0 h 11"/>
                  <a:gd name="T14" fmla="*/ 0 w 27"/>
                  <a:gd name="T15" fmla="*/ 0 h 11"/>
                  <a:gd name="T16" fmla="*/ 0 w 27"/>
                  <a:gd name="T17" fmla="*/ 0 h 11"/>
                  <a:gd name="T18" fmla="*/ 0 w 27"/>
                  <a:gd name="T19" fmla="*/ 0 h 11"/>
                  <a:gd name="T20" fmla="*/ 0 w 27"/>
                  <a:gd name="T21" fmla="*/ 0 h 11"/>
                  <a:gd name="T22" fmla="*/ 0 w 27"/>
                  <a:gd name="T23" fmla="*/ 0 h 11"/>
                  <a:gd name="T24" fmla="*/ 0 w 27"/>
                  <a:gd name="T25" fmla="*/ 0 h 11"/>
                  <a:gd name="T26" fmla="*/ 0 w 27"/>
                  <a:gd name="T27" fmla="*/ 0 h 11"/>
                  <a:gd name="T28" fmla="*/ 0 w 27"/>
                  <a:gd name="T29" fmla="*/ 0 h 11"/>
                  <a:gd name="T30" fmla="*/ 0 w 27"/>
                  <a:gd name="T31" fmla="*/ 0 h 11"/>
                  <a:gd name="T32" fmla="*/ 0 w 27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11"/>
                  <a:gd name="T53" fmla="*/ 27 w 27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11">
                    <a:moveTo>
                      <a:pt x="14" y="0"/>
                    </a:moveTo>
                    <a:lnTo>
                      <a:pt x="9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3" y="6"/>
                    </a:lnTo>
                    <a:lnTo>
                      <a:pt x="8" y="9"/>
                    </a:lnTo>
                    <a:lnTo>
                      <a:pt x="12" y="11"/>
                    </a:lnTo>
                    <a:lnTo>
                      <a:pt x="18" y="11"/>
                    </a:lnTo>
                    <a:lnTo>
                      <a:pt x="22" y="11"/>
                    </a:lnTo>
                    <a:lnTo>
                      <a:pt x="25" y="9"/>
                    </a:lnTo>
                    <a:lnTo>
                      <a:pt x="27" y="8"/>
                    </a:lnTo>
                    <a:lnTo>
                      <a:pt x="25" y="6"/>
                    </a:lnTo>
                    <a:lnTo>
                      <a:pt x="22" y="3"/>
                    </a:lnTo>
                    <a:lnTo>
                      <a:pt x="19" y="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34" name="Freeform 128"/>
              <p:cNvSpPr>
                <a:spLocks/>
              </p:cNvSpPr>
              <p:nvPr/>
            </p:nvSpPr>
            <p:spPr bwMode="auto">
              <a:xfrm>
                <a:off x="4051" y="3007"/>
                <a:ext cx="14" cy="6"/>
              </a:xfrm>
              <a:custGeom>
                <a:avLst/>
                <a:gdLst>
                  <a:gd name="T0" fmla="*/ 1 w 27"/>
                  <a:gd name="T1" fmla="*/ 0 h 11"/>
                  <a:gd name="T2" fmla="*/ 1 w 27"/>
                  <a:gd name="T3" fmla="*/ 0 h 11"/>
                  <a:gd name="T4" fmla="*/ 1 w 27"/>
                  <a:gd name="T5" fmla="*/ 0 h 11"/>
                  <a:gd name="T6" fmla="*/ 1 w 27"/>
                  <a:gd name="T7" fmla="*/ 1 h 11"/>
                  <a:gd name="T8" fmla="*/ 0 w 27"/>
                  <a:gd name="T9" fmla="*/ 1 h 11"/>
                  <a:gd name="T10" fmla="*/ 0 w 27"/>
                  <a:gd name="T11" fmla="*/ 1 h 11"/>
                  <a:gd name="T12" fmla="*/ 1 w 27"/>
                  <a:gd name="T13" fmla="*/ 1 h 11"/>
                  <a:gd name="T14" fmla="*/ 1 w 27"/>
                  <a:gd name="T15" fmla="*/ 1 h 11"/>
                  <a:gd name="T16" fmla="*/ 1 w 27"/>
                  <a:gd name="T17" fmla="*/ 1 h 11"/>
                  <a:gd name="T18" fmla="*/ 1 w 27"/>
                  <a:gd name="T19" fmla="*/ 1 h 11"/>
                  <a:gd name="T20" fmla="*/ 1 w 27"/>
                  <a:gd name="T21" fmla="*/ 1 h 11"/>
                  <a:gd name="T22" fmla="*/ 1 w 27"/>
                  <a:gd name="T23" fmla="*/ 1 h 11"/>
                  <a:gd name="T24" fmla="*/ 1 w 27"/>
                  <a:gd name="T25" fmla="*/ 1 h 11"/>
                  <a:gd name="T26" fmla="*/ 1 w 27"/>
                  <a:gd name="T27" fmla="*/ 1 h 11"/>
                  <a:gd name="T28" fmla="*/ 1 w 27"/>
                  <a:gd name="T29" fmla="*/ 1 h 11"/>
                  <a:gd name="T30" fmla="*/ 1 w 27"/>
                  <a:gd name="T31" fmla="*/ 1 h 11"/>
                  <a:gd name="T32" fmla="*/ 1 w 27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11"/>
                  <a:gd name="T53" fmla="*/ 27 w 27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11">
                    <a:moveTo>
                      <a:pt x="13" y="0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3" y="8"/>
                    </a:lnTo>
                    <a:lnTo>
                      <a:pt x="7" y="9"/>
                    </a:lnTo>
                    <a:lnTo>
                      <a:pt x="12" y="11"/>
                    </a:lnTo>
                    <a:lnTo>
                      <a:pt x="18" y="11"/>
                    </a:lnTo>
                    <a:lnTo>
                      <a:pt x="22" y="11"/>
                    </a:lnTo>
                    <a:lnTo>
                      <a:pt x="25" y="9"/>
                    </a:lnTo>
                    <a:lnTo>
                      <a:pt x="27" y="8"/>
                    </a:lnTo>
                    <a:lnTo>
                      <a:pt x="25" y="6"/>
                    </a:lnTo>
                    <a:lnTo>
                      <a:pt x="22" y="3"/>
                    </a:lnTo>
                    <a:lnTo>
                      <a:pt x="19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35" name="Freeform 129"/>
              <p:cNvSpPr>
                <a:spLocks/>
              </p:cNvSpPr>
              <p:nvPr/>
            </p:nvSpPr>
            <p:spPr bwMode="auto">
              <a:xfrm>
                <a:off x="3918" y="2930"/>
                <a:ext cx="8" cy="13"/>
              </a:xfrm>
              <a:custGeom>
                <a:avLst/>
                <a:gdLst>
                  <a:gd name="T0" fmla="*/ 1 w 16"/>
                  <a:gd name="T1" fmla="*/ 0 h 26"/>
                  <a:gd name="T2" fmla="*/ 1 w 16"/>
                  <a:gd name="T3" fmla="*/ 1 h 26"/>
                  <a:gd name="T4" fmla="*/ 1 w 16"/>
                  <a:gd name="T5" fmla="*/ 1 h 26"/>
                  <a:gd name="T6" fmla="*/ 0 w 16"/>
                  <a:gd name="T7" fmla="*/ 1 h 26"/>
                  <a:gd name="T8" fmla="*/ 0 w 16"/>
                  <a:gd name="T9" fmla="*/ 1 h 26"/>
                  <a:gd name="T10" fmla="*/ 0 w 16"/>
                  <a:gd name="T11" fmla="*/ 1 h 26"/>
                  <a:gd name="T12" fmla="*/ 1 w 16"/>
                  <a:gd name="T13" fmla="*/ 1 h 26"/>
                  <a:gd name="T14" fmla="*/ 1 w 16"/>
                  <a:gd name="T15" fmla="*/ 1 h 26"/>
                  <a:gd name="T16" fmla="*/ 1 w 16"/>
                  <a:gd name="T17" fmla="*/ 1 h 26"/>
                  <a:gd name="T18" fmla="*/ 1 w 16"/>
                  <a:gd name="T19" fmla="*/ 1 h 26"/>
                  <a:gd name="T20" fmla="*/ 1 w 16"/>
                  <a:gd name="T21" fmla="*/ 1 h 26"/>
                  <a:gd name="T22" fmla="*/ 1 w 16"/>
                  <a:gd name="T23" fmla="*/ 1 h 26"/>
                  <a:gd name="T24" fmla="*/ 1 w 16"/>
                  <a:gd name="T25" fmla="*/ 1 h 26"/>
                  <a:gd name="T26" fmla="*/ 1 w 16"/>
                  <a:gd name="T27" fmla="*/ 1 h 26"/>
                  <a:gd name="T28" fmla="*/ 1 w 16"/>
                  <a:gd name="T29" fmla="*/ 1 h 26"/>
                  <a:gd name="T30" fmla="*/ 1 w 16"/>
                  <a:gd name="T31" fmla="*/ 1 h 26"/>
                  <a:gd name="T32" fmla="*/ 1 w 16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"/>
                  <a:gd name="T52" fmla="*/ 0 h 26"/>
                  <a:gd name="T53" fmla="*/ 16 w 16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" h="26">
                    <a:moveTo>
                      <a:pt x="7" y="0"/>
                    </a:moveTo>
                    <a:lnTo>
                      <a:pt x="4" y="2"/>
                    </a:lnTo>
                    <a:lnTo>
                      <a:pt x="1" y="4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4" y="25"/>
                    </a:lnTo>
                    <a:lnTo>
                      <a:pt x="7" y="26"/>
                    </a:lnTo>
                    <a:lnTo>
                      <a:pt x="10" y="25"/>
                    </a:lnTo>
                    <a:lnTo>
                      <a:pt x="13" y="21"/>
                    </a:lnTo>
                    <a:lnTo>
                      <a:pt x="15" y="18"/>
                    </a:lnTo>
                    <a:lnTo>
                      <a:pt x="16" y="13"/>
                    </a:lnTo>
                    <a:lnTo>
                      <a:pt x="15" y="9"/>
                    </a:lnTo>
                    <a:lnTo>
                      <a:pt x="13" y="4"/>
                    </a:lnTo>
                    <a:lnTo>
                      <a:pt x="1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36" name="Freeform 130"/>
              <p:cNvSpPr>
                <a:spLocks/>
              </p:cNvSpPr>
              <p:nvPr/>
            </p:nvSpPr>
            <p:spPr bwMode="auto">
              <a:xfrm>
                <a:off x="4231" y="3064"/>
                <a:ext cx="13" cy="7"/>
              </a:xfrm>
              <a:custGeom>
                <a:avLst/>
                <a:gdLst>
                  <a:gd name="T0" fmla="*/ 0 w 27"/>
                  <a:gd name="T1" fmla="*/ 1 h 13"/>
                  <a:gd name="T2" fmla="*/ 0 w 27"/>
                  <a:gd name="T3" fmla="*/ 0 h 13"/>
                  <a:gd name="T4" fmla="*/ 0 w 27"/>
                  <a:gd name="T5" fmla="*/ 0 h 13"/>
                  <a:gd name="T6" fmla="*/ 0 w 27"/>
                  <a:gd name="T7" fmla="*/ 1 h 13"/>
                  <a:gd name="T8" fmla="*/ 0 w 27"/>
                  <a:gd name="T9" fmla="*/ 1 h 13"/>
                  <a:gd name="T10" fmla="*/ 0 w 27"/>
                  <a:gd name="T11" fmla="*/ 1 h 13"/>
                  <a:gd name="T12" fmla="*/ 0 w 27"/>
                  <a:gd name="T13" fmla="*/ 1 h 13"/>
                  <a:gd name="T14" fmla="*/ 0 w 27"/>
                  <a:gd name="T15" fmla="*/ 1 h 13"/>
                  <a:gd name="T16" fmla="*/ 0 w 27"/>
                  <a:gd name="T17" fmla="*/ 1 h 13"/>
                  <a:gd name="T18" fmla="*/ 0 w 27"/>
                  <a:gd name="T19" fmla="*/ 1 h 13"/>
                  <a:gd name="T20" fmla="*/ 0 w 27"/>
                  <a:gd name="T21" fmla="*/ 1 h 13"/>
                  <a:gd name="T22" fmla="*/ 0 w 27"/>
                  <a:gd name="T23" fmla="*/ 1 h 13"/>
                  <a:gd name="T24" fmla="*/ 0 w 27"/>
                  <a:gd name="T25" fmla="*/ 1 h 13"/>
                  <a:gd name="T26" fmla="*/ 0 w 27"/>
                  <a:gd name="T27" fmla="*/ 1 h 13"/>
                  <a:gd name="T28" fmla="*/ 0 w 27"/>
                  <a:gd name="T29" fmla="*/ 1 h 13"/>
                  <a:gd name="T30" fmla="*/ 0 w 27"/>
                  <a:gd name="T31" fmla="*/ 1 h 13"/>
                  <a:gd name="T32" fmla="*/ 0 w 27"/>
                  <a:gd name="T33" fmla="*/ 1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13"/>
                  <a:gd name="T53" fmla="*/ 27 w 27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13">
                    <a:moveTo>
                      <a:pt x="13" y="2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3" y="8"/>
                    </a:lnTo>
                    <a:lnTo>
                      <a:pt x="7" y="10"/>
                    </a:lnTo>
                    <a:lnTo>
                      <a:pt x="12" y="11"/>
                    </a:lnTo>
                    <a:lnTo>
                      <a:pt x="18" y="13"/>
                    </a:lnTo>
                    <a:lnTo>
                      <a:pt x="22" y="13"/>
                    </a:lnTo>
                    <a:lnTo>
                      <a:pt x="25" y="11"/>
                    </a:lnTo>
                    <a:lnTo>
                      <a:pt x="27" y="10"/>
                    </a:lnTo>
                    <a:lnTo>
                      <a:pt x="25" y="8"/>
                    </a:lnTo>
                    <a:lnTo>
                      <a:pt x="22" y="5"/>
                    </a:lnTo>
                    <a:lnTo>
                      <a:pt x="19" y="3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37" name="Freeform 131"/>
              <p:cNvSpPr>
                <a:spLocks/>
              </p:cNvSpPr>
              <p:nvPr/>
            </p:nvSpPr>
            <p:spPr bwMode="auto">
              <a:xfrm>
                <a:off x="4110" y="3026"/>
                <a:ext cx="13" cy="6"/>
              </a:xfrm>
              <a:custGeom>
                <a:avLst/>
                <a:gdLst>
                  <a:gd name="T0" fmla="*/ 1 w 26"/>
                  <a:gd name="T1" fmla="*/ 0 h 13"/>
                  <a:gd name="T2" fmla="*/ 1 w 26"/>
                  <a:gd name="T3" fmla="*/ 0 h 13"/>
                  <a:gd name="T4" fmla="*/ 1 w 26"/>
                  <a:gd name="T5" fmla="*/ 0 h 13"/>
                  <a:gd name="T6" fmla="*/ 1 w 26"/>
                  <a:gd name="T7" fmla="*/ 0 h 13"/>
                  <a:gd name="T8" fmla="*/ 0 w 26"/>
                  <a:gd name="T9" fmla="*/ 0 h 13"/>
                  <a:gd name="T10" fmla="*/ 0 w 26"/>
                  <a:gd name="T11" fmla="*/ 0 h 13"/>
                  <a:gd name="T12" fmla="*/ 1 w 26"/>
                  <a:gd name="T13" fmla="*/ 0 h 13"/>
                  <a:gd name="T14" fmla="*/ 1 w 26"/>
                  <a:gd name="T15" fmla="*/ 0 h 13"/>
                  <a:gd name="T16" fmla="*/ 1 w 26"/>
                  <a:gd name="T17" fmla="*/ 0 h 13"/>
                  <a:gd name="T18" fmla="*/ 1 w 26"/>
                  <a:gd name="T19" fmla="*/ 0 h 13"/>
                  <a:gd name="T20" fmla="*/ 1 w 26"/>
                  <a:gd name="T21" fmla="*/ 0 h 13"/>
                  <a:gd name="T22" fmla="*/ 1 w 26"/>
                  <a:gd name="T23" fmla="*/ 0 h 13"/>
                  <a:gd name="T24" fmla="*/ 1 w 26"/>
                  <a:gd name="T25" fmla="*/ 0 h 13"/>
                  <a:gd name="T26" fmla="*/ 1 w 26"/>
                  <a:gd name="T27" fmla="*/ 0 h 13"/>
                  <a:gd name="T28" fmla="*/ 1 w 26"/>
                  <a:gd name="T29" fmla="*/ 0 h 13"/>
                  <a:gd name="T30" fmla="*/ 1 w 26"/>
                  <a:gd name="T31" fmla="*/ 0 h 13"/>
                  <a:gd name="T32" fmla="*/ 1 w 26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6"/>
                  <a:gd name="T52" fmla="*/ 0 h 13"/>
                  <a:gd name="T53" fmla="*/ 26 w 26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6" h="13">
                    <a:moveTo>
                      <a:pt x="14" y="2"/>
                    </a:moveTo>
                    <a:lnTo>
                      <a:pt x="8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3" y="8"/>
                    </a:lnTo>
                    <a:lnTo>
                      <a:pt x="8" y="10"/>
                    </a:lnTo>
                    <a:lnTo>
                      <a:pt x="12" y="11"/>
                    </a:lnTo>
                    <a:lnTo>
                      <a:pt x="18" y="13"/>
                    </a:lnTo>
                    <a:lnTo>
                      <a:pt x="21" y="13"/>
                    </a:lnTo>
                    <a:lnTo>
                      <a:pt x="24" y="11"/>
                    </a:lnTo>
                    <a:lnTo>
                      <a:pt x="26" y="10"/>
                    </a:lnTo>
                    <a:lnTo>
                      <a:pt x="26" y="8"/>
                    </a:lnTo>
                    <a:lnTo>
                      <a:pt x="23" y="5"/>
                    </a:lnTo>
                    <a:lnTo>
                      <a:pt x="20" y="3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38" name="Freeform 132"/>
              <p:cNvSpPr>
                <a:spLocks/>
              </p:cNvSpPr>
              <p:nvPr/>
            </p:nvSpPr>
            <p:spPr bwMode="auto">
              <a:xfrm>
                <a:off x="4351" y="2612"/>
                <a:ext cx="419" cy="761"/>
              </a:xfrm>
              <a:custGeom>
                <a:avLst/>
                <a:gdLst>
                  <a:gd name="T0" fmla="*/ 1 w 837"/>
                  <a:gd name="T1" fmla="*/ 1 h 1522"/>
                  <a:gd name="T2" fmla="*/ 1 w 837"/>
                  <a:gd name="T3" fmla="*/ 1 h 1522"/>
                  <a:gd name="T4" fmla="*/ 1 w 837"/>
                  <a:gd name="T5" fmla="*/ 1 h 1522"/>
                  <a:gd name="T6" fmla="*/ 0 w 837"/>
                  <a:gd name="T7" fmla="*/ 1 h 1522"/>
                  <a:gd name="T8" fmla="*/ 0 w 837"/>
                  <a:gd name="T9" fmla="*/ 1 h 1522"/>
                  <a:gd name="T10" fmla="*/ 1 w 837"/>
                  <a:gd name="T11" fmla="*/ 1 h 1522"/>
                  <a:gd name="T12" fmla="*/ 1 w 837"/>
                  <a:gd name="T13" fmla="*/ 1 h 1522"/>
                  <a:gd name="T14" fmla="*/ 1 w 837"/>
                  <a:gd name="T15" fmla="*/ 1 h 1522"/>
                  <a:gd name="T16" fmla="*/ 1 w 837"/>
                  <a:gd name="T17" fmla="*/ 1 h 1522"/>
                  <a:gd name="T18" fmla="*/ 1 w 837"/>
                  <a:gd name="T19" fmla="*/ 1 h 1522"/>
                  <a:gd name="T20" fmla="*/ 1 w 837"/>
                  <a:gd name="T21" fmla="*/ 1 h 1522"/>
                  <a:gd name="T22" fmla="*/ 1 w 837"/>
                  <a:gd name="T23" fmla="*/ 0 h 1522"/>
                  <a:gd name="T24" fmla="*/ 1 w 837"/>
                  <a:gd name="T25" fmla="*/ 1 h 152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37"/>
                  <a:gd name="T40" fmla="*/ 0 h 1522"/>
                  <a:gd name="T41" fmla="*/ 837 w 837"/>
                  <a:gd name="T42" fmla="*/ 1522 h 152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37" h="1522">
                    <a:moveTo>
                      <a:pt x="205" y="189"/>
                    </a:moveTo>
                    <a:lnTo>
                      <a:pt x="137" y="354"/>
                    </a:lnTo>
                    <a:lnTo>
                      <a:pt x="86" y="976"/>
                    </a:lnTo>
                    <a:lnTo>
                      <a:pt x="0" y="1239"/>
                    </a:lnTo>
                    <a:lnTo>
                      <a:pt x="0" y="1390"/>
                    </a:lnTo>
                    <a:lnTo>
                      <a:pt x="469" y="1522"/>
                    </a:lnTo>
                    <a:lnTo>
                      <a:pt x="837" y="1339"/>
                    </a:lnTo>
                    <a:lnTo>
                      <a:pt x="794" y="1139"/>
                    </a:lnTo>
                    <a:lnTo>
                      <a:pt x="770" y="600"/>
                    </a:lnTo>
                    <a:lnTo>
                      <a:pt x="726" y="62"/>
                    </a:lnTo>
                    <a:lnTo>
                      <a:pt x="581" y="44"/>
                    </a:lnTo>
                    <a:lnTo>
                      <a:pt x="292" y="0"/>
                    </a:lnTo>
                    <a:lnTo>
                      <a:pt x="205" y="189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39" name="Freeform 133"/>
              <p:cNvSpPr>
                <a:spLocks/>
              </p:cNvSpPr>
              <p:nvPr/>
            </p:nvSpPr>
            <p:spPr bwMode="auto">
              <a:xfrm>
                <a:off x="4385" y="2631"/>
                <a:ext cx="244" cy="583"/>
              </a:xfrm>
              <a:custGeom>
                <a:avLst/>
                <a:gdLst>
                  <a:gd name="T0" fmla="*/ 1 w 488"/>
                  <a:gd name="T1" fmla="*/ 0 h 1166"/>
                  <a:gd name="T2" fmla="*/ 1 w 488"/>
                  <a:gd name="T3" fmla="*/ 0 h 1166"/>
                  <a:gd name="T4" fmla="*/ 1 w 488"/>
                  <a:gd name="T5" fmla="*/ 1 h 1166"/>
                  <a:gd name="T6" fmla="*/ 1 w 488"/>
                  <a:gd name="T7" fmla="*/ 1 h 1166"/>
                  <a:gd name="T8" fmla="*/ 1 w 488"/>
                  <a:gd name="T9" fmla="*/ 1 h 1166"/>
                  <a:gd name="T10" fmla="*/ 1 w 488"/>
                  <a:gd name="T11" fmla="*/ 1 h 1166"/>
                  <a:gd name="T12" fmla="*/ 1 w 488"/>
                  <a:gd name="T13" fmla="*/ 1 h 1166"/>
                  <a:gd name="T14" fmla="*/ 1 w 488"/>
                  <a:gd name="T15" fmla="*/ 1 h 1166"/>
                  <a:gd name="T16" fmla="*/ 1 w 488"/>
                  <a:gd name="T17" fmla="*/ 1 h 1166"/>
                  <a:gd name="T18" fmla="*/ 1 w 488"/>
                  <a:gd name="T19" fmla="*/ 1 h 1166"/>
                  <a:gd name="T20" fmla="*/ 0 w 488"/>
                  <a:gd name="T21" fmla="*/ 1 h 1166"/>
                  <a:gd name="T22" fmla="*/ 1 w 488"/>
                  <a:gd name="T23" fmla="*/ 1 h 1166"/>
                  <a:gd name="T24" fmla="*/ 1 w 488"/>
                  <a:gd name="T25" fmla="*/ 1 h 1166"/>
                  <a:gd name="T26" fmla="*/ 1 w 488"/>
                  <a:gd name="T27" fmla="*/ 1 h 1166"/>
                  <a:gd name="T28" fmla="*/ 1 w 488"/>
                  <a:gd name="T29" fmla="*/ 1 h 1166"/>
                  <a:gd name="T30" fmla="*/ 1 w 488"/>
                  <a:gd name="T31" fmla="*/ 1 h 1166"/>
                  <a:gd name="T32" fmla="*/ 1 w 488"/>
                  <a:gd name="T33" fmla="*/ 1 h 1166"/>
                  <a:gd name="T34" fmla="*/ 1 w 488"/>
                  <a:gd name="T35" fmla="*/ 1 h 1166"/>
                  <a:gd name="T36" fmla="*/ 1 w 488"/>
                  <a:gd name="T37" fmla="*/ 0 h 116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88"/>
                  <a:gd name="T58" fmla="*/ 0 h 1166"/>
                  <a:gd name="T59" fmla="*/ 488 w 488"/>
                  <a:gd name="T60" fmla="*/ 1166 h 116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88" h="1166">
                    <a:moveTo>
                      <a:pt x="197" y="0"/>
                    </a:moveTo>
                    <a:lnTo>
                      <a:pt x="488" y="0"/>
                    </a:lnTo>
                    <a:lnTo>
                      <a:pt x="453" y="151"/>
                    </a:lnTo>
                    <a:lnTo>
                      <a:pt x="425" y="295"/>
                    </a:lnTo>
                    <a:lnTo>
                      <a:pt x="406" y="437"/>
                    </a:lnTo>
                    <a:lnTo>
                      <a:pt x="391" y="576"/>
                    </a:lnTo>
                    <a:lnTo>
                      <a:pt x="380" y="718"/>
                    </a:lnTo>
                    <a:lnTo>
                      <a:pt x="374" y="860"/>
                    </a:lnTo>
                    <a:lnTo>
                      <a:pt x="371" y="1010"/>
                    </a:lnTo>
                    <a:lnTo>
                      <a:pt x="371" y="1166"/>
                    </a:lnTo>
                    <a:lnTo>
                      <a:pt x="0" y="1072"/>
                    </a:lnTo>
                    <a:lnTo>
                      <a:pt x="9" y="919"/>
                    </a:lnTo>
                    <a:lnTo>
                      <a:pt x="20" y="779"/>
                    </a:lnTo>
                    <a:lnTo>
                      <a:pt x="32" y="649"/>
                    </a:lnTo>
                    <a:lnTo>
                      <a:pt x="50" y="523"/>
                    </a:lnTo>
                    <a:lnTo>
                      <a:pt x="73" y="399"/>
                    </a:lnTo>
                    <a:lnTo>
                      <a:pt x="105" y="273"/>
                    </a:lnTo>
                    <a:lnTo>
                      <a:pt x="145" y="141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40" name="Freeform 134"/>
              <p:cNvSpPr>
                <a:spLocks/>
              </p:cNvSpPr>
              <p:nvPr/>
            </p:nvSpPr>
            <p:spPr bwMode="auto">
              <a:xfrm>
                <a:off x="4387" y="2631"/>
                <a:ext cx="237" cy="551"/>
              </a:xfrm>
              <a:custGeom>
                <a:avLst/>
                <a:gdLst>
                  <a:gd name="T0" fmla="*/ 1 w 474"/>
                  <a:gd name="T1" fmla="*/ 0 h 1102"/>
                  <a:gd name="T2" fmla="*/ 1 w 474"/>
                  <a:gd name="T3" fmla="*/ 0 h 1102"/>
                  <a:gd name="T4" fmla="*/ 1 w 474"/>
                  <a:gd name="T5" fmla="*/ 0 h 1102"/>
                  <a:gd name="T6" fmla="*/ 1 w 474"/>
                  <a:gd name="T7" fmla="*/ 0 h 1102"/>
                  <a:gd name="T8" fmla="*/ 1 w 474"/>
                  <a:gd name="T9" fmla="*/ 0 h 1102"/>
                  <a:gd name="T10" fmla="*/ 1 w 474"/>
                  <a:gd name="T11" fmla="*/ 0 h 1102"/>
                  <a:gd name="T12" fmla="*/ 1 w 474"/>
                  <a:gd name="T13" fmla="*/ 0 h 1102"/>
                  <a:gd name="T14" fmla="*/ 1 w 474"/>
                  <a:gd name="T15" fmla="*/ 0 h 1102"/>
                  <a:gd name="T16" fmla="*/ 1 w 474"/>
                  <a:gd name="T17" fmla="*/ 0 h 1102"/>
                  <a:gd name="T18" fmla="*/ 1 w 474"/>
                  <a:gd name="T19" fmla="*/ 0 h 1102"/>
                  <a:gd name="T20" fmla="*/ 1 w 474"/>
                  <a:gd name="T21" fmla="*/ 0 h 1102"/>
                  <a:gd name="T22" fmla="*/ 1 w 474"/>
                  <a:gd name="T23" fmla="*/ 0 h 1102"/>
                  <a:gd name="T24" fmla="*/ 1 w 474"/>
                  <a:gd name="T25" fmla="*/ 0 h 1102"/>
                  <a:gd name="T26" fmla="*/ 1 w 474"/>
                  <a:gd name="T27" fmla="*/ 0 h 1102"/>
                  <a:gd name="T28" fmla="*/ 1 w 474"/>
                  <a:gd name="T29" fmla="*/ 0 h 1102"/>
                  <a:gd name="T30" fmla="*/ 1 w 474"/>
                  <a:gd name="T31" fmla="*/ 0 h 1102"/>
                  <a:gd name="T32" fmla="*/ 1 w 474"/>
                  <a:gd name="T33" fmla="*/ 0 h 1102"/>
                  <a:gd name="T34" fmla="*/ 1 w 474"/>
                  <a:gd name="T35" fmla="*/ 1 h 1102"/>
                  <a:gd name="T36" fmla="*/ 1 w 474"/>
                  <a:gd name="T37" fmla="*/ 1 h 1102"/>
                  <a:gd name="T38" fmla="*/ 1 w 474"/>
                  <a:gd name="T39" fmla="*/ 1 h 1102"/>
                  <a:gd name="T40" fmla="*/ 1 w 474"/>
                  <a:gd name="T41" fmla="*/ 1 h 1102"/>
                  <a:gd name="T42" fmla="*/ 1 w 474"/>
                  <a:gd name="T43" fmla="*/ 1 h 1102"/>
                  <a:gd name="T44" fmla="*/ 1 w 474"/>
                  <a:gd name="T45" fmla="*/ 1 h 1102"/>
                  <a:gd name="T46" fmla="*/ 1 w 474"/>
                  <a:gd name="T47" fmla="*/ 1 h 1102"/>
                  <a:gd name="T48" fmla="*/ 1 w 474"/>
                  <a:gd name="T49" fmla="*/ 1 h 1102"/>
                  <a:gd name="T50" fmla="*/ 1 w 474"/>
                  <a:gd name="T51" fmla="*/ 1 h 1102"/>
                  <a:gd name="T52" fmla="*/ 1 w 474"/>
                  <a:gd name="T53" fmla="*/ 1 h 1102"/>
                  <a:gd name="T54" fmla="*/ 1 w 474"/>
                  <a:gd name="T55" fmla="*/ 1 h 1102"/>
                  <a:gd name="T56" fmla="*/ 1 w 474"/>
                  <a:gd name="T57" fmla="*/ 1 h 1102"/>
                  <a:gd name="T58" fmla="*/ 1 w 474"/>
                  <a:gd name="T59" fmla="*/ 1 h 1102"/>
                  <a:gd name="T60" fmla="*/ 1 w 474"/>
                  <a:gd name="T61" fmla="*/ 1 h 1102"/>
                  <a:gd name="T62" fmla="*/ 1 w 474"/>
                  <a:gd name="T63" fmla="*/ 1 h 1102"/>
                  <a:gd name="T64" fmla="*/ 1 w 474"/>
                  <a:gd name="T65" fmla="*/ 1 h 1102"/>
                  <a:gd name="T66" fmla="*/ 1 w 474"/>
                  <a:gd name="T67" fmla="*/ 1 h 1102"/>
                  <a:gd name="T68" fmla="*/ 1 w 474"/>
                  <a:gd name="T69" fmla="*/ 1 h 1102"/>
                  <a:gd name="T70" fmla="*/ 1 w 474"/>
                  <a:gd name="T71" fmla="*/ 1 h 1102"/>
                  <a:gd name="T72" fmla="*/ 1 w 474"/>
                  <a:gd name="T73" fmla="*/ 1 h 1102"/>
                  <a:gd name="T74" fmla="*/ 1 w 474"/>
                  <a:gd name="T75" fmla="*/ 1 h 1102"/>
                  <a:gd name="T76" fmla="*/ 1 w 474"/>
                  <a:gd name="T77" fmla="*/ 1 h 1102"/>
                  <a:gd name="T78" fmla="*/ 1 w 474"/>
                  <a:gd name="T79" fmla="*/ 1 h 1102"/>
                  <a:gd name="T80" fmla="*/ 0 w 474"/>
                  <a:gd name="T81" fmla="*/ 1 h 1102"/>
                  <a:gd name="T82" fmla="*/ 1 w 474"/>
                  <a:gd name="T83" fmla="*/ 1 h 1102"/>
                  <a:gd name="T84" fmla="*/ 1 w 474"/>
                  <a:gd name="T85" fmla="*/ 1 h 1102"/>
                  <a:gd name="T86" fmla="*/ 1 w 474"/>
                  <a:gd name="T87" fmla="*/ 1 h 1102"/>
                  <a:gd name="T88" fmla="*/ 1 w 474"/>
                  <a:gd name="T89" fmla="*/ 1 h 1102"/>
                  <a:gd name="T90" fmla="*/ 1 w 474"/>
                  <a:gd name="T91" fmla="*/ 1 h 1102"/>
                  <a:gd name="T92" fmla="*/ 1 w 474"/>
                  <a:gd name="T93" fmla="*/ 1 h 1102"/>
                  <a:gd name="T94" fmla="*/ 1 w 474"/>
                  <a:gd name="T95" fmla="*/ 1 h 1102"/>
                  <a:gd name="T96" fmla="*/ 1 w 474"/>
                  <a:gd name="T97" fmla="*/ 0 h 110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74"/>
                  <a:gd name="T148" fmla="*/ 0 h 1102"/>
                  <a:gd name="T149" fmla="*/ 474 w 474"/>
                  <a:gd name="T150" fmla="*/ 1102 h 110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74" h="1102">
                    <a:moveTo>
                      <a:pt x="194" y="0"/>
                    </a:moveTo>
                    <a:lnTo>
                      <a:pt x="211" y="0"/>
                    </a:lnTo>
                    <a:lnTo>
                      <a:pt x="228" y="0"/>
                    </a:lnTo>
                    <a:lnTo>
                      <a:pt x="246" y="0"/>
                    </a:lnTo>
                    <a:lnTo>
                      <a:pt x="264" y="0"/>
                    </a:lnTo>
                    <a:lnTo>
                      <a:pt x="280" y="0"/>
                    </a:lnTo>
                    <a:lnTo>
                      <a:pt x="298" y="0"/>
                    </a:lnTo>
                    <a:lnTo>
                      <a:pt x="316" y="0"/>
                    </a:lnTo>
                    <a:lnTo>
                      <a:pt x="334" y="0"/>
                    </a:lnTo>
                    <a:lnTo>
                      <a:pt x="350" y="0"/>
                    </a:lnTo>
                    <a:lnTo>
                      <a:pt x="368" y="0"/>
                    </a:lnTo>
                    <a:lnTo>
                      <a:pt x="386" y="0"/>
                    </a:lnTo>
                    <a:lnTo>
                      <a:pt x="404" y="0"/>
                    </a:lnTo>
                    <a:lnTo>
                      <a:pt x="422" y="0"/>
                    </a:lnTo>
                    <a:lnTo>
                      <a:pt x="438" y="0"/>
                    </a:lnTo>
                    <a:lnTo>
                      <a:pt x="456" y="0"/>
                    </a:lnTo>
                    <a:lnTo>
                      <a:pt x="474" y="0"/>
                    </a:lnTo>
                    <a:lnTo>
                      <a:pt x="439" y="143"/>
                    </a:lnTo>
                    <a:lnTo>
                      <a:pt x="413" y="281"/>
                    </a:lnTo>
                    <a:lnTo>
                      <a:pt x="393" y="414"/>
                    </a:lnTo>
                    <a:lnTo>
                      <a:pt x="378" y="545"/>
                    </a:lnTo>
                    <a:lnTo>
                      <a:pt x="368" y="677"/>
                    </a:lnTo>
                    <a:lnTo>
                      <a:pt x="362" y="813"/>
                    </a:lnTo>
                    <a:lnTo>
                      <a:pt x="360" y="953"/>
                    </a:lnTo>
                    <a:lnTo>
                      <a:pt x="359" y="1102"/>
                    </a:lnTo>
                    <a:lnTo>
                      <a:pt x="337" y="1098"/>
                    </a:lnTo>
                    <a:lnTo>
                      <a:pt x="314" y="1093"/>
                    </a:lnTo>
                    <a:lnTo>
                      <a:pt x="292" y="1088"/>
                    </a:lnTo>
                    <a:lnTo>
                      <a:pt x="268" y="1083"/>
                    </a:lnTo>
                    <a:lnTo>
                      <a:pt x="246" y="1078"/>
                    </a:lnTo>
                    <a:lnTo>
                      <a:pt x="223" y="1073"/>
                    </a:lnTo>
                    <a:lnTo>
                      <a:pt x="201" y="1068"/>
                    </a:lnTo>
                    <a:lnTo>
                      <a:pt x="179" y="1063"/>
                    </a:lnTo>
                    <a:lnTo>
                      <a:pt x="156" y="1059"/>
                    </a:lnTo>
                    <a:lnTo>
                      <a:pt x="134" y="1054"/>
                    </a:lnTo>
                    <a:lnTo>
                      <a:pt x="112" y="1049"/>
                    </a:lnTo>
                    <a:lnTo>
                      <a:pt x="89" y="1044"/>
                    </a:lnTo>
                    <a:lnTo>
                      <a:pt x="67" y="1041"/>
                    </a:lnTo>
                    <a:lnTo>
                      <a:pt x="45" y="1036"/>
                    </a:lnTo>
                    <a:lnTo>
                      <a:pt x="22" y="1031"/>
                    </a:lnTo>
                    <a:lnTo>
                      <a:pt x="0" y="1026"/>
                    </a:lnTo>
                    <a:lnTo>
                      <a:pt x="9" y="880"/>
                    </a:lnTo>
                    <a:lnTo>
                      <a:pt x="19" y="747"/>
                    </a:lnTo>
                    <a:lnTo>
                      <a:pt x="33" y="622"/>
                    </a:lnTo>
                    <a:lnTo>
                      <a:pt x="50" y="500"/>
                    </a:lnTo>
                    <a:lnTo>
                      <a:pt x="73" y="381"/>
                    </a:lnTo>
                    <a:lnTo>
                      <a:pt x="103" y="261"/>
                    </a:lnTo>
                    <a:lnTo>
                      <a:pt x="143" y="135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8E4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41" name="Freeform 135"/>
              <p:cNvSpPr>
                <a:spLocks/>
              </p:cNvSpPr>
              <p:nvPr/>
            </p:nvSpPr>
            <p:spPr bwMode="auto">
              <a:xfrm>
                <a:off x="4389" y="2631"/>
                <a:ext cx="231" cy="520"/>
              </a:xfrm>
              <a:custGeom>
                <a:avLst/>
                <a:gdLst>
                  <a:gd name="T0" fmla="*/ 1 w 462"/>
                  <a:gd name="T1" fmla="*/ 0 h 1039"/>
                  <a:gd name="T2" fmla="*/ 1 w 462"/>
                  <a:gd name="T3" fmla="*/ 0 h 1039"/>
                  <a:gd name="T4" fmla="*/ 1 w 462"/>
                  <a:gd name="T5" fmla="*/ 0 h 1039"/>
                  <a:gd name="T6" fmla="*/ 1 w 462"/>
                  <a:gd name="T7" fmla="*/ 0 h 1039"/>
                  <a:gd name="T8" fmla="*/ 1 w 462"/>
                  <a:gd name="T9" fmla="*/ 0 h 1039"/>
                  <a:gd name="T10" fmla="*/ 1 w 462"/>
                  <a:gd name="T11" fmla="*/ 0 h 1039"/>
                  <a:gd name="T12" fmla="*/ 1 w 462"/>
                  <a:gd name="T13" fmla="*/ 0 h 1039"/>
                  <a:gd name="T14" fmla="*/ 1 w 462"/>
                  <a:gd name="T15" fmla="*/ 0 h 1039"/>
                  <a:gd name="T16" fmla="*/ 1 w 462"/>
                  <a:gd name="T17" fmla="*/ 0 h 1039"/>
                  <a:gd name="T18" fmla="*/ 1 w 462"/>
                  <a:gd name="T19" fmla="*/ 0 h 1039"/>
                  <a:gd name="T20" fmla="*/ 1 w 462"/>
                  <a:gd name="T21" fmla="*/ 0 h 1039"/>
                  <a:gd name="T22" fmla="*/ 1 w 462"/>
                  <a:gd name="T23" fmla="*/ 0 h 1039"/>
                  <a:gd name="T24" fmla="*/ 1 w 462"/>
                  <a:gd name="T25" fmla="*/ 0 h 1039"/>
                  <a:gd name="T26" fmla="*/ 1 w 462"/>
                  <a:gd name="T27" fmla="*/ 0 h 1039"/>
                  <a:gd name="T28" fmla="*/ 1 w 462"/>
                  <a:gd name="T29" fmla="*/ 0 h 1039"/>
                  <a:gd name="T30" fmla="*/ 1 w 462"/>
                  <a:gd name="T31" fmla="*/ 0 h 1039"/>
                  <a:gd name="T32" fmla="*/ 1 w 462"/>
                  <a:gd name="T33" fmla="*/ 0 h 1039"/>
                  <a:gd name="T34" fmla="*/ 1 w 462"/>
                  <a:gd name="T35" fmla="*/ 1 h 1039"/>
                  <a:gd name="T36" fmla="*/ 1 w 462"/>
                  <a:gd name="T37" fmla="*/ 1 h 1039"/>
                  <a:gd name="T38" fmla="*/ 1 w 462"/>
                  <a:gd name="T39" fmla="*/ 1 h 1039"/>
                  <a:gd name="T40" fmla="*/ 1 w 462"/>
                  <a:gd name="T41" fmla="*/ 1 h 1039"/>
                  <a:gd name="T42" fmla="*/ 1 w 462"/>
                  <a:gd name="T43" fmla="*/ 1 h 1039"/>
                  <a:gd name="T44" fmla="*/ 1 w 462"/>
                  <a:gd name="T45" fmla="*/ 1 h 1039"/>
                  <a:gd name="T46" fmla="*/ 1 w 462"/>
                  <a:gd name="T47" fmla="*/ 1 h 1039"/>
                  <a:gd name="T48" fmla="*/ 1 w 462"/>
                  <a:gd name="T49" fmla="*/ 2 h 1039"/>
                  <a:gd name="T50" fmla="*/ 1 w 462"/>
                  <a:gd name="T51" fmla="*/ 2 h 1039"/>
                  <a:gd name="T52" fmla="*/ 1 w 462"/>
                  <a:gd name="T53" fmla="*/ 2 h 1039"/>
                  <a:gd name="T54" fmla="*/ 1 w 462"/>
                  <a:gd name="T55" fmla="*/ 2 h 1039"/>
                  <a:gd name="T56" fmla="*/ 1 w 462"/>
                  <a:gd name="T57" fmla="*/ 1 h 1039"/>
                  <a:gd name="T58" fmla="*/ 1 w 462"/>
                  <a:gd name="T59" fmla="*/ 1 h 1039"/>
                  <a:gd name="T60" fmla="*/ 1 w 462"/>
                  <a:gd name="T61" fmla="*/ 1 h 1039"/>
                  <a:gd name="T62" fmla="*/ 1 w 462"/>
                  <a:gd name="T63" fmla="*/ 1 h 1039"/>
                  <a:gd name="T64" fmla="*/ 1 w 462"/>
                  <a:gd name="T65" fmla="*/ 1 h 1039"/>
                  <a:gd name="T66" fmla="*/ 1 w 462"/>
                  <a:gd name="T67" fmla="*/ 1 h 1039"/>
                  <a:gd name="T68" fmla="*/ 1 w 462"/>
                  <a:gd name="T69" fmla="*/ 1 h 1039"/>
                  <a:gd name="T70" fmla="*/ 1 w 462"/>
                  <a:gd name="T71" fmla="*/ 1 h 1039"/>
                  <a:gd name="T72" fmla="*/ 1 w 462"/>
                  <a:gd name="T73" fmla="*/ 1 h 1039"/>
                  <a:gd name="T74" fmla="*/ 1 w 462"/>
                  <a:gd name="T75" fmla="*/ 1 h 1039"/>
                  <a:gd name="T76" fmla="*/ 1 w 462"/>
                  <a:gd name="T77" fmla="*/ 1 h 1039"/>
                  <a:gd name="T78" fmla="*/ 1 w 462"/>
                  <a:gd name="T79" fmla="*/ 1 h 1039"/>
                  <a:gd name="T80" fmla="*/ 0 w 462"/>
                  <a:gd name="T81" fmla="*/ 1 h 1039"/>
                  <a:gd name="T82" fmla="*/ 1 w 462"/>
                  <a:gd name="T83" fmla="*/ 1 h 1039"/>
                  <a:gd name="T84" fmla="*/ 1 w 462"/>
                  <a:gd name="T85" fmla="*/ 1 h 1039"/>
                  <a:gd name="T86" fmla="*/ 1 w 462"/>
                  <a:gd name="T87" fmla="*/ 1 h 1039"/>
                  <a:gd name="T88" fmla="*/ 1 w 462"/>
                  <a:gd name="T89" fmla="*/ 1 h 1039"/>
                  <a:gd name="T90" fmla="*/ 1 w 462"/>
                  <a:gd name="T91" fmla="*/ 1 h 1039"/>
                  <a:gd name="T92" fmla="*/ 1 w 462"/>
                  <a:gd name="T93" fmla="*/ 1 h 1039"/>
                  <a:gd name="T94" fmla="*/ 1 w 462"/>
                  <a:gd name="T95" fmla="*/ 1 h 1039"/>
                  <a:gd name="T96" fmla="*/ 1 w 462"/>
                  <a:gd name="T97" fmla="*/ 0 h 103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62"/>
                  <a:gd name="T148" fmla="*/ 0 h 1039"/>
                  <a:gd name="T149" fmla="*/ 462 w 462"/>
                  <a:gd name="T150" fmla="*/ 1039 h 103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62" h="1039">
                    <a:moveTo>
                      <a:pt x="191" y="0"/>
                    </a:moveTo>
                    <a:lnTo>
                      <a:pt x="207" y="0"/>
                    </a:lnTo>
                    <a:lnTo>
                      <a:pt x="225" y="0"/>
                    </a:lnTo>
                    <a:lnTo>
                      <a:pt x="241" y="0"/>
                    </a:lnTo>
                    <a:lnTo>
                      <a:pt x="259" y="0"/>
                    </a:lnTo>
                    <a:lnTo>
                      <a:pt x="275" y="0"/>
                    </a:lnTo>
                    <a:lnTo>
                      <a:pt x="292" y="0"/>
                    </a:lnTo>
                    <a:lnTo>
                      <a:pt x="310" y="0"/>
                    </a:lnTo>
                    <a:lnTo>
                      <a:pt x="326" y="0"/>
                    </a:lnTo>
                    <a:lnTo>
                      <a:pt x="343" y="0"/>
                    </a:lnTo>
                    <a:lnTo>
                      <a:pt x="360" y="0"/>
                    </a:lnTo>
                    <a:lnTo>
                      <a:pt x="377" y="0"/>
                    </a:lnTo>
                    <a:lnTo>
                      <a:pt x="393" y="0"/>
                    </a:lnTo>
                    <a:lnTo>
                      <a:pt x="411" y="0"/>
                    </a:lnTo>
                    <a:lnTo>
                      <a:pt x="427" y="0"/>
                    </a:lnTo>
                    <a:lnTo>
                      <a:pt x="445" y="0"/>
                    </a:lnTo>
                    <a:lnTo>
                      <a:pt x="462" y="0"/>
                    </a:lnTo>
                    <a:lnTo>
                      <a:pt x="429" y="136"/>
                    </a:lnTo>
                    <a:lnTo>
                      <a:pt x="404" y="266"/>
                    </a:lnTo>
                    <a:lnTo>
                      <a:pt x="383" y="391"/>
                    </a:lnTo>
                    <a:lnTo>
                      <a:pt x="369" y="515"/>
                    </a:lnTo>
                    <a:lnTo>
                      <a:pt x="359" y="638"/>
                    </a:lnTo>
                    <a:lnTo>
                      <a:pt x="353" y="765"/>
                    </a:lnTo>
                    <a:lnTo>
                      <a:pt x="350" y="898"/>
                    </a:lnTo>
                    <a:lnTo>
                      <a:pt x="348" y="1039"/>
                    </a:lnTo>
                    <a:lnTo>
                      <a:pt x="326" y="1036"/>
                    </a:lnTo>
                    <a:lnTo>
                      <a:pt x="305" y="1031"/>
                    </a:lnTo>
                    <a:lnTo>
                      <a:pt x="283" y="1028"/>
                    </a:lnTo>
                    <a:lnTo>
                      <a:pt x="262" y="1024"/>
                    </a:lnTo>
                    <a:lnTo>
                      <a:pt x="240" y="1021"/>
                    </a:lnTo>
                    <a:lnTo>
                      <a:pt x="217" y="1016"/>
                    </a:lnTo>
                    <a:lnTo>
                      <a:pt x="196" y="1013"/>
                    </a:lnTo>
                    <a:lnTo>
                      <a:pt x="174" y="1010"/>
                    </a:lnTo>
                    <a:lnTo>
                      <a:pt x="152" y="1007"/>
                    </a:lnTo>
                    <a:lnTo>
                      <a:pt x="131" y="1002"/>
                    </a:lnTo>
                    <a:lnTo>
                      <a:pt x="109" y="998"/>
                    </a:lnTo>
                    <a:lnTo>
                      <a:pt x="88" y="995"/>
                    </a:lnTo>
                    <a:lnTo>
                      <a:pt x="65" y="992"/>
                    </a:lnTo>
                    <a:lnTo>
                      <a:pt x="43" y="987"/>
                    </a:lnTo>
                    <a:lnTo>
                      <a:pt x="22" y="984"/>
                    </a:lnTo>
                    <a:lnTo>
                      <a:pt x="0" y="981"/>
                    </a:lnTo>
                    <a:lnTo>
                      <a:pt x="10" y="841"/>
                    </a:lnTo>
                    <a:lnTo>
                      <a:pt x="22" y="713"/>
                    </a:lnTo>
                    <a:lnTo>
                      <a:pt x="36" y="594"/>
                    </a:lnTo>
                    <a:lnTo>
                      <a:pt x="52" y="479"/>
                    </a:lnTo>
                    <a:lnTo>
                      <a:pt x="74" y="365"/>
                    </a:lnTo>
                    <a:lnTo>
                      <a:pt x="104" y="250"/>
                    </a:lnTo>
                    <a:lnTo>
                      <a:pt x="143" y="130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rgbClr val="934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42" name="Freeform 136"/>
              <p:cNvSpPr>
                <a:spLocks/>
              </p:cNvSpPr>
              <p:nvPr/>
            </p:nvSpPr>
            <p:spPr bwMode="auto">
              <a:xfrm>
                <a:off x="4391" y="2631"/>
                <a:ext cx="224" cy="488"/>
              </a:xfrm>
              <a:custGeom>
                <a:avLst/>
                <a:gdLst>
                  <a:gd name="T0" fmla="*/ 0 w 449"/>
                  <a:gd name="T1" fmla="*/ 0 h 976"/>
                  <a:gd name="T2" fmla="*/ 0 w 449"/>
                  <a:gd name="T3" fmla="*/ 0 h 976"/>
                  <a:gd name="T4" fmla="*/ 0 w 449"/>
                  <a:gd name="T5" fmla="*/ 0 h 976"/>
                  <a:gd name="T6" fmla="*/ 0 w 449"/>
                  <a:gd name="T7" fmla="*/ 0 h 976"/>
                  <a:gd name="T8" fmla="*/ 0 w 449"/>
                  <a:gd name="T9" fmla="*/ 0 h 976"/>
                  <a:gd name="T10" fmla="*/ 0 w 449"/>
                  <a:gd name="T11" fmla="*/ 0 h 976"/>
                  <a:gd name="T12" fmla="*/ 0 w 449"/>
                  <a:gd name="T13" fmla="*/ 0 h 976"/>
                  <a:gd name="T14" fmla="*/ 0 w 449"/>
                  <a:gd name="T15" fmla="*/ 0 h 976"/>
                  <a:gd name="T16" fmla="*/ 0 w 449"/>
                  <a:gd name="T17" fmla="*/ 0 h 976"/>
                  <a:gd name="T18" fmla="*/ 0 w 449"/>
                  <a:gd name="T19" fmla="*/ 0 h 976"/>
                  <a:gd name="T20" fmla="*/ 0 w 449"/>
                  <a:gd name="T21" fmla="*/ 0 h 976"/>
                  <a:gd name="T22" fmla="*/ 0 w 449"/>
                  <a:gd name="T23" fmla="*/ 0 h 976"/>
                  <a:gd name="T24" fmla="*/ 0 w 449"/>
                  <a:gd name="T25" fmla="*/ 0 h 976"/>
                  <a:gd name="T26" fmla="*/ 0 w 449"/>
                  <a:gd name="T27" fmla="*/ 0 h 976"/>
                  <a:gd name="T28" fmla="*/ 0 w 449"/>
                  <a:gd name="T29" fmla="*/ 0 h 976"/>
                  <a:gd name="T30" fmla="*/ 0 w 449"/>
                  <a:gd name="T31" fmla="*/ 0 h 976"/>
                  <a:gd name="T32" fmla="*/ 0 w 449"/>
                  <a:gd name="T33" fmla="*/ 0 h 976"/>
                  <a:gd name="T34" fmla="*/ 0 w 449"/>
                  <a:gd name="T35" fmla="*/ 1 h 976"/>
                  <a:gd name="T36" fmla="*/ 0 w 449"/>
                  <a:gd name="T37" fmla="*/ 1 h 976"/>
                  <a:gd name="T38" fmla="*/ 0 w 449"/>
                  <a:gd name="T39" fmla="*/ 1 h 976"/>
                  <a:gd name="T40" fmla="*/ 0 w 449"/>
                  <a:gd name="T41" fmla="*/ 1 h 976"/>
                  <a:gd name="T42" fmla="*/ 0 w 449"/>
                  <a:gd name="T43" fmla="*/ 1 h 976"/>
                  <a:gd name="T44" fmla="*/ 0 w 449"/>
                  <a:gd name="T45" fmla="*/ 1 h 976"/>
                  <a:gd name="T46" fmla="*/ 0 w 449"/>
                  <a:gd name="T47" fmla="*/ 1 h 976"/>
                  <a:gd name="T48" fmla="*/ 0 w 449"/>
                  <a:gd name="T49" fmla="*/ 1 h 976"/>
                  <a:gd name="T50" fmla="*/ 0 w 449"/>
                  <a:gd name="T51" fmla="*/ 1 h 976"/>
                  <a:gd name="T52" fmla="*/ 0 w 449"/>
                  <a:gd name="T53" fmla="*/ 1 h 976"/>
                  <a:gd name="T54" fmla="*/ 0 w 449"/>
                  <a:gd name="T55" fmla="*/ 1 h 976"/>
                  <a:gd name="T56" fmla="*/ 0 w 449"/>
                  <a:gd name="T57" fmla="*/ 1 h 976"/>
                  <a:gd name="T58" fmla="*/ 0 w 449"/>
                  <a:gd name="T59" fmla="*/ 1 h 976"/>
                  <a:gd name="T60" fmla="*/ 0 w 449"/>
                  <a:gd name="T61" fmla="*/ 1 h 976"/>
                  <a:gd name="T62" fmla="*/ 0 w 449"/>
                  <a:gd name="T63" fmla="*/ 1 h 976"/>
                  <a:gd name="T64" fmla="*/ 0 w 449"/>
                  <a:gd name="T65" fmla="*/ 1 h 976"/>
                  <a:gd name="T66" fmla="*/ 0 w 449"/>
                  <a:gd name="T67" fmla="*/ 1 h 976"/>
                  <a:gd name="T68" fmla="*/ 0 w 449"/>
                  <a:gd name="T69" fmla="*/ 1 h 976"/>
                  <a:gd name="T70" fmla="*/ 0 w 449"/>
                  <a:gd name="T71" fmla="*/ 1 h 976"/>
                  <a:gd name="T72" fmla="*/ 0 w 449"/>
                  <a:gd name="T73" fmla="*/ 1 h 976"/>
                  <a:gd name="T74" fmla="*/ 0 w 449"/>
                  <a:gd name="T75" fmla="*/ 1 h 976"/>
                  <a:gd name="T76" fmla="*/ 0 w 449"/>
                  <a:gd name="T77" fmla="*/ 1 h 976"/>
                  <a:gd name="T78" fmla="*/ 0 w 449"/>
                  <a:gd name="T79" fmla="*/ 1 h 976"/>
                  <a:gd name="T80" fmla="*/ 0 w 449"/>
                  <a:gd name="T81" fmla="*/ 1 h 976"/>
                  <a:gd name="T82" fmla="*/ 0 w 449"/>
                  <a:gd name="T83" fmla="*/ 1 h 976"/>
                  <a:gd name="T84" fmla="*/ 0 w 449"/>
                  <a:gd name="T85" fmla="*/ 1 h 976"/>
                  <a:gd name="T86" fmla="*/ 0 w 449"/>
                  <a:gd name="T87" fmla="*/ 1 h 976"/>
                  <a:gd name="T88" fmla="*/ 0 w 449"/>
                  <a:gd name="T89" fmla="*/ 1 h 976"/>
                  <a:gd name="T90" fmla="*/ 0 w 449"/>
                  <a:gd name="T91" fmla="*/ 1 h 976"/>
                  <a:gd name="T92" fmla="*/ 0 w 449"/>
                  <a:gd name="T93" fmla="*/ 1 h 976"/>
                  <a:gd name="T94" fmla="*/ 0 w 449"/>
                  <a:gd name="T95" fmla="*/ 1 h 976"/>
                  <a:gd name="T96" fmla="*/ 0 w 449"/>
                  <a:gd name="T97" fmla="*/ 0 h 97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49"/>
                  <a:gd name="T148" fmla="*/ 0 h 976"/>
                  <a:gd name="T149" fmla="*/ 449 w 449"/>
                  <a:gd name="T150" fmla="*/ 976 h 97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49" h="976">
                    <a:moveTo>
                      <a:pt x="187" y="0"/>
                    </a:moveTo>
                    <a:lnTo>
                      <a:pt x="203" y="0"/>
                    </a:lnTo>
                    <a:lnTo>
                      <a:pt x="219" y="0"/>
                    </a:lnTo>
                    <a:lnTo>
                      <a:pt x="236" y="0"/>
                    </a:lnTo>
                    <a:lnTo>
                      <a:pt x="252" y="0"/>
                    </a:lnTo>
                    <a:lnTo>
                      <a:pt x="268" y="0"/>
                    </a:lnTo>
                    <a:lnTo>
                      <a:pt x="285" y="0"/>
                    </a:lnTo>
                    <a:lnTo>
                      <a:pt x="301" y="0"/>
                    </a:lnTo>
                    <a:lnTo>
                      <a:pt x="318" y="0"/>
                    </a:lnTo>
                    <a:lnTo>
                      <a:pt x="334" y="0"/>
                    </a:lnTo>
                    <a:lnTo>
                      <a:pt x="350" y="0"/>
                    </a:lnTo>
                    <a:lnTo>
                      <a:pt x="367" y="0"/>
                    </a:lnTo>
                    <a:lnTo>
                      <a:pt x="383" y="0"/>
                    </a:lnTo>
                    <a:lnTo>
                      <a:pt x="400" y="0"/>
                    </a:lnTo>
                    <a:lnTo>
                      <a:pt x="416" y="0"/>
                    </a:lnTo>
                    <a:lnTo>
                      <a:pt x="432" y="0"/>
                    </a:lnTo>
                    <a:lnTo>
                      <a:pt x="449" y="0"/>
                    </a:lnTo>
                    <a:lnTo>
                      <a:pt x="418" y="130"/>
                    </a:lnTo>
                    <a:lnTo>
                      <a:pt x="392" y="252"/>
                    </a:lnTo>
                    <a:lnTo>
                      <a:pt x="373" y="368"/>
                    </a:lnTo>
                    <a:lnTo>
                      <a:pt x="358" y="482"/>
                    </a:lnTo>
                    <a:lnTo>
                      <a:pt x="347" y="597"/>
                    </a:lnTo>
                    <a:lnTo>
                      <a:pt x="340" y="718"/>
                    </a:lnTo>
                    <a:lnTo>
                      <a:pt x="337" y="841"/>
                    </a:lnTo>
                    <a:lnTo>
                      <a:pt x="336" y="976"/>
                    </a:lnTo>
                    <a:lnTo>
                      <a:pt x="315" y="972"/>
                    </a:lnTo>
                    <a:lnTo>
                      <a:pt x="294" y="971"/>
                    </a:lnTo>
                    <a:lnTo>
                      <a:pt x="273" y="968"/>
                    </a:lnTo>
                    <a:lnTo>
                      <a:pt x="252" y="966"/>
                    </a:lnTo>
                    <a:lnTo>
                      <a:pt x="231" y="963"/>
                    </a:lnTo>
                    <a:lnTo>
                      <a:pt x="210" y="961"/>
                    </a:lnTo>
                    <a:lnTo>
                      <a:pt x="190" y="958"/>
                    </a:lnTo>
                    <a:lnTo>
                      <a:pt x="169" y="955"/>
                    </a:lnTo>
                    <a:lnTo>
                      <a:pt x="146" y="953"/>
                    </a:lnTo>
                    <a:lnTo>
                      <a:pt x="125" y="950"/>
                    </a:lnTo>
                    <a:lnTo>
                      <a:pt x="105" y="948"/>
                    </a:lnTo>
                    <a:lnTo>
                      <a:pt x="84" y="945"/>
                    </a:lnTo>
                    <a:lnTo>
                      <a:pt x="63" y="943"/>
                    </a:lnTo>
                    <a:lnTo>
                      <a:pt x="42" y="940"/>
                    </a:lnTo>
                    <a:lnTo>
                      <a:pt x="21" y="938"/>
                    </a:lnTo>
                    <a:lnTo>
                      <a:pt x="0" y="935"/>
                    </a:lnTo>
                    <a:lnTo>
                      <a:pt x="11" y="802"/>
                    </a:lnTo>
                    <a:lnTo>
                      <a:pt x="23" y="680"/>
                    </a:lnTo>
                    <a:lnTo>
                      <a:pt x="36" y="567"/>
                    </a:lnTo>
                    <a:lnTo>
                      <a:pt x="54" y="458"/>
                    </a:lnTo>
                    <a:lnTo>
                      <a:pt x="75" y="349"/>
                    </a:lnTo>
                    <a:lnTo>
                      <a:pt x="105" y="239"/>
                    </a:lnTo>
                    <a:lnTo>
                      <a:pt x="140" y="123"/>
                    </a:lnTo>
                    <a:lnTo>
                      <a:pt x="187" y="0"/>
                    </a:lnTo>
                    <a:close/>
                  </a:path>
                </a:pathLst>
              </a:custGeom>
              <a:solidFill>
                <a:srgbClr val="964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43" name="Freeform 137"/>
              <p:cNvSpPr>
                <a:spLocks/>
              </p:cNvSpPr>
              <p:nvPr/>
            </p:nvSpPr>
            <p:spPr bwMode="auto">
              <a:xfrm>
                <a:off x="4393" y="2631"/>
                <a:ext cx="218" cy="456"/>
              </a:xfrm>
              <a:custGeom>
                <a:avLst/>
                <a:gdLst>
                  <a:gd name="T0" fmla="*/ 1 w 435"/>
                  <a:gd name="T1" fmla="*/ 0 h 912"/>
                  <a:gd name="T2" fmla="*/ 1 w 435"/>
                  <a:gd name="T3" fmla="*/ 0 h 912"/>
                  <a:gd name="T4" fmla="*/ 1 w 435"/>
                  <a:gd name="T5" fmla="*/ 0 h 912"/>
                  <a:gd name="T6" fmla="*/ 1 w 435"/>
                  <a:gd name="T7" fmla="*/ 0 h 912"/>
                  <a:gd name="T8" fmla="*/ 1 w 435"/>
                  <a:gd name="T9" fmla="*/ 0 h 912"/>
                  <a:gd name="T10" fmla="*/ 1 w 435"/>
                  <a:gd name="T11" fmla="*/ 0 h 912"/>
                  <a:gd name="T12" fmla="*/ 1 w 435"/>
                  <a:gd name="T13" fmla="*/ 0 h 912"/>
                  <a:gd name="T14" fmla="*/ 1 w 435"/>
                  <a:gd name="T15" fmla="*/ 0 h 912"/>
                  <a:gd name="T16" fmla="*/ 1 w 435"/>
                  <a:gd name="T17" fmla="*/ 0 h 912"/>
                  <a:gd name="T18" fmla="*/ 1 w 435"/>
                  <a:gd name="T19" fmla="*/ 0 h 912"/>
                  <a:gd name="T20" fmla="*/ 1 w 435"/>
                  <a:gd name="T21" fmla="*/ 0 h 912"/>
                  <a:gd name="T22" fmla="*/ 1 w 435"/>
                  <a:gd name="T23" fmla="*/ 0 h 912"/>
                  <a:gd name="T24" fmla="*/ 1 w 435"/>
                  <a:gd name="T25" fmla="*/ 0 h 912"/>
                  <a:gd name="T26" fmla="*/ 1 w 435"/>
                  <a:gd name="T27" fmla="*/ 0 h 912"/>
                  <a:gd name="T28" fmla="*/ 1 w 435"/>
                  <a:gd name="T29" fmla="*/ 0 h 912"/>
                  <a:gd name="T30" fmla="*/ 1 w 435"/>
                  <a:gd name="T31" fmla="*/ 0 h 912"/>
                  <a:gd name="T32" fmla="*/ 1 w 435"/>
                  <a:gd name="T33" fmla="*/ 0 h 912"/>
                  <a:gd name="T34" fmla="*/ 1 w 435"/>
                  <a:gd name="T35" fmla="*/ 1 h 912"/>
                  <a:gd name="T36" fmla="*/ 1 w 435"/>
                  <a:gd name="T37" fmla="*/ 1 h 912"/>
                  <a:gd name="T38" fmla="*/ 1 w 435"/>
                  <a:gd name="T39" fmla="*/ 1 h 912"/>
                  <a:gd name="T40" fmla="*/ 1 w 435"/>
                  <a:gd name="T41" fmla="*/ 1 h 912"/>
                  <a:gd name="T42" fmla="*/ 1 w 435"/>
                  <a:gd name="T43" fmla="*/ 1 h 912"/>
                  <a:gd name="T44" fmla="*/ 1 w 435"/>
                  <a:gd name="T45" fmla="*/ 1 h 912"/>
                  <a:gd name="T46" fmla="*/ 1 w 435"/>
                  <a:gd name="T47" fmla="*/ 1 h 912"/>
                  <a:gd name="T48" fmla="*/ 1 w 435"/>
                  <a:gd name="T49" fmla="*/ 1 h 912"/>
                  <a:gd name="T50" fmla="*/ 1 w 435"/>
                  <a:gd name="T51" fmla="*/ 1 h 912"/>
                  <a:gd name="T52" fmla="*/ 1 w 435"/>
                  <a:gd name="T53" fmla="*/ 1 h 912"/>
                  <a:gd name="T54" fmla="*/ 1 w 435"/>
                  <a:gd name="T55" fmla="*/ 1 h 912"/>
                  <a:gd name="T56" fmla="*/ 1 w 435"/>
                  <a:gd name="T57" fmla="*/ 1 h 912"/>
                  <a:gd name="T58" fmla="*/ 1 w 435"/>
                  <a:gd name="T59" fmla="*/ 1 h 912"/>
                  <a:gd name="T60" fmla="*/ 1 w 435"/>
                  <a:gd name="T61" fmla="*/ 1 h 912"/>
                  <a:gd name="T62" fmla="*/ 1 w 435"/>
                  <a:gd name="T63" fmla="*/ 1 h 912"/>
                  <a:gd name="T64" fmla="*/ 1 w 435"/>
                  <a:gd name="T65" fmla="*/ 1 h 912"/>
                  <a:gd name="T66" fmla="*/ 1 w 435"/>
                  <a:gd name="T67" fmla="*/ 1 h 912"/>
                  <a:gd name="T68" fmla="*/ 1 w 435"/>
                  <a:gd name="T69" fmla="*/ 1 h 912"/>
                  <a:gd name="T70" fmla="*/ 1 w 435"/>
                  <a:gd name="T71" fmla="*/ 1 h 912"/>
                  <a:gd name="T72" fmla="*/ 1 w 435"/>
                  <a:gd name="T73" fmla="*/ 1 h 912"/>
                  <a:gd name="T74" fmla="*/ 1 w 435"/>
                  <a:gd name="T75" fmla="*/ 1 h 912"/>
                  <a:gd name="T76" fmla="*/ 1 w 435"/>
                  <a:gd name="T77" fmla="*/ 1 h 912"/>
                  <a:gd name="T78" fmla="*/ 1 w 435"/>
                  <a:gd name="T79" fmla="*/ 1 h 912"/>
                  <a:gd name="T80" fmla="*/ 0 w 435"/>
                  <a:gd name="T81" fmla="*/ 1 h 912"/>
                  <a:gd name="T82" fmla="*/ 1 w 435"/>
                  <a:gd name="T83" fmla="*/ 1 h 912"/>
                  <a:gd name="T84" fmla="*/ 1 w 435"/>
                  <a:gd name="T85" fmla="*/ 1 h 912"/>
                  <a:gd name="T86" fmla="*/ 1 w 435"/>
                  <a:gd name="T87" fmla="*/ 1 h 912"/>
                  <a:gd name="T88" fmla="*/ 1 w 435"/>
                  <a:gd name="T89" fmla="*/ 1 h 912"/>
                  <a:gd name="T90" fmla="*/ 1 w 435"/>
                  <a:gd name="T91" fmla="*/ 1 h 912"/>
                  <a:gd name="T92" fmla="*/ 1 w 435"/>
                  <a:gd name="T93" fmla="*/ 1 h 912"/>
                  <a:gd name="T94" fmla="*/ 1 w 435"/>
                  <a:gd name="T95" fmla="*/ 1 h 912"/>
                  <a:gd name="T96" fmla="*/ 1 w 435"/>
                  <a:gd name="T97" fmla="*/ 0 h 91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35"/>
                  <a:gd name="T148" fmla="*/ 0 h 912"/>
                  <a:gd name="T149" fmla="*/ 435 w 435"/>
                  <a:gd name="T150" fmla="*/ 912 h 91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35" h="912">
                    <a:moveTo>
                      <a:pt x="182" y="0"/>
                    </a:moveTo>
                    <a:lnTo>
                      <a:pt x="198" y="0"/>
                    </a:lnTo>
                    <a:lnTo>
                      <a:pt x="213" y="0"/>
                    </a:lnTo>
                    <a:lnTo>
                      <a:pt x="229" y="0"/>
                    </a:lnTo>
                    <a:lnTo>
                      <a:pt x="246" y="0"/>
                    </a:lnTo>
                    <a:lnTo>
                      <a:pt x="261" y="0"/>
                    </a:lnTo>
                    <a:lnTo>
                      <a:pt x="277" y="0"/>
                    </a:lnTo>
                    <a:lnTo>
                      <a:pt x="292" y="0"/>
                    </a:lnTo>
                    <a:lnTo>
                      <a:pt x="308" y="0"/>
                    </a:lnTo>
                    <a:lnTo>
                      <a:pt x="325" y="0"/>
                    </a:lnTo>
                    <a:lnTo>
                      <a:pt x="339" y="0"/>
                    </a:lnTo>
                    <a:lnTo>
                      <a:pt x="356" y="0"/>
                    </a:lnTo>
                    <a:lnTo>
                      <a:pt x="371" y="0"/>
                    </a:lnTo>
                    <a:lnTo>
                      <a:pt x="387" y="0"/>
                    </a:lnTo>
                    <a:lnTo>
                      <a:pt x="404" y="0"/>
                    </a:lnTo>
                    <a:lnTo>
                      <a:pt x="418" y="0"/>
                    </a:lnTo>
                    <a:lnTo>
                      <a:pt x="435" y="0"/>
                    </a:lnTo>
                    <a:lnTo>
                      <a:pt x="405" y="122"/>
                    </a:lnTo>
                    <a:lnTo>
                      <a:pt x="380" y="237"/>
                    </a:lnTo>
                    <a:lnTo>
                      <a:pt x="360" y="346"/>
                    </a:lnTo>
                    <a:lnTo>
                      <a:pt x="345" y="451"/>
                    </a:lnTo>
                    <a:lnTo>
                      <a:pt x="335" y="558"/>
                    </a:lnTo>
                    <a:lnTo>
                      <a:pt x="328" y="669"/>
                    </a:lnTo>
                    <a:lnTo>
                      <a:pt x="325" y="786"/>
                    </a:lnTo>
                    <a:lnTo>
                      <a:pt x="323" y="912"/>
                    </a:lnTo>
                    <a:lnTo>
                      <a:pt x="302" y="911"/>
                    </a:lnTo>
                    <a:lnTo>
                      <a:pt x="283" y="909"/>
                    </a:lnTo>
                    <a:lnTo>
                      <a:pt x="262" y="908"/>
                    </a:lnTo>
                    <a:lnTo>
                      <a:pt x="241" y="906"/>
                    </a:lnTo>
                    <a:lnTo>
                      <a:pt x="222" y="906"/>
                    </a:lnTo>
                    <a:lnTo>
                      <a:pt x="201" y="904"/>
                    </a:lnTo>
                    <a:lnTo>
                      <a:pt x="182" y="903"/>
                    </a:lnTo>
                    <a:lnTo>
                      <a:pt x="161" y="901"/>
                    </a:lnTo>
                    <a:lnTo>
                      <a:pt x="141" y="899"/>
                    </a:lnTo>
                    <a:lnTo>
                      <a:pt x="120" y="898"/>
                    </a:lnTo>
                    <a:lnTo>
                      <a:pt x="101" y="896"/>
                    </a:lnTo>
                    <a:lnTo>
                      <a:pt x="80" y="896"/>
                    </a:lnTo>
                    <a:lnTo>
                      <a:pt x="61" y="895"/>
                    </a:lnTo>
                    <a:lnTo>
                      <a:pt x="40" y="893"/>
                    </a:lnTo>
                    <a:lnTo>
                      <a:pt x="21" y="891"/>
                    </a:lnTo>
                    <a:lnTo>
                      <a:pt x="0" y="890"/>
                    </a:lnTo>
                    <a:lnTo>
                      <a:pt x="10" y="763"/>
                    </a:lnTo>
                    <a:lnTo>
                      <a:pt x="22" y="648"/>
                    </a:lnTo>
                    <a:lnTo>
                      <a:pt x="37" y="539"/>
                    </a:lnTo>
                    <a:lnTo>
                      <a:pt x="53" y="435"/>
                    </a:lnTo>
                    <a:lnTo>
                      <a:pt x="76" y="331"/>
                    </a:lnTo>
                    <a:lnTo>
                      <a:pt x="103" y="226"/>
                    </a:lnTo>
                    <a:lnTo>
                      <a:pt x="138" y="117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9B5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44" name="Freeform 138"/>
              <p:cNvSpPr>
                <a:spLocks/>
              </p:cNvSpPr>
              <p:nvPr/>
            </p:nvSpPr>
            <p:spPr bwMode="auto">
              <a:xfrm>
                <a:off x="4395" y="2631"/>
                <a:ext cx="211" cy="425"/>
              </a:xfrm>
              <a:custGeom>
                <a:avLst/>
                <a:gdLst>
                  <a:gd name="T0" fmla="*/ 0 w 423"/>
                  <a:gd name="T1" fmla="*/ 0 h 849"/>
                  <a:gd name="T2" fmla="*/ 0 w 423"/>
                  <a:gd name="T3" fmla="*/ 0 h 849"/>
                  <a:gd name="T4" fmla="*/ 0 w 423"/>
                  <a:gd name="T5" fmla="*/ 0 h 849"/>
                  <a:gd name="T6" fmla="*/ 0 w 423"/>
                  <a:gd name="T7" fmla="*/ 0 h 849"/>
                  <a:gd name="T8" fmla="*/ 0 w 423"/>
                  <a:gd name="T9" fmla="*/ 0 h 849"/>
                  <a:gd name="T10" fmla="*/ 0 w 423"/>
                  <a:gd name="T11" fmla="*/ 0 h 849"/>
                  <a:gd name="T12" fmla="*/ 0 w 423"/>
                  <a:gd name="T13" fmla="*/ 0 h 849"/>
                  <a:gd name="T14" fmla="*/ 0 w 423"/>
                  <a:gd name="T15" fmla="*/ 0 h 849"/>
                  <a:gd name="T16" fmla="*/ 0 w 423"/>
                  <a:gd name="T17" fmla="*/ 0 h 849"/>
                  <a:gd name="T18" fmla="*/ 0 w 423"/>
                  <a:gd name="T19" fmla="*/ 0 h 849"/>
                  <a:gd name="T20" fmla="*/ 0 w 423"/>
                  <a:gd name="T21" fmla="*/ 0 h 849"/>
                  <a:gd name="T22" fmla="*/ 0 w 423"/>
                  <a:gd name="T23" fmla="*/ 0 h 849"/>
                  <a:gd name="T24" fmla="*/ 0 w 423"/>
                  <a:gd name="T25" fmla="*/ 0 h 849"/>
                  <a:gd name="T26" fmla="*/ 0 w 423"/>
                  <a:gd name="T27" fmla="*/ 0 h 849"/>
                  <a:gd name="T28" fmla="*/ 0 w 423"/>
                  <a:gd name="T29" fmla="*/ 0 h 849"/>
                  <a:gd name="T30" fmla="*/ 0 w 423"/>
                  <a:gd name="T31" fmla="*/ 0 h 849"/>
                  <a:gd name="T32" fmla="*/ 0 w 423"/>
                  <a:gd name="T33" fmla="*/ 0 h 849"/>
                  <a:gd name="T34" fmla="*/ 0 w 423"/>
                  <a:gd name="T35" fmla="*/ 1 h 849"/>
                  <a:gd name="T36" fmla="*/ 0 w 423"/>
                  <a:gd name="T37" fmla="*/ 1 h 849"/>
                  <a:gd name="T38" fmla="*/ 0 w 423"/>
                  <a:gd name="T39" fmla="*/ 1 h 849"/>
                  <a:gd name="T40" fmla="*/ 0 w 423"/>
                  <a:gd name="T41" fmla="*/ 1 h 849"/>
                  <a:gd name="T42" fmla="*/ 0 w 423"/>
                  <a:gd name="T43" fmla="*/ 1 h 849"/>
                  <a:gd name="T44" fmla="*/ 0 w 423"/>
                  <a:gd name="T45" fmla="*/ 1 h 849"/>
                  <a:gd name="T46" fmla="*/ 0 w 423"/>
                  <a:gd name="T47" fmla="*/ 1 h 849"/>
                  <a:gd name="T48" fmla="*/ 0 w 423"/>
                  <a:gd name="T49" fmla="*/ 1 h 849"/>
                  <a:gd name="T50" fmla="*/ 0 w 423"/>
                  <a:gd name="T51" fmla="*/ 1 h 849"/>
                  <a:gd name="T52" fmla="*/ 0 w 423"/>
                  <a:gd name="T53" fmla="*/ 1 h 849"/>
                  <a:gd name="T54" fmla="*/ 0 w 423"/>
                  <a:gd name="T55" fmla="*/ 1 h 849"/>
                  <a:gd name="T56" fmla="*/ 0 w 423"/>
                  <a:gd name="T57" fmla="*/ 1 h 849"/>
                  <a:gd name="T58" fmla="*/ 0 w 423"/>
                  <a:gd name="T59" fmla="*/ 1 h 849"/>
                  <a:gd name="T60" fmla="*/ 0 w 423"/>
                  <a:gd name="T61" fmla="*/ 1 h 849"/>
                  <a:gd name="T62" fmla="*/ 0 w 423"/>
                  <a:gd name="T63" fmla="*/ 1 h 849"/>
                  <a:gd name="T64" fmla="*/ 0 w 423"/>
                  <a:gd name="T65" fmla="*/ 1 h 849"/>
                  <a:gd name="T66" fmla="*/ 0 w 423"/>
                  <a:gd name="T67" fmla="*/ 1 h 849"/>
                  <a:gd name="T68" fmla="*/ 0 w 423"/>
                  <a:gd name="T69" fmla="*/ 1 h 849"/>
                  <a:gd name="T70" fmla="*/ 0 w 423"/>
                  <a:gd name="T71" fmla="*/ 1 h 849"/>
                  <a:gd name="T72" fmla="*/ 0 w 423"/>
                  <a:gd name="T73" fmla="*/ 1 h 849"/>
                  <a:gd name="T74" fmla="*/ 0 w 423"/>
                  <a:gd name="T75" fmla="*/ 1 h 849"/>
                  <a:gd name="T76" fmla="*/ 0 w 423"/>
                  <a:gd name="T77" fmla="*/ 1 h 849"/>
                  <a:gd name="T78" fmla="*/ 0 w 423"/>
                  <a:gd name="T79" fmla="*/ 1 h 849"/>
                  <a:gd name="T80" fmla="*/ 0 w 423"/>
                  <a:gd name="T81" fmla="*/ 1 h 849"/>
                  <a:gd name="T82" fmla="*/ 0 w 423"/>
                  <a:gd name="T83" fmla="*/ 1 h 849"/>
                  <a:gd name="T84" fmla="*/ 0 w 423"/>
                  <a:gd name="T85" fmla="*/ 1 h 849"/>
                  <a:gd name="T86" fmla="*/ 0 w 423"/>
                  <a:gd name="T87" fmla="*/ 1 h 849"/>
                  <a:gd name="T88" fmla="*/ 0 w 423"/>
                  <a:gd name="T89" fmla="*/ 1 h 849"/>
                  <a:gd name="T90" fmla="*/ 0 w 423"/>
                  <a:gd name="T91" fmla="*/ 1 h 849"/>
                  <a:gd name="T92" fmla="*/ 0 w 423"/>
                  <a:gd name="T93" fmla="*/ 1 h 849"/>
                  <a:gd name="T94" fmla="*/ 0 w 423"/>
                  <a:gd name="T95" fmla="*/ 1 h 849"/>
                  <a:gd name="T96" fmla="*/ 0 w 423"/>
                  <a:gd name="T97" fmla="*/ 0 h 84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23"/>
                  <a:gd name="T148" fmla="*/ 0 h 849"/>
                  <a:gd name="T149" fmla="*/ 423 w 423"/>
                  <a:gd name="T150" fmla="*/ 849 h 84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23" h="849">
                    <a:moveTo>
                      <a:pt x="180" y="0"/>
                    </a:moveTo>
                    <a:lnTo>
                      <a:pt x="195" y="0"/>
                    </a:lnTo>
                    <a:lnTo>
                      <a:pt x="210" y="0"/>
                    </a:lnTo>
                    <a:lnTo>
                      <a:pt x="225" y="0"/>
                    </a:lnTo>
                    <a:lnTo>
                      <a:pt x="241" y="0"/>
                    </a:lnTo>
                    <a:lnTo>
                      <a:pt x="256" y="0"/>
                    </a:lnTo>
                    <a:lnTo>
                      <a:pt x="271" y="0"/>
                    </a:lnTo>
                    <a:lnTo>
                      <a:pt x="286" y="0"/>
                    </a:lnTo>
                    <a:lnTo>
                      <a:pt x="301" y="0"/>
                    </a:lnTo>
                    <a:lnTo>
                      <a:pt x="316" y="0"/>
                    </a:lnTo>
                    <a:lnTo>
                      <a:pt x="331" y="0"/>
                    </a:lnTo>
                    <a:lnTo>
                      <a:pt x="347" y="0"/>
                    </a:lnTo>
                    <a:lnTo>
                      <a:pt x="362" y="0"/>
                    </a:lnTo>
                    <a:lnTo>
                      <a:pt x="377" y="0"/>
                    </a:lnTo>
                    <a:lnTo>
                      <a:pt x="392" y="0"/>
                    </a:lnTo>
                    <a:lnTo>
                      <a:pt x="408" y="0"/>
                    </a:lnTo>
                    <a:lnTo>
                      <a:pt x="423" y="0"/>
                    </a:lnTo>
                    <a:lnTo>
                      <a:pt x="395" y="115"/>
                    </a:lnTo>
                    <a:lnTo>
                      <a:pt x="371" y="222"/>
                    </a:lnTo>
                    <a:lnTo>
                      <a:pt x="351" y="321"/>
                    </a:lnTo>
                    <a:lnTo>
                      <a:pt x="336" y="419"/>
                    </a:lnTo>
                    <a:lnTo>
                      <a:pt x="325" y="518"/>
                    </a:lnTo>
                    <a:lnTo>
                      <a:pt x="317" y="620"/>
                    </a:lnTo>
                    <a:lnTo>
                      <a:pt x="313" y="729"/>
                    </a:lnTo>
                    <a:lnTo>
                      <a:pt x="311" y="849"/>
                    </a:lnTo>
                    <a:lnTo>
                      <a:pt x="292" y="849"/>
                    </a:lnTo>
                    <a:lnTo>
                      <a:pt x="272" y="849"/>
                    </a:lnTo>
                    <a:lnTo>
                      <a:pt x="253" y="847"/>
                    </a:lnTo>
                    <a:lnTo>
                      <a:pt x="234" y="847"/>
                    </a:lnTo>
                    <a:lnTo>
                      <a:pt x="214" y="847"/>
                    </a:lnTo>
                    <a:lnTo>
                      <a:pt x="195" y="847"/>
                    </a:lnTo>
                    <a:lnTo>
                      <a:pt x="176" y="847"/>
                    </a:lnTo>
                    <a:lnTo>
                      <a:pt x="156" y="846"/>
                    </a:lnTo>
                    <a:lnTo>
                      <a:pt x="137" y="846"/>
                    </a:lnTo>
                    <a:lnTo>
                      <a:pt x="117" y="846"/>
                    </a:lnTo>
                    <a:lnTo>
                      <a:pt x="98" y="846"/>
                    </a:lnTo>
                    <a:lnTo>
                      <a:pt x="77" y="846"/>
                    </a:lnTo>
                    <a:lnTo>
                      <a:pt x="58" y="846"/>
                    </a:lnTo>
                    <a:lnTo>
                      <a:pt x="38" y="844"/>
                    </a:lnTo>
                    <a:lnTo>
                      <a:pt x="19" y="844"/>
                    </a:lnTo>
                    <a:lnTo>
                      <a:pt x="0" y="844"/>
                    </a:lnTo>
                    <a:lnTo>
                      <a:pt x="12" y="724"/>
                    </a:lnTo>
                    <a:lnTo>
                      <a:pt x="25" y="615"/>
                    </a:lnTo>
                    <a:lnTo>
                      <a:pt x="38" y="511"/>
                    </a:lnTo>
                    <a:lnTo>
                      <a:pt x="56" y="412"/>
                    </a:lnTo>
                    <a:lnTo>
                      <a:pt x="77" y="315"/>
                    </a:lnTo>
                    <a:lnTo>
                      <a:pt x="104" y="214"/>
                    </a:lnTo>
                    <a:lnTo>
                      <a:pt x="138" y="11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9E5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45" name="Freeform 139"/>
              <p:cNvSpPr>
                <a:spLocks/>
              </p:cNvSpPr>
              <p:nvPr/>
            </p:nvSpPr>
            <p:spPr bwMode="auto">
              <a:xfrm>
                <a:off x="4397" y="2631"/>
                <a:ext cx="204" cy="399"/>
              </a:xfrm>
              <a:custGeom>
                <a:avLst/>
                <a:gdLst>
                  <a:gd name="T0" fmla="*/ 1 w 408"/>
                  <a:gd name="T1" fmla="*/ 0 h 799"/>
                  <a:gd name="T2" fmla="*/ 1 w 408"/>
                  <a:gd name="T3" fmla="*/ 0 h 799"/>
                  <a:gd name="T4" fmla="*/ 1 w 408"/>
                  <a:gd name="T5" fmla="*/ 0 h 799"/>
                  <a:gd name="T6" fmla="*/ 1 w 408"/>
                  <a:gd name="T7" fmla="*/ 0 h 799"/>
                  <a:gd name="T8" fmla="*/ 1 w 408"/>
                  <a:gd name="T9" fmla="*/ 0 h 799"/>
                  <a:gd name="T10" fmla="*/ 1 w 408"/>
                  <a:gd name="T11" fmla="*/ 0 h 799"/>
                  <a:gd name="T12" fmla="*/ 1 w 408"/>
                  <a:gd name="T13" fmla="*/ 0 h 799"/>
                  <a:gd name="T14" fmla="*/ 1 w 408"/>
                  <a:gd name="T15" fmla="*/ 0 h 799"/>
                  <a:gd name="T16" fmla="*/ 1 w 408"/>
                  <a:gd name="T17" fmla="*/ 0 h 799"/>
                  <a:gd name="T18" fmla="*/ 1 w 408"/>
                  <a:gd name="T19" fmla="*/ 0 h 799"/>
                  <a:gd name="T20" fmla="*/ 1 w 408"/>
                  <a:gd name="T21" fmla="*/ 0 h 799"/>
                  <a:gd name="T22" fmla="*/ 1 w 408"/>
                  <a:gd name="T23" fmla="*/ 0 h 799"/>
                  <a:gd name="T24" fmla="*/ 1 w 408"/>
                  <a:gd name="T25" fmla="*/ 0 h 799"/>
                  <a:gd name="T26" fmla="*/ 1 w 408"/>
                  <a:gd name="T27" fmla="*/ 0 h 799"/>
                  <a:gd name="T28" fmla="*/ 1 w 408"/>
                  <a:gd name="T29" fmla="*/ 0 h 799"/>
                  <a:gd name="T30" fmla="*/ 1 w 408"/>
                  <a:gd name="T31" fmla="*/ 0 h 799"/>
                  <a:gd name="T32" fmla="*/ 1 w 408"/>
                  <a:gd name="T33" fmla="*/ 0 h 799"/>
                  <a:gd name="T34" fmla="*/ 1 w 408"/>
                  <a:gd name="T35" fmla="*/ 0 h 799"/>
                  <a:gd name="T36" fmla="*/ 1 w 408"/>
                  <a:gd name="T37" fmla="*/ 0 h 799"/>
                  <a:gd name="T38" fmla="*/ 1 w 408"/>
                  <a:gd name="T39" fmla="*/ 0 h 799"/>
                  <a:gd name="T40" fmla="*/ 1 w 408"/>
                  <a:gd name="T41" fmla="*/ 0 h 799"/>
                  <a:gd name="T42" fmla="*/ 1 w 408"/>
                  <a:gd name="T43" fmla="*/ 0 h 799"/>
                  <a:gd name="T44" fmla="*/ 1 w 408"/>
                  <a:gd name="T45" fmla="*/ 0 h 799"/>
                  <a:gd name="T46" fmla="*/ 1 w 408"/>
                  <a:gd name="T47" fmla="*/ 0 h 799"/>
                  <a:gd name="T48" fmla="*/ 1 w 408"/>
                  <a:gd name="T49" fmla="*/ 0 h 799"/>
                  <a:gd name="T50" fmla="*/ 1 w 408"/>
                  <a:gd name="T51" fmla="*/ 0 h 799"/>
                  <a:gd name="T52" fmla="*/ 1 w 408"/>
                  <a:gd name="T53" fmla="*/ 0 h 799"/>
                  <a:gd name="T54" fmla="*/ 1 w 408"/>
                  <a:gd name="T55" fmla="*/ 0 h 799"/>
                  <a:gd name="T56" fmla="*/ 1 w 408"/>
                  <a:gd name="T57" fmla="*/ 0 h 799"/>
                  <a:gd name="T58" fmla="*/ 1 w 408"/>
                  <a:gd name="T59" fmla="*/ 0 h 799"/>
                  <a:gd name="T60" fmla="*/ 1 w 408"/>
                  <a:gd name="T61" fmla="*/ 0 h 799"/>
                  <a:gd name="T62" fmla="*/ 1 w 408"/>
                  <a:gd name="T63" fmla="*/ 0 h 799"/>
                  <a:gd name="T64" fmla="*/ 0 w 408"/>
                  <a:gd name="T65" fmla="*/ 0 h 799"/>
                  <a:gd name="T66" fmla="*/ 1 w 408"/>
                  <a:gd name="T67" fmla="*/ 0 h 799"/>
                  <a:gd name="T68" fmla="*/ 1 w 408"/>
                  <a:gd name="T69" fmla="*/ 0 h 799"/>
                  <a:gd name="T70" fmla="*/ 1 w 408"/>
                  <a:gd name="T71" fmla="*/ 0 h 799"/>
                  <a:gd name="T72" fmla="*/ 1 w 408"/>
                  <a:gd name="T73" fmla="*/ 0 h 799"/>
                  <a:gd name="T74" fmla="*/ 1 w 408"/>
                  <a:gd name="T75" fmla="*/ 0 h 799"/>
                  <a:gd name="T76" fmla="*/ 1 w 408"/>
                  <a:gd name="T77" fmla="*/ 0 h 799"/>
                  <a:gd name="T78" fmla="*/ 1 w 408"/>
                  <a:gd name="T79" fmla="*/ 0 h 799"/>
                  <a:gd name="T80" fmla="*/ 1 w 408"/>
                  <a:gd name="T81" fmla="*/ 0 h 79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08"/>
                  <a:gd name="T124" fmla="*/ 0 h 799"/>
                  <a:gd name="T125" fmla="*/ 408 w 408"/>
                  <a:gd name="T126" fmla="*/ 799 h 79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08" h="799">
                    <a:moveTo>
                      <a:pt x="176" y="0"/>
                    </a:moveTo>
                    <a:lnTo>
                      <a:pt x="206" y="0"/>
                    </a:lnTo>
                    <a:lnTo>
                      <a:pt x="234" y="0"/>
                    </a:lnTo>
                    <a:lnTo>
                      <a:pt x="264" y="0"/>
                    </a:lnTo>
                    <a:lnTo>
                      <a:pt x="292" y="0"/>
                    </a:lnTo>
                    <a:lnTo>
                      <a:pt x="322" y="0"/>
                    </a:lnTo>
                    <a:lnTo>
                      <a:pt x="350" y="0"/>
                    </a:lnTo>
                    <a:lnTo>
                      <a:pt x="380" y="0"/>
                    </a:lnTo>
                    <a:lnTo>
                      <a:pt x="408" y="0"/>
                    </a:lnTo>
                    <a:lnTo>
                      <a:pt x="382" y="109"/>
                    </a:lnTo>
                    <a:lnTo>
                      <a:pt x="359" y="206"/>
                    </a:lnTo>
                    <a:lnTo>
                      <a:pt x="340" y="299"/>
                    </a:lnTo>
                    <a:lnTo>
                      <a:pt x="325" y="388"/>
                    </a:lnTo>
                    <a:lnTo>
                      <a:pt x="313" y="477"/>
                    </a:lnTo>
                    <a:lnTo>
                      <a:pt x="306" y="571"/>
                    </a:lnTo>
                    <a:lnTo>
                      <a:pt x="301" y="674"/>
                    </a:lnTo>
                    <a:lnTo>
                      <a:pt x="300" y="786"/>
                    </a:lnTo>
                    <a:lnTo>
                      <a:pt x="280" y="787"/>
                    </a:lnTo>
                    <a:lnTo>
                      <a:pt x="262" y="787"/>
                    </a:lnTo>
                    <a:lnTo>
                      <a:pt x="243" y="789"/>
                    </a:lnTo>
                    <a:lnTo>
                      <a:pt x="225" y="789"/>
                    </a:lnTo>
                    <a:lnTo>
                      <a:pt x="206" y="791"/>
                    </a:lnTo>
                    <a:lnTo>
                      <a:pt x="188" y="791"/>
                    </a:lnTo>
                    <a:lnTo>
                      <a:pt x="169" y="792"/>
                    </a:lnTo>
                    <a:lnTo>
                      <a:pt x="151" y="792"/>
                    </a:lnTo>
                    <a:lnTo>
                      <a:pt x="131" y="794"/>
                    </a:lnTo>
                    <a:lnTo>
                      <a:pt x="112" y="794"/>
                    </a:lnTo>
                    <a:lnTo>
                      <a:pt x="94" y="795"/>
                    </a:lnTo>
                    <a:lnTo>
                      <a:pt x="75" y="795"/>
                    </a:lnTo>
                    <a:lnTo>
                      <a:pt x="57" y="797"/>
                    </a:lnTo>
                    <a:lnTo>
                      <a:pt x="37" y="797"/>
                    </a:lnTo>
                    <a:lnTo>
                      <a:pt x="20" y="799"/>
                    </a:lnTo>
                    <a:lnTo>
                      <a:pt x="0" y="799"/>
                    </a:lnTo>
                    <a:lnTo>
                      <a:pt x="12" y="685"/>
                    </a:lnTo>
                    <a:lnTo>
                      <a:pt x="26" y="581"/>
                    </a:lnTo>
                    <a:lnTo>
                      <a:pt x="40" y="484"/>
                    </a:lnTo>
                    <a:lnTo>
                      <a:pt x="57" y="390"/>
                    </a:lnTo>
                    <a:lnTo>
                      <a:pt x="78" y="297"/>
                    </a:lnTo>
                    <a:lnTo>
                      <a:pt x="104" y="203"/>
                    </a:lnTo>
                    <a:lnTo>
                      <a:pt x="136" y="105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A05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46" name="Freeform 140"/>
              <p:cNvSpPr>
                <a:spLocks/>
              </p:cNvSpPr>
              <p:nvPr/>
            </p:nvSpPr>
            <p:spPr bwMode="auto">
              <a:xfrm>
                <a:off x="4399" y="2631"/>
                <a:ext cx="198" cy="377"/>
              </a:xfrm>
              <a:custGeom>
                <a:avLst/>
                <a:gdLst>
                  <a:gd name="T0" fmla="*/ 1 w 395"/>
                  <a:gd name="T1" fmla="*/ 0 h 755"/>
                  <a:gd name="T2" fmla="*/ 1 w 395"/>
                  <a:gd name="T3" fmla="*/ 0 h 755"/>
                  <a:gd name="T4" fmla="*/ 1 w 395"/>
                  <a:gd name="T5" fmla="*/ 0 h 755"/>
                  <a:gd name="T6" fmla="*/ 1 w 395"/>
                  <a:gd name="T7" fmla="*/ 0 h 755"/>
                  <a:gd name="T8" fmla="*/ 1 w 395"/>
                  <a:gd name="T9" fmla="*/ 0 h 755"/>
                  <a:gd name="T10" fmla="*/ 1 w 395"/>
                  <a:gd name="T11" fmla="*/ 0 h 755"/>
                  <a:gd name="T12" fmla="*/ 1 w 395"/>
                  <a:gd name="T13" fmla="*/ 0 h 755"/>
                  <a:gd name="T14" fmla="*/ 1 w 395"/>
                  <a:gd name="T15" fmla="*/ 0 h 755"/>
                  <a:gd name="T16" fmla="*/ 1 w 395"/>
                  <a:gd name="T17" fmla="*/ 0 h 755"/>
                  <a:gd name="T18" fmla="*/ 1 w 395"/>
                  <a:gd name="T19" fmla="*/ 0 h 755"/>
                  <a:gd name="T20" fmla="*/ 1 w 395"/>
                  <a:gd name="T21" fmla="*/ 0 h 755"/>
                  <a:gd name="T22" fmla="*/ 1 w 395"/>
                  <a:gd name="T23" fmla="*/ 0 h 755"/>
                  <a:gd name="T24" fmla="*/ 1 w 395"/>
                  <a:gd name="T25" fmla="*/ 0 h 755"/>
                  <a:gd name="T26" fmla="*/ 1 w 395"/>
                  <a:gd name="T27" fmla="*/ 0 h 755"/>
                  <a:gd name="T28" fmla="*/ 1 w 395"/>
                  <a:gd name="T29" fmla="*/ 0 h 755"/>
                  <a:gd name="T30" fmla="*/ 1 w 395"/>
                  <a:gd name="T31" fmla="*/ 0 h 755"/>
                  <a:gd name="T32" fmla="*/ 1 w 395"/>
                  <a:gd name="T33" fmla="*/ 0 h 755"/>
                  <a:gd name="T34" fmla="*/ 1 w 395"/>
                  <a:gd name="T35" fmla="*/ 0 h 755"/>
                  <a:gd name="T36" fmla="*/ 1 w 395"/>
                  <a:gd name="T37" fmla="*/ 0 h 755"/>
                  <a:gd name="T38" fmla="*/ 1 w 395"/>
                  <a:gd name="T39" fmla="*/ 0 h 755"/>
                  <a:gd name="T40" fmla="*/ 1 w 395"/>
                  <a:gd name="T41" fmla="*/ 0 h 755"/>
                  <a:gd name="T42" fmla="*/ 1 w 395"/>
                  <a:gd name="T43" fmla="*/ 0 h 755"/>
                  <a:gd name="T44" fmla="*/ 1 w 395"/>
                  <a:gd name="T45" fmla="*/ 0 h 755"/>
                  <a:gd name="T46" fmla="*/ 1 w 395"/>
                  <a:gd name="T47" fmla="*/ 0 h 755"/>
                  <a:gd name="T48" fmla="*/ 1 w 395"/>
                  <a:gd name="T49" fmla="*/ 0 h 755"/>
                  <a:gd name="T50" fmla="*/ 1 w 395"/>
                  <a:gd name="T51" fmla="*/ 0 h 755"/>
                  <a:gd name="T52" fmla="*/ 1 w 395"/>
                  <a:gd name="T53" fmla="*/ 0 h 755"/>
                  <a:gd name="T54" fmla="*/ 1 w 395"/>
                  <a:gd name="T55" fmla="*/ 0 h 755"/>
                  <a:gd name="T56" fmla="*/ 1 w 395"/>
                  <a:gd name="T57" fmla="*/ 0 h 755"/>
                  <a:gd name="T58" fmla="*/ 1 w 395"/>
                  <a:gd name="T59" fmla="*/ 0 h 755"/>
                  <a:gd name="T60" fmla="*/ 1 w 395"/>
                  <a:gd name="T61" fmla="*/ 0 h 755"/>
                  <a:gd name="T62" fmla="*/ 1 w 395"/>
                  <a:gd name="T63" fmla="*/ 0 h 755"/>
                  <a:gd name="T64" fmla="*/ 0 w 395"/>
                  <a:gd name="T65" fmla="*/ 0 h 755"/>
                  <a:gd name="T66" fmla="*/ 1 w 395"/>
                  <a:gd name="T67" fmla="*/ 0 h 755"/>
                  <a:gd name="T68" fmla="*/ 1 w 395"/>
                  <a:gd name="T69" fmla="*/ 0 h 755"/>
                  <a:gd name="T70" fmla="*/ 1 w 395"/>
                  <a:gd name="T71" fmla="*/ 0 h 755"/>
                  <a:gd name="T72" fmla="*/ 1 w 395"/>
                  <a:gd name="T73" fmla="*/ 0 h 755"/>
                  <a:gd name="T74" fmla="*/ 1 w 395"/>
                  <a:gd name="T75" fmla="*/ 0 h 755"/>
                  <a:gd name="T76" fmla="*/ 1 w 395"/>
                  <a:gd name="T77" fmla="*/ 0 h 755"/>
                  <a:gd name="T78" fmla="*/ 1 w 395"/>
                  <a:gd name="T79" fmla="*/ 0 h 755"/>
                  <a:gd name="T80" fmla="*/ 1 w 395"/>
                  <a:gd name="T81" fmla="*/ 0 h 75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95"/>
                  <a:gd name="T124" fmla="*/ 0 h 755"/>
                  <a:gd name="T125" fmla="*/ 395 w 395"/>
                  <a:gd name="T126" fmla="*/ 755 h 75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95" h="755">
                    <a:moveTo>
                      <a:pt x="171" y="0"/>
                    </a:moveTo>
                    <a:lnTo>
                      <a:pt x="199" y="0"/>
                    </a:lnTo>
                    <a:lnTo>
                      <a:pt x="228" y="0"/>
                    </a:lnTo>
                    <a:lnTo>
                      <a:pt x="254" y="0"/>
                    </a:lnTo>
                    <a:lnTo>
                      <a:pt x="283" y="0"/>
                    </a:lnTo>
                    <a:lnTo>
                      <a:pt x="311" y="0"/>
                    </a:lnTo>
                    <a:lnTo>
                      <a:pt x="339" y="0"/>
                    </a:lnTo>
                    <a:lnTo>
                      <a:pt x="366" y="0"/>
                    </a:lnTo>
                    <a:lnTo>
                      <a:pt x="395" y="0"/>
                    </a:lnTo>
                    <a:lnTo>
                      <a:pt x="369" y="100"/>
                    </a:lnTo>
                    <a:lnTo>
                      <a:pt x="347" y="191"/>
                    </a:lnTo>
                    <a:lnTo>
                      <a:pt x="327" y="276"/>
                    </a:lnTo>
                    <a:lnTo>
                      <a:pt x="313" y="357"/>
                    </a:lnTo>
                    <a:lnTo>
                      <a:pt x="301" y="438"/>
                    </a:lnTo>
                    <a:lnTo>
                      <a:pt x="293" y="524"/>
                    </a:lnTo>
                    <a:lnTo>
                      <a:pt x="287" y="617"/>
                    </a:lnTo>
                    <a:lnTo>
                      <a:pt x="286" y="722"/>
                    </a:lnTo>
                    <a:lnTo>
                      <a:pt x="268" y="724"/>
                    </a:lnTo>
                    <a:lnTo>
                      <a:pt x="250" y="727"/>
                    </a:lnTo>
                    <a:lnTo>
                      <a:pt x="232" y="729"/>
                    </a:lnTo>
                    <a:lnTo>
                      <a:pt x="214" y="731"/>
                    </a:lnTo>
                    <a:lnTo>
                      <a:pt x="196" y="732"/>
                    </a:lnTo>
                    <a:lnTo>
                      <a:pt x="178" y="735"/>
                    </a:lnTo>
                    <a:lnTo>
                      <a:pt x="161" y="737"/>
                    </a:lnTo>
                    <a:lnTo>
                      <a:pt x="143" y="739"/>
                    </a:lnTo>
                    <a:lnTo>
                      <a:pt x="125" y="740"/>
                    </a:lnTo>
                    <a:lnTo>
                      <a:pt x="107" y="742"/>
                    </a:lnTo>
                    <a:lnTo>
                      <a:pt x="89" y="745"/>
                    </a:lnTo>
                    <a:lnTo>
                      <a:pt x="71" y="747"/>
                    </a:lnTo>
                    <a:lnTo>
                      <a:pt x="53" y="748"/>
                    </a:lnTo>
                    <a:lnTo>
                      <a:pt x="35" y="750"/>
                    </a:lnTo>
                    <a:lnTo>
                      <a:pt x="18" y="753"/>
                    </a:lnTo>
                    <a:lnTo>
                      <a:pt x="0" y="755"/>
                    </a:lnTo>
                    <a:lnTo>
                      <a:pt x="13" y="648"/>
                    </a:lnTo>
                    <a:lnTo>
                      <a:pt x="25" y="549"/>
                    </a:lnTo>
                    <a:lnTo>
                      <a:pt x="40" y="458"/>
                    </a:lnTo>
                    <a:lnTo>
                      <a:pt x="58" y="368"/>
                    </a:lnTo>
                    <a:lnTo>
                      <a:pt x="79" y="281"/>
                    </a:lnTo>
                    <a:lnTo>
                      <a:pt x="102" y="191"/>
                    </a:lnTo>
                    <a:lnTo>
                      <a:pt x="134" y="99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A55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47" name="Freeform 141"/>
              <p:cNvSpPr>
                <a:spLocks/>
              </p:cNvSpPr>
              <p:nvPr/>
            </p:nvSpPr>
            <p:spPr bwMode="auto">
              <a:xfrm>
                <a:off x="4401" y="2631"/>
                <a:ext cx="191" cy="355"/>
              </a:xfrm>
              <a:custGeom>
                <a:avLst/>
                <a:gdLst>
                  <a:gd name="T0" fmla="*/ 0 w 383"/>
                  <a:gd name="T1" fmla="*/ 0 h 709"/>
                  <a:gd name="T2" fmla="*/ 0 w 383"/>
                  <a:gd name="T3" fmla="*/ 0 h 709"/>
                  <a:gd name="T4" fmla="*/ 0 w 383"/>
                  <a:gd name="T5" fmla="*/ 0 h 709"/>
                  <a:gd name="T6" fmla="*/ 0 w 383"/>
                  <a:gd name="T7" fmla="*/ 0 h 709"/>
                  <a:gd name="T8" fmla="*/ 0 w 383"/>
                  <a:gd name="T9" fmla="*/ 0 h 709"/>
                  <a:gd name="T10" fmla="*/ 0 w 383"/>
                  <a:gd name="T11" fmla="*/ 0 h 709"/>
                  <a:gd name="T12" fmla="*/ 0 w 383"/>
                  <a:gd name="T13" fmla="*/ 0 h 709"/>
                  <a:gd name="T14" fmla="*/ 0 w 383"/>
                  <a:gd name="T15" fmla="*/ 0 h 709"/>
                  <a:gd name="T16" fmla="*/ 0 w 383"/>
                  <a:gd name="T17" fmla="*/ 0 h 709"/>
                  <a:gd name="T18" fmla="*/ 0 w 383"/>
                  <a:gd name="T19" fmla="*/ 1 h 709"/>
                  <a:gd name="T20" fmla="*/ 0 w 383"/>
                  <a:gd name="T21" fmla="*/ 1 h 709"/>
                  <a:gd name="T22" fmla="*/ 0 w 383"/>
                  <a:gd name="T23" fmla="*/ 1 h 709"/>
                  <a:gd name="T24" fmla="*/ 0 w 383"/>
                  <a:gd name="T25" fmla="*/ 1 h 709"/>
                  <a:gd name="T26" fmla="*/ 0 w 383"/>
                  <a:gd name="T27" fmla="*/ 1 h 709"/>
                  <a:gd name="T28" fmla="*/ 0 w 383"/>
                  <a:gd name="T29" fmla="*/ 1 h 709"/>
                  <a:gd name="T30" fmla="*/ 0 w 383"/>
                  <a:gd name="T31" fmla="*/ 1 h 709"/>
                  <a:gd name="T32" fmla="*/ 0 w 383"/>
                  <a:gd name="T33" fmla="*/ 1 h 709"/>
                  <a:gd name="T34" fmla="*/ 0 w 383"/>
                  <a:gd name="T35" fmla="*/ 1 h 709"/>
                  <a:gd name="T36" fmla="*/ 0 w 383"/>
                  <a:gd name="T37" fmla="*/ 1 h 709"/>
                  <a:gd name="T38" fmla="*/ 0 w 383"/>
                  <a:gd name="T39" fmla="*/ 1 h 709"/>
                  <a:gd name="T40" fmla="*/ 0 w 383"/>
                  <a:gd name="T41" fmla="*/ 1 h 709"/>
                  <a:gd name="T42" fmla="*/ 0 w 383"/>
                  <a:gd name="T43" fmla="*/ 1 h 709"/>
                  <a:gd name="T44" fmla="*/ 0 w 383"/>
                  <a:gd name="T45" fmla="*/ 1 h 709"/>
                  <a:gd name="T46" fmla="*/ 0 w 383"/>
                  <a:gd name="T47" fmla="*/ 1 h 709"/>
                  <a:gd name="T48" fmla="*/ 0 w 383"/>
                  <a:gd name="T49" fmla="*/ 1 h 709"/>
                  <a:gd name="T50" fmla="*/ 0 w 383"/>
                  <a:gd name="T51" fmla="*/ 1 h 709"/>
                  <a:gd name="T52" fmla="*/ 0 w 383"/>
                  <a:gd name="T53" fmla="*/ 1 h 709"/>
                  <a:gd name="T54" fmla="*/ 0 w 383"/>
                  <a:gd name="T55" fmla="*/ 1 h 709"/>
                  <a:gd name="T56" fmla="*/ 0 w 383"/>
                  <a:gd name="T57" fmla="*/ 1 h 709"/>
                  <a:gd name="T58" fmla="*/ 0 w 383"/>
                  <a:gd name="T59" fmla="*/ 1 h 709"/>
                  <a:gd name="T60" fmla="*/ 0 w 383"/>
                  <a:gd name="T61" fmla="*/ 1 h 709"/>
                  <a:gd name="T62" fmla="*/ 0 w 383"/>
                  <a:gd name="T63" fmla="*/ 1 h 709"/>
                  <a:gd name="T64" fmla="*/ 0 w 383"/>
                  <a:gd name="T65" fmla="*/ 1 h 709"/>
                  <a:gd name="T66" fmla="*/ 0 w 383"/>
                  <a:gd name="T67" fmla="*/ 1 h 709"/>
                  <a:gd name="T68" fmla="*/ 0 w 383"/>
                  <a:gd name="T69" fmla="*/ 1 h 709"/>
                  <a:gd name="T70" fmla="*/ 0 w 383"/>
                  <a:gd name="T71" fmla="*/ 1 h 709"/>
                  <a:gd name="T72" fmla="*/ 0 w 383"/>
                  <a:gd name="T73" fmla="*/ 1 h 709"/>
                  <a:gd name="T74" fmla="*/ 0 w 383"/>
                  <a:gd name="T75" fmla="*/ 1 h 709"/>
                  <a:gd name="T76" fmla="*/ 0 w 383"/>
                  <a:gd name="T77" fmla="*/ 1 h 709"/>
                  <a:gd name="T78" fmla="*/ 0 w 383"/>
                  <a:gd name="T79" fmla="*/ 1 h 709"/>
                  <a:gd name="T80" fmla="*/ 0 w 383"/>
                  <a:gd name="T81" fmla="*/ 0 h 70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83"/>
                  <a:gd name="T124" fmla="*/ 0 h 709"/>
                  <a:gd name="T125" fmla="*/ 383 w 383"/>
                  <a:gd name="T126" fmla="*/ 709 h 70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83" h="709">
                    <a:moveTo>
                      <a:pt x="168" y="0"/>
                    </a:moveTo>
                    <a:lnTo>
                      <a:pt x="195" y="0"/>
                    </a:lnTo>
                    <a:lnTo>
                      <a:pt x="222" y="0"/>
                    </a:lnTo>
                    <a:lnTo>
                      <a:pt x="248" y="0"/>
                    </a:lnTo>
                    <a:lnTo>
                      <a:pt x="275" y="0"/>
                    </a:lnTo>
                    <a:lnTo>
                      <a:pt x="302" y="0"/>
                    </a:lnTo>
                    <a:lnTo>
                      <a:pt x="329" y="0"/>
                    </a:lnTo>
                    <a:lnTo>
                      <a:pt x="356" y="0"/>
                    </a:lnTo>
                    <a:lnTo>
                      <a:pt x="383" y="0"/>
                    </a:lnTo>
                    <a:lnTo>
                      <a:pt x="359" y="94"/>
                    </a:lnTo>
                    <a:lnTo>
                      <a:pt x="336" y="178"/>
                    </a:lnTo>
                    <a:lnTo>
                      <a:pt x="319" y="253"/>
                    </a:lnTo>
                    <a:lnTo>
                      <a:pt x="304" y="326"/>
                    </a:lnTo>
                    <a:lnTo>
                      <a:pt x="292" y="399"/>
                    </a:lnTo>
                    <a:lnTo>
                      <a:pt x="283" y="476"/>
                    </a:lnTo>
                    <a:lnTo>
                      <a:pt x="277" y="562"/>
                    </a:lnTo>
                    <a:lnTo>
                      <a:pt x="275" y="659"/>
                    </a:lnTo>
                    <a:lnTo>
                      <a:pt x="257" y="662"/>
                    </a:lnTo>
                    <a:lnTo>
                      <a:pt x="241" y="666"/>
                    </a:lnTo>
                    <a:lnTo>
                      <a:pt x="223" y="669"/>
                    </a:lnTo>
                    <a:lnTo>
                      <a:pt x="207" y="672"/>
                    </a:lnTo>
                    <a:lnTo>
                      <a:pt x="189" y="675"/>
                    </a:lnTo>
                    <a:lnTo>
                      <a:pt x="172" y="679"/>
                    </a:lnTo>
                    <a:lnTo>
                      <a:pt x="155" y="682"/>
                    </a:lnTo>
                    <a:lnTo>
                      <a:pt x="138" y="683"/>
                    </a:lnTo>
                    <a:lnTo>
                      <a:pt x="120" y="687"/>
                    </a:lnTo>
                    <a:lnTo>
                      <a:pt x="102" y="690"/>
                    </a:lnTo>
                    <a:lnTo>
                      <a:pt x="86" y="693"/>
                    </a:lnTo>
                    <a:lnTo>
                      <a:pt x="68" y="696"/>
                    </a:lnTo>
                    <a:lnTo>
                      <a:pt x="52" y="700"/>
                    </a:lnTo>
                    <a:lnTo>
                      <a:pt x="34" y="703"/>
                    </a:lnTo>
                    <a:lnTo>
                      <a:pt x="18" y="706"/>
                    </a:lnTo>
                    <a:lnTo>
                      <a:pt x="0" y="709"/>
                    </a:lnTo>
                    <a:lnTo>
                      <a:pt x="13" y="609"/>
                    </a:lnTo>
                    <a:lnTo>
                      <a:pt x="28" y="516"/>
                    </a:lnTo>
                    <a:lnTo>
                      <a:pt x="43" y="430"/>
                    </a:lnTo>
                    <a:lnTo>
                      <a:pt x="59" y="346"/>
                    </a:lnTo>
                    <a:lnTo>
                      <a:pt x="80" y="265"/>
                    </a:lnTo>
                    <a:lnTo>
                      <a:pt x="104" y="180"/>
                    </a:lnTo>
                    <a:lnTo>
                      <a:pt x="134" y="92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A85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48" name="Freeform 142"/>
              <p:cNvSpPr>
                <a:spLocks/>
              </p:cNvSpPr>
              <p:nvPr/>
            </p:nvSpPr>
            <p:spPr bwMode="auto">
              <a:xfrm>
                <a:off x="4403" y="2631"/>
                <a:ext cx="185" cy="332"/>
              </a:xfrm>
              <a:custGeom>
                <a:avLst/>
                <a:gdLst>
                  <a:gd name="T0" fmla="*/ 1 w 370"/>
                  <a:gd name="T1" fmla="*/ 0 h 664"/>
                  <a:gd name="T2" fmla="*/ 1 w 370"/>
                  <a:gd name="T3" fmla="*/ 0 h 664"/>
                  <a:gd name="T4" fmla="*/ 1 w 370"/>
                  <a:gd name="T5" fmla="*/ 0 h 664"/>
                  <a:gd name="T6" fmla="*/ 1 w 370"/>
                  <a:gd name="T7" fmla="*/ 0 h 664"/>
                  <a:gd name="T8" fmla="*/ 1 w 370"/>
                  <a:gd name="T9" fmla="*/ 0 h 664"/>
                  <a:gd name="T10" fmla="*/ 1 w 370"/>
                  <a:gd name="T11" fmla="*/ 0 h 664"/>
                  <a:gd name="T12" fmla="*/ 1 w 370"/>
                  <a:gd name="T13" fmla="*/ 0 h 664"/>
                  <a:gd name="T14" fmla="*/ 1 w 370"/>
                  <a:gd name="T15" fmla="*/ 0 h 664"/>
                  <a:gd name="T16" fmla="*/ 1 w 370"/>
                  <a:gd name="T17" fmla="*/ 0 h 664"/>
                  <a:gd name="T18" fmla="*/ 1 w 370"/>
                  <a:gd name="T19" fmla="*/ 1 h 664"/>
                  <a:gd name="T20" fmla="*/ 1 w 370"/>
                  <a:gd name="T21" fmla="*/ 1 h 664"/>
                  <a:gd name="T22" fmla="*/ 1 w 370"/>
                  <a:gd name="T23" fmla="*/ 1 h 664"/>
                  <a:gd name="T24" fmla="*/ 1 w 370"/>
                  <a:gd name="T25" fmla="*/ 1 h 664"/>
                  <a:gd name="T26" fmla="*/ 1 w 370"/>
                  <a:gd name="T27" fmla="*/ 1 h 664"/>
                  <a:gd name="T28" fmla="*/ 1 w 370"/>
                  <a:gd name="T29" fmla="*/ 1 h 664"/>
                  <a:gd name="T30" fmla="*/ 1 w 370"/>
                  <a:gd name="T31" fmla="*/ 1 h 664"/>
                  <a:gd name="T32" fmla="*/ 1 w 370"/>
                  <a:gd name="T33" fmla="*/ 1 h 664"/>
                  <a:gd name="T34" fmla="*/ 1 w 370"/>
                  <a:gd name="T35" fmla="*/ 1 h 664"/>
                  <a:gd name="T36" fmla="*/ 1 w 370"/>
                  <a:gd name="T37" fmla="*/ 1 h 664"/>
                  <a:gd name="T38" fmla="*/ 1 w 370"/>
                  <a:gd name="T39" fmla="*/ 1 h 664"/>
                  <a:gd name="T40" fmla="*/ 1 w 370"/>
                  <a:gd name="T41" fmla="*/ 1 h 664"/>
                  <a:gd name="T42" fmla="*/ 1 w 370"/>
                  <a:gd name="T43" fmla="*/ 1 h 664"/>
                  <a:gd name="T44" fmla="*/ 1 w 370"/>
                  <a:gd name="T45" fmla="*/ 1 h 664"/>
                  <a:gd name="T46" fmla="*/ 1 w 370"/>
                  <a:gd name="T47" fmla="*/ 1 h 664"/>
                  <a:gd name="T48" fmla="*/ 1 w 370"/>
                  <a:gd name="T49" fmla="*/ 1 h 664"/>
                  <a:gd name="T50" fmla="*/ 1 w 370"/>
                  <a:gd name="T51" fmla="*/ 1 h 664"/>
                  <a:gd name="T52" fmla="*/ 1 w 370"/>
                  <a:gd name="T53" fmla="*/ 1 h 664"/>
                  <a:gd name="T54" fmla="*/ 1 w 370"/>
                  <a:gd name="T55" fmla="*/ 1 h 664"/>
                  <a:gd name="T56" fmla="*/ 1 w 370"/>
                  <a:gd name="T57" fmla="*/ 1 h 664"/>
                  <a:gd name="T58" fmla="*/ 1 w 370"/>
                  <a:gd name="T59" fmla="*/ 1 h 664"/>
                  <a:gd name="T60" fmla="*/ 1 w 370"/>
                  <a:gd name="T61" fmla="*/ 1 h 664"/>
                  <a:gd name="T62" fmla="*/ 1 w 370"/>
                  <a:gd name="T63" fmla="*/ 1 h 664"/>
                  <a:gd name="T64" fmla="*/ 0 w 370"/>
                  <a:gd name="T65" fmla="*/ 1 h 664"/>
                  <a:gd name="T66" fmla="*/ 1 w 370"/>
                  <a:gd name="T67" fmla="*/ 1 h 664"/>
                  <a:gd name="T68" fmla="*/ 1 w 370"/>
                  <a:gd name="T69" fmla="*/ 1 h 664"/>
                  <a:gd name="T70" fmla="*/ 1 w 370"/>
                  <a:gd name="T71" fmla="*/ 1 h 664"/>
                  <a:gd name="T72" fmla="*/ 1 w 370"/>
                  <a:gd name="T73" fmla="*/ 1 h 664"/>
                  <a:gd name="T74" fmla="*/ 1 w 370"/>
                  <a:gd name="T75" fmla="*/ 1 h 664"/>
                  <a:gd name="T76" fmla="*/ 1 w 370"/>
                  <a:gd name="T77" fmla="*/ 1 h 664"/>
                  <a:gd name="T78" fmla="*/ 1 w 370"/>
                  <a:gd name="T79" fmla="*/ 1 h 664"/>
                  <a:gd name="T80" fmla="*/ 1 w 370"/>
                  <a:gd name="T81" fmla="*/ 0 h 66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70"/>
                  <a:gd name="T124" fmla="*/ 0 h 664"/>
                  <a:gd name="T125" fmla="*/ 370 w 370"/>
                  <a:gd name="T126" fmla="*/ 664 h 66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70" h="664">
                    <a:moveTo>
                      <a:pt x="164" y="0"/>
                    </a:moveTo>
                    <a:lnTo>
                      <a:pt x="189" y="0"/>
                    </a:lnTo>
                    <a:lnTo>
                      <a:pt x="216" y="0"/>
                    </a:lnTo>
                    <a:lnTo>
                      <a:pt x="242" y="0"/>
                    </a:lnTo>
                    <a:lnTo>
                      <a:pt x="267" y="0"/>
                    </a:lnTo>
                    <a:lnTo>
                      <a:pt x="292" y="0"/>
                    </a:lnTo>
                    <a:lnTo>
                      <a:pt x="319" y="0"/>
                    </a:lnTo>
                    <a:lnTo>
                      <a:pt x="344" y="0"/>
                    </a:lnTo>
                    <a:lnTo>
                      <a:pt x="370" y="0"/>
                    </a:lnTo>
                    <a:lnTo>
                      <a:pt x="346" y="88"/>
                    </a:lnTo>
                    <a:lnTo>
                      <a:pt x="325" y="162"/>
                    </a:lnTo>
                    <a:lnTo>
                      <a:pt x="307" y="230"/>
                    </a:lnTo>
                    <a:lnTo>
                      <a:pt x="292" y="294"/>
                    </a:lnTo>
                    <a:lnTo>
                      <a:pt x="280" y="359"/>
                    </a:lnTo>
                    <a:lnTo>
                      <a:pt x="271" y="427"/>
                    </a:lnTo>
                    <a:lnTo>
                      <a:pt x="265" y="505"/>
                    </a:lnTo>
                    <a:lnTo>
                      <a:pt x="264" y="596"/>
                    </a:lnTo>
                    <a:lnTo>
                      <a:pt x="247" y="601"/>
                    </a:lnTo>
                    <a:lnTo>
                      <a:pt x="231" y="604"/>
                    </a:lnTo>
                    <a:lnTo>
                      <a:pt x="215" y="609"/>
                    </a:lnTo>
                    <a:lnTo>
                      <a:pt x="198" y="612"/>
                    </a:lnTo>
                    <a:lnTo>
                      <a:pt x="182" y="617"/>
                    </a:lnTo>
                    <a:lnTo>
                      <a:pt x="166" y="622"/>
                    </a:lnTo>
                    <a:lnTo>
                      <a:pt x="149" y="625"/>
                    </a:lnTo>
                    <a:lnTo>
                      <a:pt x="133" y="630"/>
                    </a:lnTo>
                    <a:lnTo>
                      <a:pt x="115" y="635"/>
                    </a:lnTo>
                    <a:lnTo>
                      <a:pt x="98" y="638"/>
                    </a:lnTo>
                    <a:lnTo>
                      <a:pt x="82" y="643"/>
                    </a:lnTo>
                    <a:lnTo>
                      <a:pt x="66" y="646"/>
                    </a:lnTo>
                    <a:lnTo>
                      <a:pt x="49" y="651"/>
                    </a:lnTo>
                    <a:lnTo>
                      <a:pt x="33" y="656"/>
                    </a:lnTo>
                    <a:lnTo>
                      <a:pt x="16" y="659"/>
                    </a:lnTo>
                    <a:lnTo>
                      <a:pt x="0" y="664"/>
                    </a:lnTo>
                    <a:lnTo>
                      <a:pt x="15" y="570"/>
                    </a:lnTo>
                    <a:lnTo>
                      <a:pt x="28" y="484"/>
                    </a:lnTo>
                    <a:lnTo>
                      <a:pt x="45" y="401"/>
                    </a:lnTo>
                    <a:lnTo>
                      <a:pt x="61" y="323"/>
                    </a:lnTo>
                    <a:lnTo>
                      <a:pt x="81" y="247"/>
                    </a:lnTo>
                    <a:lnTo>
                      <a:pt x="104" y="169"/>
                    </a:lnTo>
                    <a:lnTo>
                      <a:pt x="131" y="86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AD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49" name="Freeform 143"/>
              <p:cNvSpPr>
                <a:spLocks/>
              </p:cNvSpPr>
              <p:nvPr/>
            </p:nvSpPr>
            <p:spPr bwMode="auto">
              <a:xfrm>
                <a:off x="4405" y="2631"/>
                <a:ext cx="178" cy="309"/>
              </a:xfrm>
              <a:custGeom>
                <a:avLst/>
                <a:gdLst>
                  <a:gd name="T0" fmla="*/ 1 w 356"/>
                  <a:gd name="T1" fmla="*/ 0 h 618"/>
                  <a:gd name="T2" fmla="*/ 1 w 356"/>
                  <a:gd name="T3" fmla="*/ 0 h 618"/>
                  <a:gd name="T4" fmla="*/ 1 w 356"/>
                  <a:gd name="T5" fmla="*/ 0 h 618"/>
                  <a:gd name="T6" fmla="*/ 1 w 356"/>
                  <a:gd name="T7" fmla="*/ 0 h 618"/>
                  <a:gd name="T8" fmla="*/ 1 w 356"/>
                  <a:gd name="T9" fmla="*/ 0 h 618"/>
                  <a:gd name="T10" fmla="*/ 1 w 356"/>
                  <a:gd name="T11" fmla="*/ 0 h 618"/>
                  <a:gd name="T12" fmla="*/ 1 w 356"/>
                  <a:gd name="T13" fmla="*/ 0 h 618"/>
                  <a:gd name="T14" fmla="*/ 1 w 356"/>
                  <a:gd name="T15" fmla="*/ 0 h 618"/>
                  <a:gd name="T16" fmla="*/ 1 w 356"/>
                  <a:gd name="T17" fmla="*/ 0 h 618"/>
                  <a:gd name="T18" fmla="*/ 1 w 356"/>
                  <a:gd name="T19" fmla="*/ 1 h 618"/>
                  <a:gd name="T20" fmla="*/ 1 w 356"/>
                  <a:gd name="T21" fmla="*/ 1 h 618"/>
                  <a:gd name="T22" fmla="*/ 1 w 356"/>
                  <a:gd name="T23" fmla="*/ 1 h 618"/>
                  <a:gd name="T24" fmla="*/ 1 w 356"/>
                  <a:gd name="T25" fmla="*/ 1 h 618"/>
                  <a:gd name="T26" fmla="*/ 1 w 356"/>
                  <a:gd name="T27" fmla="*/ 1 h 618"/>
                  <a:gd name="T28" fmla="*/ 1 w 356"/>
                  <a:gd name="T29" fmla="*/ 1 h 618"/>
                  <a:gd name="T30" fmla="*/ 1 w 356"/>
                  <a:gd name="T31" fmla="*/ 1 h 618"/>
                  <a:gd name="T32" fmla="*/ 1 w 356"/>
                  <a:gd name="T33" fmla="*/ 1 h 618"/>
                  <a:gd name="T34" fmla="*/ 1 w 356"/>
                  <a:gd name="T35" fmla="*/ 1 h 618"/>
                  <a:gd name="T36" fmla="*/ 1 w 356"/>
                  <a:gd name="T37" fmla="*/ 1 h 618"/>
                  <a:gd name="T38" fmla="*/ 1 w 356"/>
                  <a:gd name="T39" fmla="*/ 1 h 618"/>
                  <a:gd name="T40" fmla="*/ 1 w 356"/>
                  <a:gd name="T41" fmla="*/ 1 h 618"/>
                  <a:gd name="T42" fmla="*/ 1 w 356"/>
                  <a:gd name="T43" fmla="*/ 1 h 618"/>
                  <a:gd name="T44" fmla="*/ 1 w 356"/>
                  <a:gd name="T45" fmla="*/ 1 h 618"/>
                  <a:gd name="T46" fmla="*/ 1 w 356"/>
                  <a:gd name="T47" fmla="*/ 1 h 618"/>
                  <a:gd name="T48" fmla="*/ 1 w 356"/>
                  <a:gd name="T49" fmla="*/ 1 h 618"/>
                  <a:gd name="T50" fmla="*/ 1 w 356"/>
                  <a:gd name="T51" fmla="*/ 1 h 618"/>
                  <a:gd name="T52" fmla="*/ 1 w 356"/>
                  <a:gd name="T53" fmla="*/ 1 h 618"/>
                  <a:gd name="T54" fmla="*/ 1 w 356"/>
                  <a:gd name="T55" fmla="*/ 1 h 618"/>
                  <a:gd name="T56" fmla="*/ 1 w 356"/>
                  <a:gd name="T57" fmla="*/ 1 h 618"/>
                  <a:gd name="T58" fmla="*/ 1 w 356"/>
                  <a:gd name="T59" fmla="*/ 1 h 618"/>
                  <a:gd name="T60" fmla="*/ 1 w 356"/>
                  <a:gd name="T61" fmla="*/ 1 h 618"/>
                  <a:gd name="T62" fmla="*/ 1 w 356"/>
                  <a:gd name="T63" fmla="*/ 1 h 618"/>
                  <a:gd name="T64" fmla="*/ 0 w 356"/>
                  <a:gd name="T65" fmla="*/ 1 h 618"/>
                  <a:gd name="T66" fmla="*/ 1 w 356"/>
                  <a:gd name="T67" fmla="*/ 1 h 618"/>
                  <a:gd name="T68" fmla="*/ 1 w 356"/>
                  <a:gd name="T69" fmla="*/ 1 h 618"/>
                  <a:gd name="T70" fmla="*/ 1 w 356"/>
                  <a:gd name="T71" fmla="*/ 1 h 618"/>
                  <a:gd name="T72" fmla="*/ 1 w 356"/>
                  <a:gd name="T73" fmla="*/ 1 h 618"/>
                  <a:gd name="T74" fmla="*/ 1 w 356"/>
                  <a:gd name="T75" fmla="*/ 1 h 618"/>
                  <a:gd name="T76" fmla="*/ 1 w 356"/>
                  <a:gd name="T77" fmla="*/ 1 h 618"/>
                  <a:gd name="T78" fmla="*/ 1 w 356"/>
                  <a:gd name="T79" fmla="*/ 1 h 618"/>
                  <a:gd name="T80" fmla="*/ 1 w 356"/>
                  <a:gd name="T81" fmla="*/ 0 h 61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56"/>
                  <a:gd name="T124" fmla="*/ 0 h 618"/>
                  <a:gd name="T125" fmla="*/ 356 w 356"/>
                  <a:gd name="T126" fmla="*/ 618 h 61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56" h="618">
                    <a:moveTo>
                      <a:pt x="161" y="0"/>
                    </a:moveTo>
                    <a:lnTo>
                      <a:pt x="184" y="0"/>
                    </a:lnTo>
                    <a:lnTo>
                      <a:pt x="208" y="0"/>
                    </a:lnTo>
                    <a:lnTo>
                      <a:pt x="234" y="0"/>
                    </a:lnTo>
                    <a:lnTo>
                      <a:pt x="257" y="0"/>
                    </a:lnTo>
                    <a:lnTo>
                      <a:pt x="283" y="0"/>
                    </a:lnTo>
                    <a:lnTo>
                      <a:pt x="307" y="0"/>
                    </a:lnTo>
                    <a:lnTo>
                      <a:pt x="332" y="0"/>
                    </a:lnTo>
                    <a:lnTo>
                      <a:pt x="356" y="0"/>
                    </a:lnTo>
                    <a:lnTo>
                      <a:pt x="333" y="81"/>
                    </a:lnTo>
                    <a:lnTo>
                      <a:pt x="314" y="148"/>
                    </a:lnTo>
                    <a:lnTo>
                      <a:pt x="296" y="208"/>
                    </a:lnTo>
                    <a:lnTo>
                      <a:pt x="280" y="263"/>
                    </a:lnTo>
                    <a:lnTo>
                      <a:pt x="268" y="318"/>
                    </a:lnTo>
                    <a:lnTo>
                      <a:pt x="257" y="378"/>
                    </a:lnTo>
                    <a:lnTo>
                      <a:pt x="251" y="448"/>
                    </a:lnTo>
                    <a:lnTo>
                      <a:pt x="250" y="532"/>
                    </a:lnTo>
                    <a:lnTo>
                      <a:pt x="235" y="537"/>
                    </a:lnTo>
                    <a:lnTo>
                      <a:pt x="219" y="544"/>
                    </a:lnTo>
                    <a:lnTo>
                      <a:pt x="204" y="549"/>
                    </a:lnTo>
                    <a:lnTo>
                      <a:pt x="187" y="554"/>
                    </a:lnTo>
                    <a:lnTo>
                      <a:pt x="172" y="560"/>
                    </a:lnTo>
                    <a:lnTo>
                      <a:pt x="156" y="565"/>
                    </a:lnTo>
                    <a:lnTo>
                      <a:pt x="141" y="570"/>
                    </a:lnTo>
                    <a:lnTo>
                      <a:pt x="125" y="575"/>
                    </a:lnTo>
                    <a:lnTo>
                      <a:pt x="110" y="581"/>
                    </a:lnTo>
                    <a:lnTo>
                      <a:pt x="93" y="586"/>
                    </a:lnTo>
                    <a:lnTo>
                      <a:pt x="79" y="591"/>
                    </a:lnTo>
                    <a:lnTo>
                      <a:pt x="62" y="597"/>
                    </a:lnTo>
                    <a:lnTo>
                      <a:pt x="47" y="602"/>
                    </a:lnTo>
                    <a:lnTo>
                      <a:pt x="31" y="607"/>
                    </a:lnTo>
                    <a:lnTo>
                      <a:pt x="16" y="614"/>
                    </a:lnTo>
                    <a:lnTo>
                      <a:pt x="0" y="618"/>
                    </a:lnTo>
                    <a:lnTo>
                      <a:pt x="14" y="531"/>
                    </a:lnTo>
                    <a:lnTo>
                      <a:pt x="29" y="451"/>
                    </a:lnTo>
                    <a:lnTo>
                      <a:pt x="44" y="375"/>
                    </a:lnTo>
                    <a:lnTo>
                      <a:pt x="62" y="302"/>
                    </a:lnTo>
                    <a:lnTo>
                      <a:pt x="82" y="230"/>
                    </a:lnTo>
                    <a:lnTo>
                      <a:pt x="104" y="157"/>
                    </a:lnTo>
                    <a:lnTo>
                      <a:pt x="129" y="81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AF6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50" name="Freeform 144"/>
              <p:cNvSpPr>
                <a:spLocks/>
              </p:cNvSpPr>
              <p:nvPr/>
            </p:nvSpPr>
            <p:spPr bwMode="auto">
              <a:xfrm>
                <a:off x="4407" y="2631"/>
                <a:ext cx="172" cy="287"/>
              </a:xfrm>
              <a:custGeom>
                <a:avLst/>
                <a:gdLst>
                  <a:gd name="T0" fmla="*/ 1 w 344"/>
                  <a:gd name="T1" fmla="*/ 0 h 573"/>
                  <a:gd name="T2" fmla="*/ 1 w 344"/>
                  <a:gd name="T3" fmla="*/ 0 h 573"/>
                  <a:gd name="T4" fmla="*/ 1 w 344"/>
                  <a:gd name="T5" fmla="*/ 0 h 573"/>
                  <a:gd name="T6" fmla="*/ 1 w 344"/>
                  <a:gd name="T7" fmla="*/ 0 h 573"/>
                  <a:gd name="T8" fmla="*/ 1 w 344"/>
                  <a:gd name="T9" fmla="*/ 0 h 573"/>
                  <a:gd name="T10" fmla="*/ 1 w 344"/>
                  <a:gd name="T11" fmla="*/ 0 h 573"/>
                  <a:gd name="T12" fmla="*/ 1 w 344"/>
                  <a:gd name="T13" fmla="*/ 0 h 573"/>
                  <a:gd name="T14" fmla="*/ 1 w 344"/>
                  <a:gd name="T15" fmla="*/ 0 h 573"/>
                  <a:gd name="T16" fmla="*/ 1 w 344"/>
                  <a:gd name="T17" fmla="*/ 0 h 573"/>
                  <a:gd name="T18" fmla="*/ 1 w 344"/>
                  <a:gd name="T19" fmla="*/ 1 h 573"/>
                  <a:gd name="T20" fmla="*/ 1 w 344"/>
                  <a:gd name="T21" fmla="*/ 1 h 573"/>
                  <a:gd name="T22" fmla="*/ 1 w 344"/>
                  <a:gd name="T23" fmla="*/ 1 h 573"/>
                  <a:gd name="T24" fmla="*/ 1 w 344"/>
                  <a:gd name="T25" fmla="*/ 1 h 573"/>
                  <a:gd name="T26" fmla="*/ 1 w 344"/>
                  <a:gd name="T27" fmla="*/ 1 h 573"/>
                  <a:gd name="T28" fmla="*/ 1 w 344"/>
                  <a:gd name="T29" fmla="*/ 1 h 573"/>
                  <a:gd name="T30" fmla="*/ 1 w 344"/>
                  <a:gd name="T31" fmla="*/ 1 h 573"/>
                  <a:gd name="T32" fmla="*/ 1 w 344"/>
                  <a:gd name="T33" fmla="*/ 1 h 573"/>
                  <a:gd name="T34" fmla="*/ 1 w 344"/>
                  <a:gd name="T35" fmla="*/ 1 h 573"/>
                  <a:gd name="T36" fmla="*/ 1 w 344"/>
                  <a:gd name="T37" fmla="*/ 1 h 573"/>
                  <a:gd name="T38" fmla="*/ 1 w 344"/>
                  <a:gd name="T39" fmla="*/ 1 h 573"/>
                  <a:gd name="T40" fmla="*/ 1 w 344"/>
                  <a:gd name="T41" fmla="*/ 1 h 573"/>
                  <a:gd name="T42" fmla="*/ 1 w 344"/>
                  <a:gd name="T43" fmla="*/ 1 h 573"/>
                  <a:gd name="T44" fmla="*/ 1 w 344"/>
                  <a:gd name="T45" fmla="*/ 1 h 573"/>
                  <a:gd name="T46" fmla="*/ 1 w 344"/>
                  <a:gd name="T47" fmla="*/ 1 h 573"/>
                  <a:gd name="T48" fmla="*/ 1 w 344"/>
                  <a:gd name="T49" fmla="*/ 1 h 573"/>
                  <a:gd name="T50" fmla="*/ 1 w 344"/>
                  <a:gd name="T51" fmla="*/ 1 h 573"/>
                  <a:gd name="T52" fmla="*/ 1 w 344"/>
                  <a:gd name="T53" fmla="*/ 1 h 573"/>
                  <a:gd name="T54" fmla="*/ 1 w 344"/>
                  <a:gd name="T55" fmla="*/ 1 h 573"/>
                  <a:gd name="T56" fmla="*/ 1 w 344"/>
                  <a:gd name="T57" fmla="*/ 1 h 573"/>
                  <a:gd name="T58" fmla="*/ 1 w 344"/>
                  <a:gd name="T59" fmla="*/ 1 h 573"/>
                  <a:gd name="T60" fmla="*/ 1 w 344"/>
                  <a:gd name="T61" fmla="*/ 1 h 573"/>
                  <a:gd name="T62" fmla="*/ 1 w 344"/>
                  <a:gd name="T63" fmla="*/ 1 h 573"/>
                  <a:gd name="T64" fmla="*/ 0 w 344"/>
                  <a:gd name="T65" fmla="*/ 1 h 573"/>
                  <a:gd name="T66" fmla="*/ 1 w 344"/>
                  <a:gd name="T67" fmla="*/ 1 h 573"/>
                  <a:gd name="T68" fmla="*/ 1 w 344"/>
                  <a:gd name="T69" fmla="*/ 1 h 573"/>
                  <a:gd name="T70" fmla="*/ 1 w 344"/>
                  <a:gd name="T71" fmla="*/ 1 h 573"/>
                  <a:gd name="T72" fmla="*/ 1 w 344"/>
                  <a:gd name="T73" fmla="*/ 1 h 573"/>
                  <a:gd name="T74" fmla="*/ 1 w 344"/>
                  <a:gd name="T75" fmla="*/ 1 h 573"/>
                  <a:gd name="T76" fmla="*/ 1 w 344"/>
                  <a:gd name="T77" fmla="*/ 1 h 573"/>
                  <a:gd name="T78" fmla="*/ 1 w 344"/>
                  <a:gd name="T79" fmla="*/ 1 h 573"/>
                  <a:gd name="T80" fmla="*/ 1 w 344"/>
                  <a:gd name="T81" fmla="*/ 0 h 57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44"/>
                  <a:gd name="T124" fmla="*/ 0 h 573"/>
                  <a:gd name="T125" fmla="*/ 344 w 344"/>
                  <a:gd name="T126" fmla="*/ 573 h 57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44" h="573">
                    <a:moveTo>
                      <a:pt x="158" y="0"/>
                    </a:moveTo>
                    <a:lnTo>
                      <a:pt x="181" y="0"/>
                    </a:lnTo>
                    <a:lnTo>
                      <a:pt x="204" y="0"/>
                    </a:lnTo>
                    <a:lnTo>
                      <a:pt x="228" y="0"/>
                    </a:lnTo>
                    <a:lnTo>
                      <a:pt x="251" y="0"/>
                    </a:lnTo>
                    <a:lnTo>
                      <a:pt x="274" y="0"/>
                    </a:lnTo>
                    <a:lnTo>
                      <a:pt x="298" y="0"/>
                    </a:lnTo>
                    <a:lnTo>
                      <a:pt x="320" y="0"/>
                    </a:lnTo>
                    <a:lnTo>
                      <a:pt x="344" y="0"/>
                    </a:lnTo>
                    <a:lnTo>
                      <a:pt x="323" y="73"/>
                    </a:lnTo>
                    <a:lnTo>
                      <a:pt x="304" y="133"/>
                    </a:lnTo>
                    <a:lnTo>
                      <a:pt x="286" y="183"/>
                    </a:lnTo>
                    <a:lnTo>
                      <a:pt x="271" y="230"/>
                    </a:lnTo>
                    <a:lnTo>
                      <a:pt x="257" y="277"/>
                    </a:lnTo>
                    <a:lnTo>
                      <a:pt x="248" y="331"/>
                    </a:lnTo>
                    <a:lnTo>
                      <a:pt x="241" y="393"/>
                    </a:lnTo>
                    <a:lnTo>
                      <a:pt x="239" y="469"/>
                    </a:lnTo>
                    <a:lnTo>
                      <a:pt x="225" y="476"/>
                    </a:lnTo>
                    <a:lnTo>
                      <a:pt x="210" y="482"/>
                    </a:lnTo>
                    <a:lnTo>
                      <a:pt x="195" y="489"/>
                    </a:lnTo>
                    <a:lnTo>
                      <a:pt x="180" y="495"/>
                    </a:lnTo>
                    <a:lnTo>
                      <a:pt x="165" y="502"/>
                    </a:lnTo>
                    <a:lnTo>
                      <a:pt x="150" y="508"/>
                    </a:lnTo>
                    <a:lnTo>
                      <a:pt x="135" y="515"/>
                    </a:lnTo>
                    <a:lnTo>
                      <a:pt x="120" y="521"/>
                    </a:lnTo>
                    <a:lnTo>
                      <a:pt x="104" y="528"/>
                    </a:lnTo>
                    <a:lnTo>
                      <a:pt x="89" y="534"/>
                    </a:lnTo>
                    <a:lnTo>
                      <a:pt x="74" y="541"/>
                    </a:lnTo>
                    <a:lnTo>
                      <a:pt x="59" y="547"/>
                    </a:lnTo>
                    <a:lnTo>
                      <a:pt x="44" y="554"/>
                    </a:lnTo>
                    <a:lnTo>
                      <a:pt x="29" y="560"/>
                    </a:lnTo>
                    <a:lnTo>
                      <a:pt x="14" y="567"/>
                    </a:lnTo>
                    <a:lnTo>
                      <a:pt x="0" y="573"/>
                    </a:lnTo>
                    <a:lnTo>
                      <a:pt x="16" y="492"/>
                    </a:lnTo>
                    <a:lnTo>
                      <a:pt x="31" y="417"/>
                    </a:lnTo>
                    <a:lnTo>
                      <a:pt x="47" y="347"/>
                    </a:lnTo>
                    <a:lnTo>
                      <a:pt x="64" y="279"/>
                    </a:lnTo>
                    <a:lnTo>
                      <a:pt x="83" y="213"/>
                    </a:lnTo>
                    <a:lnTo>
                      <a:pt x="104" y="146"/>
                    </a:lnTo>
                    <a:lnTo>
                      <a:pt x="129" y="75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B56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51" name="Freeform 145"/>
              <p:cNvSpPr>
                <a:spLocks/>
              </p:cNvSpPr>
              <p:nvPr/>
            </p:nvSpPr>
            <p:spPr bwMode="auto">
              <a:xfrm>
                <a:off x="4409" y="2631"/>
                <a:ext cx="165" cy="264"/>
              </a:xfrm>
              <a:custGeom>
                <a:avLst/>
                <a:gdLst>
                  <a:gd name="T0" fmla="*/ 0 w 331"/>
                  <a:gd name="T1" fmla="*/ 0 h 528"/>
                  <a:gd name="T2" fmla="*/ 0 w 331"/>
                  <a:gd name="T3" fmla="*/ 0 h 528"/>
                  <a:gd name="T4" fmla="*/ 0 w 331"/>
                  <a:gd name="T5" fmla="*/ 1 h 528"/>
                  <a:gd name="T6" fmla="*/ 0 w 331"/>
                  <a:gd name="T7" fmla="*/ 1 h 528"/>
                  <a:gd name="T8" fmla="*/ 0 w 331"/>
                  <a:gd name="T9" fmla="*/ 1 h 528"/>
                  <a:gd name="T10" fmla="*/ 0 w 331"/>
                  <a:gd name="T11" fmla="*/ 1 h 528"/>
                  <a:gd name="T12" fmla="*/ 0 w 331"/>
                  <a:gd name="T13" fmla="*/ 1 h 528"/>
                  <a:gd name="T14" fmla="*/ 0 w 331"/>
                  <a:gd name="T15" fmla="*/ 1 h 528"/>
                  <a:gd name="T16" fmla="*/ 0 w 331"/>
                  <a:gd name="T17" fmla="*/ 1 h 528"/>
                  <a:gd name="T18" fmla="*/ 0 w 331"/>
                  <a:gd name="T19" fmla="*/ 1 h 528"/>
                  <a:gd name="T20" fmla="*/ 0 w 331"/>
                  <a:gd name="T21" fmla="*/ 1 h 528"/>
                  <a:gd name="T22" fmla="*/ 0 w 331"/>
                  <a:gd name="T23" fmla="*/ 1 h 528"/>
                  <a:gd name="T24" fmla="*/ 0 w 331"/>
                  <a:gd name="T25" fmla="*/ 1 h 528"/>
                  <a:gd name="T26" fmla="*/ 0 w 331"/>
                  <a:gd name="T27" fmla="*/ 1 h 528"/>
                  <a:gd name="T28" fmla="*/ 0 w 331"/>
                  <a:gd name="T29" fmla="*/ 1 h 528"/>
                  <a:gd name="T30" fmla="*/ 0 w 331"/>
                  <a:gd name="T31" fmla="*/ 1 h 528"/>
                  <a:gd name="T32" fmla="*/ 0 w 331"/>
                  <a:gd name="T33" fmla="*/ 1 h 528"/>
                  <a:gd name="T34" fmla="*/ 0 w 331"/>
                  <a:gd name="T35" fmla="*/ 1 h 528"/>
                  <a:gd name="T36" fmla="*/ 0 w 331"/>
                  <a:gd name="T37" fmla="*/ 0 h 5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31"/>
                  <a:gd name="T58" fmla="*/ 0 h 528"/>
                  <a:gd name="T59" fmla="*/ 331 w 331"/>
                  <a:gd name="T60" fmla="*/ 528 h 52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31" h="528">
                    <a:moveTo>
                      <a:pt x="154" y="0"/>
                    </a:moveTo>
                    <a:lnTo>
                      <a:pt x="331" y="0"/>
                    </a:lnTo>
                    <a:lnTo>
                      <a:pt x="311" y="66"/>
                    </a:lnTo>
                    <a:lnTo>
                      <a:pt x="292" y="118"/>
                    </a:lnTo>
                    <a:lnTo>
                      <a:pt x="274" y="161"/>
                    </a:lnTo>
                    <a:lnTo>
                      <a:pt x="259" y="200"/>
                    </a:lnTo>
                    <a:lnTo>
                      <a:pt x="246" y="239"/>
                    </a:lnTo>
                    <a:lnTo>
                      <a:pt x="235" y="282"/>
                    </a:lnTo>
                    <a:lnTo>
                      <a:pt x="230" y="338"/>
                    </a:lnTo>
                    <a:lnTo>
                      <a:pt x="227" y="406"/>
                    </a:lnTo>
                    <a:lnTo>
                      <a:pt x="0" y="528"/>
                    </a:lnTo>
                    <a:lnTo>
                      <a:pt x="16" y="453"/>
                    </a:lnTo>
                    <a:lnTo>
                      <a:pt x="31" y="385"/>
                    </a:lnTo>
                    <a:lnTo>
                      <a:pt x="48" y="320"/>
                    </a:lnTo>
                    <a:lnTo>
                      <a:pt x="66" y="256"/>
                    </a:lnTo>
                    <a:lnTo>
                      <a:pt x="83" y="195"/>
                    </a:lnTo>
                    <a:lnTo>
                      <a:pt x="104" y="133"/>
                    </a:lnTo>
                    <a:lnTo>
                      <a:pt x="127" y="68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52" name="Freeform 146"/>
              <p:cNvSpPr>
                <a:spLocks/>
              </p:cNvSpPr>
              <p:nvPr/>
            </p:nvSpPr>
            <p:spPr bwMode="auto">
              <a:xfrm>
                <a:off x="4336" y="3176"/>
                <a:ext cx="230" cy="194"/>
              </a:xfrm>
              <a:custGeom>
                <a:avLst/>
                <a:gdLst>
                  <a:gd name="T0" fmla="*/ 1 w 460"/>
                  <a:gd name="T1" fmla="*/ 0 h 389"/>
                  <a:gd name="T2" fmla="*/ 1 w 460"/>
                  <a:gd name="T3" fmla="*/ 0 h 389"/>
                  <a:gd name="T4" fmla="*/ 1 w 460"/>
                  <a:gd name="T5" fmla="*/ 0 h 389"/>
                  <a:gd name="T6" fmla="*/ 1 w 460"/>
                  <a:gd name="T7" fmla="*/ 0 h 389"/>
                  <a:gd name="T8" fmla="*/ 1 w 460"/>
                  <a:gd name="T9" fmla="*/ 0 h 389"/>
                  <a:gd name="T10" fmla="*/ 1 w 460"/>
                  <a:gd name="T11" fmla="*/ 0 h 389"/>
                  <a:gd name="T12" fmla="*/ 1 w 460"/>
                  <a:gd name="T13" fmla="*/ 0 h 389"/>
                  <a:gd name="T14" fmla="*/ 1 w 460"/>
                  <a:gd name="T15" fmla="*/ 0 h 389"/>
                  <a:gd name="T16" fmla="*/ 0 w 460"/>
                  <a:gd name="T17" fmla="*/ 0 h 389"/>
                  <a:gd name="T18" fmla="*/ 1 w 460"/>
                  <a:gd name="T19" fmla="*/ 0 h 389"/>
                  <a:gd name="T20" fmla="*/ 1 w 460"/>
                  <a:gd name="T21" fmla="*/ 0 h 389"/>
                  <a:gd name="T22" fmla="*/ 1 w 460"/>
                  <a:gd name="T23" fmla="*/ 0 h 389"/>
                  <a:gd name="T24" fmla="*/ 1 w 460"/>
                  <a:gd name="T25" fmla="*/ 0 h 389"/>
                  <a:gd name="T26" fmla="*/ 1 w 460"/>
                  <a:gd name="T27" fmla="*/ 0 h 389"/>
                  <a:gd name="T28" fmla="*/ 1 w 460"/>
                  <a:gd name="T29" fmla="*/ 0 h 389"/>
                  <a:gd name="T30" fmla="*/ 1 w 460"/>
                  <a:gd name="T31" fmla="*/ 0 h 389"/>
                  <a:gd name="T32" fmla="*/ 1 w 460"/>
                  <a:gd name="T33" fmla="*/ 0 h 389"/>
                  <a:gd name="T34" fmla="*/ 1 w 460"/>
                  <a:gd name="T35" fmla="*/ 0 h 389"/>
                  <a:gd name="T36" fmla="*/ 1 w 460"/>
                  <a:gd name="T37" fmla="*/ 0 h 389"/>
                  <a:gd name="T38" fmla="*/ 1 w 460"/>
                  <a:gd name="T39" fmla="*/ 0 h 389"/>
                  <a:gd name="T40" fmla="*/ 1 w 460"/>
                  <a:gd name="T41" fmla="*/ 0 h 389"/>
                  <a:gd name="T42" fmla="*/ 1 w 460"/>
                  <a:gd name="T43" fmla="*/ 0 h 389"/>
                  <a:gd name="T44" fmla="*/ 1 w 460"/>
                  <a:gd name="T45" fmla="*/ 0 h 389"/>
                  <a:gd name="T46" fmla="*/ 1 w 460"/>
                  <a:gd name="T47" fmla="*/ 0 h 389"/>
                  <a:gd name="T48" fmla="*/ 1 w 460"/>
                  <a:gd name="T49" fmla="*/ 0 h 389"/>
                  <a:gd name="T50" fmla="*/ 1 w 460"/>
                  <a:gd name="T51" fmla="*/ 0 h 389"/>
                  <a:gd name="T52" fmla="*/ 1 w 460"/>
                  <a:gd name="T53" fmla="*/ 0 h 389"/>
                  <a:gd name="T54" fmla="*/ 1 w 460"/>
                  <a:gd name="T55" fmla="*/ 0 h 389"/>
                  <a:gd name="T56" fmla="*/ 1 w 460"/>
                  <a:gd name="T57" fmla="*/ 0 h 389"/>
                  <a:gd name="T58" fmla="*/ 1 w 460"/>
                  <a:gd name="T59" fmla="*/ 0 h 38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60"/>
                  <a:gd name="T91" fmla="*/ 0 h 389"/>
                  <a:gd name="T92" fmla="*/ 460 w 460"/>
                  <a:gd name="T93" fmla="*/ 389 h 38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60" h="389">
                    <a:moveTo>
                      <a:pt x="85" y="0"/>
                    </a:moveTo>
                    <a:lnTo>
                      <a:pt x="66" y="33"/>
                    </a:lnTo>
                    <a:lnTo>
                      <a:pt x="49" y="64"/>
                    </a:lnTo>
                    <a:lnTo>
                      <a:pt x="36" y="93"/>
                    </a:lnTo>
                    <a:lnTo>
                      <a:pt x="27" y="122"/>
                    </a:lnTo>
                    <a:lnTo>
                      <a:pt x="18" y="151"/>
                    </a:lnTo>
                    <a:lnTo>
                      <a:pt x="12" y="184"/>
                    </a:lnTo>
                    <a:lnTo>
                      <a:pt x="6" y="218"/>
                    </a:lnTo>
                    <a:lnTo>
                      <a:pt x="0" y="255"/>
                    </a:lnTo>
                    <a:lnTo>
                      <a:pt x="460" y="389"/>
                    </a:lnTo>
                    <a:lnTo>
                      <a:pt x="460" y="314"/>
                    </a:lnTo>
                    <a:lnTo>
                      <a:pt x="460" y="241"/>
                    </a:lnTo>
                    <a:lnTo>
                      <a:pt x="460" y="168"/>
                    </a:lnTo>
                    <a:lnTo>
                      <a:pt x="460" y="93"/>
                    </a:lnTo>
                    <a:lnTo>
                      <a:pt x="456" y="91"/>
                    </a:lnTo>
                    <a:lnTo>
                      <a:pt x="444" y="88"/>
                    </a:lnTo>
                    <a:lnTo>
                      <a:pt x="426" y="83"/>
                    </a:lnTo>
                    <a:lnTo>
                      <a:pt x="401" y="78"/>
                    </a:lnTo>
                    <a:lnTo>
                      <a:pt x="373" y="70"/>
                    </a:lnTo>
                    <a:lnTo>
                      <a:pt x="341" y="62"/>
                    </a:lnTo>
                    <a:lnTo>
                      <a:pt x="307" y="54"/>
                    </a:lnTo>
                    <a:lnTo>
                      <a:pt x="271" y="44"/>
                    </a:lnTo>
                    <a:lnTo>
                      <a:pt x="237" y="36"/>
                    </a:lnTo>
                    <a:lnTo>
                      <a:pt x="203" y="28"/>
                    </a:lnTo>
                    <a:lnTo>
                      <a:pt x="171" y="20"/>
                    </a:lnTo>
                    <a:lnTo>
                      <a:pt x="143" y="13"/>
                    </a:lnTo>
                    <a:lnTo>
                      <a:pt x="119" y="7"/>
                    </a:lnTo>
                    <a:lnTo>
                      <a:pt x="100" y="4"/>
                    </a:lnTo>
                    <a:lnTo>
                      <a:pt x="89" y="0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53" name="Freeform 147"/>
              <p:cNvSpPr>
                <a:spLocks/>
              </p:cNvSpPr>
              <p:nvPr/>
            </p:nvSpPr>
            <p:spPr bwMode="auto">
              <a:xfrm>
                <a:off x="4339" y="3176"/>
                <a:ext cx="227" cy="183"/>
              </a:xfrm>
              <a:custGeom>
                <a:avLst/>
                <a:gdLst>
                  <a:gd name="T0" fmla="*/ 1 w 454"/>
                  <a:gd name="T1" fmla="*/ 0 h 367"/>
                  <a:gd name="T2" fmla="*/ 1 w 454"/>
                  <a:gd name="T3" fmla="*/ 0 h 367"/>
                  <a:gd name="T4" fmla="*/ 1 w 454"/>
                  <a:gd name="T5" fmla="*/ 0 h 367"/>
                  <a:gd name="T6" fmla="*/ 1 w 454"/>
                  <a:gd name="T7" fmla="*/ 0 h 367"/>
                  <a:gd name="T8" fmla="*/ 1 w 454"/>
                  <a:gd name="T9" fmla="*/ 0 h 367"/>
                  <a:gd name="T10" fmla="*/ 1 w 454"/>
                  <a:gd name="T11" fmla="*/ 0 h 367"/>
                  <a:gd name="T12" fmla="*/ 1 w 454"/>
                  <a:gd name="T13" fmla="*/ 0 h 367"/>
                  <a:gd name="T14" fmla="*/ 1 w 454"/>
                  <a:gd name="T15" fmla="*/ 0 h 367"/>
                  <a:gd name="T16" fmla="*/ 0 w 454"/>
                  <a:gd name="T17" fmla="*/ 0 h 367"/>
                  <a:gd name="T18" fmla="*/ 1 w 454"/>
                  <a:gd name="T19" fmla="*/ 0 h 367"/>
                  <a:gd name="T20" fmla="*/ 1 w 454"/>
                  <a:gd name="T21" fmla="*/ 0 h 367"/>
                  <a:gd name="T22" fmla="*/ 1 w 454"/>
                  <a:gd name="T23" fmla="*/ 0 h 367"/>
                  <a:gd name="T24" fmla="*/ 1 w 454"/>
                  <a:gd name="T25" fmla="*/ 0 h 367"/>
                  <a:gd name="T26" fmla="*/ 1 w 454"/>
                  <a:gd name="T27" fmla="*/ 0 h 367"/>
                  <a:gd name="T28" fmla="*/ 1 w 454"/>
                  <a:gd name="T29" fmla="*/ 0 h 367"/>
                  <a:gd name="T30" fmla="*/ 1 w 454"/>
                  <a:gd name="T31" fmla="*/ 0 h 367"/>
                  <a:gd name="T32" fmla="*/ 1 w 454"/>
                  <a:gd name="T33" fmla="*/ 0 h 367"/>
                  <a:gd name="T34" fmla="*/ 1 w 454"/>
                  <a:gd name="T35" fmla="*/ 0 h 367"/>
                  <a:gd name="T36" fmla="*/ 1 w 454"/>
                  <a:gd name="T37" fmla="*/ 0 h 367"/>
                  <a:gd name="T38" fmla="*/ 1 w 454"/>
                  <a:gd name="T39" fmla="*/ 0 h 367"/>
                  <a:gd name="T40" fmla="*/ 1 w 454"/>
                  <a:gd name="T41" fmla="*/ 0 h 367"/>
                  <a:gd name="T42" fmla="*/ 1 w 454"/>
                  <a:gd name="T43" fmla="*/ 0 h 367"/>
                  <a:gd name="T44" fmla="*/ 1 w 454"/>
                  <a:gd name="T45" fmla="*/ 0 h 367"/>
                  <a:gd name="T46" fmla="*/ 1 w 454"/>
                  <a:gd name="T47" fmla="*/ 0 h 367"/>
                  <a:gd name="T48" fmla="*/ 1 w 454"/>
                  <a:gd name="T49" fmla="*/ 0 h 367"/>
                  <a:gd name="T50" fmla="*/ 1 w 454"/>
                  <a:gd name="T51" fmla="*/ 0 h 367"/>
                  <a:gd name="T52" fmla="*/ 1 w 454"/>
                  <a:gd name="T53" fmla="*/ 0 h 367"/>
                  <a:gd name="T54" fmla="*/ 1 w 454"/>
                  <a:gd name="T55" fmla="*/ 0 h 367"/>
                  <a:gd name="T56" fmla="*/ 1 w 454"/>
                  <a:gd name="T57" fmla="*/ 0 h 367"/>
                  <a:gd name="T58" fmla="*/ 1 w 454"/>
                  <a:gd name="T59" fmla="*/ 0 h 367"/>
                  <a:gd name="T60" fmla="*/ 1 w 454"/>
                  <a:gd name="T61" fmla="*/ 0 h 367"/>
                  <a:gd name="T62" fmla="*/ 1 w 454"/>
                  <a:gd name="T63" fmla="*/ 0 h 367"/>
                  <a:gd name="T64" fmla="*/ 1 w 454"/>
                  <a:gd name="T65" fmla="*/ 0 h 367"/>
                  <a:gd name="T66" fmla="*/ 1 w 454"/>
                  <a:gd name="T67" fmla="*/ 0 h 367"/>
                  <a:gd name="T68" fmla="*/ 1 w 454"/>
                  <a:gd name="T69" fmla="*/ 0 h 367"/>
                  <a:gd name="T70" fmla="*/ 1 w 454"/>
                  <a:gd name="T71" fmla="*/ 0 h 367"/>
                  <a:gd name="T72" fmla="*/ 1 w 454"/>
                  <a:gd name="T73" fmla="*/ 0 h 367"/>
                  <a:gd name="T74" fmla="*/ 1 w 454"/>
                  <a:gd name="T75" fmla="*/ 0 h 367"/>
                  <a:gd name="T76" fmla="*/ 1 w 454"/>
                  <a:gd name="T77" fmla="*/ 0 h 367"/>
                  <a:gd name="T78" fmla="*/ 1 w 454"/>
                  <a:gd name="T79" fmla="*/ 0 h 367"/>
                  <a:gd name="T80" fmla="*/ 1 w 454"/>
                  <a:gd name="T81" fmla="*/ 0 h 367"/>
                  <a:gd name="T82" fmla="*/ 1 w 454"/>
                  <a:gd name="T83" fmla="*/ 0 h 367"/>
                  <a:gd name="T84" fmla="*/ 1 w 454"/>
                  <a:gd name="T85" fmla="*/ 0 h 367"/>
                  <a:gd name="T86" fmla="*/ 1 w 454"/>
                  <a:gd name="T87" fmla="*/ 0 h 367"/>
                  <a:gd name="T88" fmla="*/ 1 w 454"/>
                  <a:gd name="T89" fmla="*/ 0 h 36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54"/>
                  <a:gd name="T136" fmla="*/ 0 h 367"/>
                  <a:gd name="T137" fmla="*/ 454 w 454"/>
                  <a:gd name="T138" fmla="*/ 367 h 36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54" h="367">
                    <a:moveTo>
                      <a:pt x="79" y="0"/>
                    </a:moveTo>
                    <a:lnTo>
                      <a:pt x="61" y="30"/>
                    </a:lnTo>
                    <a:lnTo>
                      <a:pt x="46" y="59"/>
                    </a:lnTo>
                    <a:lnTo>
                      <a:pt x="34" y="86"/>
                    </a:lnTo>
                    <a:lnTo>
                      <a:pt x="24" y="112"/>
                    </a:lnTo>
                    <a:lnTo>
                      <a:pt x="16" y="140"/>
                    </a:lnTo>
                    <a:lnTo>
                      <a:pt x="10" y="171"/>
                    </a:lnTo>
                    <a:lnTo>
                      <a:pt x="6" y="202"/>
                    </a:lnTo>
                    <a:lnTo>
                      <a:pt x="0" y="237"/>
                    </a:lnTo>
                    <a:lnTo>
                      <a:pt x="28" y="246"/>
                    </a:lnTo>
                    <a:lnTo>
                      <a:pt x="57" y="254"/>
                    </a:lnTo>
                    <a:lnTo>
                      <a:pt x="85" y="262"/>
                    </a:lnTo>
                    <a:lnTo>
                      <a:pt x="113" y="270"/>
                    </a:lnTo>
                    <a:lnTo>
                      <a:pt x="142" y="278"/>
                    </a:lnTo>
                    <a:lnTo>
                      <a:pt x="170" y="286"/>
                    </a:lnTo>
                    <a:lnTo>
                      <a:pt x="198" y="294"/>
                    </a:lnTo>
                    <a:lnTo>
                      <a:pt x="228" y="302"/>
                    </a:lnTo>
                    <a:lnTo>
                      <a:pt x="256" y="311"/>
                    </a:lnTo>
                    <a:lnTo>
                      <a:pt x="285" y="319"/>
                    </a:lnTo>
                    <a:lnTo>
                      <a:pt x="313" y="327"/>
                    </a:lnTo>
                    <a:lnTo>
                      <a:pt x="341" y="335"/>
                    </a:lnTo>
                    <a:lnTo>
                      <a:pt x="370" y="343"/>
                    </a:lnTo>
                    <a:lnTo>
                      <a:pt x="398" y="351"/>
                    </a:lnTo>
                    <a:lnTo>
                      <a:pt x="426" y="359"/>
                    </a:lnTo>
                    <a:lnTo>
                      <a:pt x="454" y="367"/>
                    </a:lnTo>
                    <a:lnTo>
                      <a:pt x="454" y="299"/>
                    </a:lnTo>
                    <a:lnTo>
                      <a:pt x="454" y="229"/>
                    </a:lnTo>
                    <a:lnTo>
                      <a:pt x="454" y="161"/>
                    </a:lnTo>
                    <a:lnTo>
                      <a:pt x="454" y="93"/>
                    </a:lnTo>
                    <a:lnTo>
                      <a:pt x="450" y="91"/>
                    </a:lnTo>
                    <a:lnTo>
                      <a:pt x="438" y="88"/>
                    </a:lnTo>
                    <a:lnTo>
                      <a:pt x="420" y="83"/>
                    </a:lnTo>
                    <a:lnTo>
                      <a:pt x="395" y="78"/>
                    </a:lnTo>
                    <a:lnTo>
                      <a:pt x="367" y="70"/>
                    </a:lnTo>
                    <a:lnTo>
                      <a:pt x="335" y="62"/>
                    </a:lnTo>
                    <a:lnTo>
                      <a:pt x="301" y="54"/>
                    </a:lnTo>
                    <a:lnTo>
                      <a:pt x="265" y="44"/>
                    </a:lnTo>
                    <a:lnTo>
                      <a:pt x="231" y="36"/>
                    </a:lnTo>
                    <a:lnTo>
                      <a:pt x="197" y="28"/>
                    </a:lnTo>
                    <a:lnTo>
                      <a:pt x="165" y="20"/>
                    </a:lnTo>
                    <a:lnTo>
                      <a:pt x="137" y="13"/>
                    </a:lnTo>
                    <a:lnTo>
                      <a:pt x="113" y="7"/>
                    </a:lnTo>
                    <a:lnTo>
                      <a:pt x="94" y="4"/>
                    </a:lnTo>
                    <a:lnTo>
                      <a:pt x="83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BC72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54" name="Freeform 148"/>
              <p:cNvSpPr>
                <a:spLocks/>
              </p:cNvSpPr>
              <p:nvPr/>
            </p:nvSpPr>
            <p:spPr bwMode="auto">
              <a:xfrm>
                <a:off x="4341" y="3176"/>
                <a:ext cx="225" cy="173"/>
              </a:xfrm>
              <a:custGeom>
                <a:avLst/>
                <a:gdLst>
                  <a:gd name="T0" fmla="*/ 1 w 450"/>
                  <a:gd name="T1" fmla="*/ 0 h 348"/>
                  <a:gd name="T2" fmla="*/ 1 w 450"/>
                  <a:gd name="T3" fmla="*/ 0 h 348"/>
                  <a:gd name="T4" fmla="*/ 1 w 450"/>
                  <a:gd name="T5" fmla="*/ 0 h 348"/>
                  <a:gd name="T6" fmla="*/ 1 w 450"/>
                  <a:gd name="T7" fmla="*/ 0 h 348"/>
                  <a:gd name="T8" fmla="*/ 1 w 450"/>
                  <a:gd name="T9" fmla="*/ 0 h 348"/>
                  <a:gd name="T10" fmla="*/ 1 w 450"/>
                  <a:gd name="T11" fmla="*/ 0 h 348"/>
                  <a:gd name="T12" fmla="*/ 1 w 450"/>
                  <a:gd name="T13" fmla="*/ 0 h 348"/>
                  <a:gd name="T14" fmla="*/ 1 w 450"/>
                  <a:gd name="T15" fmla="*/ 0 h 348"/>
                  <a:gd name="T16" fmla="*/ 0 w 450"/>
                  <a:gd name="T17" fmla="*/ 0 h 348"/>
                  <a:gd name="T18" fmla="*/ 1 w 450"/>
                  <a:gd name="T19" fmla="*/ 0 h 348"/>
                  <a:gd name="T20" fmla="*/ 1 w 450"/>
                  <a:gd name="T21" fmla="*/ 0 h 348"/>
                  <a:gd name="T22" fmla="*/ 1 w 450"/>
                  <a:gd name="T23" fmla="*/ 0 h 348"/>
                  <a:gd name="T24" fmla="*/ 1 w 450"/>
                  <a:gd name="T25" fmla="*/ 0 h 348"/>
                  <a:gd name="T26" fmla="*/ 1 w 450"/>
                  <a:gd name="T27" fmla="*/ 0 h 348"/>
                  <a:gd name="T28" fmla="*/ 1 w 450"/>
                  <a:gd name="T29" fmla="*/ 0 h 348"/>
                  <a:gd name="T30" fmla="*/ 1 w 450"/>
                  <a:gd name="T31" fmla="*/ 0 h 348"/>
                  <a:gd name="T32" fmla="*/ 1 w 450"/>
                  <a:gd name="T33" fmla="*/ 0 h 348"/>
                  <a:gd name="T34" fmla="*/ 1 w 450"/>
                  <a:gd name="T35" fmla="*/ 0 h 348"/>
                  <a:gd name="T36" fmla="*/ 1 w 450"/>
                  <a:gd name="T37" fmla="*/ 0 h 348"/>
                  <a:gd name="T38" fmla="*/ 1 w 450"/>
                  <a:gd name="T39" fmla="*/ 0 h 348"/>
                  <a:gd name="T40" fmla="*/ 1 w 450"/>
                  <a:gd name="T41" fmla="*/ 0 h 348"/>
                  <a:gd name="T42" fmla="*/ 1 w 450"/>
                  <a:gd name="T43" fmla="*/ 0 h 348"/>
                  <a:gd name="T44" fmla="*/ 1 w 450"/>
                  <a:gd name="T45" fmla="*/ 0 h 348"/>
                  <a:gd name="T46" fmla="*/ 1 w 450"/>
                  <a:gd name="T47" fmla="*/ 0 h 348"/>
                  <a:gd name="T48" fmla="*/ 1 w 450"/>
                  <a:gd name="T49" fmla="*/ 0 h 348"/>
                  <a:gd name="T50" fmla="*/ 1 w 450"/>
                  <a:gd name="T51" fmla="*/ 0 h 348"/>
                  <a:gd name="T52" fmla="*/ 1 w 450"/>
                  <a:gd name="T53" fmla="*/ 0 h 348"/>
                  <a:gd name="T54" fmla="*/ 1 w 450"/>
                  <a:gd name="T55" fmla="*/ 0 h 348"/>
                  <a:gd name="T56" fmla="*/ 1 w 450"/>
                  <a:gd name="T57" fmla="*/ 0 h 348"/>
                  <a:gd name="T58" fmla="*/ 1 w 450"/>
                  <a:gd name="T59" fmla="*/ 0 h 348"/>
                  <a:gd name="T60" fmla="*/ 1 w 450"/>
                  <a:gd name="T61" fmla="*/ 0 h 348"/>
                  <a:gd name="T62" fmla="*/ 1 w 450"/>
                  <a:gd name="T63" fmla="*/ 0 h 348"/>
                  <a:gd name="T64" fmla="*/ 1 w 450"/>
                  <a:gd name="T65" fmla="*/ 0 h 348"/>
                  <a:gd name="T66" fmla="*/ 1 w 450"/>
                  <a:gd name="T67" fmla="*/ 0 h 348"/>
                  <a:gd name="T68" fmla="*/ 1 w 450"/>
                  <a:gd name="T69" fmla="*/ 0 h 348"/>
                  <a:gd name="T70" fmla="*/ 1 w 450"/>
                  <a:gd name="T71" fmla="*/ 0 h 348"/>
                  <a:gd name="T72" fmla="*/ 1 w 450"/>
                  <a:gd name="T73" fmla="*/ 0 h 348"/>
                  <a:gd name="T74" fmla="*/ 1 w 450"/>
                  <a:gd name="T75" fmla="*/ 0 h 348"/>
                  <a:gd name="T76" fmla="*/ 1 w 450"/>
                  <a:gd name="T77" fmla="*/ 0 h 348"/>
                  <a:gd name="T78" fmla="*/ 1 w 450"/>
                  <a:gd name="T79" fmla="*/ 0 h 348"/>
                  <a:gd name="T80" fmla="*/ 1 w 450"/>
                  <a:gd name="T81" fmla="*/ 0 h 348"/>
                  <a:gd name="T82" fmla="*/ 1 w 450"/>
                  <a:gd name="T83" fmla="*/ 0 h 348"/>
                  <a:gd name="T84" fmla="*/ 1 w 450"/>
                  <a:gd name="T85" fmla="*/ 0 h 348"/>
                  <a:gd name="T86" fmla="*/ 1 w 450"/>
                  <a:gd name="T87" fmla="*/ 0 h 348"/>
                  <a:gd name="T88" fmla="*/ 1 w 450"/>
                  <a:gd name="T89" fmla="*/ 0 h 34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50"/>
                  <a:gd name="T136" fmla="*/ 0 h 348"/>
                  <a:gd name="T137" fmla="*/ 450 w 450"/>
                  <a:gd name="T138" fmla="*/ 348 h 34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50" h="348">
                    <a:moveTo>
                      <a:pt x="75" y="0"/>
                    </a:moveTo>
                    <a:lnTo>
                      <a:pt x="57" y="28"/>
                    </a:lnTo>
                    <a:lnTo>
                      <a:pt x="44" y="54"/>
                    </a:lnTo>
                    <a:lnTo>
                      <a:pt x="32" y="78"/>
                    </a:lnTo>
                    <a:lnTo>
                      <a:pt x="24" y="104"/>
                    </a:lnTo>
                    <a:lnTo>
                      <a:pt x="17" y="130"/>
                    </a:lnTo>
                    <a:lnTo>
                      <a:pt x="11" y="156"/>
                    </a:lnTo>
                    <a:lnTo>
                      <a:pt x="6" y="187"/>
                    </a:lnTo>
                    <a:lnTo>
                      <a:pt x="0" y="220"/>
                    </a:lnTo>
                    <a:lnTo>
                      <a:pt x="29" y="228"/>
                    </a:lnTo>
                    <a:lnTo>
                      <a:pt x="57" y="236"/>
                    </a:lnTo>
                    <a:lnTo>
                      <a:pt x="85" y="244"/>
                    </a:lnTo>
                    <a:lnTo>
                      <a:pt x="114" y="252"/>
                    </a:lnTo>
                    <a:lnTo>
                      <a:pt x="142" y="259"/>
                    </a:lnTo>
                    <a:lnTo>
                      <a:pt x="170" y="267"/>
                    </a:lnTo>
                    <a:lnTo>
                      <a:pt x="197" y="275"/>
                    </a:lnTo>
                    <a:lnTo>
                      <a:pt x="225" y="283"/>
                    </a:lnTo>
                    <a:lnTo>
                      <a:pt x="254" y="291"/>
                    </a:lnTo>
                    <a:lnTo>
                      <a:pt x="282" y="299"/>
                    </a:lnTo>
                    <a:lnTo>
                      <a:pt x="310" y="307"/>
                    </a:lnTo>
                    <a:lnTo>
                      <a:pt x="339" y="315"/>
                    </a:lnTo>
                    <a:lnTo>
                      <a:pt x="367" y="324"/>
                    </a:lnTo>
                    <a:lnTo>
                      <a:pt x="394" y="332"/>
                    </a:lnTo>
                    <a:lnTo>
                      <a:pt x="422" y="340"/>
                    </a:lnTo>
                    <a:lnTo>
                      <a:pt x="450" y="348"/>
                    </a:lnTo>
                    <a:lnTo>
                      <a:pt x="450" y="283"/>
                    </a:lnTo>
                    <a:lnTo>
                      <a:pt x="450" y="220"/>
                    </a:lnTo>
                    <a:lnTo>
                      <a:pt x="450" y="156"/>
                    </a:lnTo>
                    <a:lnTo>
                      <a:pt x="450" y="93"/>
                    </a:lnTo>
                    <a:lnTo>
                      <a:pt x="446" y="91"/>
                    </a:lnTo>
                    <a:lnTo>
                      <a:pt x="434" y="88"/>
                    </a:lnTo>
                    <a:lnTo>
                      <a:pt x="416" y="83"/>
                    </a:lnTo>
                    <a:lnTo>
                      <a:pt x="391" y="78"/>
                    </a:lnTo>
                    <a:lnTo>
                      <a:pt x="363" y="70"/>
                    </a:lnTo>
                    <a:lnTo>
                      <a:pt x="331" y="62"/>
                    </a:lnTo>
                    <a:lnTo>
                      <a:pt x="297" y="54"/>
                    </a:lnTo>
                    <a:lnTo>
                      <a:pt x="261" y="44"/>
                    </a:lnTo>
                    <a:lnTo>
                      <a:pt x="227" y="36"/>
                    </a:lnTo>
                    <a:lnTo>
                      <a:pt x="193" y="28"/>
                    </a:lnTo>
                    <a:lnTo>
                      <a:pt x="161" y="20"/>
                    </a:lnTo>
                    <a:lnTo>
                      <a:pt x="133" y="13"/>
                    </a:lnTo>
                    <a:lnTo>
                      <a:pt x="109" y="7"/>
                    </a:lnTo>
                    <a:lnTo>
                      <a:pt x="90" y="4"/>
                    </a:lnTo>
                    <a:lnTo>
                      <a:pt x="79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C47A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55" name="Freeform 149"/>
              <p:cNvSpPr>
                <a:spLocks/>
              </p:cNvSpPr>
              <p:nvPr/>
            </p:nvSpPr>
            <p:spPr bwMode="auto">
              <a:xfrm>
                <a:off x="4344" y="3176"/>
                <a:ext cx="222" cy="163"/>
              </a:xfrm>
              <a:custGeom>
                <a:avLst/>
                <a:gdLst>
                  <a:gd name="T0" fmla="*/ 1 w 444"/>
                  <a:gd name="T1" fmla="*/ 0 h 327"/>
                  <a:gd name="T2" fmla="*/ 1 w 444"/>
                  <a:gd name="T3" fmla="*/ 0 h 327"/>
                  <a:gd name="T4" fmla="*/ 1 w 444"/>
                  <a:gd name="T5" fmla="*/ 0 h 327"/>
                  <a:gd name="T6" fmla="*/ 1 w 444"/>
                  <a:gd name="T7" fmla="*/ 0 h 327"/>
                  <a:gd name="T8" fmla="*/ 1 w 444"/>
                  <a:gd name="T9" fmla="*/ 0 h 327"/>
                  <a:gd name="T10" fmla="*/ 1 w 444"/>
                  <a:gd name="T11" fmla="*/ 0 h 327"/>
                  <a:gd name="T12" fmla="*/ 1 w 444"/>
                  <a:gd name="T13" fmla="*/ 0 h 327"/>
                  <a:gd name="T14" fmla="*/ 1 w 444"/>
                  <a:gd name="T15" fmla="*/ 0 h 327"/>
                  <a:gd name="T16" fmla="*/ 0 w 444"/>
                  <a:gd name="T17" fmla="*/ 0 h 327"/>
                  <a:gd name="T18" fmla="*/ 1 w 444"/>
                  <a:gd name="T19" fmla="*/ 0 h 327"/>
                  <a:gd name="T20" fmla="*/ 1 w 444"/>
                  <a:gd name="T21" fmla="*/ 0 h 327"/>
                  <a:gd name="T22" fmla="*/ 1 w 444"/>
                  <a:gd name="T23" fmla="*/ 0 h 327"/>
                  <a:gd name="T24" fmla="*/ 1 w 444"/>
                  <a:gd name="T25" fmla="*/ 0 h 327"/>
                  <a:gd name="T26" fmla="*/ 1 w 444"/>
                  <a:gd name="T27" fmla="*/ 0 h 327"/>
                  <a:gd name="T28" fmla="*/ 1 w 444"/>
                  <a:gd name="T29" fmla="*/ 0 h 327"/>
                  <a:gd name="T30" fmla="*/ 1 w 444"/>
                  <a:gd name="T31" fmla="*/ 0 h 327"/>
                  <a:gd name="T32" fmla="*/ 1 w 444"/>
                  <a:gd name="T33" fmla="*/ 0 h 327"/>
                  <a:gd name="T34" fmla="*/ 1 w 444"/>
                  <a:gd name="T35" fmla="*/ 0 h 327"/>
                  <a:gd name="T36" fmla="*/ 1 w 444"/>
                  <a:gd name="T37" fmla="*/ 0 h 327"/>
                  <a:gd name="T38" fmla="*/ 1 w 444"/>
                  <a:gd name="T39" fmla="*/ 0 h 327"/>
                  <a:gd name="T40" fmla="*/ 1 w 444"/>
                  <a:gd name="T41" fmla="*/ 0 h 327"/>
                  <a:gd name="T42" fmla="*/ 1 w 444"/>
                  <a:gd name="T43" fmla="*/ 0 h 327"/>
                  <a:gd name="T44" fmla="*/ 1 w 444"/>
                  <a:gd name="T45" fmla="*/ 0 h 327"/>
                  <a:gd name="T46" fmla="*/ 1 w 444"/>
                  <a:gd name="T47" fmla="*/ 0 h 327"/>
                  <a:gd name="T48" fmla="*/ 1 w 444"/>
                  <a:gd name="T49" fmla="*/ 0 h 327"/>
                  <a:gd name="T50" fmla="*/ 1 w 444"/>
                  <a:gd name="T51" fmla="*/ 0 h 327"/>
                  <a:gd name="T52" fmla="*/ 1 w 444"/>
                  <a:gd name="T53" fmla="*/ 0 h 327"/>
                  <a:gd name="T54" fmla="*/ 1 w 444"/>
                  <a:gd name="T55" fmla="*/ 0 h 327"/>
                  <a:gd name="T56" fmla="*/ 1 w 444"/>
                  <a:gd name="T57" fmla="*/ 0 h 327"/>
                  <a:gd name="T58" fmla="*/ 1 w 444"/>
                  <a:gd name="T59" fmla="*/ 0 h 327"/>
                  <a:gd name="T60" fmla="*/ 1 w 444"/>
                  <a:gd name="T61" fmla="*/ 0 h 327"/>
                  <a:gd name="T62" fmla="*/ 1 w 444"/>
                  <a:gd name="T63" fmla="*/ 0 h 327"/>
                  <a:gd name="T64" fmla="*/ 1 w 444"/>
                  <a:gd name="T65" fmla="*/ 0 h 327"/>
                  <a:gd name="T66" fmla="*/ 1 w 444"/>
                  <a:gd name="T67" fmla="*/ 0 h 327"/>
                  <a:gd name="T68" fmla="*/ 1 w 444"/>
                  <a:gd name="T69" fmla="*/ 0 h 327"/>
                  <a:gd name="T70" fmla="*/ 1 w 444"/>
                  <a:gd name="T71" fmla="*/ 0 h 327"/>
                  <a:gd name="T72" fmla="*/ 1 w 444"/>
                  <a:gd name="T73" fmla="*/ 0 h 327"/>
                  <a:gd name="T74" fmla="*/ 1 w 444"/>
                  <a:gd name="T75" fmla="*/ 0 h 327"/>
                  <a:gd name="T76" fmla="*/ 1 w 444"/>
                  <a:gd name="T77" fmla="*/ 0 h 327"/>
                  <a:gd name="T78" fmla="*/ 1 w 444"/>
                  <a:gd name="T79" fmla="*/ 0 h 327"/>
                  <a:gd name="T80" fmla="*/ 1 w 444"/>
                  <a:gd name="T81" fmla="*/ 0 h 327"/>
                  <a:gd name="T82" fmla="*/ 1 w 444"/>
                  <a:gd name="T83" fmla="*/ 0 h 327"/>
                  <a:gd name="T84" fmla="*/ 1 w 444"/>
                  <a:gd name="T85" fmla="*/ 0 h 327"/>
                  <a:gd name="T86" fmla="*/ 1 w 444"/>
                  <a:gd name="T87" fmla="*/ 0 h 327"/>
                  <a:gd name="T88" fmla="*/ 1 w 444"/>
                  <a:gd name="T89" fmla="*/ 0 h 32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44"/>
                  <a:gd name="T136" fmla="*/ 0 h 327"/>
                  <a:gd name="T137" fmla="*/ 444 w 444"/>
                  <a:gd name="T138" fmla="*/ 327 h 32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44" h="327">
                    <a:moveTo>
                      <a:pt x="69" y="0"/>
                    </a:moveTo>
                    <a:lnTo>
                      <a:pt x="53" y="25"/>
                    </a:lnTo>
                    <a:lnTo>
                      <a:pt x="41" y="49"/>
                    </a:lnTo>
                    <a:lnTo>
                      <a:pt x="30" y="72"/>
                    </a:lnTo>
                    <a:lnTo>
                      <a:pt x="23" y="95"/>
                    </a:lnTo>
                    <a:lnTo>
                      <a:pt x="17" y="119"/>
                    </a:lnTo>
                    <a:lnTo>
                      <a:pt x="11" y="143"/>
                    </a:lnTo>
                    <a:lnTo>
                      <a:pt x="6" y="171"/>
                    </a:lnTo>
                    <a:lnTo>
                      <a:pt x="0" y="202"/>
                    </a:lnTo>
                    <a:lnTo>
                      <a:pt x="29" y="210"/>
                    </a:lnTo>
                    <a:lnTo>
                      <a:pt x="55" y="216"/>
                    </a:lnTo>
                    <a:lnTo>
                      <a:pt x="84" y="224"/>
                    </a:lnTo>
                    <a:lnTo>
                      <a:pt x="111" y="233"/>
                    </a:lnTo>
                    <a:lnTo>
                      <a:pt x="139" y="241"/>
                    </a:lnTo>
                    <a:lnTo>
                      <a:pt x="167" y="247"/>
                    </a:lnTo>
                    <a:lnTo>
                      <a:pt x="194" y="255"/>
                    </a:lnTo>
                    <a:lnTo>
                      <a:pt x="222" y="263"/>
                    </a:lnTo>
                    <a:lnTo>
                      <a:pt x="251" y="272"/>
                    </a:lnTo>
                    <a:lnTo>
                      <a:pt x="278" y="280"/>
                    </a:lnTo>
                    <a:lnTo>
                      <a:pt x="306" y="288"/>
                    </a:lnTo>
                    <a:lnTo>
                      <a:pt x="334" y="296"/>
                    </a:lnTo>
                    <a:lnTo>
                      <a:pt x="361" y="302"/>
                    </a:lnTo>
                    <a:lnTo>
                      <a:pt x="389" y="311"/>
                    </a:lnTo>
                    <a:lnTo>
                      <a:pt x="416" y="319"/>
                    </a:lnTo>
                    <a:lnTo>
                      <a:pt x="444" y="327"/>
                    </a:lnTo>
                    <a:lnTo>
                      <a:pt x="444" y="268"/>
                    </a:lnTo>
                    <a:lnTo>
                      <a:pt x="444" y="210"/>
                    </a:lnTo>
                    <a:lnTo>
                      <a:pt x="444" y="151"/>
                    </a:lnTo>
                    <a:lnTo>
                      <a:pt x="444" y="93"/>
                    </a:lnTo>
                    <a:lnTo>
                      <a:pt x="440" y="91"/>
                    </a:lnTo>
                    <a:lnTo>
                      <a:pt x="428" y="88"/>
                    </a:lnTo>
                    <a:lnTo>
                      <a:pt x="410" y="83"/>
                    </a:lnTo>
                    <a:lnTo>
                      <a:pt x="385" y="78"/>
                    </a:lnTo>
                    <a:lnTo>
                      <a:pt x="357" y="70"/>
                    </a:lnTo>
                    <a:lnTo>
                      <a:pt x="325" y="62"/>
                    </a:lnTo>
                    <a:lnTo>
                      <a:pt x="291" y="54"/>
                    </a:lnTo>
                    <a:lnTo>
                      <a:pt x="255" y="44"/>
                    </a:lnTo>
                    <a:lnTo>
                      <a:pt x="221" y="36"/>
                    </a:lnTo>
                    <a:lnTo>
                      <a:pt x="187" y="28"/>
                    </a:lnTo>
                    <a:lnTo>
                      <a:pt x="155" y="20"/>
                    </a:lnTo>
                    <a:lnTo>
                      <a:pt x="127" y="13"/>
                    </a:lnTo>
                    <a:lnTo>
                      <a:pt x="103" y="7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C982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56" name="Freeform 150"/>
              <p:cNvSpPr>
                <a:spLocks/>
              </p:cNvSpPr>
              <p:nvPr/>
            </p:nvSpPr>
            <p:spPr bwMode="auto">
              <a:xfrm>
                <a:off x="4346" y="3176"/>
                <a:ext cx="220" cy="152"/>
              </a:xfrm>
              <a:custGeom>
                <a:avLst/>
                <a:gdLst>
                  <a:gd name="T0" fmla="*/ 1 w 439"/>
                  <a:gd name="T1" fmla="*/ 0 h 306"/>
                  <a:gd name="T2" fmla="*/ 1 w 439"/>
                  <a:gd name="T3" fmla="*/ 0 h 306"/>
                  <a:gd name="T4" fmla="*/ 1 w 439"/>
                  <a:gd name="T5" fmla="*/ 0 h 306"/>
                  <a:gd name="T6" fmla="*/ 1 w 439"/>
                  <a:gd name="T7" fmla="*/ 0 h 306"/>
                  <a:gd name="T8" fmla="*/ 1 w 439"/>
                  <a:gd name="T9" fmla="*/ 0 h 306"/>
                  <a:gd name="T10" fmla="*/ 1 w 439"/>
                  <a:gd name="T11" fmla="*/ 0 h 306"/>
                  <a:gd name="T12" fmla="*/ 1 w 439"/>
                  <a:gd name="T13" fmla="*/ 0 h 306"/>
                  <a:gd name="T14" fmla="*/ 1 w 439"/>
                  <a:gd name="T15" fmla="*/ 0 h 306"/>
                  <a:gd name="T16" fmla="*/ 0 w 439"/>
                  <a:gd name="T17" fmla="*/ 0 h 306"/>
                  <a:gd name="T18" fmla="*/ 1 w 439"/>
                  <a:gd name="T19" fmla="*/ 0 h 306"/>
                  <a:gd name="T20" fmla="*/ 1 w 439"/>
                  <a:gd name="T21" fmla="*/ 0 h 306"/>
                  <a:gd name="T22" fmla="*/ 1 w 439"/>
                  <a:gd name="T23" fmla="*/ 0 h 306"/>
                  <a:gd name="T24" fmla="*/ 1 w 439"/>
                  <a:gd name="T25" fmla="*/ 0 h 306"/>
                  <a:gd name="T26" fmla="*/ 1 w 439"/>
                  <a:gd name="T27" fmla="*/ 0 h 306"/>
                  <a:gd name="T28" fmla="*/ 1 w 439"/>
                  <a:gd name="T29" fmla="*/ 0 h 306"/>
                  <a:gd name="T30" fmla="*/ 1 w 439"/>
                  <a:gd name="T31" fmla="*/ 0 h 306"/>
                  <a:gd name="T32" fmla="*/ 1 w 439"/>
                  <a:gd name="T33" fmla="*/ 0 h 306"/>
                  <a:gd name="T34" fmla="*/ 1 w 439"/>
                  <a:gd name="T35" fmla="*/ 0 h 306"/>
                  <a:gd name="T36" fmla="*/ 1 w 439"/>
                  <a:gd name="T37" fmla="*/ 0 h 306"/>
                  <a:gd name="T38" fmla="*/ 1 w 439"/>
                  <a:gd name="T39" fmla="*/ 0 h 306"/>
                  <a:gd name="T40" fmla="*/ 1 w 439"/>
                  <a:gd name="T41" fmla="*/ 0 h 306"/>
                  <a:gd name="T42" fmla="*/ 1 w 439"/>
                  <a:gd name="T43" fmla="*/ 0 h 306"/>
                  <a:gd name="T44" fmla="*/ 1 w 439"/>
                  <a:gd name="T45" fmla="*/ 0 h 306"/>
                  <a:gd name="T46" fmla="*/ 1 w 439"/>
                  <a:gd name="T47" fmla="*/ 0 h 306"/>
                  <a:gd name="T48" fmla="*/ 1 w 439"/>
                  <a:gd name="T49" fmla="*/ 0 h 306"/>
                  <a:gd name="T50" fmla="*/ 1 w 439"/>
                  <a:gd name="T51" fmla="*/ 0 h 306"/>
                  <a:gd name="T52" fmla="*/ 1 w 439"/>
                  <a:gd name="T53" fmla="*/ 0 h 306"/>
                  <a:gd name="T54" fmla="*/ 1 w 439"/>
                  <a:gd name="T55" fmla="*/ 0 h 306"/>
                  <a:gd name="T56" fmla="*/ 1 w 439"/>
                  <a:gd name="T57" fmla="*/ 0 h 306"/>
                  <a:gd name="T58" fmla="*/ 1 w 439"/>
                  <a:gd name="T59" fmla="*/ 0 h 306"/>
                  <a:gd name="T60" fmla="*/ 1 w 439"/>
                  <a:gd name="T61" fmla="*/ 0 h 306"/>
                  <a:gd name="T62" fmla="*/ 1 w 439"/>
                  <a:gd name="T63" fmla="*/ 0 h 306"/>
                  <a:gd name="T64" fmla="*/ 1 w 439"/>
                  <a:gd name="T65" fmla="*/ 0 h 306"/>
                  <a:gd name="T66" fmla="*/ 1 w 439"/>
                  <a:gd name="T67" fmla="*/ 0 h 306"/>
                  <a:gd name="T68" fmla="*/ 1 w 439"/>
                  <a:gd name="T69" fmla="*/ 0 h 306"/>
                  <a:gd name="T70" fmla="*/ 1 w 439"/>
                  <a:gd name="T71" fmla="*/ 0 h 306"/>
                  <a:gd name="T72" fmla="*/ 1 w 439"/>
                  <a:gd name="T73" fmla="*/ 0 h 306"/>
                  <a:gd name="T74" fmla="*/ 1 w 439"/>
                  <a:gd name="T75" fmla="*/ 0 h 306"/>
                  <a:gd name="T76" fmla="*/ 1 w 439"/>
                  <a:gd name="T77" fmla="*/ 0 h 306"/>
                  <a:gd name="T78" fmla="*/ 1 w 439"/>
                  <a:gd name="T79" fmla="*/ 0 h 306"/>
                  <a:gd name="T80" fmla="*/ 1 w 439"/>
                  <a:gd name="T81" fmla="*/ 0 h 306"/>
                  <a:gd name="T82" fmla="*/ 1 w 439"/>
                  <a:gd name="T83" fmla="*/ 0 h 306"/>
                  <a:gd name="T84" fmla="*/ 1 w 439"/>
                  <a:gd name="T85" fmla="*/ 0 h 306"/>
                  <a:gd name="T86" fmla="*/ 1 w 439"/>
                  <a:gd name="T87" fmla="*/ 0 h 306"/>
                  <a:gd name="T88" fmla="*/ 1 w 439"/>
                  <a:gd name="T89" fmla="*/ 0 h 30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39"/>
                  <a:gd name="T136" fmla="*/ 0 h 306"/>
                  <a:gd name="T137" fmla="*/ 439 w 439"/>
                  <a:gd name="T138" fmla="*/ 306 h 30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39" h="306">
                    <a:moveTo>
                      <a:pt x="64" y="0"/>
                    </a:moveTo>
                    <a:lnTo>
                      <a:pt x="49" y="23"/>
                    </a:lnTo>
                    <a:lnTo>
                      <a:pt x="37" y="44"/>
                    </a:lnTo>
                    <a:lnTo>
                      <a:pt x="28" y="65"/>
                    </a:lnTo>
                    <a:lnTo>
                      <a:pt x="21" y="85"/>
                    </a:lnTo>
                    <a:lnTo>
                      <a:pt x="15" y="108"/>
                    </a:lnTo>
                    <a:lnTo>
                      <a:pt x="10" y="130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8" y="192"/>
                    </a:lnTo>
                    <a:lnTo>
                      <a:pt x="55" y="199"/>
                    </a:lnTo>
                    <a:lnTo>
                      <a:pt x="83" y="207"/>
                    </a:lnTo>
                    <a:lnTo>
                      <a:pt x="110" y="215"/>
                    </a:lnTo>
                    <a:lnTo>
                      <a:pt x="138" y="221"/>
                    </a:lnTo>
                    <a:lnTo>
                      <a:pt x="165" y="229"/>
                    </a:lnTo>
                    <a:lnTo>
                      <a:pt x="192" y="237"/>
                    </a:lnTo>
                    <a:lnTo>
                      <a:pt x="220" y="244"/>
                    </a:lnTo>
                    <a:lnTo>
                      <a:pt x="247" y="252"/>
                    </a:lnTo>
                    <a:lnTo>
                      <a:pt x="276" y="260"/>
                    </a:lnTo>
                    <a:lnTo>
                      <a:pt x="302" y="268"/>
                    </a:lnTo>
                    <a:lnTo>
                      <a:pt x="329" y="275"/>
                    </a:lnTo>
                    <a:lnTo>
                      <a:pt x="357" y="283"/>
                    </a:lnTo>
                    <a:lnTo>
                      <a:pt x="384" y="291"/>
                    </a:lnTo>
                    <a:lnTo>
                      <a:pt x="413" y="298"/>
                    </a:lnTo>
                    <a:lnTo>
                      <a:pt x="439" y="306"/>
                    </a:lnTo>
                    <a:lnTo>
                      <a:pt x="439" y="252"/>
                    </a:lnTo>
                    <a:lnTo>
                      <a:pt x="439" y="199"/>
                    </a:lnTo>
                    <a:lnTo>
                      <a:pt x="439" y="147"/>
                    </a:lnTo>
                    <a:lnTo>
                      <a:pt x="439" y="93"/>
                    </a:lnTo>
                    <a:lnTo>
                      <a:pt x="435" y="91"/>
                    </a:lnTo>
                    <a:lnTo>
                      <a:pt x="423" y="88"/>
                    </a:lnTo>
                    <a:lnTo>
                      <a:pt x="405" y="83"/>
                    </a:lnTo>
                    <a:lnTo>
                      <a:pt x="380" y="78"/>
                    </a:lnTo>
                    <a:lnTo>
                      <a:pt x="352" y="70"/>
                    </a:lnTo>
                    <a:lnTo>
                      <a:pt x="320" y="62"/>
                    </a:lnTo>
                    <a:lnTo>
                      <a:pt x="286" y="54"/>
                    </a:lnTo>
                    <a:lnTo>
                      <a:pt x="250" y="44"/>
                    </a:lnTo>
                    <a:lnTo>
                      <a:pt x="216" y="36"/>
                    </a:lnTo>
                    <a:lnTo>
                      <a:pt x="182" y="28"/>
                    </a:lnTo>
                    <a:lnTo>
                      <a:pt x="150" y="20"/>
                    </a:lnTo>
                    <a:lnTo>
                      <a:pt x="122" y="13"/>
                    </a:lnTo>
                    <a:lnTo>
                      <a:pt x="98" y="7"/>
                    </a:lnTo>
                    <a:lnTo>
                      <a:pt x="79" y="4"/>
                    </a:lnTo>
                    <a:lnTo>
                      <a:pt x="68" y="0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CE8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57" name="Freeform 151"/>
              <p:cNvSpPr>
                <a:spLocks/>
              </p:cNvSpPr>
              <p:nvPr/>
            </p:nvSpPr>
            <p:spPr bwMode="auto">
              <a:xfrm>
                <a:off x="4349" y="3176"/>
                <a:ext cx="217" cy="143"/>
              </a:xfrm>
              <a:custGeom>
                <a:avLst/>
                <a:gdLst>
                  <a:gd name="T0" fmla="*/ 1 w 433"/>
                  <a:gd name="T1" fmla="*/ 0 h 286"/>
                  <a:gd name="T2" fmla="*/ 1 w 433"/>
                  <a:gd name="T3" fmla="*/ 1 h 286"/>
                  <a:gd name="T4" fmla="*/ 1 w 433"/>
                  <a:gd name="T5" fmla="*/ 1 h 286"/>
                  <a:gd name="T6" fmla="*/ 1 w 433"/>
                  <a:gd name="T7" fmla="*/ 1 h 286"/>
                  <a:gd name="T8" fmla="*/ 1 w 433"/>
                  <a:gd name="T9" fmla="*/ 1 h 286"/>
                  <a:gd name="T10" fmla="*/ 1 w 433"/>
                  <a:gd name="T11" fmla="*/ 1 h 286"/>
                  <a:gd name="T12" fmla="*/ 1 w 433"/>
                  <a:gd name="T13" fmla="*/ 1 h 286"/>
                  <a:gd name="T14" fmla="*/ 1 w 433"/>
                  <a:gd name="T15" fmla="*/ 1 h 286"/>
                  <a:gd name="T16" fmla="*/ 0 w 433"/>
                  <a:gd name="T17" fmla="*/ 1 h 286"/>
                  <a:gd name="T18" fmla="*/ 1 w 433"/>
                  <a:gd name="T19" fmla="*/ 1 h 286"/>
                  <a:gd name="T20" fmla="*/ 1 w 433"/>
                  <a:gd name="T21" fmla="*/ 1 h 286"/>
                  <a:gd name="T22" fmla="*/ 1 w 433"/>
                  <a:gd name="T23" fmla="*/ 1 h 286"/>
                  <a:gd name="T24" fmla="*/ 1 w 433"/>
                  <a:gd name="T25" fmla="*/ 1 h 286"/>
                  <a:gd name="T26" fmla="*/ 1 w 433"/>
                  <a:gd name="T27" fmla="*/ 1 h 286"/>
                  <a:gd name="T28" fmla="*/ 1 w 433"/>
                  <a:gd name="T29" fmla="*/ 1 h 286"/>
                  <a:gd name="T30" fmla="*/ 1 w 433"/>
                  <a:gd name="T31" fmla="*/ 1 h 286"/>
                  <a:gd name="T32" fmla="*/ 1 w 433"/>
                  <a:gd name="T33" fmla="*/ 1 h 286"/>
                  <a:gd name="T34" fmla="*/ 1 w 433"/>
                  <a:gd name="T35" fmla="*/ 1 h 286"/>
                  <a:gd name="T36" fmla="*/ 1 w 433"/>
                  <a:gd name="T37" fmla="*/ 1 h 286"/>
                  <a:gd name="T38" fmla="*/ 1 w 433"/>
                  <a:gd name="T39" fmla="*/ 1 h 286"/>
                  <a:gd name="T40" fmla="*/ 1 w 433"/>
                  <a:gd name="T41" fmla="*/ 1 h 286"/>
                  <a:gd name="T42" fmla="*/ 1 w 433"/>
                  <a:gd name="T43" fmla="*/ 1 h 286"/>
                  <a:gd name="T44" fmla="*/ 1 w 433"/>
                  <a:gd name="T45" fmla="*/ 1 h 286"/>
                  <a:gd name="T46" fmla="*/ 1 w 433"/>
                  <a:gd name="T47" fmla="*/ 1 h 286"/>
                  <a:gd name="T48" fmla="*/ 1 w 433"/>
                  <a:gd name="T49" fmla="*/ 1 h 286"/>
                  <a:gd name="T50" fmla="*/ 1 w 433"/>
                  <a:gd name="T51" fmla="*/ 1 h 286"/>
                  <a:gd name="T52" fmla="*/ 1 w 433"/>
                  <a:gd name="T53" fmla="*/ 1 h 286"/>
                  <a:gd name="T54" fmla="*/ 1 w 433"/>
                  <a:gd name="T55" fmla="*/ 1 h 286"/>
                  <a:gd name="T56" fmla="*/ 1 w 433"/>
                  <a:gd name="T57" fmla="*/ 1 h 286"/>
                  <a:gd name="T58" fmla="*/ 1 w 433"/>
                  <a:gd name="T59" fmla="*/ 1 h 286"/>
                  <a:gd name="T60" fmla="*/ 1 w 433"/>
                  <a:gd name="T61" fmla="*/ 1 h 286"/>
                  <a:gd name="T62" fmla="*/ 1 w 433"/>
                  <a:gd name="T63" fmla="*/ 1 h 286"/>
                  <a:gd name="T64" fmla="*/ 1 w 433"/>
                  <a:gd name="T65" fmla="*/ 1 h 286"/>
                  <a:gd name="T66" fmla="*/ 1 w 433"/>
                  <a:gd name="T67" fmla="*/ 1 h 286"/>
                  <a:gd name="T68" fmla="*/ 1 w 433"/>
                  <a:gd name="T69" fmla="*/ 1 h 286"/>
                  <a:gd name="T70" fmla="*/ 1 w 433"/>
                  <a:gd name="T71" fmla="*/ 1 h 286"/>
                  <a:gd name="T72" fmla="*/ 1 w 433"/>
                  <a:gd name="T73" fmla="*/ 1 h 286"/>
                  <a:gd name="T74" fmla="*/ 1 w 433"/>
                  <a:gd name="T75" fmla="*/ 1 h 286"/>
                  <a:gd name="T76" fmla="*/ 1 w 433"/>
                  <a:gd name="T77" fmla="*/ 1 h 286"/>
                  <a:gd name="T78" fmla="*/ 1 w 433"/>
                  <a:gd name="T79" fmla="*/ 1 h 286"/>
                  <a:gd name="T80" fmla="*/ 1 w 433"/>
                  <a:gd name="T81" fmla="*/ 1 h 286"/>
                  <a:gd name="T82" fmla="*/ 1 w 433"/>
                  <a:gd name="T83" fmla="*/ 1 h 286"/>
                  <a:gd name="T84" fmla="*/ 1 w 433"/>
                  <a:gd name="T85" fmla="*/ 1 h 286"/>
                  <a:gd name="T86" fmla="*/ 1 w 433"/>
                  <a:gd name="T87" fmla="*/ 0 h 286"/>
                  <a:gd name="T88" fmla="*/ 1 w 433"/>
                  <a:gd name="T89" fmla="*/ 0 h 28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33"/>
                  <a:gd name="T136" fmla="*/ 0 h 286"/>
                  <a:gd name="T137" fmla="*/ 433 w 433"/>
                  <a:gd name="T138" fmla="*/ 286 h 28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33" h="286">
                    <a:moveTo>
                      <a:pt x="58" y="0"/>
                    </a:moveTo>
                    <a:lnTo>
                      <a:pt x="44" y="22"/>
                    </a:lnTo>
                    <a:lnTo>
                      <a:pt x="34" y="39"/>
                    </a:lnTo>
                    <a:lnTo>
                      <a:pt x="27" y="59"/>
                    </a:lnTo>
                    <a:lnTo>
                      <a:pt x="21" y="77"/>
                    </a:lnTo>
                    <a:lnTo>
                      <a:pt x="15" y="96"/>
                    </a:lnTo>
                    <a:lnTo>
                      <a:pt x="10" y="117"/>
                    </a:lnTo>
                    <a:lnTo>
                      <a:pt x="4" y="140"/>
                    </a:lnTo>
                    <a:lnTo>
                      <a:pt x="0" y="166"/>
                    </a:lnTo>
                    <a:lnTo>
                      <a:pt x="27" y="174"/>
                    </a:lnTo>
                    <a:lnTo>
                      <a:pt x="53" y="181"/>
                    </a:lnTo>
                    <a:lnTo>
                      <a:pt x="82" y="189"/>
                    </a:lnTo>
                    <a:lnTo>
                      <a:pt x="109" y="195"/>
                    </a:lnTo>
                    <a:lnTo>
                      <a:pt x="135" y="203"/>
                    </a:lnTo>
                    <a:lnTo>
                      <a:pt x="162" y="210"/>
                    </a:lnTo>
                    <a:lnTo>
                      <a:pt x="189" y="218"/>
                    </a:lnTo>
                    <a:lnTo>
                      <a:pt x="217" y="226"/>
                    </a:lnTo>
                    <a:lnTo>
                      <a:pt x="244" y="233"/>
                    </a:lnTo>
                    <a:lnTo>
                      <a:pt x="271" y="241"/>
                    </a:lnTo>
                    <a:lnTo>
                      <a:pt x="298" y="249"/>
                    </a:lnTo>
                    <a:lnTo>
                      <a:pt x="325" y="255"/>
                    </a:lnTo>
                    <a:lnTo>
                      <a:pt x="351" y="263"/>
                    </a:lnTo>
                    <a:lnTo>
                      <a:pt x="380" y="272"/>
                    </a:lnTo>
                    <a:lnTo>
                      <a:pt x="407" y="278"/>
                    </a:lnTo>
                    <a:lnTo>
                      <a:pt x="433" y="286"/>
                    </a:lnTo>
                    <a:lnTo>
                      <a:pt x="433" y="237"/>
                    </a:lnTo>
                    <a:lnTo>
                      <a:pt x="433" y="189"/>
                    </a:lnTo>
                    <a:lnTo>
                      <a:pt x="433" y="142"/>
                    </a:lnTo>
                    <a:lnTo>
                      <a:pt x="433" y="93"/>
                    </a:lnTo>
                    <a:lnTo>
                      <a:pt x="429" y="91"/>
                    </a:lnTo>
                    <a:lnTo>
                      <a:pt x="417" y="88"/>
                    </a:lnTo>
                    <a:lnTo>
                      <a:pt x="399" y="83"/>
                    </a:lnTo>
                    <a:lnTo>
                      <a:pt x="374" y="78"/>
                    </a:lnTo>
                    <a:lnTo>
                      <a:pt x="346" y="70"/>
                    </a:lnTo>
                    <a:lnTo>
                      <a:pt x="314" y="62"/>
                    </a:lnTo>
                    <a:lnTo>
                      <a:pt x="280" y="54"/>
                    </a:lnTo>
                    <a:lnTo>
                      <a:pt x="244" y="44"/>
                    </a:lnTo>
                    <a:lnTo>
                      <a:pt x="210" y="36"/>
                    </a:lnTo>
                    <a:lnTo>
                      <a:pt x="176" y="28"/>
                    </a:lnTo>
                    <a:lnTo>
                      <a:pt x="144" y="20"/>
                    </a:lnTo>
                    <a:lnTo>
                      <a:pt x="116" y="13"/>
                    </a:lnTo>
                    <a:lnTo>
                      <a:pt x="92" y="7"/>
                    </a:lnTo>
                    <a:lnTo>
                      <a:pt x="73" y="4"/>
                    </a:lnTo>
                    <a:lnTo>
                      <a:pt x="62" y="0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D693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58" name="Freeform 152"/>
              <p:cNvSpPr>
                <a:spLocks/>
              </p:cNvSpPr>
              <p:nvPr/>
            </p:nvSpPr>
            <p:spPr bwMode="auto">
              <a:xfrm>
                <a:off x="4352" y="3176"/>
                <a:ext cx="214" cy="132"/>
              </a:xfrm>
              <a:custGeom>
                <a:avLst/>
                <a:gdLst>
                  <a:gd name="T0" fmla="*/ 0 w 429"/>
                  <a:gd name="T1" fmla="*/ 0 h 265"/>
                  <a:gd name="T2" fmla="*/ 0 w 429"/>
                  <a:gd name="T3" fmla="*/ 0 h 265"/>
                  <a:gd name="T4" fmla="*/ 0 w 429"/>
                  <a:gd name="T5" fmla="*/ 0 h 265"/>
                  <a:gd name="T6" fmla="*/ 0 w 429"/>
                  <a:gd name="T7" fmla="*/ 0 h 265"/>
                  <a:gd name="T8" fmla="*/ 0 w 429"/>
                  <a:gd name="T9" fmla="*/ 0 h 265"/>
                  <a:gd name="T10" fmla="*/ 0 w 429"/>
                  <a:gd name="T11" fmla="*/ 0 h 265"/>
                  <a:gd name="T12" fmla="*/ 0 w 429"/>
                  <a:gd name="T13" fmla="*/ 0 h 265"/>
                  <a:gd name="T14" fmla="*/ 0 w 429"/>
                  <a:gd name="T15" fmla="*/ 0 h 265"/>
                  <a:gd name="T16" fmla="*/ 0 w 429"/>
                  <a:gd name="T17" fmla="*/ 0 h 265"/>
                  <a:gd name="T18" fmla="*/ 0 w 429"/>
                  <a:gd name="T19" fmla="*/ 0 h 265"/>
                  <a:gd name="T20" fmla="*/ 0 w 429"/>
                  <a:gd name="T21" fmla="*/ 0 h 265"/>
                  <a:gd name="T22" fmla="*/ 0 w 429"/>
                  <a:gd name="T23" fmla="*/ 0 h 265"/>
                  <a:gd name="T24" fmla="*/ 0 w 429"/>
                  <a:gd name="T25" fmla="*/ 0 h 265"/>
                  <a:gd name="T26" fmla="*/ 0 w 429"/>
                  <a:gd name="T27" fmla="*/ 0 h 265"/>
                  <a:gd name="T28" fmla="*/ 0 w 429"/>
                  <a:gd name="T29" fmla="*/ 0 h 265"/>
                  <a:gd name="T30" fmla="*/ 0 w 429"/>
                  <a:gd name="T31" fmla="*/ 0 h 265"/>
                  <a:gd name="T32" fmla="*/ 0 w 429"/>
                  <a:gd name="T33" fmla="*/ 0 h 265"/>
                  <a:gd name="T34" fmla="*/ 0 w 429"/>
                  <a:gd name="T35" fmla="*/ 0 h 265"/>
                  <a:gd name="T36" fmla="*/ 0 w 429"/>
                  <a:gd name="T37" fmla="*/ 0 h 265"/>
                  <a:gd name="T38" fmla="*/ 0 w 429"/>
                  <a:gd name="T39" fmla="*/ 0 h 265"/>
                  <a:gd name="T40" fmla="*/ 0 w 429"/>
                  <a:gd name="T41" fmla="*/ 0 h 265"/>
                  <a:gd name="T42" fmla="*/ 0 w 429"/>
                  <a:gd name="T43" fmla="*/ 0 h 265"/>
                  <a:gd name="T44" fmla="*/ 0 w 429"/>
                  <a:gd name="T45" fmla="*/ 0 h 265"/>
                  <a:gd name="T46" fmla="*/ 0 w 429"/>
                  <a:gd name="T47" fmla="*/ 0 h 265"/>
                  <a:gd name="T48" fmla="*/ 0 w 429"/>
                  <a:gd name="T49" fmla="*/ 0 h 265"/>
                  <a:gd name="T50" fmla="*/ 0 w 429"/>
                  <a:gd name="T51" fmla="*/ 0 h 265"/>
                  <a:gd name="T52" fmla="*/ 0 w 429"/>
                  <a:gd name="T53" fmla="*/ 0 h 265"/>
                  <a:gd name="T54" fmla="*/ 0 w 429"/>
                  <a:gd name="T55" fmla="*/ 0 h 265"/>
                  <a:gd name="T56" fmla="*/ 0 w 429"/>
                  <a:gd name="T57" fmla="*/ 0 h 265"/>
                  <a:gd name="T58" fmla="*/ 0 w 429"/>
                  <a:gd name="T59" fmla="*/ 0 h 265"/>
                  <a:gd name="T60" fmla="*/ 0 w 429"/>
                  <a:gd name="T61" fmla="*/ 0 h 265"/>
                  <a:gd name="T62" fmla="*/ 0 w 429"/>
                  <a:gd name="T63" fmla="*/ 0 h 265"/>
                  <a:gd name="T64" fmla="*/ 0 w 429"/>
                  <a:gd name="T65" fmla="*/ 0 h 265"/>
                  <a:gd name="T66" fmla="*/ 0 w 429"/>
                  <a:gd name="T67" fmla="*/ 0 h 265"/>
                  <a:gd name="T68" fmla="*/ 0 w 429"/>
                  <a:gd name="T69" fmla="*/ 0 h 265"/>
                  <a:gd name="T70" fmla="*/ 0 w 429"/>
                  <a:gd name="T71" fmla="*/ 0 h 265"/>
                  <a:gd name="T72" fmla="*/ 0 w 429"/>
                  <a:gd name="T73" fmla="*/ 0 h 265"/>
                  <a:gd name="T74" fmla="*/ 0 w 429"/>
                  <a:gd name="T75" fmla="*/ 0 h 265"/>
                  <a:gd name="T76" fmla="*/ 0 w 429"/>
                  <a:gd name="T77" fmla="*/ 0 h 265"/>
                  <a:gd name="T78" fmla="*/ 0 w 429"/>
                  <a:gd name="T79" fmla="*/ 0 h 265"/>
                  <a:gd name="T80" fmla="*/ 0 w 429"/>
                  <a:gd name="T81" fmla="*/ 0 h 265"/>
                  <a:gd name="T82" fmla="*/ 0 w 429"/>
                  <a:gd name="T83" fmla="*/ 0 h 265"/>
                  <a:gd name="T84" fmla="*/ 0 w 429"/>
                  <a:gd name="T85" fmla="*/ 0 h 265"/>
                  <a:gd name="T86" fmla="*/ 0 w 429"/>
                  <a:gd name="T87" fmla="*/ 0 h 265"/>
                  <a:gd name="T88" fmla="*/ 0 w 429"/>
                  <a:gd name="T89" fmla="*/ 0 h 26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29"/>
                  <a:gd name="T136" fmla="*/ 0 h 265"/>
                  <a:gd name="T137" fmla="*/ 429 w 429"/>
                  <a:gd name="T138" fmla="*/ 265 h 26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29" h="265">
                    <a:moveTo>
                      <a:pt x="54" y="0"/>
                    </a:moveTo>
                    <a:lnTo>
                      <a:pt x="42" y="18"/>
                    </a:lnTo>
                    <a:lnTo>
                      <a:pt x="33" y="36"/>
                    </a:lnTo>
                    <a:lnTo>
                      <a:pt x="26" y="52"/>
                    </a:lnTo>
                    <a:lnTo>
                      <a:pt x="20" y="69"/>
                    </a:lnTo>
                    <a:lnTo>
                      <a:pt x="15" y="85"/>
                    </a:lnTo>
                    <a:lnTo>
                      <a:pt x="11" y="104"/>
                    </a:lnTo>
                    <a:lnTo>
                      <a:pt x="5" y="124"/>
                    </a:lnTo>
                    <a:lnTo>
                      <a:pt x="0" y="148"/>
                    </a:lnTo>
                    <a:lnTo>
                      <a:pt x="27" y="155"/>
                    </a:lnTo>
                    <a:lnTo>
                      <a:pt x="54" y="163"/>
                    </a:lnTo>
                    <a:lnTo>
                      <a:pt x="81" y="169"/>
                    </a:lnTo>
                    <a:lnTo>
                      <a:pt x="108" y="177"/>
                    </a:lnTo>
                    <a:lnTo>
                      <a:pt x="134" y="184"/>
                    </a:lnTo>
                    <a:lnTo>
                      <a:pt x="161" y="192"/>
                    </a:lnTo>
                    <a:lnTo>
                      <a:pt x="188" y="199"/>
                    </a:lnTo>
                    <a:lnTo>
                      <a:pt x="215" y="207"/>
                    </a:lnTo>
                    <a:lnTo>
                      <a:pt x="242" y="213"/>
                    </a:lnTo>
                    <a:lnTo>
                      <a:pt x="269" y="221"/>
                    </a:lnTo>
                    <a:lnTo>
                      <a:pt x="295" y="228"/>
                    </a:lnTo>
                    <a:lnTo>
                      <a:pt x="322" y="236"/>
                    </a:lnTo>
                    <a:lnTo>
                      <a:pt x="349" y="242"/>
                    </a:lnTo>
                    <a:lnTo>
                      <a:pt x="376" y="250"/>
                    </a:lnTo>
                    <a:lnTo>
                      <a:pt x="403" y="257"/>
                    </a:lnTo>
                    <a:lnTo>
                      <a:pt x="429" y="265"/>
                    </a:lnTo>
                    <a:lnTo>
                      <a:pt x="429" y="221"/>
                    </a:lnTo>
                    <a:lnTo>
                      <a:pt x="429" y="179"/>
                    </a:lnTo>
                    <a:lnTo>
                      <a:pt x="429" y="137"/>
                    </a:lnTo>
                    <a:lnTo>
                      <a:pt x="429" y="93"/>
                    </a:lnTo>
                    <a:lnTo>
                      <a:pt x="425" y="91"/>
                    </a:lnTo>
                    <a:lnTo>
                      <a:pt x="413" y="88"/>
                    </a:lnTo>
                    <a:lnTo>
                      <a:pt x="395" y="83"/>
                    </a:lnTo>
                    <a:lnTo>
                      <a:pt x="370" y="78"/>
                    </a:lnTo>
                    <a:lnTo>
                      <a:pt x="342" y="70"/>
                    </a:lnTo>
                    <a:lnTo>
                      <a:pt x="310" y="62"/>
                    </a:lnTo>
                    <a:lnTo>
                      <a:pt x="276" y="54"/>
                    </a:lnTo>
                    <a:lnTo>
                      <a:pt x="240" y="44"/>
                    </a:lnTo>
                    <a:lnTo>
                      <a:pt x="206" y="36"/>
                    </a:lnTo>
                    <a:lnTo>
                      <a:pt x="172" y="28"/>
                    </a:lnTo>
                    <a:lnTo>
                      <a:pt x="140" y="20"/>
                    </a:lnTo>
                    <a:lnTo>
                      <a:pt x="112" y="13"/>
                    </a:lnTo>
                    <a:lnTo>
                      <a:pt x="88" y="7"/>
                    </a:lnTo>
                    <a:lnTo>
                      <a:pt x="69" y="4"/>
                    </a:lnTo>
                    <a:lnTo>
                      <a:pt x="58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DB9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59" name="Freeform 153"/>
              <p:cNvSpPr>
                <a:spLocks/>
              </p:cNvSpPr>
              <p:nvPr/>
            </p:nvSpPr>
            <p:spPr bwMode="auto">
              <a:xfrm>
                <a:off x="4355" y="3176"/>
                <a:ext cx="211" cy="121"/>
              </a:xfrm>
              <a:custGeom>
                <a:avLst/>
                <a:gdLst>
                  <a:gd name="T0" fmla="*/ 0 w 423"/>
                  <a:gd name="T1" fmla="*/ 0 h 244"/>
                  <a:gd name="T2" fmla="*/ 0 w 423"/>
                  <a:gd name="T3" fmla="*/ 0 h 244"/>
                  <a:gd name="T4" fmla="*/ 0 w 423"/>
                  <a:gd name="T5" fmla="*/ 0 h 244"/>
                  <a:gd name="T6" fmla="*/ 0 w 423"/>
                  <a:gd name="T7" fmla="*/ 0 h 244"/>
                  <a:gd name="T8" fmla="*/ 0 w 423"/>
                  <a:gd name="T9" fmla="*/ 0 h 244"/>
                  <a:gd name="T10" fmla="*/ 0 w 423"/>
                  <a:gd name="T11" fmla="*/ 0 h 244"/>
                  <a:gd name="T12" fmla="*/ 0 w 423"/>
                  <a:gd name="T13" fmla="*/ 0 h 244"/>
                  <a:gd name="T14" fmla="*/ 0 w 423"/>
                  <a:gd name="T15" fmla="*/ 0 h 244"/>
                  <a:gd name="T16" fmla="*/ 0 w 423"/>
                  <a:gd name="T17" fmla="*/ 0 h 244"/>
                  <a:gd name="T18" fmla="*/ 0 w 423"/>
                  <a:gd name="T19" fmla="*/ 0 h 244"/>
                  <a:gd name="T20" fmla="*/ 0 w 423"/>
                  <a:gd name="T21" fmla="*/ 0 h 244"/>
                  <a:gd name="T22" fmla="*/ 0 w 423"/>
                  <a:gd name="T23" fmla="*/ 0 h 244"/>
                  <a:gd name="T24" fmla="*/ 0 w 423"/>
                  <a:gd name="T25" fmla="*/ 0 h 244"/>
                  <a:gd name="T26" fmla="*/ 0 w 423"/>
                  <a:gd name="T27" fmla="*/ 0 h 244"/>
                  <a:gd name="T28" fmla="*/ 0 w 423"/>
                  <a:gd name="T29" fmla="*/ 0 h 244"/>
                  <a:gd name="T30" fmla="*/ 0 w 423"/>
                  <a:gd name="T31" fmla="*/ 0 h 244"/>
                  <a:gd name="T32" fmla="*/ 0 w 423"/>
                  <a:gd name="T33" fmla="*/ 0 h 244"/>
                  <a:gd name="T34" fmla="*/ 0 w 423"/>
                  <a:gd name="T35" fmla="*/ 0 h 244"/>
                  <a:gd name="T36" fmla="*/ 0 w 423"/>
                  <a:gd name="T37" fmla="*/ 0 h 244"/>
                  <a:gd name="T38" fmla="*/ 0 w 423"/>
                  <a:gd name="T39" fmla="*/ 0 h 244"/>
                  <a:gd name="T40" fmla="*/ 0 w 423"/>
                  <a:gd name="T41" fmla="*/ 0 h 244"/>
                  <a:gd name="T42" fmla="*/ 0 w 423"/>
                  <a:gd name="T43" fmla="*/ 0 h 244"/>
                  <a:gd name="T44" fmla="*/ 0 w 423"/>
                  <a:gd name="T45" fmla="*/ 0 h 244"/>
                  <a:gd name="T46" fmla="*/ 0 w 423"/>
                  <a:gd name="T47" fmla="*/ 0 h 244"/>
                  <a:gd name="T48" fmla="*/ 0 w 423"/>
                  <a:gd name="T49" fmla="*/ 0 h 244"/>
                  <a:gd name="T50" fmla="*/ 0 w 423"/>
                  <a:gd name="T51" fmla="*/ 0 h 244"/>
                  <a:gd name="T52" fmla="*/ 0 w 423"/>
                  <a:gd name="T53" fmla="*/ 0 h 244"/>
                  <a:gd name="T54" fmla="*/ 0 w 423"/>
                  <a:gd name="T55" fmla="*/ 0 h 244"/>
                  <a:gd name="T56" fmla="*/ 0 w 423"/>
                  <a:gd name="T57" fmla="*/ 0 h 244"/>
                  <a:gd name="T58" fmla="*/ 0 w 423"/>
                  <a:gd name="T59" fmla="*/ 0 h 244"/>
                  <a:gd name="T60" fmla="*/ 0 w 423"/>
                  <a:gd name="T61" fmla="*/ 0 h 244"/>
                  <a:gd name="T62" fmla="*/ 0 w 423"/>
                  <a:gd name="T63" fmla="*/ 0 h 244"/>
                  <a:gd name="T64" fmla="*/ 0 w 423"/>
                  <a:gd name="T65" fmla="*/ 0 h 244"/>
                  <a:gd name="T66" fmla="*/ 0 w 423"/>
                  <a:gd name="T67" fmla="*/ 0 h 244"/>
                  <a:gd name="T68" fmla="*/ 0 w 423"/>
                  <a:gd name="T69" fmla="*/ 0 h 244"/>
                  <a:gd name="T70" fmla="*/ 0 w 423"/>
                  <a:gd name="T71" fmla="*/ 0 h 244"/>
                  <a:gd name="T72" fmla="*/ 0 w 423"/>
                  <a:gd name="T73" fmla="*/ 0 h 244"/>
                  <a:gd name="T74" fmla="*/ 0 w 423"/>
                  <a:gd name="T75" fmla="*/ 0 h 244"/>
                  <a:gd name="T76" fmla="*/ 0 w 423"/>
                  <a:gd name="T77" fmla="*/ 0 h 244"/>
                  <a:gd name="T78" fmla="*/ 0 w 423"/>
                  <a:gd name="T79" fmla="*/ 0 h 244"/>
                  <a:gd name="T80" fmla="*/ 0 w 423"/>
                  <a:gd name="T81" fmla="*/ 0 h 244"/>
                  <a:gd name="T82" fmla="*/ 0 w 423"/>
                  <a:gd name="T83" fmla="*/ 0 h 244"/>
                  <a:gd name="T84" fmla="*/ 0 w 423"/>
                  <a:gd name="T85" fmla="*/ 0 h 244"/>
                  <a:gd name="T86" fmla="*/ 0 w 423"/>
                  <a:gd name="T87" fmla="*/ 0 h 244"/>
                  <a:gd name="T88" fmla="*/ 0 w 423"/>
                  <a:gd name="T89" fmla="*/ 0 h 2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23"/>
                  <a:gd name="T136" fmla="*/ 0 h 244"/>
                  <a:gd name="T137" fmla="*/ 423 w 423"/>
                  <a:gd name="T138" fmla="*/ 244 h 24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23" h="244">
                    <a:moveTo>
                      <a:pt x="48" y="0"/>
                    </a:moveTo>
                    <a:lnTo>
                      <a:pt x="37" y="17"/>
                    </a:lnTo>
                    <a:lnTo>
                      <a:pt x="30" y="31"/>
                    </a:lnTo>
                    <a:lnTo>
                      <a:pt x="24" y="46"/>
                    </a:lnTo>
                    <a:lnTo>
                      <a:pt x="18" y="59"/>
                    </a:lnTo>
                    <a:lnTo>
                      <a:pt x="14" y="73"/>
                    </a:lnTo>
                    <a:lnTo>
                      <a:pt x="9" y="90"/>
                    </a:lnTo>
                    <a:lnTo>
                      <a:pt x="5" y="109"/>
                    </a:lnTo>
                    <a:lnTo>
                      <a:pt x="0" y="130"/>
                    </a:lnTo>
                    <a:lnTo>
                      <a:pt x="27" y="137"/>
                    </a:lnTo>
                    <a:lnTo>
                      <a:pt x="54" y="145"/>
                    </a:lnTo>
                    <a:lnTo>
                      <a:pt x="79" y="151"/>
                    </a:lnTo>
                    <a:lnTo>
                      <a:pt x="106" y="158"/>
                    </a:lnTo>
                    <a:lnTo>
                      <a:pt x="133" y="166"/>
                    </a:lnTo>
                    <a:lnTo>
                      <a:pt x="160" y="173"/>
                    </a:lnTo>
                    <a:lnTo>
                      <a:pt x="185" y="181"/>
                    </a:lnTo>
                    <a:lnTo>
                      <a:pt x="212" y="187"/>
                    </a:lnTo>
                    <a:lnTo>
                      <a:pt x="239" y="194"/>
                    </a:lnTo>
                    <a:lnTo>
                      <a:pt x="264" y="202"/>
                    </a:lnTo>
                    <a:lnTo>
                      <a:pt x="291" y="208"/>
                    </a:lnTo>
                    <a:lnTo>
                      <a:pt x="318" y="216"/>
                    </a:lnTo>
                    <a:lnTo>
                      <a:pt x="344" y="223"/>
                    </a:lnTo>
                    <a:lnTo>
                      <a:pt x="370" y="229"/>
                    </a:lnTo>
                    <a:lnTo>
                      <a:pt x="397" y="237"/>
                    </a:lnTo>
                    <a:lnTo>
                      <a:pt x="423" y="244"/>
                    </a:lnTo>
                    <a:lnTo>
                      <a:pt x="423" y="205"/>
                    </a:lnTo>
                    <a:lnTo>
                      <a:pt x="423" y="168"/>
                    </a:lnTo>
                    <a:lnTo>
                      <a:pt x="423" y="130"/>
                    </a:lnTo>
                    <a:lnTo>
                      <a:pt x="423" y="93"/>
                    </a:lnTo>
                    <a:lnTo>
                      <a:pt x="419" y="91"/>
                    </a:lnTo>
                    <a:lnTo>
                      <a:pt x="407" y="88"/>
                    </a:lnTo>
                    <a:lnTo>
                      <a:pt x="389" y="83"/>
                    </a:lnTo>
                    <a:lnTo>
                      <a:pt x="364" y="78"/>
                    </a:lnTo>
                    <a:lnTo>
                      <a:pt x="336" y="70"/>
                    </a:lnTo>
                    <a:lnTo>
                      <a:pt x="304" y="62"/>
                    </a:lnTo>
                    <a:lnTo>
                      <a:pt x="270" y="54"/>
                    </a:lnTo>
                    <a:lnTo>
                      <a:pt x="234" y="44"/>
                    </a:lnTo>
                    <a:lnTo>
                      <a:pt x="200" y="36"/>
                    </a:lnTo>
                    <a:lnTo>
                      <a:pt x="166" y="28"/>
                    </a:lnTo>
                    <a:lnTo>
                      <a:pt x="134" y="20"/>
                    </a:lnTo>
                    <a:lnTo>
                      <a:pt x="106" y="13"/>
                    </a:lnTo>
                    <a:lnTo>
                      <a:pt x="82" y="7"/>
                    </a:lnTo>
                    <a:lnTo>
                      <a:pt x="63" y="4"/>
                    </a:lnTo>
                    <a:lnTo>
                      <a:pt x="52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0A0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60" name="Freeform 154"/>
              <p:cNvSpPr>
                <a:spLocks/>
              </p:cNvSpPr>
              <p:nvPr/>
            </p:nvSpPr>
            <p:spPr bwMode="auto">
              <a:xfrm>
                <a:off x="4357" y="3176"/>
                <a:ext cx="209" cy="112"/>
              </a:xfrm>
              <a:custGeom>
                <a:avLst/>
                <a:gdLst>
                  <a:gd name="T0" fmla="*/ 1 w 418"/>
                  <a:gd name="T1" fmla="*/ 0 h 224"/>
                  <a:gd name="T2" fmla="*/ 1 w 418"/>
                  <a:gd name="T3" fmla="*/ 1 h 224"/>
                  <a:gd name="T4" fmla="*/ 1 w 418"/>
                  <a:gd name="T5" fmla="*/ 1 h 224"/>
                  <a:gd name="T6" fmla="*/ 1 w 418"/>
                  <a:gd name="T7" fmla="*/ 1 h 224"/>
                  <a:gd name="T8" fmla="*/ 0 w 418"/>
                  <a:gd name="T9" fmla="*/ 1 h 224"/>
                  <a:gd name="T10" fmla="*/ 1 w 418"/>
                  <a:gd name="T11" fmla="*/ 1 h 224"/>
                  <a:gd name="T12" fmla="*/ 1 w 418"/>
                  <a:gd name="T13" fmla="*/ 1 h 224"/>
                  <a:gd name="T14" fmla="*/ 1 w 418"/>
                  <a:gd name="T15" fmla="*/ 1 h 224"/>
                  <a:gd name="T16" fmla="*/ 1 w 418"/>
                  <a:gd name="T17" fmla="*/ 1 h 224"/>
                  <a:gd name="T18" fmla="*/ 1 w 418"/>
                  <a:gd name="T19" fmla="*/ 1 h 224"/>
                  <a:gd name="T20" fmla="*/ 1 w 418"/>
                  <a:gd name="T21" fmla="*/ 1 h 224"/>
                  <a:gd name="T22" fmla="*/ 1 w 418"/>
                  <a:gd name="T23" fmla="*/ 1 h 224"/>
                  <a:gd name="T24" fmla="*/ 1 w 418"/>
                  <a:gd name="T25" fmla="*/ 1 h 224"/>
                  <a:gd name="T26" fmla="*/ 1 w 418"/>
                  <a:gd name="T27" fmla="*/ 1 h 224"/>
                  <a:gd name="T28" fmla="*/ 1 w 418"/>
                  <a:gd name="T29" fmla="*/ 1 h 224"/>
                  <a:gd name="T30" fmla="*/ 1 w 418"/>
                  <a:gd name="T31" fmla="*/ 1 h 224"/>
                  <a:gd name="T32" fmla="*/ 1 w 418"/>
                  <a:gd name="T33" fmla="*/ 1 h 224"/>
                  <a:gd name="T34" fmla="*/ 1 w 418"/>
                  <a:gd name="T35" fmla="*/ 1 h 224"/>
                  <a:gd name="T36" fmla="*/ 1 w 418"/>
                  <a:gd name="T37" fmla="*/ 1 h 224"/>
                  <a:gd name="T38" fmla="*/ 1 w 418"/>
                  <a:gd name="T39" fmla="*/ 1 h 224"/>
                  <a:gd name="T40" fmla="*/ 1 w 418"/>
                  <a:gd name="T41" fmla="*/ 1 h 224"/>
                  <a:gd name="T42" fmla="*/ 1 w 418"/>
                  <a:gd name="T43" fmla="*/ 1 h 224"/>
                  <a:gd name="T44" fmla="*/ 1 w 418"/>
                  <a:gd name="T45" fmla="*/ 1 h 224"/>
                  <a:gd name="T46" fmla="*/ 1 w 418"/>
                  <a:gd name="T47" fmla="*/ 1 h 224"/>
                  <a:gd name="T48" fmla="*/ 1 w 418"/>
                  <a:gd name="T49" fmla="*/ 1 h 224"/>
                  <a:gd name="T50" fmla="*/ 1 w 418"/>
                  <a:gd name="T51" fmla="*/ 1 h 224"/>
                  <a:gd name="T52" fmla="*/ 1 w 418"/>
                  <a:gd name="T53" fmla="*/ 1 h 224"/>
                  <a:gd name="T54" fmla="*/ 1 w 418"/>
                  <a:gd name="T55" fmla="*/ 1 h 224"/>
                  <a:gd name="T56" fmla="*/ 1 w 418"/>
                  <a:gd name="T57" fmla="*/ 1 h 224"/>
                  <a:gd name="T58" fmla="*/ 1 w 418"/>
                  <a:gd name="T59" fmla="*/ 1 h 224"/>
                  <a:gd name="T60" fmla="*/ 1 w 418"/>
                  <a:gd name="T61" fmla="*/ 1 h 224"/>
                  <a:gd name="T62" fmla="*/ 1 w 418"/>
                  <a:gd name="T63" fmla="*/ 1 h 224"/>
                  <a:gd name="T64" fmla="*/ 1 w 418"/>
                  <a:gd name="T65" fmla="*/ 1 h 224"/>
                  <a:gd name="T66" fmla="*/ 1 w 418"/>
                  <a:gd name="T67" fmla="*/ 1 h 224"/>
                  <a:gd name="T68" fmla="*/ 1 w 418"/>
                  <a:gd name="T69" fmla="*/ 1 h 224"/>
                  <a:gd name="T70" fmla="*/ 1 w 418"/>
                  <a:gd name="T71" fmla="*/ 1 h 224"/>
                  <a:gd name="T72" fmla="*/ 1 w 418"/>
                  <a:gd name="T73" fmla="*/ 1 h 224"/>
                  <a:gd name="T74" fmla="*/ 1 w 418"/>
                  <a:gd name="T75" fmla="*/ 1 h 224"/>
                  <a:gd name="T76" fmla="*/ 1 w 418"/>
                  <a:gd name="T77" fmla="*/ 1 h 224"/>
                  <a:gd name="T78" fmla="*/ 1 w 418"/>
                  <a:gd name="T79" fmla="*/ 0 h 224"/>
                  <a:gd name="T80" fmla="*/ 1 w 418"/>
                  <a:gd name="T81" fmla="*/ 0 h 22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18"/>
                  <a:gd name="T124" fmla="*/ 0 h 224"/>
                  <a:gd name="T125" fmla="*/ 418 w 418"/>
                  <a:gd name="T126" fmla="*/ 224 h 22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18" h="224">
                    <a:moveTo>
                      <a:pt x="43" y="0"/>
                    </a:moveTo>
                    <a:lnTo>
                      <a:pt x="28" y="26"/>
                    </a:lnTo>
                    <a:lnTo>
                      <a:pt x="18" y="51"/>
                    </a:lnTo>
                    <a:lnTo>
                      <a:pt x="9" y="77"/>
                    </a:lnTo>
                    <a:lnTo>
                      <a:pt x="0" y="112"/>
                    </a:lnTo>
                    <a:lnTo>
                      <a:pt x="27" y="119"/>
                    </a:lnTo>
                    <a:lnTo>
                      <a:pt x="52" y="127"/>
                    </a:lnTo>
                    <a:lnTo>
                      <a:pt x="79" y="134"/>
                    </a:lnTo>
                    <a:lnTo>
                      <a:pt x="104" y="140"/>
                    </a:lnTo>
                    <a:lnTo>
                      <a:pt x="131" y="148"/>
                    </a:lnTo>
                    <a:lnTo>
                      <a:pt x="158" y="155"/>
                    </a:lnTo>
                    <a:lnTo>
                      <a:pt x="183" y="161"/>
                    </a:lnTo>
                    <a:lnTo>
                      <a:pt x="210" y="168"/>
                    </a:lnTo>
                    <a:lnTo>
                      <a:pt x="235" y="176"/>
                    </a:lnTo>
                    <a:lnTo>
                      <a:pt x="262" y="182"/>
                    </a:lnTo>
                    <a:lnTo>
                      <a:pt x="289" y="189"/>
                    </a:lnTo>
                    <a:lnTo>
                      <a:pt x="314" y="197"/>
                    </a:lnTo>
                    <a:lnTo>
                      <a:pt x="341" y="203"/>
                    </a:lnTo>
                    <a:lnTo>
                      <a:pt x="366" y="210"/>
                    </a:lnTo>
                    <a:lnTo>
                      <a:pt x="393" y="218"/>
                    </a:lnTo>
                    <a:lnTo>
                      <a:pt x="418" y="224"/>
                    </a:lnTo>
                    <a:lnTo>
                      <a:pt x="418" y="190"/>
                    </a:lnTo>
                    <a:lnTo>
                      <a:pt x="418" y="158"/>
                    </a:lnTo>
                    <a:lnTo>
                      <a:pt x="418" y="125"/>
                    </a:lnTo>
                    <a:lnTo>
                      <a:pt x="418" y="93"/>
                    </a:lnTo>
                    <a:lnTo>
                      <a:pt x="414" y="91"/>
                    </a:lnTo>
                    <a:lnTo>
                      <a:pt x="402" y="88"/>
                    </a:lnTo>
                    <a:lnTo>
                      <a:pt x="384" y="83"/>
                    </a:lnTo>
                    <a:lnTo>
                      <a:pt x="359" y="78"/>
                    </a:lnTo>
                    <a:lnTo>
                      <a:pt x="331" y="70"/>
                    </a:lnTo>
                    <a:lnTo>
                      <a:pt x="299" y="62"/>
                    </a:lnTo>
                    <a:lnTo>
                      <a:pt x="265" y="54"/>
                    </a:lnTo>
                    <a:lnTo>
                      <a:pt x="229" y="44"/>
                    </a:lnTo>
                    <a:lnTo>
                      <a:pt x="195" y="36"/>
                    </a:lnTo>
                    <a:lnTo>
                      <a:pt x="161" y="28"/>
                    </a:lnTo>
                    <a:lnTo>
                      <a:pt x="129" y="20"/>
                    </a:lnTo>
                    <a:lnTo>
                      <a:pt x="101" y="13"/>
                    </a:lnTo>
                    <a:lnTo>
                      <a:pt x="77" y="7"/>
                    </a:lnTo>
                    <a:lnTo>
                      <a:pt x="58" y="4"/>
                    </a:lnTo>
                    <a:lnTo>
                      <a:pt x="47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E8AA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61" name="Freeform 155"/>
              <p:cNvSpPr>
                <a:spLocks/>
              </p:cNvSpPr>
              <p:nvPr/>
            </p:nvSpPr>
            <p:spPr bwMode="auto">
              <a:xfrm>
                <a:off x="4360" y="3176"/>
                <a:ext cx="206" cy="101"/>
              </a:xfrm>
              <a:custGeom>
                <a:avLst/>
                <a:gdLst>
                  <a:gd name="T0" fmla="*/ 1 w 412"/>
                  <a:gd name="T1" fmla="*/ 0 h 203"/>
                  <a:gd name="T2" fmla="*/ 1 w 412"/>
                  <a:gd name="T3" fmla="*/ 0 h 203"/>
                  <a:gd name="T4" fmla="*/ 1 w 412"/>
                  <a:gd name="T5" fmla="*/ 0 h 203"/>
                  <a:gd name="T6" fmla="*/ 1 w 412"/>
                  <a:gd name="T7" fmla="*/ 0 h 203"/>
                  <a:gd name="T8" fmla="*/ 0 w 412"/>
                  <a:gd name="T9" fmla="*/ 0 h 203"/>
                  <a:gd name="T10" fmla="*/ 1 w 412"/>
                  <a:gd name="T11" fmla="*/ 0 h 203"/>
                  <a:gd name="T12" fmla="*/ 1 w 412"/>
                  <a:gd name="T13" fmla="*/ 0 h 203"/>
                  <a:gd name="T14" fmla="*/ 1 w 412"/>
                  <a:gd name="T15" fmla="*/ 0 h 203"/>
                  <a:gd name="T16" fmla="*/ 1 w 412"/>
                  <a:gd name="T17" fmla="*/ 0 h 203"/>
                  <a:gd name="T18" fmla="*/ 1 w 412"/>
                  <a:gd name="T19" fmla="*/ 0 h 203"/>
                  <a:gd name="T20" fmla="*/ 1 w 412"/>
                  <a:gd name="T21" fmla="*/ 0 h 203"/>
                  <a:gd name="T22" fmla="*/ 1 w 412"/>
                  <a:gd name="T23" fmla="*/ 0 h 203"/>
                  <a:gd name="T24" fmla="*/ 1 w 412"/>
                  <a:gd name="T25" fmla="*/ 0 h 203"/>
                  <a:gd name="T26" fmla="*/ 1 w 412"/>
                  <a:gd name="T27" fmla="*/ 0 h 203"/>
                  <a:gd name="T28" fmla="*/ 1 w 412"/>
                  <a:gd name="T29" fmla="*/ 0 h 203"/>
                  <a:gd name="T30" fmla="*/ 1 w 412"/>
                  <a:gd name="T31" fmla="*/ 0 h 203"/>
                  <a:gd name="T32" fmla="*/ 1 w 412"/>
                  <a:gd name="T33" fmla="*/ 0 h 203"/>
                  <a:gd name="T34" fmla="*/ 1 w 412"/>
                  <a:gd name="T35" fmla="*/ 0 h 203"/>
                  <a:gd name="T36" fmla="*/ 1 w 412"/>
                  <a:gd name="T37" fmla="*/ 0 h 203"/>
                  <a:gd name="T38" fmla="*/ 1 w 412"/>
                  <a:gd name="T39" fmla="*/ 0 h 203"/>
                  <a:gd name="T40" fmla="*/ 1 w 412"/>
                  <a:gd name="T41" fmla="*/ 0 h 203"/>
                  <a:gd name="T42" fmla="*/ 1 w 412"/>
                  <a:gd name="T43" fmla="*/ 0 h 203"/>
                  <a:gd name="T44" fmla="*/ 1 w 412"/>
                  <a:gd name="T45" fmla="*/ 0 h 203"/>
                  <a:gd name="T46" fmla="*/ 1 w 412"/>
                  <a:gd name="T47" fmla="*/ 0 h 203"/>
                  <a:gd name="T48" fmla="*/ 1 w 412"/>
                  <a:gd name="T49" fmla="*/ 0 h 203"/>
                  <a:gd name="T50" fmla="*/ 1 w 412"/>
                  <a:gd name="T51" fmla="*/ 0 h 203"/>
                  <a:gd name="T52" fmla="*/ 1 w 412"/>
                  <a:gd name="T53" fmla="*/ 0 h 203"/>
                  <a:gd name="T54" fmla="*/ 1 w 412"/>
                  <a:gd name="T55" fmla="*/ 0 h 203"/>
                  <a:gd name="T56" fmla="*/ 1 w 412"/>
                  <a:gd name="T57" fmla="*/ 0 h 203"/>
                  <a:gd name="T58" fmla="*/ 1 w 412"/>
                  <a:gd name="T59" fmla="*/ 0 h 203"/>
                  <a:gd name="T60" fmla="*/ 1 w 412"/>
                  <a:gd name="T61" fmla="*/ 0 h 203"/>
                  <a:gd name="T62" fmla="*/ 1 w 412"/>
                  <a:gd name="T63" fmla="*/ 0 h 203"/>
                  <a:gd name="T64" fmla="*/ 1 w 412"/>
                  <a:gd name="T65" fmla="*/ 0 h 203"/>
                  <a:gd name="T66" fmla="*/ 1 w 412"/>
                  <a:gd name="T67" fmla="*/ 0 h 203"/>
                  <a:gd name="T68" fmla="*/ 1 w 412"/>
                  <a:gd name="T69" fmla="*/ 0 h 203"/>
                  <a:gd name="T70" fmla="*/ 1 w 412"/>
                  <a:gd name="T71" fmla="*/ 0 h 203"/>
                  <a:gd name="T72" fmla="*/ 1 w 412"/>
                  <a:gd name="T73" fmla="*/ 0 h 203"/>
                  <a:gd name="T74" fmla="*/ 1 w 412"/>
                  <a:gd name="T75" fmla="*/ 0 h 203"/>
                  <a:gd name="T76" fmla="*/ 1 w 412"/>
                  <a:gd name="T77" fmla="*/ 0 h 203"/>
                  <a:gd name="T78" fmla="*/ 1 w 412"/>
                  <a:gd name="T79" fmla="*/ 0 h 203"/>
                  <a:gd name="T80" fmla="*/ 1 w 412"/>
                  <a:gd name="T81" fmla="*/ 0 h 20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12"/>
                  <a:gd name="T124" fmla="*/ 0 h 203"/>
                  <a:gd name="T125" fmla="*/ 412 w 412"/>
                  <a:gd name="T126" fmla="*/ 203 h 20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12" h="203">
                    <a:moveTo>
                      <a:pt x="37" y="0"/>
                    </a:moveTo>
                    <a:lnTo>
                      <a:pt x="25" y="22"/>
                    </a:lnTo>
                    <a:lnTo>
                      <a:pt x="16" y="41"/>
                    </a:lnTo>
                    <a:lnTo>
                      <a:pt x="9" y="64"/>
                    </a:lnTo>
                    <a:lnTo>
                      <a:pt x="0" y="95"/>
                    </a:lnTo>
                    <a:lnTo>
                      <a:pt x="25" y="101"/>
                    </a:lnTo>
                    <a:lnTo>
                      <a:pt x="52" y="108"/>
                    </a:lnTo>
                    <a:lnTo>
                      <a:pt x="77" y="114"/>
                    </a:lnTo>
                    <a:lnTo>
                      <a:pt x="102" y="122"/>
                    </a:lnTo>
                    <a:lnTo>
                      <a:pt x="128" y="129"/>
                    </a:lnTo>
                    <a:lnTo>
                      <a:pt x="155" y="135"/>
                    </a:lnTo>
                    <a:lnTo>
                      <a:pt x="180" y="142"/>
                    </a:lnTo>
                    <a:lnTo>
                      <a:pt x="207" y="148"/>
                    </a:lnTo>
                    <a:lnTo>
                      <a:pt x="232" y="155"/>
                    </a:lnTo>
                    <a:lnTo>
                      <a:pt x="257" y="161"/>
                    </a:lnTo>
                    <a:lnTo>
                      <a:pt x="284" y="169"/>
                    </a:lnTo>
                    <a:lnTo>
                      <a:pt x="310" y="176"/>
                    </a:lnTo>
                    <a:lnTo>
                      <a:pt x="335" y="182"/>
                    </a:lnTo>
                    <a:lnTo>
                      <a:pt x="360" y="189"/>
                    </a:lnTo>
                    <a:lnTo>
                      <a:pt x="387" y="197"/>
                    </a:lnTo>
                    <a:lnTo>
                      <a:pt x="412" y="203"/>
                    </a:lnTo>
                    <a:lnTo>
                      <a:pt x="412" y="174"/>
                    </a:lnTo>
                    <a:lnTo>
                      <a:pt x="412" y="147"/>
                    </a:lnTo>
                    <a:lnTo>
                      <a:pt x="412" y="121"/>
                    </a:lnTo>
                    <a:lnTo>
                      <a:pt x="412" y="93"/>
                    </a:lnTo>
                    <a:lnTo>
                      <a:pt x="408" y="91"/>
                    </a:lnTo>
                    <a:lnTo>
                      <a:pt x="396" y="88"/>
                    </a:lnTo>
                    <a:lnTo>
                      <a:pt x="378" y="83"/>
                    </a:lnTo>
                    <a:lnTo>
                      <a:pt x="353" y="78"/>
                    </a:lnTo>
                    <a:lnTo>
                      <a:pt x="325" y="70"/>
                    </a:lnTo>
                    <a:lnTo>
                      <a:pt x="293" y="62"/>
                    </a:lnTo>
                    <a:lnTo>
                      <a:pt x="259" y="54"/>
                    </a:lnTo>
                    <a:lnTo>
                      <a:pt x="223" y="44"/>
                    </a:lnTo>
                    <a:lnTo>
                      <a:pt x="189" y="36"/>
                    </a:lnTo>
                    <a:lnTo>
                      <a:pt x="155" y="28"/>
                    </a:lnTo>
                    <a:lnTo>
                      <a:pt x="123" y="20"/>
                    </a:lnTo>
                    <a:lnTo>
                      <a:pt x="95" y="13"/>
                    </a:lnTo>
                    <a:lnTo>
                      <a:pt x="71" y="7"/>
                    </a:lnTo>
                    <a:lnTo>
                      <a:pt x="52" y="4"/>
                    </a:lnTo>
                    <a:lnTo>
                      <a:pt x="41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62" name="Freeform 156"/>
              <p:cNvSpPr>
                <a:spLocks/>
              </p:cNvSpPr>
              <p:nvPr/>
            </p:nvSpPr>
            <p:spPr bwMode="auto">
              <a:xfrm>
                <a:off x="4362" y="3176"/>
                <a:ext cx="204" cy="91"/>
              </a:xfrm>
              <a:custGeom>
                <a:avLst/>
                <a:gdLst>
                  <a:gd name="T0" fmla="*/ 1 w 408"/>
                  <a:gd name="T1" fmla="*/ 0 h 182"/>
                  <a:gd name="T2" fmla="*/ 1 w 408"/>
                  <a:gd name="T3" fmla="*/ 1 h 182"/>
                  <a:gd name="T4" fmla="*/ 1 w 408"/>
                  <a:gd name="T5" fmla="*/ 1 h 182"/>
                  <a:gd name="T6" fmla="*/ 1 w 408"/>
                  <a:gd name="T7" fmla="*/ 1 h 182"/>
                  <a:gd name="T8" fmla="*/ 0 w 408"/>
                  <a:gd name="T9" fmla="*/ 1 h 182"/>
                  <a:gd name="T10" fmla="*/ 1 w 408"/>
                  <a:gd name="T11" fmla="*/ 1 h 182"/>
                  <a:gd name="T12" fmla="*/ 1 w 408"/>
                  <a:gd name="T13" fmla="*/ 1 h 182"/>
                  <a:gd name="T14" fmla="*/ 1 w 408"/>
                  <a:gd name="T15" fmla="*/ 1 h 182"/>
                  <a:gd name="T16" fmla="*/ 1 w 408"/>
                  <a:gd name="T17" fmla="*/ 1 h 182"/>
                  <a:gd name="T18" fmla="*/ 1 w 408"/>
                  <a:gd name="T19" fmla="*/ 1 h 182"/>
                  <a:gd name="T20" fmla="*/ 1 w 408"/>
                  <a:gd name="T21" fmla="*/ 1 h 182"/>
                  <a:gd name="T22" fmla="*/ 1 w 408"/>
                  <a:gd name="T23" fmla="*/ 1 h 182"/>
                  <a:gd name="T24" fmla="*/ 1 w 408"/>
                  <a:gd name="T25" fmla="*/ 1 h 182"/>
                  <a:gd name="T26" fmla="*/ 1 w 408"/>
                  <a:gd name="T27" fmla="*/ 1 h 182"/>
                  <a:gd name="T28" fmla="*/ 1 w 408"/>
                  <a:gd name="T29" fmla="*/ 1 h 182"/>
                  <a:gd name="T30" fmla="*/ 1 w 408"/>
                  <a:gd name="T31" fmla="*/ 1 h 182"/>
                  <a:gd name="T32" fmla="*/ 1 w 408"/>
                  <a:gd name="T33" fmla="*/ 1 h 182"/>
                  <a:gd name="T34" fmla="*/ 1 w 408"/>
                  <a:gd name="T35" fmla="*/ 1 h 182"/>
                  <a:gd name="T36" fmla="*/ 1 w 408"/>
                  <a:gd name="T37" fmla="*/ 1 h 182"/>
                  <a:gd name="T38" fmla="*/ 1 w 408"/>
                  <a:gd name="T39" fmla="*/ 1 h 182"/>
                  <a:gd name="T40" fmla="*/ 1 w 408"/>
                  <a:gd name="T41" fmla="*/ 1 h 182"/>
                  <a:gd name="T42" fmla="*/ 1 w 408"/>
                  <a:gd name="T43" fmla="*/ 1 h 182"/>
                  <a:gd name="T44" fmla="*/ 1 w 408"/>
                  <a:gd name="T45" fmla="*/ 1 h 182"/>
                  <a:gd name="T46" fmla="*/ 1 w 408"/>
                  <a:gd name="T47" fmla="*/ 1 h 182"/>
                  <a:gd name="T48" fmla="*/ 1 w 408"/>
                  <a:gd name="T49" fmla="*/ 1 h 182"/>
                  <a:gd name="T50" fmla="*/ 1 w 408"/>
                  <a:gd name="T51" fmla="*/ 1 h 182"/>
                  <a:gd name="T52" fmla="*/ 1 w 408"/>
                  <a:gd name="T53" fmla="*/ 1 h 182"/>
                  <a:gd name="T54" fmla="*/ 1 w 408"/>
                  <a:gd name="T55" fmla="*/ 1 h 182"/>
                  <a:gd name="T56" fmla="*/ 1 w 408"/>
                  <a:gd name="T57" fmla="*/ 1 h 182"/>
                  <a:gd name="T58" fmla="*/ 1 w 408"/>
                  <a:gd name="T59" fmla="*/ 1 h 182"/>
                  <a:gd name="T60" fmla="*/ 1 w 408"/>
                  <a:gd name="T61" fmla="*/ 1 h 182"/>
                  <a:gd name="T62" fmla="*/ 1 w 408"/>
                  <a:gd name="T63" fmla="*/ 1 h 182"/>
                  <a:gd name="T64" fmla="*/ 1 w 408"/>
                  <a:gd name="T65" fmla="*/ 1 h 182"/>
                  <a:gd name="T66" fmla="*/ 1 w 408"/>
                  <a:gd name="T67" fmla="*/ 1 h 182"/>
                  <a:gd name="T68" fmla="*/ 1 w 408"/>
                  <a:gd name="T69" fmla="*/ 1 h 182"/>
                  <a:gd name="T70" fmla="*/ 1 w 408"/>
                  <a:gd name="T71" fmla="*/ 1 h 182"/>
                  <a:gd name="T72" fmla="*/ 1 w 408"/>
                  <a:gd name="T73" fmla="*/ 1 h 182"/>
                  <a:gd name="T74" fmla="*/ 1 w 408"/>
                  <a:gd name="T75" fmla="*/ 1 h 182"/>
                  <a:gd name="T76" fmla="*/ 1 w 408"/>
                  <a:gd name="T77" fmla="*/ 1 h 182"/>
                  <a:gd name="T78" fmla="*/ 1 w 408"/>
                  <a:gd name="T79" fmla="*/ 0 h 182"/>
                  <a:gd name="T80" fmla="*/ 1 w 408"/>
                  <a:gd name="T81" fmla="*/ 0 h 18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08"/>
                  <a:gd name="T124" fmla="*/ 0 h 182"/>
                  <a:gd name="T125" fmla="*/ 408 w 408"/>
                  <a:gd name="T126" fmla="*/ 182 h 18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08" h="182">
                    <a:moveTo>
                      <a:pt x="33" y="0"/>
                    </a:moveTo>
                    <a:lnTo>
                      <a:pt x="22" y="17"/>
                    </a:lnTo>
                    <a:lnTo>
                      <a:pt x="17" y="33"/>
                    </a:lnTo>
                    <a:lnTo>
                      <a:pt x="9" y="51"/>
                    </a:lnTo>
                    <a:lnTo>
                      <a:pt x="0" y="77"/>
                    </a:lnTo>
                    <a:lnTo>
                      <a:pt x="25" y="83"/>
                    </a:lnTo>
                    <a:lnTo>
                      <a:pt x="51" y="90"/>
                    </a:lnTo>
                    <a:lnTo>
                      <a:pt x="78" y="96"/>
                    </a:lnTo>
                    <a:lnTo>
                      <a:pt x="103" y="103"/>
                    </a:lnTo>
                    <a:lnTo>
                      <a:pt x="128" y="109"/>
                    </a:lnTo>
                    <a:lnTo>
                      <a:pt x="154" y="116"/>
                    </a:lnTo>
                    <a:lnTo>
                      <a:pt x="179" y="122"/>
                    </a:lnTo>
                    <a:lnTo>
                      <a:pt x="204" y="129"/>
                    </a:lnTo>
                    <a:lnTo>
                      <a:pt x="230" y="135"/>
                    </a:lnTo>
                    <a:lnTo>
                      <a:pt x="256" y="142"/>
                    </a:lnTo>
                    <a:lnTo>
                      <a:pt x="282" y="148"/>
                    </a:lnTo>
                    <a:lnTo>
                      <a:pt x="307" y="156"/>
                    </a:lnTo>
                    <a:lnTo>
                      <a:pt x="332" y="163"/>
                    </a:lnTo>
                    <a:lnTo>
                      <a:pt x="358" y="169"/>
                    </a:lnTo>
                    <a:lnTo>
                      <a:pt x="383" y="176"/>
                    </a:lnTo>
                    <a:lnTo>
                      <a:pt x="408" y="182"/>
                    </a:lnTo>
                    <a:lnTo>
                      <a:pt x="408" y="158"/>
                    </a:lnTo>
                    <a:lnTo>
                      <a:pt x="408" y="137"/>
                    </a:lnTo>
                    <a:lnTo>
                      <a:pt x="408" y="116"/>
                    </a:lnTo>
                    <a:lnTo>
                      <a:pt x="408" y="93"/>
                    </a:lnTo>
                    <a:lnTo>
                      <a:pt x="404" y="91"/>
                    </a:lnTo>
                    <a:lnTo>
                      <a:pt x="392" y="88"/>
                    </a:lnTo>
                    <a:lnTo>
                      <a:pt x="374" y="83"/>
                    </a:lnTo>
                    <a:lnTo>
                      <a:pt x="349" y="78"/>
                    </a:lnTo>
                    <a:lnTo>
                      <a:pt x="321" y="70"/>
                    </a:lnTo>
                    <a:lnTo>
                      <a:pt x="289" y="62"/>
                    </a:lnTo>
                    <a:lnTo>
                      <a:pt x="255" y="54"/>
                    </a:lnTo>
                    <a:lnTo>
                      <a:pt x="219" y="44"/>
                    </a:lnTo>
                    <a:lnTo>
                      <a:pt x="185" y="36"/>
                    </a:lnTo>
                    <a:lnTo>
                      <a:pt x="151" y="28"/>
                    </a:lnTo>
                    <a:lnTo>
                      <a:pt x="119" y="20"/>
                    </a:lnTo>
                    <a:lnTo>
                      <a:pt x="91" y="13"/>
                    </a:lnTo>
                    <a:lnTo>
                      <a:pt x="67" y="7"/>
                    </a:lnTo>
                    <a:lnTo>
                      <a:pt x="48" y="4"/>
                    </a:lnTo>
                    <a:lnTo>
                      <a:pt x="37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2B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63" name="Freeform 157"/>
              <p:cNvSpPr>
                <a:spLocks/>
              </p:cNvSpPr>
              <p:nvPr/>
            </p:nvSpPr>
            <p:spPr bwMode="auto">
              <a:xfrm>
                <a:off x="4365" y="3176"/>
                <a:ext cx="201" cy="81"/>
              </a:xfrm>
              <a:custGeom>
                <a:avLst/>
                <a:gdLst>
                  <a:gd name="T0" fmla="*/ 1 w 402"/>
                  <a:gd name="T1" fmla="*/ 0 h 163"/>
                  <a:gd name="T2" fmla="*/ 1 w 402"/>
                  <a:gd name="T3" fmla="*/ 0 h 163"/>
                  <a:gd name="T4" fmla="*/ 1 w 402"/>
                  <a:gd name="T5" fmla="*/ 0 h 163"/>
                  <a:gd name="T6" fmla="*/ 1 w 402"/>
                  <a:gd name="T7" fmla="*/ 0 h 163"/>
                  <a:gd name="T8" fmla="*/ 0 w 402"/>
                  <a:gd name="T9" fmla="*/ 0 h 163"/>
                  <a:gd name="T10" fmla="*/ 1 w 402"/>
                  <a:gd name="T11" fmla="*/ 0 h 163"/>
                  <a:gd name="T12" fmla="*/ 1 w 402"/>
                  <a:gd name="T13" fmla="*/ 0 h 163"/>
                  <a:gd name="T14" fmla="*/ 1 w 402"/>
                  <a:gd name="T15" fmla="*/ 0 h 163"/>
                  <a:gd name="T16" fmla="*/ 1 w 402"/>
                  <a:gd name="T17" fmla="*/ 0 h 163"/>
                  <a:gd name="T18" fmla="*/ 1 w 402"/>
                  <a:gd name="T19" fmla="*/ 0 h 163"/>
                  <a:gd name="T20" fmla="*/ 1 w 402"/>
                  <a:gd name="T21" fmla="*/ 0 h 163"/>
                  <a:gd name="T22" fmla="*/ 1 w 402"/>
                  <a:gd name="T23" fmla="*/ 0 h 163"/>
                  <a:gd name="T24" fmla="*/ 1 w 402"/>
                  <a:gd name="T25" fmla="*/ 0 h 163"/>
                  <a:gd name="T26" fmla="*/ 1 w 402"/>
                  <a:gd name="T27" fmla="*/ 0 h 163"/>
                  <a:gd name="T28" fmla="*/ 1 w 402"/>
                  <a:gd name="T29" fmla="*/ 0 h 163"/>
                  <a:gd name="T30" fmla="*/ 1 w 402"/>
                  <a:gd name="T31" fmla="*/ 0 h 163"/>
                  <a:gd name="T32" fmla="*/ 1 w 402"/>
                  <a:gd name="T33" fmla="*/ 0 h 163"/>
                  <a:gd name="T34" fmla="*/ 1 w 402"/>
                  <a:gd name="T35" fmla="*/ 0 h 163"/>
                  <a:gd name="T36" fmla="*/ 1 w 402"/>
                  <a:gd name="T37" fmla="*/ 0 h 163"/>
                  <a:gd name="T38" fmla="*/ 1 w 402"/>
                  <a:gd name="T39" fmla="*/ 0 h 163"/>
                  <a:gd name="T40" fmla="*/ 1 w 402"/>
                  <a:gd name="T41" fmla="*/ 0 h 163"/>
                  <a:gd name="T42" fmla="*/ 1 w 402"/>
                  <a:gd name="T43" fmla="*/ 0 h 163"/>
                  <a:gd name="T44" fmla="*/ 1 w 402"/>
                  <a:gd name="T45" fmla="*/ 0 h 163"/>
                  <a:gd name="T46" fmla="*/ 1 w 402"/>
                  <a:gd name="T47" fmla="*/ 0 h 163"/>
                  <a:gd name="T48" fmla="*/ 1 w 402"/>
                  <a:gd name="T49" fmla="*/ 0 h 163"/>
                  <a:gd name="T50" fmla="*/ 1 w 402"/>
                  <a:gd name="T51" fmla="*/ 0 h 163"/>
                  <a:gd name="T52" fmla="*/ 1 w 402"/>
                  <a:gd name="T53" fmla="*/ 0 h 163"/>
                  <a:gd name="T54" fmla="*/ 1 w 402"/>
                  <a:gd name="T55" fmla="*/ 0 h 163"/>
                  <a:gd name="T56" fmla="*/ 1 w 402"/>
                  <a:gd name="T57" fmla="*/ 0 h 163"/>
                  <a:gd name="T58" fmla="*/ 1 w 402"/>
                  <a:gd name="T59" fmla="*/ 0 h 163"/>
                  <a:gd name="T60" fmla="*/ 1 w 402"/>
                  <a:gd name="T61" fmla="*/ 0 h 163"/>
                  <a:gd name="T62" fmla="*/ 1 w 402"/>
                  <a:gd name="T63" fmla="*/ 0 h 163"/>
                  <a:gd name="T64" fmla="*/ 1 w 402"/>
                  <a:gd name="T65" fmla="*/ 0 h 163"/>
                  <a:gd name="T66" fmla="*/ 1 w 402"/>
                  <a:gd name="T67" fmla="*/ 0 h 163"/>
                  <a:gd name="T68" fmla="*/ 1 w 402"/>
                  <a:gd name="T69" fmla="*/ 0 h 163"/>
                  <a:gd name="T70" fmla="*/ 1 w 402"/>
                  <a:gd name="T71" fmla="*/ 0 h 163"/>
                  <a:gd name="T72" fmla="*/ 1 w 402"/>
                  <a:gd name="T73" fmla="*/ 0 h 163"/>
                  <a:gd name="T74" fmla="*/ 1 w 402"/>
                  <a:gd name="T75" fmla="*/ 0 h 163"/>
                  <a:gd name="T76" fmla="*/ 1 w 402"/>
                  <a:gd name="T77" fmla="*/ 0 h 163"/>
                  <a:gd name="T78" fmla="*/ 1 w 402"/>
                  <a:gd name="T79" fmla="*/ 0 h 163"/>
                  <a:gd name="T80" fmla="*/ 1 w 402"/>
                  <a:gd name="T81" fmla="*/ 0 h 16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02"/>
                  <a:gd name="T124" fmla="*/ 0 h 163"/>
                  <a:gd name="T125" fmla="*/ 402 w 402"/>
                  <a:gd name="T126" fmla="*/ 163 h 16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02" h="163">
                    <a:moveTo>
                      <a:pt x="27" y="0"/>
                    </a:moveTo>
                    <a:lnTo>
                      <a:pt x="19" y="13"/>
                    </a:lnTo>
                    <a:lnTo>
                      <a:pt x="13" y="23"/>
                    </a:lnTo>
                    <a:lnTo>
                      <a:pt x="9" y="38"/>
                    </a:lnTo>
                    <a:lnTo>
                      <a:pt x="0" y="59"/>
                    </a:lnTo>
                    <a:lnTo>
                      <a:pt x="25" y="65"/>
                    </a:lnTo>
                    <a:lnTo>
                      <a:pt x="51" y="72"/>
                    </a:lnTo>
                    <a:lnTo>
                      <a:pt x="76" y="78"/>
                    </a:lnTo>
                    <a:lnTo>
                      <a:pt x="101" y="85"/>
                    </a:lnTo>
                    <a:lnTo>
                      <a:pt x="125" y="91"/>
                    </a:lnTo>
                    <a:lnTo>
                      <a:pt x="151" y="98"/>
                    </a:lnTo>
                    <a:lnTo>
                      <a:pt x="176" y="104"/>
                    </a:lnTo>
                    <a:lnTo>
                      <a:pt x="201" y="111"/>
                    </a:lnTo>
                    <a:lnTo>
                      <a:pt x="227" y="117"/>
                    </a:lnTo>
                    <a:lnTo>
                      <a:pt x="252" y="124"/>
                    </a:lnTo>
                    <a:lnTo>
                      <a:pt x="277" y="130"/>
                    </a:lnTo>
                    <a:lnTo>
                      <a:pt x="303" y="137"/>
                    </a:lnTo>
                    <a:lnTo>
                      <a:pt x="326" y="143"/>
                    </a:lnTo>
                    <a:lnTo>
                      <a:pt x="352" y="150"/>
                    </a:lnTo>
                    <a:lnTo>
                      <a:pt x="377" y="156"/>
                    </a:lnTo>
                    <a:lnTo>
                      <a:pt x="402" y="163"/>
                    </a:lnTo>
                    <a:lnTo>
                      <a:pt x="402" y="143"/>
                    </a:lnTo>
                    <a:lnTo>
                      <a:pt x="402" y="125"/>
                    </a:lnTo>
                    <a:lnTo>
                      <a:pt x="402" y="111"/>
                    </a:lnTo>
                    <a:lnTo>
                      <a:pt x="402" y="93"/>
                    </a:lnTo>
                    <a:lnTo>
                      <a:pt x="398" y="91"/>
                    </a:lnTo>
                    <a:lnTo>
                      <a:pt x="386" y="88"/>
                    </a:lnTo>
                    <a:lnTo>
                      <a:pt x="368" y="83"/>
                    </a:lnTo>
                    <a:lnTo>
                      <a:pt x="343" y="78"/>
                    </a:lnTo>
                    <a:lnTo>
                      <a:pt x="315" y="70"/>
                    </a:lnTo>
                    <a:lnTo>
                      <a:pt x="283" y="62"/>
                    </a:lnTo>
                    <a:lnTo>
                      <a:pt x="249" y="54"/>
                    </a:lnTo>
                    <a:lnTo>
                      <a:pt x="213" y="44"/>
                    </a:lnTo>
                    <a:lnTo>
                      <a:pt x="179" y="36"/>
                    </a:lnTo>
                    <a:lnTo>
                      <a:pt x="145" y="28"/>
                    </a:lnTo>
                    <a:lnTo>
                      <a:pt x="113" y="20"/>
                    </a:lnTo>
                    <a:lnTo>
                      <a:pt x="85" y="13"/>
                    </a:lnTo>
                    <a:lnTo>
                      <a:pt x="61" y="7"/>
                    </a:lnTo>
                    <a:lnTo>
                      <a:pt x="42" y="4"/>
                    </a:lnTo>
                    <a:lnTo>
                      <a:pt x="31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9C1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64" name="Freeform 158"/>
              <p:cNvSpPr>
                <a:spLocks/>
              </p:cNvSpPr>
              <p:nvPr/>
            </p:nvSpPr>
            <p:spPr bwMode="auto">
              <a:xfrm>
                <a:off x="4367" y="3176"/>
                <a:ext cx="199" cy="70"/>
              </a:xfrm>
              <a:custGeom>
                <a:avLst/>
                <a:gdLst>
                  <a:gd name="T0" fmla="*/ 1 w 397"/>
                  <a:gd name="T1" fmla="*/ 0 h 142"/>
                  <a:gd name="T2" fmla="*/ 1 w 397"/>
                  <a:gd name="T3" fmla="*/ 0 h 142"/>
                  <a:gd name="T4" fmla="*/ 1 w 397"/>
                  <a:gd name="T5" fmla="*/ 0 h 142"/>
                  <a:gd name="T6" fmla="*/ 1 w 397"/>
                  <a:gd name="T7" fmla="*/ 0 h 142"/>
                  <a:gd name="T8" fmla="*/ 0 w 397"/>
                  <a:gd name="T9" fmla="*/ 0 h 142"/>
                  <a:gd name="T10" fmla="*/ 1 w 397"/>
                  <a:gd name="T11" fmla="*/ 0 h 142"/>
                  <a:gd name="T12" fmla="*/ 1 w 397"/>
                  <a:gd name="T13" fmla="*/ 0 h 142"/>
                  <a:gd name="T14" fmla="*/ 1 w 397"/>
                  <a:gd name="T15" fmla="*/ 0 h 142"/>
                  <a:gd name="T16" fmla="*/ 1 w 397"/>
                  <a:gd name="T17" fmla="*/ 0 h 142"/>
                  <a:gd name="T18" fmla="*/ 1 w 397"/>
                  <a:gd name="T19" fmla="*/ 0 h 142"/>
                  <a:gd name="T20" fmla="*/ 1 w 397"/>
                  <a:gd name="T21" fmla="*/ 0 h 142"/>
                  <a:gd name="T22" fmla="*/ 1 w 397"/>
                  <a:gd name="T23" fmla="*/ 0 h 142"/>
                  <a:gd name="T24" fmla="*/ 1 w 397"/>
                  <a:gd name="T25" fmla="*/ 0 h 142"/>
                  <a:gd name="T26" fmla="*/ 1 w 397"/>
                  <a:gd name="T27" fmla="*/ 0 h 142"/>
                  <a:gd name="T28" fmla="*/ 1 w 397"/>
                  <a:gd name="T29" fmla="*/ 0 h 142"/>
                  <a:gd name="T30" fmla="*/ 1 w 397"/>
                  <a:gd name="T31" fmla="*/ 0 h 142"/>
                  <a:gd name="T32" fmla="*/ 1 w 397"/>
                  <a:gd name="T33" fmla="*/ 0 h 142"/>
                  <a:gd name="T34" fmla="*/ 1 w 397"/>
                  <a:gd name="T35" fmla="*/ 0 h 142"/>
                  <a:gd name="T36" fmla="*/ 1 w 397"/>
                  <a:gd name="T37" fmla="*/ 0 h 142"/>
                  <a:gd name="T38" fmla="*/ 1 w 397"/>
                  <a:gd name="T39" fmla="*/ 0 h 142"/>
                  <a:gd name="T40" fmla="*/ 1 w 397"/>
                  <a:gd name="T41" fmla="*/ 0 h 142"/>
                  <a:gd name="T42" fmla="*/ 1 w 397"/>
                  <a:gd name="T43" fmla="*/ 0 h 142"/>
                  <a:gd name="T44" fmla="*/ 1 w 397"/>
                  <a:gd name="T45" fmla="*/ 0 h 142"/>
                  <a:gd name="T46" fmla="*/ 1 w 397"/>
                  <a:gd name="T47" fmla="*/ 0 h 142"/>
                  <a:gd name="T48" fmla="*/ 1 w 397"/>
                  <a:gd name="T49" fmla="*/ 0 h 142"/>
                  <a:gd name="T50" fmla="*/ 1 w 397"/>
                  <a:gd name="T51" fmla="*/ 0 h 14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97"/>
                  <a:gd name="T79" fmla="*/ 0 h 142"/>
                  <a:gd name="T80" fmla="*/ 397 w 397"/>
                  <a:gd name="T81" fmla="*/ 142 h 14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97" h="142">
                    <a:moveTo>
                      <a:pt x="22" y="0"/>
                    </a:moveTo>
                    <a:lnTo>
                      <a:pt x="17" y="9"/>
                    </a:lnTo>
                    <a:lnTo>
                      <a:pt x="13" y="15"/>
                    </a:lnTo>
                    <a:lnTo>
                      <a:pt x="8" y="25"/>
                    </a:lnTo>
                    <a:lnTo>
                      <a:pt x="0" y="41"/>
                    </a:lnTo>
                    <a:lnTo>
                      <a:pt x="397" y="142"/>
                    </a:lnTo>
                    <a:lnTo>
                      <a:pt x="397" y="127"/>
                    </a:lnTo>
                    <a:lnTo>
                      <a:pt x="397" y="116"/>
                    </a:lnTo>
                    <a:lnTo>
                      <a:pt x="397" y="104"/>
                    </a:lnTo>
                    <a:lnTo>
                      <a:pt x="397" y="93"/>
                    </a:lnTo>
                    <a:lnTo>
                      <a:pt x="393" y="91"/>
                    </a:lnTo>
                    <a:lnTo>
                      <a:pt x="381" y="88"/>
                    </a:lnTo>
                    <a:lnTo>
                      <a:pt x="363" y="83"/>
                    </a:lnTo>
                    <a:lnTo>
                      <a:pt x="338" y="78"/>
                    </a:lnTo>
                    <a:lnTo>
                      <a:pt x="310" y="70"/>
                    </a:lnTo>
                    <a:lnTo>
                      <a:pt x="278" y="62"/>
                    </a:lnTo>
                    <a:lnTo>
                      <a:pt x="244" y="54"/>
                    </a:lnTo>
                    <a:lnTo>
                      <a:pt x="208" y="44"/>
                    </a:lnTo>
                    <a:lnTo>
                      <a:pt x="174" y="36"/>
                    </a:lnTo>
                    <a:lnTo>
                      <a:pt x="140" y="28"/>
                    </a:lnTo>
                    <a:lnTo>
                      <a:pt x="108" y="20"/>
                    </a:lnTo>
                    <a:lnTo>
                      <a:pt x="80" y="13"/>
                    </a:lnTo>
                    <a:lnTo>
                      <a:pt x="56" y="7"/>
                    </a:lnTo>
                    <a:lnTo>
                      <a:pt x="37" y="4"/>
                    </a:lnTo>
                    <a:lnTo>
                      <a:pt x="2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65" name="Freeform 159"/>
              <p:cNvSpPr>
                <a:spLocks/>
              </p:cNvSpPr>
              <p:nvPr/>
            </p:nvSpPr>
            <p:spPr bwMode="auto">
              <a:xfrm>
                <a:off x="4445" y="3052"/>
                <a:ext cx="58" cy="136"/>
              </a:xfrm>
              <a:custGeom>
                <a:avLst/>
                <a:gdLst>
                  <a:gd name="T0" fmla="*/ 1 w 116"/>
                  <a:gd name="T1" fmla="*/ 0 h 271"/>
                  <a:gd name="T2" fmla="*/ 1 w 116"/>
                  <a:gd name="T3" fmla="*/ 1 h 271"/>
                  <a:gd name="T4" fmla="*/ 1 w 116"/>
                  <a:gd name="T5" fmla="*/ 1 h 271"/>
                  <a:gd name="T6" fmla="*/ 1 w 116"/>
                  <a:gd name="T7" fmla="*/ 1 h 271"/>
                  <a:gd name="T8" fmla="*/ 1 w 116"/>
                  <a:gd name="T9" fmla="*/ 1 h 271"/>
                  <a:gd name="T10" fmla="*/ 1 w 116"/>
                  <a:gd name="T11" fmla="*/ 1 h 271"/>
                  <a:gd name="T12" fmla="*/ 1 w 116"/>
                  <a:gd name="T13" fmla="*/ 1 h 271"/>
                  <a:gd name="T14" fmla="*/ 1 w 116"/>
                  <a:gd name="T15" fmla="*/ 1 h 271"/>
                  <a:gd name="T16" fmla="*/ 1 w 116"/>
                  <a:gd name="T17" fmla="*/ 1 h 271"/>
                  <a:gd name="T18" fmla="*/ 1 w 116"/>
                  <a:gd name="T19" fmla="*/ 1 h 271"/>
                  <a:gd name="T20" fmla="*/ 1 w 116"/>
                  <a:gd name="T21" fmla="*/ 1 h 271"/>
                  <a:gd name="T22" fmla="*/ 1 w 116"/>
                  <a:gd name="T23" fmla="*/ 1 h 271"/>
                  <a:gd name="T24" fmla="*/ 1 w 116"/>
                  <a:gd name="T25" fmla="*/ 1 h 271"/>
                  <a:gd name="T26" fmla="*/ 1 w 116"/>
                  <a:gd name="T27" fmla="*/ 1 h 271"/>
                  <a:gd name="T28" fmla="*/ 1 w 116"/>
                  <a:gd name="T29" fmla="*/ 1 h 271"/>
                  <a:gd name="T30" fmla="*/ 1 w 116"/>
                  <a:gd name="T31" fmla="*/ 1 h 271"/>
                  <a:gd name="T32" fmla="*/ 1 w 116"/>
                  <a:gd name="T33" fmla="*/ 1 h 271"/>
                  <a:gd name="T34" fmla="*/ 1 w 116"/>
                  <a:gd name="T35" fmla="*/ 1 h 271"/>
                  <a:gd name="T36" fmla="*/ 1 w 116"/>
                  <a:gd name="T37" fmla="*/ 1 h 271"/>
                  <a:gd name="T38" fmla="*/ 1 w 116"/>
                  <a:gd name="T39" fmla="*/ 1 h 271"/>
                  <a:gd name="T40" fmla="*/ 1 w 116"/>
                  <a:gd name="T41" fmla="*/ 1 h 271"/>
                  <a:gd name="T42" fmla="*/ 1 w 116"/>
                  <a:gd name="T43" fmla="*/ 1 h 271"/>
                  <a:gd name="T44" fmla="*/ 1 w 116"/>
                  <a:gd name="T45" fmla="*/ 1 h 271"/>
                  <a:gd name="T46" fmla="*/ 0 w 116"/>
                  <a:gd name="T47" fmla="*/ 1 h 271"/>
                  <a:gd name="T48" fmla="*/ 0 w 116"/>
                  <a:gd name="T49" fmla="*/ 1 h 271"/>
                  <a:gd name="T50" fmla="*/ 1 w 116"/>
                  <a:gd name="T51" fmla="*/ 1 h 271"/>
                  <a:gd name="T52" fmla="*/ 1 w 116"/>
                  <a:gd name="T53" fmla="*/ 1 h 271"/>
                  <a:gd name="T54" fmla="*/ 1 w 116"/>
                  <a:gd name="T55" fmla="*/ 1 h 271"/>
                  <a:gd name="T56" fmla="*/ 1 w 116"/>
                  <a:gd name="T57" fmla="*/ 1 h 271"/>
                  <a:gd name="T58" fmla="*/ 1 w 116"/>
                  <a:gd name="T59" fmla="*/ 1 h 271"/>
                  <a:gd name="T60" fmla="*/ 1 w 116"/>
                  <a:gd name="T61" fmla="*/ 1 h 271"/>
                  <a:gd name="T62" fmla="*/ 1 w 116"/>
                  <a:gd name="T63" fmla="*/ 1 h 271"/>
                  <a:gd name="T64" fmla="*/ 1 w 116"/>
                  <a:gd name="T65" fmla="*/ 0 h 27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6"/>
                  <a:gd name="T100" fmla="*/ 0 h 271"/>
                  <a:gd name="T101" fmla="*/ 116 w 116"/>
                  <a:gd name="T102" fmla="*/ 271 h 27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6" h="271">
                    <a:moveTo>
                      <a:pt x="62" y="0"/>
                    </a:moveTo>
                    <a:lnTo>
                      <a:pt x="74" y="3"/>
                    </a:lnTo>
                    <a:lnTo>
                      <a:pt x="84" y="11"/>
                    </a:lnTo>
                    <a:lnTo>
                      <a:pt x="95" y="24"/>
                    </a:lnTo>
                    <a:lnTo>
                      <a:pt x="102" y="42"/>
                    </a:lnTo>
                    <a:lnTo>
                      <a:pt x="108" y="61"/>
                    </a:lnTo>
                    <a:lnTo>
                      <a:pt x="113" y="84"/>
                    </a:lnTo>
                    <a:lnTo>
                      <a:pt x="116" y="110"/>
                    </a:lnTo>
                    <a:lnTo>
                      <a:pt x="116" y="138"/>
                    </a:lnTo>
                    <a:lnTo>
                      <a:pt x="114" y="165"/>
                    </a:lnTo>
                    <a:lnTo>
                      <a:pt x="110" y="190"/>
                    </a:lnTo>
                    <a:lnTo>
                      <a:pt x="104" y="212"/>
                    </a:lnTo>
                    <a:lnTo>
                      <a:pt x="96" y="233"/>
                    </a:lnTo>
                    <a:lnTo>
                      <a:pt x="86" y="250"/>
                    </a:lnTo>
                    <a:lnTo>
                      <a:pt x="77" y="261"/>
                    </a:lnTo>
                    <a:lnTo>
                      <a:pt x="65" y="269"/>
                    </a:lnTo>
                    <a:lnTo>
                      <a:pt x="53" y="271"/>
                    </a:lnTo>
                    <a:lnTo>
                      <a:pt x="41" y="268"/>
                    </a:lnTo>
                    <a:lnTo>
                      <a:pt x="31" y="259"/>
                    </a:lnTo>
                    <a:lnTo>
                      <a:pt x="22" y="246"/>
                    </a:lnTo>
                    <a:lnTo>
                      <a:pt x="14" y="230"/>
                    </a:lnTo>
                    <a:lnTo>
                      <a:pt x="7" y="209"/>
                    </a:lnTo>
                    <a:lnTo>
                      <a:pt x="3" y="186"/>
                    </a:lnTo>
                    <a:lnTo>
                      <a:pt x="0" y="160"/>
                    </a:lnTo>
                    <a:lnTo>
                      <a:pt x="0" y="133"/>
                    </a:lnTo>
                    <a:lnTo>
                      <a:pt x="3" y="105"/>
                    </a:lnTo>
                    <a:lnTo>
                      <a:pt x="6" y="81"/>
                    </a:lnTo>
                    <a:lnTo>
                      <a:pt x="13" y="58"/>
                    </a:lnTo>
                    <a:lnTo>
                      <a:pt x="20" y="37"/>
                    </a:lnTo>
                    <a:lnTo>
                      <a:pt x="29" y="21"/>
                    </a:lnTo>
                    <a:lnTo>
                      <a:pt x="40" y="9"/>
                    </a:lnTo>
                    <a:lnTo>
                      <a:pt x="50" y="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D18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66" name="Freeform 160"/>
              <p:cNvSpPr>
                <a:spLocks/>
              </p:cNvSpPr>
              <p:nvPr/>
            </p:nvSpPr>
            <p:spPr bwMode="auto">
              <a:xfrm>
                <a:off x="4457" y="3074"/>
                <a:ext cx="41" cy="98"/>
              </a:xfrm>
              <a:custGeom>
                <a:avLst/>
                <a:gdLst>
                  <a:gd name="T0" fmla="*/ 0 w 84"/>
                  <a:gd name="T1" fmla="*/ 0 h 195"/>
                  <a:gd name="T2" fmla="*/ 0 w 84"/>
                  <a:gd name="T3" fmla="*/ 1 h 195"/>
                  <a:gd name="T4" fmla="*/ 0 w 84"/>
                  <a:gd name="T5" fmla="*/ 1 h 195"/>
                  <a:gd name="T6" fmla="*/ 0 w 84"/>
                  <a:gd name="T7" fmla="*/ 1 h 195"/>
                  <a:gd name="T8" fmla="*/ 0 w 84"/>
                  <a:gd name="T9" fmla="*/ 1 h 195"/>
                  <a:gd name="T10" fmla="*/ 0 w 84"/>
                  <a:gd name="T11" fmla="*/ 1 h 195"/>
                  <a:gd name="T12" fmla="*/ 0 w 84"/>
                  <a:gd name="T13" fmla="*/ 1 h 195"/>
                  <a:gd name="T14" fmla="*/ 0 w 84"/>
                  <a:gd name="T15" fmla="*/ 1 h 195"/>
                  <a:gd name="T16" fmla="*/ 0 w 84"/>
                  <a:gd name="T17" fmla="*/ 1 h 195"/>
                  <a:gd name="T18" fmla="*/ 0 w 84"/>
                  <a:gd name="T19" fmla="*/ 1 h 195"/>
                  <a:gd name="T20" fmla="*/ 0 w 84"/>
                  <a:gd name="T21" fmla="*/ 1 h 195"/>
                  <a:gd name="T22" fmla="*/ 0 w 84"/>
                  <a:gd name="T23" fmla="*/ 1 h 195"/>
                  <a:gd name="T24" fmla="*/ 0 w 84"/>
                  <a:gd name="T25" fmla="*/ 1 h 195"/>
                  <a:gd name="T26" fmla="*/ 0 w 84"/>
                  <a:gd name="T27" fmla="*/ 1 h 195"/>
                  <a:gd name="T28" fmla="*/ 0 w 84"/>
                  <a:gd name="T29" fmla="*/ 1 h 195"/>
                  <a:gd name="T30" fmla="*/ 0 w 84"/>
                  <a:gd name="T31" fmla="*/ 1 h 195"/>
                  <a:gd name="T32" fmla="*/ 0 w 84"/>
                  <a:gd name="T33" fmla="*/ 1 h 195"/>
                  <a:gd name="T34" fmla="*/ 0 w 84"/>
                  <a:gd name="T35" fmla="*/ 1 h 195"/>
                  <a:gd name="T36" fmla="*/ 0 w 84"/>
                  <a:gd name="T37" fmla="*/ 1 h 195"/>
                  <a:gd name="T38" fmla="*/ 0 w 84"/>
                  <a:gd name="T39" fmla="*/ 1 h 195"/>
                  <a:gd name="T40" fmla="*/ 0 w 84"/>
                  <a:gd name="T41" fmla="*/ 1 h 195"/>
                  <a:gd name="T42" fmla="*/ 0 w 84"/>
                  <a:gd name="T43" fmla="*/ 1 h 195"/>
                  <a:gd name="T44" fmla="*/ 0 w 84"/>
                  <a:gd name="T45" fmla="*/ 1 h 195"/>
                  <a:gd name="T46" fmla="*/ 0 w 84"/>
                  <a:gd name="T47" fmla="*/ 1 h 195"/>
                  <a:gd name="T48" fmla="*/ 0 w 84"/>
                  <a:gd name="T49" fmla="*/ 0 h 1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4"/>
                  <a:gd name="T76" fmla="*/ 0 h 195"/>
                  <a:gd name="T77" fmla="*/ 84 w 84"/>
                  <a:gd name="T78" fmla="*/ 195 h 1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4" h="195">
                    <a:moveTo>
                      <a:pt x="45" y="0"/>
                    </a:moveTo>
                    <a:lnTo>
                      <a:pt x="61" y="9"/>
                    </a:lnTo>
                    <a:lnTo>
                      <a:pt x="73" y="30"/>
                    </a:lnTo>
                    <a:lnTo>
                      <a:pt x="81" y="62"/>
                    </a:lnTo>
                    <a:lnTo>
                      <a:pt x="84" y="99"/>
                    </a:lnTo>
                    <a:lnTo>
                      <a:pt x="82" y="119"/>
                    </a:lnTo>
                    <a:lnTo>
                      <a:pt x="79" y="137"/>
                    </a:lnTo>
                    <a:lnTo>
                      <a:pt x="75" y="153"/>
                    </a:lnTo>
                    <a:lnTo>
                      <a:pt x="69" y="168"/>
                    </a:lnTo>
                    <a:lnTo>
                      <a:pt x="63" y="179"/>
                    </a:lnTo>
                    <a:lnTo>
                      <a:pt x="56" y="187"/>
                    </a:lnTo>
                    <a:lnTo>
                      <a:pt x="48" y="194"/>
                    </a:lnTo>
                    <a:lnTo>
                      <a:pt x="39" y="195"/>
                    </a:lnTo>
                    <a:lnTo>
                      <a:pt x="23" y="186"/>
                    </a:lnTo>
                    <a:lnTo>
                      <a:pt x="11" y="164"/>
                    </a:lnTo>
                    <a:lnTo>
                      <a:pt x="3" y="134"/>
                    </a:lnTo>
                    <a:lnTo>
                      <a:pt x="0" y="96"/>
                    </a:lnTo>
                    <a:lnTo>
                      <a:pt x="2" y="77"/>
                    </a:lnTo>
                    <a:lnTo>
                      <a:pt x="5" y="59"/>
                    </a:lnTo>
                    <a:lnTo>
                      <a:pt x="9" y="43"/>
                    </a:lnTo>
                    <a:lnTo>
                      <a:pt x="15" y="28"/>
                    </a:lnTo>
                    <a:lnTo>
                      <a:pt x="21" y="17"/>
                    </a:lnTo>
                    <a:lnTo>
                      <a:pt x="29" y="9"/>
                    </a:lnTo>
                    <a:lnTo>
                      <a:pt x="36" y="2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67" name="Freeform 161"/>
              <p:cNvSpPr>
                <a:spLocks/>
              </p:cNvSpPr>
              <p:nvPr/>
            </p:nvSpPr>
            <p:spPr bwMode="auto">
              <a:xfrm>
                <a:off x="4378" y="3191"/>
                <a:ext cx="22" cy="37"/>
              </a:xfrm>
              <a:custGeom>
                <a:avLst/>
                <a:gdLst>
                  <a:gd name="T0" fmla="*/ 1 w 43"/>
                  <a:gd name="T1" fmla="*/ 0 h 73"/>
                  <a:gd name="T2" fmla="*/ 1 w 43"/>
                  <a:gd name="T3" fmla="*/ 1 h 73"/>
                  <a:gd name="T4" fmla="*/ 1 w 43"/>
                  <a:gd name="T5" fmla="*/ 1 h 73"/>
                  <a:gd name="T6" fmla="*/ 1 w 43"/>
                  <a:gd name="T7" fmla="*/ 1 h 73"/>
                  <a:gd name="T8" fmla="*/ 1 w 43"/>
                  <a:gd name="T9" fmla="*/ 1 h 73"/>
                  <a:gd name="T10" fmla="*/ 1 w 43"/>
                  <a:gd name="T11" fmla="*/ 1 h 73"/>
                  <a:gd name="T12" fmla="*/ 1 w 43"/>
                  <a:gd name="T13" fmla="*/ 1 h 73"/>
                  <a:gd name="T14" fmla="*/ 1 w 43"/>
                  <a:gd name="T15" fmla="*/ 1 h 73"/>
                  <a:gd name="T16" fmla="*/ 1 w 43"/>
                  <a:gd name="T17" fmla="*/ 1 h 73"/>
                  <a:gd name="T18" fmla="*/ 1 w 43"/>
                  <a:gd name="T19" fmla="*/ 1 h 73"/>
                  <a:gd name="T20" fmla="*/ 1 w 43"/>
                  <a:gd name="T21" fmla="*/ 1 h 73"/>
                  <a:gd name="T22" fmla="*/ 0 w 43"/>
                  <a:gd name="T23" fmla="*/ 1 h 73"/>
                  <a:gd name="T24" fmla="*/ 0 w 43"/>
                  <a:gd name="T25" fmla="*/ 1 h 73"/>
                  <a:gd name="T26" fmla="*/ 1 w 43"/>
                  <a:gd name="T27" fmla="*/ 1 h 73"/>
                  <a:gd name="T28" fmla="*/ 1 w 43"/>
                  <a:gd name="T29" fmla="*/ 1 h 73"/>
                  <a:gd name="T30" fmla="*/ 1 w 43"/>
                  <a:gd name="T31" fmla="*/ 1 h 73"/>
                  <a:gd name="T32" fmla="*/ 1 w 43"/>
                  <a:gd name="T33" fmla="*/ 0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73"/>
                  <a:gd name="T53" fmla="*/ 43 w 43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73">
                    <a:moveTo>
                      <a:pt x="28" y="0"/>
                    </a:moveTo>
                    <a:lnTo>
                      <a:pt x="36" y="5"/>
                    </a:lnTo>
                    <a:lnTo>
                      <a:pt x="40" y="13"/>
                    </a:lnTo>
                    <a:lnTo>
                      <a:pt x="43" y="26"/>
                    </a:lnTo>
                    <a:lnTo>
                      <a:pt x="43" y="41"/>
                    </a:lnTo>
                    <a:lnTo>
                      <a:pt x="39" y="54"/>
                    </a:lnTo>
                    <a:lnTo>
                      <a:pt x="33" y="65"/>
                    </a:lnTo>
                    <a:lnTo>
                      <a:pt x="24" y="72"/>
                    </a:lnTo>
                    <a:lnTo>
                      <a:pt x="16" y="73"/>
                    </a:lnTo>
                    <a:lnTo>
                      <a:pt x="9" y="68"/>
                    </a:lnTo>
                    <a:lnTo>
                      <a:pt x="3" y="59"/>
                    </a:lnTo>
                    <a:lnTo>
                      <a:pt x="0" y="47"/>
                    </a:lnTo>
                    <a:lnTo>
                      <a:pt x="0" y="33"/>
                    </a:lnTo>
                    <a:lnTo>
                      <a:pt x="4" y="20"/>
                    </a:lnTo>
                    <a:lnTo>
                      <a:pt x="10" y="8"/>
                    </a:lnTo>
                    <a:lnTo>
                      <a:pt x="19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68" name="Freeform 162"/>
              <p:cNvSpPr>
                <a:spLocks/>
              </p:cNvSpPr>
              <p:nvPr/>
            </p:nvSpPr>
            <p:spPr bwMode="auto">
              <a:xfrm>
                <a:off x="4496" y="3220"/>
                <a:ext cx="22" cy="37"/>
              </a:xfrm>
              <a:custGeom>
                <a:avLst/>
                <a:gdLst>
                  <a:gd name="T0" fmla="*/ 1 w 44"/>
                  <a:gd name="T1" fmla="*/ 0 h 73"/>
                  <a:gd name="T2" fmla="*/ 1 w 44"/>
                  <a:gd name="T3" fmla="*/ 1 h 73"/>
                  <a:gd name="T4" fmla="*/ 1 w 44"/>
                  <a:gd name="T5" fmla="*/ 1 h 73"/>
                  <a:gd name="T6" fmla="*/ 1 w 44"/>
                  <a:gd name="T7" fmla="*/ 1 h 73"/>
                  <a:gd name="T8" fmla="*/ 1 w 44"/>
                  <a:gd name="T9" fmla="*/ 1 h 73"/>
                  <a:gd name="T10" fmla="*/ 1 w 44"/>
                  <a:gd name="T11" fmla="*/ 1 h 73"/>
                  <a:gd name="T12" fmla="*/ 1 w 44"/>
                  <a:gd name="T13" fmla="*/ 1 h 73"/>
                  <a:gd name="T14" fmla="*/ 1 w 44"/>
                  <a:gd name="T15" fmla="*/ 1 h 73"/>
                  <a:gd name="T16" fmla="*/ 1 w 44"/>
                  <a:gd name="T17" fmla="*/ 1 h 73"/>
                  <a:gd name="T18" fmla="*/ 1 w 44"/>
                  <a:gd name="T19" fmla="*/ 1 h 73"/>
                  <a:gd name="T20" fmla="*/ 1 w 44"/>
                  <a:gd name="T21" fmla="*/ 1 h 73"/>
                  <a:gd name="T22" fmla="*/ 0 w 44"/>
                  <a:gd name="T23" fmla="*/ 1 h 73"/>
                  <a:gd name="T24" fmla="*/ 0 w 44"/>
                  <a:gd name="T25" fmla="*/ 1 h 73"/>
                  <a:gd name="T26" fmla="*/ 1 w 44"/>
                  <a:gd name="T27" fmla="*/ 1 h 73"/>
                  <a:gd name="T28" fmla="*/ 1 w 44"/>
                  <a:gd name="T29" fmla="*/ 1 h 73"/>
                  <a:gd name="T30" fmla="*/ 1 w 44"/>
                  <a:gd name="T31" fmla="*/ 0 h 73"/>
                  <a:gd name="T32" fmla="*/ 1 w 44"/>
                  <a:gd name="T33" fmla="*/ 0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73"/>
                  <a:gd name="T53" fmla="*/ 44 w 44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73">
                    <a:moveTo>
                      <a:pt x="27" y="0"/>
                    </a:moveTo>
                    <a:lnTo>
                      <a:pt x="35" y="3"/>
                    </a:lnTo>
                    <a:lnTo>
                      <a:pt x="41" y="13"/>
                    </a:lnTo>
                    <a:lnTo>
                      <a:pt x="44" y="26"/>
                    </a:lnTo>
                    <a:lnTo>
                      <a:pt x="44" y="40"/>
                    </a:lnTo>
                    <a:lnTo>
                      <a:pt x="39" y="53"/>
                    </a:lnTo>
                    <a:lnTo>
                      <a:pt x="32" y="65"/>
                    </a:lnTo>
                    <a:lnTo>
                      <a:pt x="24" y="71"/>
                    </a:lnTo>
                    <a:lnTo>
                      <a:pt x="15" y="73"/>
                    </a:lnTo>
                    <a:lnTo>
                      <a:pt x="8" y="68"/>
                    </a:lnTo>
                    <a:lnTo>
                      <a:pt x="2" y="58"/>
                    </a:lnTo>
                    <a:lnTo>
                      <a:pt x="0" y="47"/>
                    </a:lnTo>
                    <a:lnTo>
                      <a:pt x="0" y="32"/>
                    </a:lnTo>
                    <a:lnTo>
                      <a:pt x="5" y="18"/>
                    </a:lnTo>
                    <a:lnTo>
                      <a:pt x="11" y="6"/>
                    </a:lnTo>
                    <a:lnTo>
                      <a:pt x="18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69" name="Freeform 163"/>
              <p:cNvSpPr>
                <a:spLocks/>
              </p:cNvSpPr>
              <p:nvPr/>
            </p:nvSpPr>
            <p:spPr bwMode="auto">
              <a:xfrm>
                <a:off x="4417" y="3202"/>
                <a:ext cx="22" cy="36"/>
              </a:xfrm>
              <a:custGeom>
                <a:avLst/>
                <a:gdLst>
                  <a:gd name="T0" fmla="*/ 1 w 44"/>
                  <a:gd name="T1" fmla="*/ 0 h 73"/>
                  <a:gd name="T2" fmla="*/ 1 w 44"/>
                  <a:gd name="T3" fmla="*/ 0 h 73"/>
                  <a:gd name="T4" fmla="*/ 1 w 44"/>
                  <a:gd name="T5" fmla="*/ 0 h 73"/>
                  <a:gd name="T6" fmla="*/ 1 w 44"/>
                  <a:gd name="T7" fmla="*/ 0 h 73"/>
                  <a:gd name="T8" fmla="*/ 1 w 44"/>
                  <a:gd name="T9" fmla="*/ 0 h 73"/>
                  <a:gd name="T10" fmla="*/ 1 w 44"/>
                  <a:gd name="T11" fmla="*/ 0 h 73"/>
                  <a:gd name="T12" fmla="*/ 1 w 44"/>
                  <a:gd name="T13" fmla="*/ 0 h 73"/>
                  <a:gd name="T14" fmla="*/ 1 w 44"/>
                  <a:gd name="T15" fmla="*/ 0 h 73"/>
                  <a:gd name="T16" fmla="*/ 1 w 44"/>
                  <a:gd name="T17" fmla="*/ 0 h 73"/>
                  <a:gd name="T18" fmla="*/ 1 w 44"/>
                  <a:gd name="T19" fmla="*/ 0 h 73"/>
                  <a:gd name="T20" fmla="*/ 1 w 44"/>
                  <a:gd name="T21" fmla="*/ 0 h 73"/>
                  <a:gd name="T22" fmla="*/ 0 w 44"/>
                  <a:gd name="T23" fmla="*/ 0 h 73"/>
                  <a:gd name="T24" fmla="*/ 0 w 44"/>
                  <a:gd name="T25" fmla="*/ 0 h 73"/>
                  <a:gd name="T26" fmla="*/ 1 w 44"/>
                  <a:gd name="T27" fmla="*/ 0 h 73"/>
                  <a:gd name="T28" fmla="*/ 1 w 44"/>
                  <a:gd name="T29" fmla="*/ 0 h 73"/>
                  <a:gd name="T30" fmla="*/ 1 w 44"/>
                  <a:gd name="T31" fmla="*/ 0 h 73"/>
                  <a:gd name="T32" fmla="*/ 1 w 44"/>
                  <a:gd name="T33" fmla="*/ 0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73"/>
                  <a:gd name="T53" fmla="*/ 44 w 44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73">
                    <a:moveTo>
                      <a:pt x="27" y="0"/>
                    </a:moveTo>
                    <a:lnTo>
                      <a:pt x="36" y="5"/>
                    </a:lnTo>
                    <a:lnTo>
                      <a:pt x="42" y="13"/>
                    </a:lnTo>
                    <a:lnTo>
                      <a:pt x="44" y="26"/>
                    </a:lnTo>
                    <a:lnTo>
                      <a:pt x="42" y="41"/>
                    </a:lnTo>
                    <a:lnTo>
                      <a:pt x="39" y="54"/>
                    </a:lnTo>
                    <a:lnTo>
                      <a:pt x="33" y="65"/>
                    </a:lnTo>
                    <a:lnTo>
                      <a:pt x="24" y="72"/>
                    </a:lnTo>
                    <a:lnTo>
                      <a:pt x="15" y="73"/>
                    </a:lnTo>
                    <a:lnTo>
                      <a:pt x="8" y="69"/>
                    </a:lnTo>
                    <a:lnTo>
                      <a:pt x="2" y="59"/>
                    </a:lnTo>
                    <a:lnTo>
                      <a:pt x="0" y="47"/>
                    </a:lnTo>
                    <a:lnTo>
                      <a:pt x="0" y="33"/>
                    </a:lnTo>
                    <a:lnTo>
                      <a:pt x="5" y="20"/>
                    </a:lnTo>
                    <a:lnTo>
                      <a:pt x="11" y="8"/>
                    </a:lnTo>
                    <a:lnTo>
                      <a:pt x="18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70" name="Freeform 164"/>
              <p:cNvSpPr>
                <a:spLocks/>
              </p:cNvSpPr>
              <p:nvPr/>
            </p:nvSpPr>
            <p:spPr bwMode="auto">
              <a:xfrm>
                <a:off x="4534" y="3231"/>
                <a:ext cx="22" cy="36"/>
              </a:xfrm>
              <a:custGeom>
                <a:avLst/>
                <a:gdLst>
                  <a:gd name="T0" fmla="*/ 1 w 44"/>
                  <a:gd name="T1" fmla="*/ 0 h 73"/>
                  <a:gd name="T2" fmla="*/ 1 w 44"/>
                  <a:gd name="T3" fmla="*/ 0 h 73"/>
                  <a:gd name="T4" fmla="*/ 1 w 44"/>
                  <a:gd name="T5" fmla="*/ 0 h 73"/>
                  <a:gd name="T6" fmla="*/ 1 w 44"/>
                  <a:gd name="T7" fmla="*/ 0 h 73"/>
                  <a:gd name="T8" fmla="*/ 1 w 44"/>
                  <a:gd name="T9" fmla="*/ 0 h 73"/>
                  <a:gd name="T10" fmla="*/ 1 w 44"/>
                  <a:gd name="T11" fmla="*/ 0 h 73"/>
                  <a:gd name="T12" fmla="*/ 1 w 44"/>
                  <a:gd name="T13" fmla="*/ 0 h 73"/>
                  <a:gd name="T14" fmla="*/ 1 w 44"/>
                  <a:gd name="T15" fmla="*/ 0 h 73"/>
                  <a:gd name="T16" fmla="*/ 1 w 44"/>
                  <a:gd name="T17" fmla="*/ 0 h 73"/>
                  <a:gd name="T18" fmla="*/ 1 w 44"/>
                  <a:gd name="T19" fmla="*/ 0 h 73"/>
                  <a:gd name="T20" fmla="*/ 1 w 44"/>
                  <a:gd name="T21" fmla="*/ 0 h 73"/>
                  <a:gd name="T22" fmla="*/ 0 w 44"/>
                  <a:gd name="T23" fmla="*/ 0 h 73"/>
                  <a:gd name="T24" fmla="*/ 1 w 44"/>
                  <a:gd name="T25" fmla="*/ 0 h 73"/>
                  <a:gd name="T26" fmla="*/ 1 w 44"/>
                  <a:gd name="T27" fmla="*/ 0 h 73"/>
                  <a:gd name="T28" fmla="*/ 1 w 44"/>
                  <a:gd name="T29" fmla="*/ 0 h 73"/>
                  <a:gd name="T30" fmla="*/ 1 w 44"/>
                  <a:gd name="T31" fmla="*/ 0 h 73"/>
                  <a:gd name="T32" fmla="*/ 1 w 44"/>
                  <a:gd name="T33" fmla="*/ 0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73"/>
                  <a:gd name="T53" fmla="*/ 44 w 44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73">
                    <a:moveTo>
                      <a:pt x="29" y="0"/>
                    </a:moveTo>
                    <a:lnTo>
                      <a:pt x="36" y="3"/>
                    </a:lnTo>
                    <a:lnTo>
                      <a:pt x="42" y="13"/>
                    </a:lnTo>
                    <a:lnTo>
                      <a:pt x="44" y="26"/>
                    </a:lnTo>
                    <a:lnTo>
                      <a:pt x="44" y="40"/>
                    </a:lnTo>
                    <a:lnTo>
                      <a:pt x="39" y="53"/>
                    </a:lnTo>
                    <a:lnTo>
                      <a:pt x="33" y="65"/>
                    </a:lnTo>
                    <a:lnTo>
                      <a:pt x="26" y="71"/>
                    </a:lnTo>
                    <a:lnTo>
                      <a:pt x="17" y="73"/>
                    </a:lnTo>
                    <a:lnTo>
                      <a:pt x="9" y="68"/>
                    </a:lnTo>
                    <a:lnTo>
                      <a:pt x="3" y="58"/>
                    </a:lnTo>
                    <a:lnTo>
                      <a:pt x="0" y="47"/>
                    </a:lnTo>
                    <a:lnTo>
                      <a:pt x="2" y="32"/>
                    </a:lnTo>
                    <a:lnTo>
                      <a:pt x="6" y="18"/>
                    </a:lnTo>
                    <a:lnTo>
                      <a:pt x="12" y="6"/>
                    </a:lnTo>
                    <a:lnTo>
                      <a:pt x="20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71" name="Freeform 165"/>
              <p:cNvSpPr>
                <a:spLocks/>
              </p:cNvSpPr>
              <p:nvPr/>
            </p:nvSpPr>
            <p:spPr bwMode="auto">
              <a:xfrm>
                <a:off x="4381" y="3195"/>
                <a:ext cx="17" cy="29"/>
              </a:xfrm>
              <a:custGeom>
                <a:avLst/>
                <a:gdLst>
                  <a:gd name="T0" fmla="*/ 1 w 33"/>
                  <a:gd name="T1" fmla="*/ 0 h 57"/>
                  <a:gd name="T2" fmla="*/ 1 w 33"/>
                  <a:gd name="T3" fmla="*/ 1 h 57"/>
                  <a:gd name="T4" fmla="*/ 1 w 33"/>
                  <a:gd name="T5" fmla="*/ 1 h 57"/>
                  <a:gd name="T6" fmla="*/ 1 w 33"/>
                  <a:gd name="T7" fmla="*/ 1 h 57"/>
                  <a:gd name="T8" fmla="*/ 1 w 33"/>
                  <a:gd name="T9" fmla="*/ 1 h 57"/>
                  <a:gd name="T10" fmla="*/ 1 w 33"/>
                  <a:gd name="T11" fmla="*/ 1 h 57"/>
                  <a:gd name="T12" fmla="*/ 1 w 33"/>
                  <a:gd name="T13" fmla="*/ 1 h 57"/>
                  <a:gd name="T14" fmla="*/ 1 w 33"/>
                  <a:gd name="T15" fmla="*/ 1 h 57"/>
                  <a:gd name="T16" fmla="*/ 1 w 33"/>
                  <a:gd name="T17" fmla="*/ 1 h 57"/>
                  <a:gd name="T18" fmla="*/ 1 w 33"/>
                  <a:gd name="T19" fmla="*/ 1 h 57"/>
                  <a:gd name="T20" fmla="*/ 1 w 33"/>
                  <a:gd name="T21" fmla="*/ 1 h 57"/>
                  <a:gd name="T22" fmla="*/ 0 w 33"/>
                  <a:gd name="T23" fmla="*/ 1 h 57"/>
                  <a:gd name="T24" fmla="*/ 0 w 33"/>
                  <a:gd name="T25" fmla="*/ 1 h 57"/>
                  <a:gd name="T26" fmla="*/ 1 w 33"/>
                  <a:gd name="T27" fmla="*/ 1 h 57"/>
                  <a:gd name="T28" fmla="*/ 1 w 33"/>
                  <a:gd name="T29" fmla="*/ 1 h 57"/>
                  <a:gd name="T30" fmla="*/ 1 w 33"/>
                  <a:gd name="T31" fmla="*/ 1 h 57"/>
                  <a:gd name="T32" fmla="*/ 1 w 33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57"/>
                  <a:gd name="T53" fmla="*/ 33 w 33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57">
                    <a:moveTo>
                      <a:pt x="21" y="0"/>
                    </a:moveTo>
                    <a:lnTo>
                      <a:pt x="27" y="4"/>
                    </a:lnTo>
                    <a:lnTo>
                      <a:pt x="31" y="12"/>
                    </a:lnTo>
                    <a:lnTo>
                      <a:pt x="33" y="21"/>
                    </a:lnTo>
                    <a:lnTo>
                      <a:pt x="33" y="33"/>
                    </a:lnTo>
                    <a:lnTo>
                      <a:pt x="30" y="43"/>
                    </a:lnTo>
                    <a:lnTo>
                      <a:pt x="25" y="51"/>
                    </a:lnTo>
                    <a:lnTo>
                      <a:pt x="18" y="56"/>
                    </a:lnTo>
                    <a:lnTo>
                      <a:pt x="12" y="57"/>
                    </a:lnTo>
                    <a:lnTo>
                      <a:pt x="6" y="54"/>
                    </a:lnTo>
                    <a:lnTo>
                      <a:pt x="1" y="46"/>
                    </a:lnTo>
                    <a:lnTo>
                      <a:pt x="0" y="38"/>
                    </a:lnTo>
                    <a:lnTo>
                      <a:pt x="0" y="26"/>
                    </a:lnTo>
                    <a:lnTo>
                      <a:pt x="3" y="15"/>
                    </a:lnTo>
                    <a:lnTo>
                      <a:pt x="7" y="7"/>
                    </a:lnTo>
                    <a:lnTo>
                      <a:pt x="13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72" name="Freeform 166"/>
              <p:cNvSpPr>
                <a:spLocks/>
              </p:cNvSpPr>
              <p:nvPr/>
            </p:nvSpPr>
            <p:spPr bwMode="auto">
              <a:xfrm>
                <a:off x="4498" y="3224"/>
                <a:ext cx="18" cy="29"/>
              </a:xfrm>
              <a:custGeom>
                <a:avLst/>
                <a:gdLst>
                  <a:gd name="T0" fmla="*/ 1 w 34"/>
                  <a:gd name="T1" fmla="*/ 0 h 57"/>
                  <a:gd name="T2" fmla="*/ 1 w 34"/>
                  <a:gd name="T3" fmla="*/ 1 h 57"/>
                  <a:gd name="T4" fmla="*/ 1 w 34"/>
                  <a:gd name="T5" fmla="*/ 1 h 57"/>
                  <a:gd name="T6" fmla="*/ 1 w 34"/>
                  <a:gd name="T7" fmla="*/ 1 h 57"/>
                  <a:gd name="T8" fmla="*/ 1 w 34"/>
                  <a:gd name="T9" fmla="*/ 1 h 57"/>
                  <a:gd name="T10" fmla="*/ 1 w 34"/>
                  <a:gd name="T11" fmla="*/ 1 h 57"/>
                  <a:gd name="T12" fmla="*/ 1 w 34"/>
                  <a:gd name="T13" fmla="*/ 1 h 57"/>
                  <a:gd name="T14" fmla="*/ 1 w 34"/>
                  <a:gd name="T15" fmla="*/ 1 h 57"/>
                  <a:gd name="T16" fmla="*/ 1 w 34"/>
                  <a:gd name="T17" fmla="*/ 1 h 57"/>
                  <a:gd name="T18" fmla="*/ 1 w 34"/>
                  <a:gd name="T19" fmla="*/ 1 h 57"/>
                  <a:gd name="T20" fmla="*/ 1 w 34"/>
                  <a:gd name="T21" fmla="*/ 1 h 57"/>
                  <a:gd name="T22" fmla="*/ 0 w 34"/>
                  <a:gd name="T23" fmla="*/ 1 h 57"/>
                  <a:gd name="T24" fmla="*/ 0 w 34"/>
                  <a:gd name="T25" fmla="*/ 1 h 57"/>
                  <a:gd name="T26" fmla="*/ 1 w 34"/>
                  <a:gd name="T27" fmla="*/ 1 h 57"/>
                  <a:gd name="T28" fmla="*/ 1 w 34"/>
                  <a:gd name="T29" fmla="*/ 1 h 57"/>
                  <a:gd name="T30" fmla="*/ 1 w 34"/>
                  <a:gd name="T31" fmla="*/ 1 h 57"/>
                  <a:gd name="T32" fmla="*/ 1 w 34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"/>
                  <a:gd name="T52" fmla="*/ 0 h 57"/>
                  <a:gd name="T53" fmla="*/ 34 w 34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" h="57">
                    <a:moveTo>
                      <a:pt x="22" y="0"/>
                    </a:moveTo>
                    <a:lnTo>
                      <a:pt x="28" y="3"/>
                    </a:lnTo>
                    <a:lnTo>
                      <a:pt x="33" y="10"/>
                    </a:lnTo>
                    <a:lnTo>
                      <a:pt x="34" y="19"/>
                    </a:lnTo>
                    <a:lnTo>
                      <a:pt x="33" y="31"/>
                    </a:lnTo>
                    <a:lnTo>
                      <a:pt x="30" y="42"/>
                    </a:lnTo>
                    <a:lnTo>
                      <a:pt x="25" y="50"/>
                    </a:lnTo>
                    <a:lnTo>
                      <a:pt x="19" y="55"/>
                    </a:lnTo>
                    <a:lnTo>
                      <a:pt x="12" y="57"/>
                    </a:lnTo>
                    <a:lnTo>
                      <a:pt x="6" y="52"/>
                    </a:lnTo>
                    <a:lnTo>
                      <a:pt x="1" y="45"/>
                    </a:lnTo>
                    <a:lnTo>
                      <a:pt x="0" y="36"/>
                    </a:lnTo>
                    <a:lnTo>
                      <a:pt x="0" y="24"/>
                    </a:lnTo>
                    <a:lnTo>
                      <a:pt x="3" y="14"/>
                    </a:lnTo>
                    <a:lnTo>
                      <a:pt x="9" y="6"/>
                    </a:lnTo>
                    <a:lnTo>
                      <a:pt x="15" y="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73" name="Freeform 167"/>
              <p:cNvSpPr>
                <a:spLocks/>
              </p:cNvSpPr>
              <p:nvPr/>
            </p:nvSpPr>
            <p:spPr bwMode="auto">
              <a:xfrm>
                <a:off x="4419" y="3206"/>
                <a:ext cx="17" cy="28"/>
              </a:xfrm>
              <a:custGeom>
                <a:avLst/>
                <a:gdLst>
                  <a:gd name="T0" fmla="*/ 1 w 33"/>
                  <a:gd name="T1" fmla="*/ 0 h 57"/>
                  <a:gd name="T2" fmla="*/ 1 w 33"/>
                  <a:gd name="T3" fmla="*/ 0 h 57"/>
                  <a:gd name="T4" fmla="*/ 1 w 33"/>
                  <a:gd name="T5" fmla="*/ 0 h 57"/>
                  <a:gd name="T6" fmla="*/ 1 w 33"/>
                  <a:gd name="T7" fmla="*/ 0 h 57"/>
                  <a:gd name="T8" fmla="*/ 1 w 33"/>
                  <a:gd name="T9" fmla="*/ 0 h 57"/>
                  <a:gd name="T10" fmla="*/ 1 w 33"/>
                  <a:gd name="T11" fmla="*/ 0 h 57"/>
                  <a:gd name="T12" fmla="*/ 1 w 33"/>
                  <a:gd name="T13" fmla="*/ 0 h 57"/>
                  <a:gd name="T14" fmla="*/ 1 w 33"/>
                  <a:gd name="T15" fmla="*/ 0 h 57"/>
                  <a:gd name="T16" fmla="*/ 1 w 33"/>
                  <a:gd name="T17" fmla="*/ 0 h 57"/>
                  <a:gd name="T18" fmla="*/ 1 w 33"/>
                  <a:gd name="T19" fmla="*/ 0 h 57"/>
                  <a:gd name="T20" fmla="*/ 1 w 33"/>
                  <a:gd name="T21" fmla="*/ 0 h 57"/>
                  <a:gd name="T22" fmla="*/ 0 w 33"/>
                  <a:gd name="T23" fmla="*/ 0 h 57"/>
                  <a:gd name="T24" fmla="*/ 0 w 33"/>
                  <a:gd name="T25" fmla="*/ 0 h 57"/>
                  <a:gd name="T26" fmla="*/ 1 w 33"/>
                  <a:gd name="T27" fmla="*/ 0 h 57"/>
                  <a:gd name="T28" fmla="*/ 1 w 33"/>
                  <a:gd name="T29" fmla="*/ 0 h 57"/>
                  <a:gd name="T30" fmla="*/ 1 w 33"/>
                  <a:gd name="T31" fmla="*/ 0 h 57"/>
                  <a:gd name="T32" fmla="*/ 1 w 33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57"/>
                  <a:gd name="T53" fmla="*/ 33 w 33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57">
                    <a:moveTo>
                      <a:pt x="21" y="0"/>
                    </a:moveTo>
                    <a:lnTo>
                      <a:pt x="27" y="4"/>
                    </a:lnTo>
                    <a:lnTo>
                      <a:pt x="31" y="12"/>
                    </a:lnTo>
                    <a:lnTo>
                      <a:pt x="33" y="22"/>
                    </a:lnTo>
                    <a:lnTo>
                      <a:pt x="33" y="33"/>
                    </a:lnTo>
                    <a:lnTo>
                      <a:pt x="30" y="43"/>
                    </a:lnTo>
                    <a:lnTo>
                      <a:pt x="25" y="51"/>
                    </a:lnTo>
                    <a:lnTo>
                      <a:pt x="18" y="56"/>
                    </a:lnTo>
                    <a:lnTo>
                      <a:pt x="12" y="57"/>
                    </a:lnTo>
                    <a:lnTo>
                      <a:pt x="6" y="54"/>
                    </a:lnTo>
                    <a:lnTo>
                      <a:pt x="1" y="46"/>
                    </a:lnTo>
                    <a:lnTo>
                      <a:pt x="0" y="38"/>
                    </a:lnTo>
                    <a:lnTo>
                      <a:pt x="0" y="26"/>
                    </a:lnTo>
                    <a:lnTo>
                      <a:pt x="3" y="15"/>
                    </a:lnTo>
                    <a:lnTo>
                      <a:pt x="9" y="7"/>
                    </a:lnTo>
                    <a:lnTo>
                      <a:pt x="15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74" name="Freeform 168"/>
              <p:cNvSpPr>
                <a:spLocks/>
              </p:cNvSpPr>
              <p:nvPr/>
            </p:nvSpPr>
            <p:spPr bwMode="auto">
              <a:xfrm>
                <a:off x="4537" y="3235"/>
                <a:ext cx="17" cy="28"/>
              </a:xfrm>
              <a:custGeom>
                <a:avLst/>
                <a:gdLst>
                  <a:gd name="T0" fmla="*/ 1 w 33"/>
                  <a:gd name="T1" fmla="*/ 0 h 57"/>
                  <a:gd name="T2" fmla="*/ 1 w 33"/>
                  <a:gd name="T3" fmla="*/ 0 h 57"/>
                  <a:gd name="T4" fmla="*/ 1 w 33"/>
                  <a:gd name="T5" fmla="*/ 0 h 57"/>
                  <a:gd name="T6" fmla="*/ 1 w 33"/>
                  <a:gd name="T7" fmla="*/ 0 h 57"/>
                  <a:gd name="T8" fmla="*/ 1 w 33"/>
                  <a:gd name="T9" fmla="*/ 0 h 57"/>
                  <a:gd name="T10" fmla="*/ 1 w 33"/>
                  <a:gd name="T11" fmla="*/ 0 h 57"/>
                  <a:gd name="T12" fmla="*/ 1 w 33"/>
                  <a:gd name="T13" fmla="*/ 0 h 57"/>
                  <a:gd name="T14" fmla="*/ 1 w 33"/>
                  <a:gd name="T15" fmla="*/ 0 h 57"/>
                  <a:gd name="T16" fmla="*/ 1 w 33"/>
                  <a:gd name="T17" fmla="*/ 0 h 57"/>
                  <a:gd name="T18" fmla="*/ 1 w 33"/>
                  <a:gd name="T19" fmla="*/ 0 h 57"/>
                  <a:gd name="T20" fmla="*/ 1 w 33"/>
                  <a:gd name="T21" fmla="*/ 0 h 57"/>
                  <a:gd name="T22" fmla="*/ 0 w 33"/>
                  <a:gd name="T23" fmla="*/ 0 h 57"/>
                  <a:gd name="T24" fmla="*/ 0 w 33"/>
                  <a:gd name="T25" fmla="*/ 0 h 57"/>
                  <a:gd name="T26" fmla="*/ 1 w 33"/>
                  <a:gd name="T27" fmla="*/ 0 h 57"/>
                  <a:gd name="T28" fmla="*/ 1 w 33"/>
                  <a:gd name="T29" fmla="*/ 0 h 57"/>
                  <a:gd name="T30" fmla="*/ 1 w 33"/>
                  <a:gd name="T31" fmla="*/ 0 h 57"/>
                  <a:gd name="T32" fmla="*/ 1 w 33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57"/>
                  <a:gd name="T53" fmla="*/ 33 w 33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57">
                    <a:moveTo>
                      <a:pt x="21" y="0"/>
                    </a:moveTo>
                    <a:lnTo>
                      <a:pt x="27" y="3"/>
                    </a:lnTo>
                    <a:lnTo>
                      <a:pt x="32" y="10"/>
                    </a:lnTo>
                    <a:lnTo>
                      <a:pt x="33" y="19"/>
                    </a:lnTo>
                    <a:lnTo>
                      <a:pt x="33" y="31"/>
                    </a:lnTo>
                    <a:lnTo>
                      <a:pt x="30" y="42"/>
                    </a:lnTo>
                    <a:lnTo>
                      <a:pt x="26" y="50"/>
                    </a:lnTo>
                    <a:lnTo>
                      <a:pt x="18" y="55"/>
                    </a:lnTo>
                    <a:lnTo>
                      <a:pt x="12" y="57"/>
                    </a:lnTo>
                    <a:lnTo>
                      <a:pt x="6" y="52"/>
                    </a:lnTo>
                    <a:lnTo>
                      <a:pt x="2" y="45"/>
                    </a:lnTo>
                    <a:lnTo>
                      <a:pt x="0" y="36"/>
                    </a:lnTo>
                    <a:lnTo>
                      <a:pt x="0" y="24"/>
                    </a:lnTo>
                    <a:lnTo>
                      <a:pt x="3" y="15"/>
                    </a:lnTo>
                    <a:lnTo>
                      <a:pt x="9" y="6"/>
                    </a:lnTo>
                    <a:lnTo>
                      <a:pt x="15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75" name="Freeform 169"/>
              <p:cNvSpPr>
                <a:spLocks/>
              </p:cNvSpPr>
              <p:nvPr/>
            </p:nvSpPr>
            <p:spPr bwMode="auto">
              <a:xfrm>
                <a:off x="4382" y="3198"/>
                <a:ext cx="11" cy="19"/>
              </a:xfrm>
              <a:custGeom>
                <a:avLst/>
                <a:gdLst>
                  <a:gd name="T0" fmla="*/ 0 w 23"/>
                  <a:gd name="T1" fmla="*/ 0 h 39"/>
                  <a:gd name="T2" fmla="*/ 0 w 23"/>
                  <a:gd name="T3" fmla="*/ 0 h 39"/>
                  <a:gd name="T4" fmla="*/ 0 w 23"/>
                  <a:gd name="T5" fmla="*/ 0 h 39"/>
                  <a:gd name="T6" fmla="*/ 0 w 23"/>
                  <a:gd name="T7" fmla="*/ 0 h 39"/>
                  <a:gd name="T8" fmla="*/ 0 w 23"/>
                  <a:gd name="T9" fmla="*/ 0 h 39"/>
                  <a:gd name="T10" fmla="*/ 0 w 23"/>
                  <a:gd name="T11" fmla="*/ 0 h 39"/>
                  <a:gd name="T12" fmla="*/ 0 w 23"/>
                  <a:gd name="T13" fmla="*/ 0 h 39"/>
                  <a:gd name="T14" fmla="*/ 0 w 23"/>
                  <a:gd name="T15" fmla="*/ 0 h 39"/>
                  <a:gd name="T16" fmla="*/ 0 w 23"/>
                  <a:gd name="T17" fmla="*/ 0 h 39"/>
                  <a:gd name="T18" fmla="*/ 0 w 23"/>
                  <a:gd name="T19" fmla="*/ 0 h 39"/>
                  <a:gd name="T20" fmla="*/ 0 w 23"/>
                  <a:gd name="T21" fmla="*/ 0 h 39"/>
                  <a:gd name="T22" fmla="*/ 0 w 23"/>
                  <a:gd name="T23" fmla="*/ 0 h 39"/>
                  <a:gd name="T24" fmla="*/ 0 w 23"/>
                  <a:gd name="T25" fmla="*/ 0 h 39"/>
                  <a:gd name="T26" fmla="*/ 0 w 23"/>
                  <a:gd name="T27" fmla="*/ 0 h 39"/>
                  <a:gd name="T28" fmla="*/ 0 w 23"/>
                  <a:gd name="T29" fmla="*/ 0 h 39"/>
                  <a:gd name="T30" fmla="*/ 0 w 23"/>
                  <a:gd name="T31" fmla="*/ 0 h 39"/>
                  <a:gd name="T32" fmla="*/ 0 w 23"/>
                  <a:gd name="T33" fmla="*/ 0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39"/>
                  <a:gd name="T53" fmla="*/ 23 w 23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39">
                    <a:moveTo>
                      <a:pt x="15" y="0"/>
                    </a:moveTo>
                    <a:lnTo>
                      <a:pt x="20" y="4"/>
                    </a:lnTo>
                    <a:lnTo>
                      <a:pt x="21" y="8"/>
                    </a:lnTo>
                    <a:lnTo>
                      <a:pt x="23" y="15"/>
                    </a:lnTo>
                    <a:lnTo>
                      <a:pt x="23" y="21"/>
                    </a:lnTo>
                    <a:lnTo>
                      <a:pt x="21" y="29"/>
                    </a:lnTo>
                    <a:lnTo>
                      <a:pt x="18" y="34"/>
                    </a:lnTo>
                    <a:lnTo>
                      <a:pt x="14" y="38"/>
                    </a:lnTo>
                    <a:lnTo>
                      <a:pt x="9" y="39"/>
                    </a:lnTo>
                    <a:lnTo>
                      <a:pt x="5" y="36"/>
                    </a:lnTo>
                    <a:lnTo>
                      <a:pt x="2" y="31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2" y="10"/>
                    </a:lnTo>
                    <a:lnTo>
                      <a:pt x="6" y="4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76" name="Freeform 170"/>
              <p:cNvSpPr>
                <a:spLocks/>
              </p:cNvSpPr>
              <p:nvPr/>
            </p:nvSpPr>
            <p:spPr bwMode="auto">
              <a:xfrm>
                <a:off x="4500" y="3227"/>
                <a:ext cx="11" cy="19"/>
              </a:xfrm>
              <a:custGeom>
                <a:avLst/>
                <a:gdLst>
                  <a:gd name="T0" fmla="*/ 1 w 22"/>
                  <a:gd name="T1" fmla="*/ 0 h 37"/>
                  <a:gd name="T2" fmla="*/ 1 w 22"/>
                  <a:gd name="T3" fmla="*/ 1 h 37"/>
                  <a:gd name="T4" fmla="*/ 1 w 22"/>
                  <a:gd name="T5" fmla="*/ 1 h 37"/>
                  <a:gd name="T6" fmla="*/ 1 w 22"/>
                  <a:gd name="T7" fmla="*/ 1 h 37"/>
                  <a:gd name="T8" fmla="*/ 1 w 22"/>
                  <a:gd name="T9" fmla="*/ 1 h 37"/>
                  <a:gd name="T10" fmla="*/ 1 w 22"/>
                  <a:gd name="T11" fmla="*/ 1 h 37"/>
                  <a:gd name="T12" fmla="*/ 1 w 22"/>
                  <a:gd name="T13" fmla="*/ 1 h 37"/>
                  <a:gd name="T14" fmla="*/ 1 w 22"/>
                  <a:gd name="T15" fmla="*/ 1 h 37"/>
                  <a:gd name="T16" fmla="*/ 1 w 22"/>
                  <a:gd name="T17" fmla="*/ 1 h 37"/>
                  <a:gd name="T18" fmla="*/ 1 w 22"/>
                  <a:gd name="T19" fmla="*/ 1 h 37"/>
                  <a:gd name="T20" fmla="*/ 1 w 22"/>
                  <a:gd name="T21" fmla="*/ 1 h 37"/>
                  <a:gd name="T22" fmla="*/ 0 w 22"/>
                  <a:gd name="T23" fmla="*/ 1 h 37"/>
                  <a:gd name="T24" fmla="*/ 0 w 22"/>
                  <a:gd name="T25" fmla="*/ 1 h 37"/>
                  <a:gd name="T26" fmla="*/ 1 w 22"/>
                  <a:gd name="T27" fmla="*/ 1 h 37"/>
                  <a:gd name="T28" fmla="*/ 1 w 22"/>
                  <a:gd name="T29" fmla="*/ 1 h 37"/>
                  <a:gd name="T30" fmla="*/ 1 w 22"/>
                  <a:gd name="T31" fmla="*/ 0 h 37"/>
                  <a:gd name="T32" fmla="*/ 1 w 22"/>
                  <a:gd name="T33" fmla="*/ 0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"/>
                  <a:gd name="T52" fmla="*/ 0 h 37"/>
                  <a:gd name="T53" fmla="*/ 22 w 22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" h="37">
                    <a:moveTo>
                      <a:pt x="15" y="0"/>
                    </a:moveTo>
                    <a:lnTo>
                      <a:pt x="19" y="1"/>
                    </a:lnTo>
                    <a:lnTo>
                      <a:pt x="21" y="6"/>
                    </a:lnTo>
                    <a:lnTo>
                      <a:pt x="22" y="13"/>
                    </a:lnTo>
                    <a:lnTo>
                      <a:pt x="22" y="21"/>
                    </a:lnTo>
                    <a:lnTo>
                      <a:pt x="21" y="27"/>
                    </a:lnTo>
                    <a:lnTo>
                      <a:pt x="18" y="34"/>
                    </a:lnTo>
                    <a:lnTo>
                      <a:pt x="13" y="37"/>
                    </a:lnTo>
                    <a:lnTo>
                      <a:pt x="7" y="37"/>
                    </a:lnTo>
                    <a:lnTo>
                      <a:pt x="3" y="35"/>
                    </a:lnTo>
                    <a:lnTo>
                      <a:pt x="1" y="31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6" y="3"/>
                    </a:lnTo>
                    <a:lnTo>
                      <a:pt x="1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77" name="Freeform 171"/>
              <p:cNvSpPr>
                <a:spLocks/>
              </p:cNvSpPr>
              <p:nvPr/>
            </p:nvSpPr>
            <p:spPr bwMode="auto">
              <a:xfrm>
                <a:off x="4421" y="3208"/>
                <a:ext cx="11" cy="20"/>
              </a:xfrm>
              <a:custGeom>
                <a:avLst/>
                <a:gdLst>
                  <a:gd name="T0" fmla="*/ 1 w 22"/>
                  <a:gd name="T1" fmla="*/ 0 h 39"/>
                  <a:gd name="T2" fmla="*/ 1 w 22"/>
                  <a:gd name="T3" fmla="*/ 1 h 39"/>
                  <a:gd name="T4" fmla="*/ 1 w 22"/>
                  <a:gd name="T5" fmla="*/ 1 h 39"/>
                  <a:gd name="T6" fmla="*/ 1 w 22"/>
                  <a:gd name="T7" fmla="*/ 1 h 39"/>
                  <a:gd name="T8" fmla="*/ 1 w 22"/>
                  <a:gd name="T9" fmla="*/ 1 h 39"/>
                  <a:gd name="T10" fmla="*/ 1 w 22"/>
                  <a:gd name="T11" fmla="*/ 1 h 39"/>
                  <a:gd name="T12" fmla="*/ 1 w 22"/>
                  <a:gd name="T13" fmla="*/ 1 h 39"/>
                  <a:gd name="T14" fmla="*/ 1 w 22"/>
                  <a:gd name="T15" fmla="*/ 1 h 39"/>
                  <a:gd name="T16" fmla="*/ 1 w 22"/>
                  <a:gd name="T17" fmla="*/ 1 h 39"/>
                  <a:gd name="T18" fmla="*/ 1 w 22"/>
                  <a:gd name="T19" fmla="*/ 1 h 39"/>
                  <a:gd name="T20" fmla="*/ 1 w 22"/>
                  <a:gd name="T21" fmla="*/ 1 h 39"/>
                  <a:gd name="T22" fmla="*/ 0 w 22"/>
                  <a:gd name="T23" fmla="*/ 1 h 39"/>
                  <a:gd name="T24" fmla="*/ 0 w 22"/>
                  <a:gd name="T25" fmla="*/ 1 h 39"/>
                  <a:gd name="T26" fmla="*/ 1 w 22"/>
                  <a:gd name="T27" fmla="*/ 1 h 39"/>
                  <a:gd name="T28" fmla="*/ 1 w 22"/>
                  <a:gd name="T29" fmla="*/ 1 h 39"/>
                  <a:gd name="T30" fmla="*/ 1 w 22"/>
                  <a:gd name="T31" fmla="*/ 0 h 39"/>
                  <a:gd name="T32" fmla="*/ 1 w 22"/>
                  <a:gd name="T33" fmla="*/ 0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"/>
                  <a:gd name="T52" fmla="*/ 0 h 39"/>
                  <a:gd name="T53" fmla="*/ 22 w 22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" h="39">
                    <a:moveTo>
                      <a:pt x="13" y="0"/>
                    </a:moveTo>
                    <a:lnTo>
                      <a:pt x="18" y="4"/>
                    </a:lnTo>
                    <a:lnTo>
                      <a:pt x="21" y="8"/>
                    </a:lnTo>
                    <a:lnTo>
                      <a:pt x="22" y="15"/>
                    </a:lnTo>
                    <a:lnTo>
                      <a:pt x="22" y="21"/>
                    </a:lnTo>
                    <a:lnTo>
                      <a:pt x="21" y="30"/>
                    </a:lnTo>
                    <a:lnTo>
                      <a:pt x="16" y="34"/>
                    </a:lnTo>
                    <a:lnTo>
                      <a:pt x="12" y="38"/>
                    </a:lnTo>
                    <a:lnTo>
                      <a:pt x="7" y="39"/>
                    </a:lnTo>
                    <a:lnTo>
                      <a:pt x="3" y="36"/>
                    </a:lnTo>
                    <a:lnTo>
                      <a:pt x="1" y="31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1" y="10"/>
                    </a:lnTo>
                    <a:lnTo>
                      <a:pt x="4" y="4"/>
                    </a:lnTo>
                    <a:lnTo>
                      <a:pt x="9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78" name="Freeform 172"/>
              <p:cNvSpPr>
                <a:spLocks/>
              </p:cNvSpPr>
              <p:nvPr/>
            </p:nvSpPr>
            <p:spPr bwMode="auto">
              <a:xfrm>
                <a:off x="4538" y="3237"/>
                <a:ext cx="12" cy="19"/>
              </a:xfrm>
              <a:custGeom>
                <a:avLst/>
                <a:gdLst>
                  <a:gd name="T0" fmla="*/ 1 w 24"/>
                  <a:gd name="T1" fmla="*/ 0 h 37"/>
                  <a:gd name="T2" fmla="*/ 1 w 24"/>
                  <a:gd name="T3" fmla="*/ 1 h 37"/>
                  <a:gd name="T4" fmla="*/ 1 w 24"/>
                  <a:gd name="T5" fmla="*/ 1 h 37"/>
                  <a:gd name="T6" fmla="*/ 1 w 24"/>
                  <a:gd name="T7" fmla="*/ 1 h 37"/>
                  <a:gd name="T8" fmla="*/ 1 w 24"/>
                  <a:gd name="T9" fmla="*/ 1 h 37"/>
                  <a:gd name="T10" fmla="*/ 1 w 24"/>
                  <a:gd name="T11" fmla="*/ 1 h 37"/>
                  <a:gd name="T12" fmla="*/ 1 w 24"/>
                  <a:gd name="T13" fmla="*/ 1 h 37"/>
                  <a:gd name="T14" fmla="*/ 1 w 24"/>
                  <a:gd name="T15" fmla="*/ 1 h 37"/>
                  <a:gd name="T16" fmla="*/ 1 w 24"/>
                  <a:gd name="T17" fmla="*/ 1 h 37"/>
                  <a:gd name="T18" fmla="*/ 1 w 24"/>
                  <a:gd name="T19" fmla="*/ 1 h 37"/>
                  <a:gd name="T20" fmla="*/ 1 w 24"/>
                  <a:gd name="T21" fmla="*/ 1 h 37"/>
                  <a:gd name="T22" fmla="*/ 0 w 24"/>
                  <a:gd name="T23" fmla="*/ 1 h 37"/>
                  <a:gd name="T24" fmla="*/ 1 w 24"/>
                  <a:gd name="T25" fmla="*/ 1 h 37"/>
                  <a:gd name="T26" fmla="*/ 1 w 24"/>
                  <a:gd name="T27" fmla="*/ 1 h 37"/>
                  <a:gd name="T28" fmla="*/ 1 w 24"/>
                  <a:gd name="T29" fmla="*/ 1 h 37"/>
                  <a:gd name="T30" fmla="*/ 1 w 24"/>
                  <a:gd name="T31" fmla="*/ 0 h 37"/>
                  <a:gd name="T32" fmla="*/ 1 w 24"/>
                  <a:gd name="T33" fmla="*/ 0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37"/>
                  <a:gd name="T53" fmla="*/ 24 w 24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37">
                    <a:moveTo>
                      <a:pt x="15" y="0"/>
                    </a:moveTo>
                    <a:lnTo>
                      <a:pt x="19" y="1"/>
                    </a:lnTo>
                    <a:lnTo>
                      <a:pt x="22" y="6"/>
                    </a:lnTo>
                    <a:lnTo>
                      <a:pt x="24" y="13"/>
                    </a:lnTo>
                    <a:lnTo>
                      <a:pt x="24" y="21"/>
                    </a:lnTo>
                    <a:lnTo>
                      <a:pt x="21" y="27"/>
                    </a:lnTo>
                    <a:lnTo>
                      <a:pt x="18" y="34"/>
                    </a:lnTo>
                    <a:lnTo>
                      <a:pt x="13" y="37"/>
                    </a:lnTo>
                    <a:lnTo>
                      <a:pt x="9" y="37"/>
                    </a:lnTo>
                    <a:lnTo>
                      <a:pt x="4" y="36"/>
                    </a:lnTo>
                    <a:lnTo>
                      <a:pt x="1" y="31"/>
                    </a:lnTo>
                    <a:lnTo>
                      <a:pt x="0" y="24"/>
                    </a:lnTo>
                    <a:lnTo>
                      <a:pt x="1" y="16"/>
                    </a:lnTo>
                    <a:lnTo>
                      <a:pt x="3" y="10"/>
                    </a:lnTo>
                    <a:lnTo>
                      <a:pt x="6" y="3"/>
                    </a:lnTo>
                    <a:lnTo>
                      <a:pt x="1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79" name="Freeform 173"/>
              <p:cNvSpPr>
                <a:spLocks/>
              </p:cNvSpPr>
              <p:nvPr/>
            </p:nvSpPr>
            <p:spPr bwMode="auto">
              <a:xfrm>
                <a:off x="4384" y="3200"/>
                <a:ext cx="8" cy="13"/>
              </a:xfrm>
              <a:custGeom>
                <a:avLst/>
                <a:gdLst>
                  <a:gd name="T0" fmla="*/ 0 w 17"/>
                  <a:gd name="T1" fmla="*/ 0 h 26"/>
                  <a:gd name="T2" fmla="*/ 0 w 17"/>
                  <a:gd name="T3" fmla="*/ 1 h 26"/>
                  <a:gd name="T4" fmla="*/ 0 w 17"/>
                  <a:gd name="T5" fmla="*/ 1 h 26"/>
                  <a:gd name="T6" fmla="*/ 0 w 17"/>
                  <a:gd name="T7" fmla="*/ 1 h 26"/>
                  <a:gd name="T8" fmla="*/ 0 w 17"/>
                  <a:gd name="T9" fmla="*/ 1 h 26"/>
                  <a:gd name="T10" fmla="*/ 0 w 17"/>
                  <a:gd name="T11" fmla="*/ 1 h 26"/>
                  <a:gd name="T12" fmla="*/ 0 w 17"/>
                  <a:gd name="T13" fmla="*/ 1 h 26"/>
                  <a:gd name="T14" fmla="*/ 0 w 17"/>
                  <a:gd name="T15" fmla="*/ 1 h 26"/>
                  <a:gd name="T16" fmla="*/ 0 w 17"/>
                  <a:gd name="T17" fmla="*/ 1 h 26"/>
                  <a:gd name="T18" fmla="*/ 0 w 17"/>
                  <a:gd name="T19" fmla="*/ 1 h 26"/>
                  <a:gd name="T20" fmla="*/ 0 w 17"/>
                  <a:gd name="T21" fmla="*/ 1 h 26"/>
                  <a:gd name="T22" fmla="*/ 0 w 17"/>
                  <a:gd name="T23" fmla="*/ 1 h 26"/>
                  <a:gd name="T24" fmla="*/ 0 w 17"/>
                  <a:gd name="T25" fmla="*/ 1 h 26"/>
                  <a:gd name="T26" fmla="*/ 0 w 17"/>
                  <a:gd name="T27" fmla="*/ 1 h 26"/>
                  <a:gd name="T28" fmla="*/ 0 w 17"/>
                  <a:gd name="T29" fmla="*/ 1 h 26"/>
                  <a:gd name="T30" fmla="*/ 0 w 17"/>
                  <a:gd name="T31" fmla="*/ 0 h 26"/>
                  <a:gd name="T32" fmla="*/ 0 w 17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26"/>
                  <a:gd name="T53" fmla="*/ 17 w 17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26">
                    <a:moveTo>
                      <a:pt x="11" y="0"/>
                    </a:moveTo>
                    <a:lnTo>
                      <a:pt x="14" y="2"/>
                    </a:lnTo>
                    <a:lnTo>
                      <a:pt x="15" y="5"/>
                    </a:lnTo>
                    <a:lnTo>
                      <a:pt x="17" y="8"/>
                    </a:lnTo>
                    <a:lnTo>
                      <a:pt x="17" y="15"/>
                    </a:lnTo>
                    <a:lnTo>
                      <a:pt x="15" y="20"/>
                    </a:lnTo>
                    <a:lnTo>
                      <a:pt x="12" y="23"/>
                    </a:lnTo>
                    <a:lnTo>
                      <a:pt x="9" y="24"/>
                    </a:lnTo>
                    <a:lnTo>
                      <a:pt x="6" y="26"/>
                    </a:lnTo>
                    <a:lnTo>
                      <a:pt x="3" y="24"/>
                    </a:lnTo>
                    <a:lnTo>
                      <a:pt x="2" y="21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7"/>
                    </a:lnTo>
                    <a:lnTo>
                      <a:pt x="5" y="3"/>
                    </a:lnTo>
                    <a:lnTo>
                      <a:pt x="8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80" name="Freeform 174"/>
              <p:cNvSpPr>
                <a:spLocks/>
              </p:cNvSpPr>
              <p:nvPr/>
            </p:nvSpPr>
            <p:spPr bwMode="auto">
              <a:xfrm>
                <a:off x="4501" y="3229"/>
                <a:ext cx="8" cy="13"/>
              </a:xfrm>
              <a:custGeom>
                <a:avLst/>
                <a:gdLst>
                  <a:gd name="T0" fmla="*/ 1 w 15"/>
                  <a:gd name="T1" fmla="*/ 0 h 26"/>
                  <a:gd name="T2" fmla="*/ 1 w 15"/>
                  <a:gd name="T3" fmla="*/ 1 h 26"/>
                  <a:gd name="T4" fmla="*/ 1 w 15"/>
                  <a:gd name="T5" fmla="*/ 1 h 26"/>
                  <a:gd name="T6" fmla="*/ 1 w 15"/>
                  <a:gd name="T7" fmla="*/ 1 h 26"/>
                  <a:gd name="T8" fmla="*/ 1 w 15"/>
                  <a:gd name="T9" fmla="*/ 1 h 26"/>
                  <a:gd name="T10" fmla="*/ 1 w 15"/>
                  <a:gd name="T11" fmla="*/ 1 h 26"/>
                  <a:gd name="T12" fmla="*/ 1 w 15"/>
                  <a:gd name="T13" fmla="*/ 1 h 26"/>
                  <a:gd name="T14" fmla="*/ 1 w 15"/>
                  <a:gd name="T15" fmla="*/ 1 h 26"/>
                  <a:gd name="T16" fmla="*/ 1 w 15"/>
                  <a:gd name="T17" fmla="*/ 1 h 26"/>
                  <a:gd name="T18" fmla="*/ 1 w 15"/>
                  <a:gd name="T19" fmla="*/ 1 h 26"/>
                  <a:gd name="T20" fmla="*/ 1 w 15"/>
                  <a:gd name="T21" fmla="*/ 1 h 26"/>
                  <a:gd name="T22" fmla="*/ 0 w 15"/>
                  <a:gd name="T23" fmla="*/ 1 h 26"/>
                  <a:gd name="T24" fmla="*/ 0 w 15"/>
                  <a:gd name="T25" fmla="*/ 1 h 26"/>
                  <a:gd name="T26" fmla="*/ 1 w 15"/>
                  <a:gd name="T27" fmla="*/ 1 h 26"/>
                  <a:gd name="T28" fmla="*/ 1 w 15"/>
                  <a:gd name="T29" fmla="*/ 1 h 26"/>
                  <a:gd name="T30" fmla="*/ 1 w 15"/>
                  <a:gd name="T31" fmla="*/ 0 h 26"/>
                  <a:gd name="T32" fmla="*/ 1 w 15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26"/>
                  <a:gd name="T53" fmla="*/ 15 w 15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26">
                    <a:moveTo>
                      <a:pt x="10" y="0"/>
                    </a:moveTo>
                    <a:lnTo>
                      <a:pt x="12" y="1"/>
                    </a:lnTo>
                    <a:lnTo>
                      <a:pt x="15" y="4"/>
                    </a:lnTo>
                    <a:lnTo>
                      <a:pt x="15" y="8"/>
                    </a:lnTo>
                    <a:lnTo>
                      <a:pt x="15" y="14"/>
                    </a:lnTo>
                    <a:lnTo>
                      <a:pt x="13" y="19"/>
                    </a:lnTo>
                    <a:lnTo>
                      <a:pt x="12" y="22"/>
                    </a:lnTo>
                    <a:lnTo>
                      <a:pt x="9" y="24"/>
                    </a:lnTo>
                    <a:lnTo>
                      <a:pt x="6" y="26"/>
                    </a:lnTo>
                    <a:lnTo>
                      <a:pt x="3" y="24"/>
                    </a:lnTo>
                    <a:lnTo>
                      <a:pt x="1" y="21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1" y="6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81" name="Freeform 175"/>
              <p:cNvSpPr>
                <a:spLocks/>
              </p:cNvSpPr>
              <p:nvPr/>
            </p:nvSpPr>
            <p:spPr bwMode="auto">
              <a:xfrm>
                <a:off x="4422" y="3211"/>
                <a:ext cx="8" cy="13"/>
              </a:xfrm>
              <a:custGeom>
                <a:avLst/>
                <a:gdLst>
                  <a:gd name="T0" fmla="*/ 1 w 15"/>
                  <a:gd name="T1" fmla="*/ 0 h 26"/>
                  <a:gd name="T2" fmla="*/ 1 w 15"/>
                  <a:gd name="T3" fmla="*/ 1 h 26"/>
                  <a:gd name="T4" fmla="*/ 1 w 15"/>
                  <a:gd name="T5" fmla="*/ 1 h 26"/>
                  <a:gd name="T6" fmla="*/ 1 w 15"/>
                  <a:gd name="T7" fmla="*/ 1 h 26"/>
                  <a:gd name="T8" fmla="*/ 1 w 15"/>
                  <a:gd name="T9" fmla="*/ 1 h 26"/>
                  <a:gd name="T10" fmla="*/ 1 w 15"/>
                  <a:gd name="T11" fmla="*/ 1 h 26"/>
                  <a:gd name="T12" fmla="*/ 1 w 15"/>
                  <a:gd name="T13" fmla="*/ 1 h 26"/>
                  <a:gd name="T14" fmla="*/ 1 w 15"/>
                  <a:gd name="T15" fmla="*/ 1 h 26"/>
                  <a:gd name="T16" fmla="*/ 1 w 15"/>
                  <a:gd name="T17" fmla="*/ 1 h 26"/>
                  <a:gd name="T18" fmla="*/ 1 w 15"/>
                  <a:gd name="T19" fmla="*/ 1 h 26"/>
                  <a:gd name="T20" fmla="*/ 1 w 15"/>
                  <a:gd name="T21" fmla="*/ 1 h 26"/>
                  <a:gd name="T22" fmla="*/ 0 w 15"/>
                  <a:gd name="T23" fmla="*/ 1 h 26"/>
                  <a:gd name="T24" fmla="*/ 0 w 15"/>
                  <a:gd name="T25" fmla="*/ 1 h 26"/>
                  <a:gd name="T26" fmla="*/ 1 w 15"/>
                  <a:gd name="T27" fmla="*/ 1 h 26"/>
                  <a:gd name="T28" fmla="*/ 1 w 15"/>
                  <a:gd name="T29" fmla="*/ 1 h 26"/>
                  <a:gd name="T30" fmla="*/ 1 w 15"/>
                  <a:gd name="T31" fmla="*/ 0 h 26"/>
                  <a:gd name="T32" fmla="*/ 1 w 15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26"/>
                  <a:gd name="T53" fmla="*/ 15 w 15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26">
                    <a:moveTo>
                      <a:pt x="9" y="0"/>
                    </a:moveTo>
                    <a:lnTo>
                      <a:pt x="12" y="2"/>
                    </a:lnTo>
                    <a:lnTo>
                      <a:pt x="15" y="5"/>
                    </a:lnTo>
                    <a:lnTo>
                      <a:pt x="15" y="8"/>
                    </a:lnTo>
                    <a:lnTo>
                      <a:pt x="15" y="15"/>
                    </a:lnTo>
                    <a:lnTo>
                      <a:pt x="13" y="20"/>
                    </a:lnTo>
                    <a:lnTo>
                      <a:pt x="10" y="23"/>
                    </a:lnTo>
                    <a:lnTo>
                      <a:pt x="9" y="25"/>
                    </a:lnTo>
                    <a:lnTo>
                      <a:pt x="6" y="26"/>
                    </a:lnTo>
                    <a:lnTo>
                      <a:pt x="3" y="25"/>
                    </a:lnTo>
                    <a:lnTo>
                      <a:pt x="1" y="21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1" y="7"/>
                    </a:lnTo>
                    <a:lnTo>
                      <a:pt x="4" y="3"/>
                    </a:lnTo>
                    <a:lnTo>
                      <a:pt x="6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82" name="Freeform 176"/>
              <p:cNvSpPr>
                <a:spLocks/>
              </p:cNvSpPr>
              <p:nvPr/>
            </p:nvSpPr>
            <p:spPr bwMode="auto">
              <a:xfrm>
                <a:off x="4540" y="3240"/>
                <a:ext cx="8" cy="13"/>
              </a:xfrm>
              <a:custGeom>
                <a:avLst/>
                <a:gdLst>
                  <a:gd name="T0" fmla="*/ 1 w 15"/>
                  <a:gd name="T1" fmla="*/ 0 h 26"/>
                  <a:gd name="T2" fmla="*/ 1 w 15"/>
                  <a:gd name="T3" fmla="*/ 1 h 26"/>
                  <a:gd name="T4" fmla="*/ 1 w 15"/>
                  <a:gd name="T5" fmla="*/ 1 h 26"/>
                  <a:gd name="T6" fmla="*/ 1 w 15"/>
                  <a:gd name="T7" fmla="*/ 1 h 26"/>
                  <a:gd name="T8" fmla="*/ 1 w 15"/>
                  <a:gd name="T9" fmla="*/ 1 h 26"/>
                  <a:gd name="T10" fmla="*/ 1 w 15"/>
                  <a:gd name="T11" fmla="*/ 1 h 26"/>
                  <a:gd name="T12" fmla="*/ 1 w 15"/>
                  <a:gd name="T13" fmla="*/ 1 h 26"/>
                  <a:gd name="T14" fmla="*/ 1 w 15"/>
                  <a:gd name="T15" fmla="*/ 1 h 26"/>
                  <a:gd name="T16" fmla="*/ 1 w 15"/>
                  <a:gd name="T17" fmla="*/ 1 h 26"/>
                  <a:gd name="T18" fmla="*/ 1 w 15"/>
                  <a:gd name="T19" fmla="*/ 1 h 26"/>
                  <a:gd name="T20" fmla="*/ 0 w 15"/>
                  <a:gd name="T21" fmla="*/ 1 h 26"/>
                  <a:gd name="T22" fmla="*/ 0 w 15"/>
                  <a:gd name="T23" fmla="*/ 1 h 26"/>
                  <a:gd name="T24" fmla="*/ 0 w 15"/>
                  <a:gd name="T25" fmla="*/ 1 h 26"/>
                  <a:gd name="T26" fmla="*/ 1 w 15"/>
                  <a:gd name="T27" fmla="*/ 1 h 26"/>
                  <a:gd name="T28" fmla="*/ 1 w 15"/>
                  <a:gd name="T29" fmla="*/ 1 h 26"/>
                  <a:gd name="T30" fmla="*/ 1 w 15"/>
                  <a:gd name="T31" fmla="*/ 0 h 26"/>
                  <a:gd name="T32" fmla="*/ 1 w 15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26"/>
                  <a:gd name="T53" fmla="*/ 15 w 15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26">
                    <a:moveTo>
                      <a:pt x="9" y="0"/>
                    </a:moveTo>
                    <a:lnTo>
                      <a:pt x="12" y="1"/>
                    </a:lnTo>
                    <a:lnTo>
                      <a:pt x="15" y="5"/>
                    </a:lnTo>
                    <a:lnTo>
                      <a:pt x="15" y="8"/>
                    </a:lnTo>
                    <a:lnTo>
                      <a:pt x="15" y="14"/>
                    </a:lnTo>
                    <a:lnTo>
                      <a:pt x="14" y="19"/>
                    </a:lnTo>
                    <a:lnTo>
                      <a:pt x="11" y="22"/>
                    </a:lnTo>
                    <a:lnTo>
                      <a:pt x="8" y="24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83" name="Freeform 177"/>
              <p:cNvSpPr>
                <a:spLocks/>
              </p:cNvSpPr>
              <p:nvPr/>
            </p:nvSpPr>
            <p:spPr bwMode="auto">
              <a:xfrm>
                <a:off x="3456" y="2205"/>
                <a:ext cx="282" cy="937"/>
              </a:xfrm>
              <a:custGeom>
                <a:avLst/>
                <a:gdLst>
                  <a:gd name="T0" fmla="*/ 0 w 563"/>
                  <a:gd name="T1" fmla="*/ 1 h 1872"/>
                  <a:gd name="T2" fmla="*/ 1 w 563"/>
                  <a:gd name="T3" fmla="*/ 0 h 1872"/>
                  <a:gd name="T4" fmla="*/ 1 w 563"/>
                  <a:gd name="T5" fmla="*/ 2 h 1872"/>
                  <a:gd name="T6" fmla="*/ 0 w 563"/>
                  <a:gd name="T7" fmla="*/ 2 h 1872"/>
                  <a:gd name="T8" fmla="*/ 0 w 563"/>
                  <a:gd name="T9" fmla="*/ 1 h 18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3"/>
                  <a:gd name="T16" fmla="*/ 0 h 1872"/>
                  <a:gd name="T17" fmla="*/ 563 w 563"/>
                  <a:gd name="T18" fmla="*/ 1872 h 18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3" h="1872">
                    <a:moveTo>
                      <a:pt x="0" y="34"/>
                    </a:moveTo>
                    <a:lnTo>
                      <a:pt x="563" y="0"/>
                    </a:lnTo>
                    <a:lnTo>
                      <a:pt x="563" y="1872"/>
                    </a:lnTo>
                    <a:lnTo>
                      <a:pt x="0" y="1832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84" name="Freeform 178"/>
              <p:cNvSpPr>
                <a:spLocks/>
              </p:cNvSpPr>
              <p:nvPr/>
            </p:nvSpPr>
            <p:spPr bwMode="auto">
              <a:xfrm>
                <a:off x="3456" y="2206"/>
                <a:ext cx="267" cy="890"/>
              </a:xfrm>
              <a:custGeom>
                <a:avLst/>
                <a:gdLst>
                  <a:gd name="T0" fmla="*/ 0 w 535"/>
                  <a:gd name="T1" fmla="*/ 1 h 1779"/>
                  <a:gd name="T2" fmla="*/ 0 w 535"/>
                  <a:gd name="T3" fmla="*/ 1 h 1779"/>
                  <a:gd name="T4" fmla="*/ 0 w 535"/>
                  <a:gd name="T5" fmla="*/ 1 h 1779"/>
                  <a:gd name="T6" fmla="*/ 0 w 535"/>
                  <a:gd name="T7" fmla="*/ 1 h 1779"/>
                  <a:gd name="T8" fmla="*/ 0 w 535"/>
                  <a:gd name="T9" fmla="*/ 1 h 1779"/>
                  <a:gd name="T10" fmla="*/ 0 w 535"/>
                  <a:gd name="T11" fmla="*/ 1 h 1779"/>
                  <a:gd name="T12" fmla="*/ 0 w 535"/>
                  <a:gd name="T13" fmla="*/ 1 h 1779"/>
                  <a:gd name="T14" fmla="*/ 0 w 535"/>
                  <a:gd name="T15" fmla="*/ 1 h 1779"/>
                  <a:gd name="T16" fmla="*/ 0 w 535"/>
                  <a:gd name="T17" fmla="*/ 1 h 1779"/>
                  <a:gd name="T18" fmla="*/ 0 w 535"/>
                  <a:gd name="T19" fmla="*/ 1 h 1779"/>
                  <a:gd name="T20" fmla="*/ 0 w 535"/>
                  <a:gd name="T21" fmla="*/ 1 h 1779"/>
                  <a:gd name="T22" fmla="*/ 0 w 535"/>
                  <a:gd name="T23" fmla="*/ 1 h 1779"/>
                  <a:gd name="T24" fmla="*/ 0 w 535"/>
                  <a:gd name="T25" fmla="*/ 1 h 1779"/>
                  <a:gd name="T26" fmla="*/ 0 w 535"/>
                  <a:gd name="T27" fmla="*/ 1 h 1779"/>
                  <a:gd name="T28" fmla="*/ 0 w 535"/>
                  <a:gd name="T29" fmla="*/ 1 h 1779"/>
                  <a:gd name="T30" fmla="*/ 0 w 535"/>
                  <a:gd name="T31" fmla="*/ 1 h 1779"/>
                  <a:gd name="T32" fmla="*/ 0 w 535"/>
                  <a:gd name="T33" fmla="*/ 0 h 1779"/>
                  <a:gd name="T34" fmla="*/ 0 w 535"/>
                  <a:gd name="T35" fmla="*/ 1 h 1779"/>
                  <a:gd name="T36" fmla="*/ 0 w 535"/>
                  <a:gd name="T37" fmla="*/ 1 h 1779"/>
                  <a:gd name="T38" fmla="*/ 0 w 535"/>
                  <a:gd name="T39" fmla="*/ 2 h 1779"/>
                  <a:gd name="T40" fmla="*/ 0 w 535"/>
                  <a:gd name="T41" fmla="*/ 2 h 1779"/>
                  <a:gd name="T42" fmla="*/ 0 w 535"/>
                  <a:gd name="T43" fmla="*/ 2 h 1779"/>
                  <a:gd name="T44" fmla="*/ 0 w 535"/>
                  <a:gd name="T45" fmla="*/ 2 h 1779"/>
                  <a:gd name="T46" fmla="*/ 0 w 535"/>
                  <a:gd name="T47" fmla="*/ 2 h 1779"/>
                  <a:gd name="T48" fmla="*/ 0 w 535"/>
                  <a:gd name="T49" fmla="*/ 2 h 1779"/>
                  <a:gd name="T50" fmla="*/ 0 w 535"/>
                  <a:gd name="T51" fmla="*/ 2 h 1779"/>
                  <a:gd name="T52" fmla="*/ 0 w 535"/>
                  <a:gd name="T53" fmla="*/ 2 h 1779"/>
                  <a:gd name="T54" fmla="*/ 0 w 535"/>
                  <a:gd name="T55" fmla="*/ 2 h 1779"/>
                  <a:gd name="T56" fmla="*/ 0 w 535"/>
                  <a:gd name="T57" fmla="*/ 2 h 1779"/>
                  <a:gd name="T58" fmla="*/ 0 w 535"/>
                  <a:gd name="T59" fmla="*/ 2 h 1779"/>
                  <a:gd name="T60" fmla="*/ 0 w 535"/>
                  <a:gd name="T61" fmla="*/ 2 h 1779"/>
                  <a:gd name="T62" fmla="*/ 0 w 535"/>
                  <a:gd name="T63" fmla="*/ 2 h 1779"/>
                  <a:gd name="T64" fmla="*/ 0 w 535"/>
                  <a:gd name="T65" fmla="*/ 2 h 1779"/>
                  <a:gd name="T66" fmla="*/ 0 w 535"/>
                  <a:gd name="T67" fmla="*/ 2 h 1779"/>
                  <a:gd name="T68" fmla="*/ 0 w 535"/>
                  <a:gd name="T69" fmla="*/ 2 h 1779"/>
                  <a:gd name="T70" fmla="*/ 0 w 535"/>
                  <a:gd name="T71" fmla="*/ 2 h 1779"/>
                  <a:gd name="T72" fmla="*/ 0 w 535"/>
                  <a:gd name="T73" fmla="*/ 2 h 1779"/>
                  <a:gd name="T74" fmla="*/ 0 w 535"/>
                  <a:gd name="T75" fmla="*/ 2 h 1779"/>
                  <a:gd name="T76" fmla="*/ 0 w 535"/>
                  <a:gd name="T77" fmla="*/ 1 h 1779"/>
                  <a:gd name="T78" fmla="*/ 0 w 535"/>
                  <a:gd name="T79" fmla="*/ 1 h 1779"/>
                  <a:gd name="T80" fmla="*/ 0 w 535"/>
                  <a:gd name="T81" fmla="*/ 1 h 177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35"/>
                  <a:gd name="T124" fmla="*/ 0 h 1779"/>
                  <a:gd name="T125" fmla="*/ 535 w 535"/>
                  <a:gd name="T126" fmla="*/ 1779 h 177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35" h="1779">
                    <a:moveTo>
                      <a:pt x="0" y="30"/>
                    </a:moveTo>
                    <a:lnTo>
                      <a:pt x="33" y="29"/>
                    </a:lnTo>
                    <a:lnTo>
                      <a:pt x="67" y="27"/>
                    </a:lnTo>
                    <a:lnTo>
                      <a:pt x="100" y="26"/>
                    </a:lnTo>
                    <a:lnTo>
                      <a:pt x="134" y="22"/>
                    </a:lnTo>
                    <a:lnTo>
                      <a:pt x="167" y="21"/>
                    </a:lnTo>
                    <a:lnTo>
                      <a:pt x="201" y="19"/>
                    </a:lnTo>
                    <a:lnTo>
                      <a:pt x="234" y="17"/>
                    </a:lnTo>
                    <a:lnTo>
                      <a:pt x="268" y="16"/>
                    </a:lnTo>
                    <a:lnTo>
                      <a:pt x="301" y="14"/>
                    </a:lnTo>
                    <a:lnTo>
                      <a:pt x="334" y="13"/>
                    </a:lnTo>
                    <a:lnTo>
                      <a:pt x="368" y="9"/>
                    </a:lnTo>
                    <a:lnTo>
                      <a:pt x="401" y="8"/>
                    </a:lnTo>
                    <a:lnTo>
                      <a:pt x="435" y="6"/>
                    </a:lnTo>
                    <a:lnTo>
                      <a:pt x="468" y="4"/>
                    </a:lnTo>
                    <a:lnTo>
                      <a:pt x="502" y="1"/>
                    </a:lnTo>
                    <a:lnTo>
                      <a:pt x="535" y="0"/>
                    </a:lnTo>
                    <a:lnTo>
                      <a:pt x="535" y="444"/>
                    </a:lnTo>
                    <a:lnTo>
                      <a:pt x="535" y="889"/>
                    </a:lnTo>
                    <a:lnTo>
                      <a:pt x="535" y="1334"/>
                    </a:lnTo>
                    <a:lnTo>
                      <a:pt x="535" y="1779"/>
                    </a:lnTo>
                    <a:lnTo>
                      <a:pt x="502" y="1776"/>
                    </a:lnTo>
                    <a:lnTo>
                      <a:pt x="468" y="1774"/>
                    </a:lnTo>
                    <a:lnTo>
                      <a:pt x="435" y="1771"/>
                    </a:lnTo>
                    <a:lnTo>
                      <a:pt x="401" y="1770"/>
                    </a:lnTo>
                    <a:lnTo>
                      <a:pt x="368" y="1766"/>
                    </a:lnTo>
                    <a:lnTo>
                      <a:pt x="334" y="1765"/>
                    </a:lnTo>
                    <a:lnTo>
                      <a:pt x="301" y="1761"/>
                    </a:lnTo>
                    <a:lnTo>
                      <a:pt x="268" y="1760"/>
                    </a:lnTo>
                    <a:lnTo>
                      <a:pt x="234" y="1757"/>
                    </a:lnTo>
                    <a:lnTo>
                      <a:pt x="201" y="1755"/>
                    </a:lnTo>
                    <a:lnTo>
                      <a:pt x="167" y="1752"/>
                    </a:lnTo>
                    <a:lnTo>
                      <a:pt x="134" y="1750"/>
                    </a:lnTo>
                    <a:lnTo>
                      <a:pt x="100" y="1747"/>
                    </a:lnTo>
                    <a:lnTo>
                      <a:pt x="67" y="1745"/>
                    </a:lnTo>
                    <a:lnTo>
                      <a:pt x="33" y="1742"/>
                    </a:lnTo>
                    <a:lnTo>
                      <a:pt x="0" y="1740"/>
                    </a:lnTo>
                    <a:lnTo>
                      <a:pt x="0" y="1312"/>
                    </a:lnTo>
                    <a:lnTo>
                      <a:pt x="0" y="885"/>
                    </a:lnTo>
                    <a:lnTo>
                      <a:pt x="0" y="459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BC72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85" name="Freeform 179"/>
              <p:cNvSpPr>
                <a:spLocks/>
              </p:cNvSpPr>
              <p:nvPr/>
            </p:nvSpPr>
            <p:spPr bwMode="auto">
              <a:xfrm>
                <a:off x="3456" y="2207"/>
                <a:ext cx="254" cy="843"/>
              </a:xfrm>
              <a:custGeom>
                <a:avLst/>
                <a:gdLst>
                  <a:gd name="T0" fmla="*/ 0 w 508"/>
                  <a:gd name="T1" fmla="*/ 1 h 1686"/>
                  <a:gd name="T2" fmla="*/ 1 w 508"/>
                  <a:gd name="T3" fmla="*/ 1 h 1686"/>
                  <a:gd name="T4" fmla="*/ 1 w 508"/>
                  <a:gd name="T5" fmla="*/ 1 h 1686"/>
                  <a:gd name="T6" fmla="*/ 1 w 508"/>
                  <a:gd name="T7" fmla="*/ 1 h 1686"/>
                  <a:gd name="T8" fmla="*/ 1 w 508"/>
                  <a:gd name="T9" fmla="*/ 1 h 1686"/>
                  <a:gd name="T10" fmla="*/ 1 w 508"/>
                  <a:gd name="T11" fmla="*/ 1 h 1686"/>
                  <a:gd name="T12" fmla="*/ 1 w 508"/>
                  <a:gd name="T13" fmla="*/ 1 h 1686"/>
                  <a:gd name="T14" fmla="*/ 1 w 508"/>
                  <a:gd name="T15" fmla="*/ 1 h 1686"/>
                  <a:gd name="T16" fmla="*/ 1 w 508"/>
                  <a:gd name="T17" fmla="*/ 1 h 1686"/>
                  <a:gd name="T18" fmla="*/ 1 w 508"/>
                  <a:gd name="T19" fmla="*/ 1 h 1686"/>
                  <a:gd name="T20" fmla="*/ 1 w 508"/>
                  <a:gd name="T21" fmla="*/ 1 h 1686"/>
                  <a:gd name="T22" fmla="*/ 1 w 508"/>
                  <a:gd name="T23" fmla="*/ 1 h 1686"/>
                  <a:gd name="T24" fmla="*/ 1 w 508"/>
                  <a:gd name="T25" fmla="*/ 1 h 1686"/>
                  <a:gd name="T26" fmla="*/ 1 w 508"/>
                  <a:gd name="T27" fmla="*/ 1 h 1686"/>
                  <a:gd name="T28" fmla="*/ 1 w 508"/>
                  <a:gd name="T29" fmla="*/ 1 h 1686"/>
                  <a:gd name="T30" fmla="*/ 1 w 508"/>
                  <a:gd name="T31" fmla="*/ 1 h 1686"/>
                  <a:gd name="T32" fmla="*/ 1 w 508"/>
                  <a:gd name="T33" fmla="*/ 0 h 1686"/>
                  <a:gd name="T34" fmla="*/ 1 w 508"/>
                  <a:gd name="T35" fmla="*/ 1 h 1686"/>
                  <a:gd name="T36" fmla="*/ 1 w 508"/>
                  <a:gd name="T37" fmla="*/ 1 h 1686"/>
                  <a:gd name="T38" fmla="*/ 1 w 508"/>
                  <a:gd name="T39" fmla="*/ 2 h 1686"/>
                  <a:gd name="T40" fmla="*/ 1 w 508"/>
                  <a:gd name="T41" fmla="*/ 2 h 1686"/>
                  <a:gd name="T42" fmla="*/ 1 w 508"/>
                  <a:gd name="T43" fmla="*/ 2 h 1686"/>
                  <a:gd name="T44" fmla="*/ 1 w 508"/>
                  <a:gd name="T45" fmla="*/ 2 h 1686"/>
                  <a:gd name="T46" fmla="*/ 1 w 508"/>
                  <a:gd name="T47" fmla="*/ 2 h 1686"/>
                  <a:gd name="T48" fmla="*/ 1 w 508"/>
                  <a:gd name="T49" fmla="*/ 2 h 1686"/>
                  <a:gd name="T50" fmla="*/ 1 w 508"/>
                  <a:gd name="T51" fmla="*/ 2 h 1686"/>
                  <a:gd name="T52" fmla="*/ 1 w 508"/>
                  <a:gd name="T53" fmla="*/ 2 h 1686"/>
                  <a:gd name="T54" fmla="*/ 1 w 508"/>
                  <a:gd name="T55" fmla="*/ 2 h 1686"/>
                  <a:gd name="T56" fmla="*/ 1 w 508"/>
                  <a:gd name="T57" fmla="*/ 2 h 1686"/>
                  <a:gd name="T58" fmla="*/ 1 w 508"/>
                  <a:gd name="T59" fmla="*/ 2 h 1686"/>
                  <a:gd name="T60" fmla="*/ 1 w 508"/>
                  <a:gd name="T61" fmla="*/ 2 h 1686"/>
                  <a:gd name="T62" fmla="*/ 1 w 508"/>
                  <a:gd name="T63" fmla="*/ 2 h 1686"/>
                  <a:gd name="T64" fmla="*/ 1 w 508"/>
                  <a:gd name="T65" fmla="*/ 2 h 1686"/>
                  <a:gd name="T66" fmla="*/ 1 w 508"/>
                  <a:gd name="T67" fmla="*/ 2 h 1686"/>
                  <a:gd name="T68" fmla="*/ 1 w 508"/>
                  <a:gd name="T69" fmla="*/ 2 h 1686"/>
                  <a:gd name="T70" fmla="*/ 1 w 508"/>
                  <a:gd name="T71" fmla="*/ 2 h 1686"/>
                  <a:gd name="T72" fmla="*/ 0 w 508"/>
                  <a:gd name="T73" fmla="*/ 2 h 1686"/>
                  <a:gd name="T74" fmla="*/ 0 w 508"/>
                  <a:gd name="T75" fmla="*/ 2 h 1686"/>
                  <a:gd name="T76" fmla="*/ 0 w 508"/>
                  <a:gd name="T77" fmla="*/ 1 h 1686"/>
                  <a:gd name="T78" fmla="*/ 0 w 508"/>
                  <a:gd name="T79" fmla="*/ 1 h 1686"/>
                  <a:gd name="T80" fmla="*/ 0 w 508"/>
                  <a:gd name="T81" fmla="*/ 1 h 168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08"/>
                  <a:gd name="T124" fmla="*/ 0 h 1686"/>
                  <a:gd name="T125" fmla="*/ 508 w 508"/>
                  <a:gd name="T126" fmla="*/ 1686 h 168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08" h="1686">
                    <a:moveTo>
                      <a:pt x="0" y="29"/>
                    </a:moveTo>
                    <a:lnTo>
                      <a:pt x="31" y="28"/>
                    </a:lnTo>
                    <a:lnTo>
                      <a:pt x="64" y="26"/>
                    </a:lnTo>
                    <a:lnTo>
                      <a:pt x="95" y="25"/>
                    </a:lnTo>
                    <a:lnTo>
                      <a:pt x="127" y="21"/>
                    </a:lnTo>
                    <a:lnTo>
                      <a:pt x="159" y="20"/>
                    </a:lnTo>
                    <a:lnTo>
                      <a:pt x="191" y="18"/>
                    </a:lnTo>
                    <a:lnTo>
                      <a:pt x="222" y="16"/>
                    </a:lnTo>
                    <a:lnTo>
                      <a:pt x="255" y="15"/>
                    </a:lnTo>
                    <a:lnTo>
                      <a:pt x="286" y="13"/>
                    </a:lnTo>
                    <a:lnTo>
                      <a:pt x="317" y="12"/>
                    </a:lnTo>
                    <a:lnTo>
                      <a:pt x="349" y="10"/>
                    </a:lnTo>
                    <a:lnTo>
                      <a:pt x="382" y="7"/>
                    </a:lnTo>
                    <a:lnTo>
                      <a:pt x="413" y="5"/>
                    </a:lnTo>
                    <a:lnTo>
                      <a:pt x="444" y="3"/>
                    </a:lnTo>
                    <a:lnTo>
                      <a:pt x="477" y="2"/>
                    </a:lnTo>
                    <a:lnTo>
                      <a:pt x="508" y="0"/>
                    </a:lnTo>
                    <a:lnTo>
                      <a:pt x="508" y="422"/>
                    </a:lnTo>
                    <a:lnTo>
                      <a:pt x="508" y="843"/>
                    </a:lnTo>
                    <a:lnTo>
                      <a:pt x="508" y="1265"/>
                    </a:lnTo>
                    <a:lnTo>
                      <a:pt x="508" y="1686"/>
                    </a:lnTo>
                    <a:lnTo>
                      <a:pt x="477" y="1684"/>
                    </a:lnTo>
                    <a:lnTo>
                      <a:pt x="444" y="1681"/>
                    </a:lnTo>
                    <a:lnTo>
                      <a:pt x="413" y="1679"/>
                    </a:lnTo>
                    <a:lnTo>
                      <a:pt x="382" y="1678"/>
                    </a:lnTo>
                    <a:lnTo>
                      <a:pt x="349" y="1674"/>
                    </a:lnTo>
                    <a:lnTo>
                      <a:pt x="317" y="1673"/>
                    </a:lnTo>
                    <a:lnTo>
                      <a:pt x="286" y="1669"/>
                    </a:lnTo>
                    <a:lnTo>
                      <a:pt x="255" y="1668"/>
                    </a:lnTo>
                    <a:lnTo>
                      <a:pt x="222" y="1666"/>
                    </a:lnTo>
                    <a:lnTo>
                      <a:pt x="191" y="1663"/>
                    </a:lnTo>
                    <a:lnTo>
                      <a:pt x="159" y="1661"/>
                    </a:lnTo>
                    <a:lnTo>
                      <a:pt x="127" y="1658"/>
                    </a:lnTo>
                    <a:lnTo>
                      <a:pt x="95" y="1656"/>
                    </a:lnTo>
                    <a:lnTo>
                      <a:pt x="64" y="1655"/>
                    </a:lnTo>
                    <a:lnTo>
                      <a:pt x="31" y="1652"/>
                    </a:lnTo>
                    <a:lnTo>
                      <a:pt x="0" y="1650"/>
                    </a:lnTo>
                    <a:lnTo>
                      <a:pt x="0" y="1244"/>
                    </a:lnTo>
                    <a:lnTo>
                      <a:pt x="0" y="840"/>
                    </a:lnTo>
                    <a:lnTo>
                      <a:pt x="0" y="435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C47A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86" name="Freeform 180"/>
              <p:cNvSpPr>
                <a:spLocks/>
              </p:cNvSpPr>
              <p:nvPr/>
            </p:nvSpPr>
            <p:spPr bwMode="auto">
              <a:xfrm>
                <a:off x="3456" y="2208"/>
                <a:ext cx="240" cy="796"/>
              </a:xfrm>
              <a:custGeom>
                <a:avLst/>
                <a:gdLst>
                  <a:gd name="T0" fmla="*/ 0 w 480"/>
                  <a:gd name="T1" fmla="*/ 0 h 1593"/>
                  <a:gd name="T2" fmla="*/ 1 w 480"/>
                  <a:gd name="T3" fmla="*/ 0 h 1593"/>
                  <a:gd name="T4" fmla="*/ 1 w 480"/>
                  <a:gd name="T5" fmla="*/ 0 h 1593"/>
                  <a:gd name="T6" fmla="*/ 1 w 480"/>
                  <a:gd name="T7" fmla="*/ 0 h 1593"/>
                  <a:gd name="T8" fmla="*/ 1 w 480"/>
                  <a:gd name="T9" fmla="*/ 0 h 1593"/>
                  <a:gd name="T10" fmla="*/ 1 w 480"/>
                  <a:gd name="T11" fmla="*/ 0 h 1593"/>
                  <a:gd name="T12" fmla="*/ 1 w 480"/>
                  <a:gd name="T13" fmla="*/ 0 h 1593"/>
                  <a:gd name="T14" fmla="*/ 1 w 480"/>
                  <a:gd name="T15" fmla="*/ 0 h 1593"/>
                  <a:gd name="T16" fmla="*/ 1 w 480"/>
                  <a:gd name="T17" fmla="*/ 0 h 1593"/>
                  <a:gd name="T18" fmla="*/ 1 w 480"/>
                  <a:gd name="T19" fmla="*/ 0 h 1593"/>
                  <a:gd name="T20" fmla="*/ 1 w 480"/>
                  <a:gd name="T21" fmla="*/ 0 h 1593"/>
                  <a:gd name="T22" fmla="*/ 1 w 480"/>
                  <a:gd name="T23" fmla="*/ 0 h 1593"/>
                  <a:gd name="T24" fmla="*/ 1 w 480"/>
                  <a:gd name="T25" fmla="*/ 0 h 1593"/>
                  <a:gd name="T26" fmla="*/ 1 w 480"/>
                  <a:gd name="T27" fmla="*/ 0 h 1593"/>
                  <a:gd name="T28" fmla="*/ 1 w 480"/>
                  <a:gd name="T29" fmla="*/ 0 h 1593"/>
                  <a:gd name="T30" fmla="*/ 1 w 480"/>
                  <a:gd name="T31" fmla="*/ 0 h 1593"/>
                  <a:gd name="T32" fmla="*/ 1 w 480"/>
                  <a:gd name="T33" fmla="*/ 0 h 1593"/>
                  <a:gd name="T34" fmla="*/ 1 w 480"/>
                  <a:gd name="T35" fmla="*/ 0 h 1593"/>
                  <a:gd name="T36" fmla="*/ 1 w 480"/>
                  <a:gd name="T37" fmla="*/ 0 h 1593"/>
                  <a:gd name="T38" fmla="*/ 1 w 480"/>
                  <a:gd name="T39" fmla="*/ 1 h 1593"/>
                  <a:gd name="T40" fmla="*/ 1 w 480"/>
                  <a:gd name="T41" fmla="*/ 1 h 1593"/>
                  <a:gd name="T42" fmla="*/ 1 w 480"/>
                  <a:gd name="T43" fmla="*/ 1 h 1593"/>
                  <a:gd name="T44" fmla="*/ 1 w 480"/>
                  <a:gd name="T45" fmla="*/ 1 h 1593"/>
                  <a:gd name="T46" fmla="*/ 1 w 480"/>
                  <a:gd name="T47" fmla="*/ 1 h 1593"/>
                  <a:gd name="T48" fmla="*/ 1 w 480"/>
                  <a:gd name="T49" fmla="*/ 1 h 1593"/>
                  <a:gd name="T50" fmla="*/ 1 w 480"/>
                  <a:gd name="T51" fmla="*/ 1 h 1593"/>
                  <a:gd name="T52" fmla="*/ 1 w 480"/>
                  <a:gd name="T53" fmla="*/ 1 h 1593"/>
                  <a:gd name="T54" fmla="*/ 1 w 480"/>
                  <a:gd name="T55" fmla="*/ 1 h 1593"/>
                  <a:gd name="T56" fmla="*/ 1 w 480"/>
                  <a:gd name="T57" fmla="*/ 1 h 1593"/>
                  <a:gd name="T58" fmla="*/ 1 w 480"/>
                  <a:gd name="T59" fmla="*/ 1 h 1593"/>
                  <a:gd name="T60" fmla="*/ 1 w 480"/>
                  <a:gd name="T61" fmla="*/ 1 h 1593"/>
                  <a:gd name="T62" fmla="*/ 1 w 480"/>
                  <a:gd name="T63" fmla="*/ 1 h 1593"/>
                  <a:gd name="T64" fmla="*/ 1 w 480"/>
                  <a:gd name="T65" fmla="*/ 1 h 1593"/>
                  <a:gd name="T66" fmla="*/ 1 w 480"/>
                  <a:gd name="T67" fmla="*/ 1 h 1593"/>
                  <a:gd name="T68" fmla="*/ 1 w 480"/>
                  <a:gd name="T69" fmla="*/ 1 h 1593"/>
                  <a:gd name="T70" fmla="*/ 1 w 480"/>
                  <a:gd name="T71" fmla="*/ 1 h 1593"/>
                  <a:gd name="T72" fmla="*/ 0 w 480"/>
                  <a:gd name="T73" fmla="*/ 1 h 1593"/>
                  <a:gd name="T74" fmla="*/ 0 w 480"/>
                  <a:gd name="T75" fmla="*/ 1 h 1593"/>
                  <a:gd name="T76" fmla="*/ 0 w 480"/>
                  <a:gd name="T77" fmla="*/ 0 h 1593"/>
                  <a:gd name="T78" fmla="*/ 0 w 480"/>
                  <a:gd name="T79" fmla="*/ 0 h 1593"/>
                  <a:gd name="T80" fmla="*/ 0 w 480"/>
                  <a:gd name="T81" fmla="*/ 0 h 15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80"/>
                  <a:gd name="T124" fmla="*/ 0 h 1593"/>
                  <a:gd name="T125" fmla="*/ 480 w 480"/>
                  <a:gd name="T126" fmla="*/ 1593 h 15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80" h="1593">
                    <a:moveTo>
                      <a:pt x="0" y="27"/>
                    </a:moveTo>
                    <a:lnTo>
                      <a:pt x="30" y="26"/>
                    </a:lnTo>
                    <a:lnTo>
                      <a:pt x="60" y="24"/>
                    </a:lnTo>
                    <a:lnTo>
                      <a:pt x="89" y="23"/>
                    </a:lnTo>
                    <a:lnTo>
                      <a:pt x="121" y="21"/>
                    </a:lnTo>
                    <a:lnTo>
                      <a:pt x="151" y="19"/>
                    </a:lnTo>
                    <a:lnTo>
                      <a:pt x="180" y="18"/>
                    </a:lnTo>
                    <a:lnTo>
                      <a:pt x="210" y="16"/>
                    </a:lnTo>
                    <a:lnTo>
                      <a:pt x="240" y="13"/>
                    </a:lnTo>
                    <a:lnTo>
                      <a:pt x="271" y="11"/>
                    </a:lnTo>
                    <a:lnTo>
                      <a:pt x="301" y="10"/>
                    </a:lnTo>
                    <a:lnTo>
                      <a:pt x="331" y="8"/>
                    </a:lnTo>
                    <a:lnTo>
                      <a:pt x="361" y="6"/>
                    </a:lnTo>
                    <a:lnTo>
                      <a:pt x="390" y="5"/>
                    </a:lnTo>
                    <a:lnTo>
                      <a:pt x="420" y="3"/>
                    </a:lnTo>
                    <a:lnTo>
                      <a:pt x="450" y="1"/>
                    </a:lnTo>
                    <a:lnTo>
                      <a:pt x="480" y="0"/>
                    </a:lnTo>
                    <a:lnTo>
                      <a:pt x="480" y="399"/>
                    </a:lnTo>
                    <a:lnTo>
                      <a:pt x="480" y="795"/>
                    </a:lnTo>
                    <a:lnTo>
                      <a:pt x="480" y="1193"/>
                    </a:lnTo>
                    <a:lnTo>
                      <a:pt x="480" y="1593"/>
                    </a:lnTo>
                    <a:lnTo>
                      <a:pt x="450" y="1591"/>
                    </a:lnTo>
                    <a:lnTo>
                      <a:pt x="420" y="1588"/>
                    </a:lnTo>
                    <a:lnTo>
                      <a:pt x="390" y="1586"/>
                    </a:lnTo>
                    <a:lnTo>
                      <a:pt x="361" y="1585"/>
                    </a:lnTo>
                    <a:lnTo>
                      <a:pt x="331" y="1581"/>
                    </a:lnTo>
                    <a:lnTo>
                      <a:pt x="301" y="1580"/>
                    </a:lnTo>
                    <a:lnTo>
                      <a:pt x="271" y="1578"/>
                    </a:lnTo>
                    <a:lnTo>
                      <a:pt x="240" y="1575"/>
                    </a:lnTo>
                    <a:lnTo>
                      <a:pt x="210" y="1573"/>
                    </a:lnTo>
                    <a:lnTo>
                      <a:pt x="180" y="1572"/>
                    </a:lnTo>
                    <a:lnTo>
                      <a:pt x="151" y="1570"/>
                    </a:lnTo>
                    <a:lnTo>
                      <a:pt x="121" y="1567"/>
                    </a:lnTo>
                    <a:lnTo>
                      <a:pt x="89" y="1565"/>
                    </a:lnTo>
                    <a:lnTo>
                      <a:pt x="60" y="1564"/>
                    </a:lnTo>
                    <a:lnTo>
                      <a:pt x="30" y="1560"/>
                    </a:lnTo>
                    <a:lnTo>
                      <a:pt x="0" y="1559"/>
                    </a:lnTo>
                    <a:lnTo>
                      <a:pt x="0" y="1175"/>
                    </a:lnTo>
                    <a:lnTo>
                      <a:pt x="0" y="792"/>
                    </a:lnTo>
                    <a:lnTo>
                      <a:pt x="0" y="411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C982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87" name="Freeform 181"/>
              <p:cNvSpPr>
                <a:spLocks/>
              </p:cNvSpPr>
              <p:nvPr/>
            </p:nvSpPr>
            <p:spPr bwMode="auto">
              <a:xfrm>
                <a:off x="3456" y="2209"/>
                <a:ext cx="227" cy="750"/>
              </a:xfrm>
              <a:custGeom>
                <a:avLst/>
                <a:gdLst>
                  <a:gd name="T0" fmla="*/ 0 w 453"/>
                  <a:gd name="T1" fmla="*/ 0 h 1501"/>
                  <a:gd name="T2" fmla="*/ 1 w 453"/>
                  <a:gd name="T3" fmla="*/ 0 h 1501"/>
                  <a:gd name="T4" fmla="*/ 1 w 453"/>
                  <a:gd name="T5" fmla="*/ 0 h 1501"/>
                  <a:gd name="T6" fmla="*/ 1 w 453"/>
                  <a:gd name="T7" fmla="*/ 0 h 1501"/>
                  <a:gd name="T8" fmla="*/ 1 w 453"/>
                  <a:gd name="T9" fmla="*/ 0 h 1501"/>
                  <a:gd name="T10" fmla="*/ 1 w 453"/>
                  <a:gd name="T11" fmla="*/ 0 h 1501"/>
                  <a:gd name="T12" fmla="*/ 1 w 453"/>
                  <a:gd name="T13" fmla="*/ 0 h 1501"/>
                  <a:gd name="T14" fmla="*/ 1 w 453"/>
                  <a:gd name="T15" fmla="*/ 0 h 1501"/>
                  <a:gd name="T16" fmla="*/ 1 w 453"/>
                  <a:gd name="T17" fmla="*/ 0 h 1501"/>
                  <a:gd name="T18" fmla="*/ 1 w 453"/>
                  <a:gd name="T19" fmla="*/ 0 h 1501"/>
                  <a:gd name="T20" fmla="*/ 1 w 453"/>
                  <a:gd name="T21" fmla="*/ 0 h 1501"/>
                  <a:gd name="T22" fmla="*/ 1 w 453"/>
                  <a:gd name="T23" fmla="*/ 0 h 1501"/>
                  <a:gd name="T24" fmla="*/ 1 w 453"/>
                  <a:gd name="T25" fmla="*/ 0 h 1501"/>
                  <a:gd name="T26" fmla="*/ 1 w 453"/>
                  <a:gd name="T27" fmla="*/ 0 h 1501"/>
                  <a:gd name="T28" fmla="*/ 1 w 453"/>
                  <a:gd name="T29" fmla="*/ 0 h 1501"/>
                  <a:gd name="T30" fmla="*/ 1 w 453"/>
                  <a:gd name="T31" fmla="*/ 0 h 1501"/>
                  <a:gd name="T32" fmla="*/ 1 w 453"/>
                  <a:gd name="T33" fmla="*/ 0 h 1501"/>
                  <a:gd name="T34" fmla="*/ 1 w 453"/>
                  <a:gd name="T35" fmla="*/ 0 h 1501"/>
                  <a:gd name="T36" fmla="*/ 1 w 453"/>
                  <a:gd name="T37" fmla="*/ 0 h 1501"/>
                  <a:gd name="T38" fmla="*/ 1 w 453"/>
                  <a:gd name="T39" fmla="*/ 1 h 1501"/>
                  <a:gd name="T40" fmla="*/ 1 w 453"/>
                  <a:gd name="T41" fmla="*/ 1 h 1501"/>
                  <a:gd name="T42" fmla="*/ 1 w 453"/>
                  <a:gd name="T43" fmla="*/ 1 h 1501"/>
                  <a:gd name="T44" fmla="*/ 1 w 453"/>
                  <a:gd name="T45" fmla="*/ 1 h 1501"/>
                  <a:gd name="T46" fmla="*/ 1 w 453"/>
                  <a:gd name="T47" fmla="*/ 1 h 1501"/>
                  <a:gd name="T48" fmla="*/ 1 w 453"/>
                  <a:gd name="T49" fmla="*/ 1 h 1501"/>
                  <a:gd name="T50" fmla="*/ 1 w 453"/>
                  <a:gd name="T51" fmla="*/ 1 h 1501"/>
                  <a:gd name="T52" fmla="*/ 1 w 453"/>
                  <a:gd name="T53" fmla="*/ 1 h 1501"/>
                  <a:gd name="T54" fmla="*/ 1 w 453"/>
                  <a:gd name="T55" fmla="*/ 1 h 1501"/>
                  <a:gd name="T56" fmla="*/ 1 w 453"/>
                  <a:gd name="T57" fmla="*/ 1 h 1501"/>
                  <a:gd name="T58" fmla="*/ 1 w 453"/>
                  <a:gd name="T59" fmla="*/ 1 h 1501"/>
                  <a:gd name="T60" fmla="*/ 1 w 453"/>
                  <a:gd name="T61" fmla="*/ 1 h 1501"/>
                  <a:gd name="T62" fmla="*/ 1 w 453"/>
                  <a:gd name="T63" fmla="*/ 1 h 1501"/>
                  <a:gd name="T64" fmla="*/ 1 w 453"/>
                  <a:gd name="T65" fmla="*/ 1 h 1501"/>
                  <a:gd name="T66" fmla="*/ 1 w 453"/>
                  <a:gd name="T67" fmla="*/ 1 h 1501"/>
                  <a:gd name="T68" fmla="*/ 1 w 453"/>
                  <a:gd name="T69" fmla="*/ 1 h 1501"/>
                  <a:gd name="T70" fmla="*/ 1 w 453"/>
                  <a:gd name="T71" fmla="*/ 1 h 1501"/>
                  <a:gd name="T72" fmla="*/ 0 w 453"/>
                  <a:gd name="T73" fmla="*/ 1 h 1501"/>
                  <a:gd name="T74" fmla="*/ 0 w 453"/>
                  <a:gd name="T75" fmla="*/ 1 h 1501"/>
                  <a:gd name="T76" fmla="*/ 0 w 453"/>
                  <a:gd name="T77" fmla="*/ 0 h 1501"/>
                  <a:gd name="T78" fmla="*/ 0 w 453"/>
                  <a:gd name="T79" fmla="*/ 0 h 1501"/>
                  <a:gd name="T80" fmla="*/ 0 w 453"/>
                  <a:gd name="T81" fmla="*/ 0 h 15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53"/>
                  <a:gd name="T124" fmla="*/ 0 h 1501"/>
                  <a:gd name="T125" fmla="*/ 453 w 453"/>
                  <a:gd name="T126" fmla="*/ 1501 h 150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53" h="1501">
                    <a:moveTo>
                      <a:pt x="0" y="26"/>
                    </a:moveTo>
                    <a:lnTo>
                      <a:pt x="28" y="25"/>
                    </a:lnTo>
                    <a:lnTo>
                      <a:pt x="57" y="23"/>
                    </a:lnTo>
                    <a:lnTo>
                      <a:pt x="85" y="22"/>
                    </a:lnTo>
                    <a:lnTo>
                      <a:pt x="113" y="20"/>
                    </a:lnTo>
                    <a:lnTo>
                      <a:pt x="142" y="18"/>
                    </a:lnTo>
                    <a:lnTo>
                      <a:pt x="170" y="17"/>
                    </a:lnTo>
                    <a:lnTo>
                      <a:pt x="198" y="15"/>
                    </a:lnTo>
                    <a:lnTo>
                      <a:pt x="227" y="13"/>
                    </a:lnTo>
                    <a:lnTo>
                      <a:pt x="255" y="12"/>
                    </a:lnTo>
                    <a:lnTo>
                      <a:pt x="283" y="10"/>
                    </a:lnTo>
                    <a:lnTo>
                      <a:pt x="311" y="9"/>
                    </a:lnTo>
                    <a:lnTo>
                      <a:pt x="340" y="7"/>
                    </a:lnTo>
                    <a:lnTo>
                      <a:pt x="368" y="5"/>
                    </a:lnTo>
                    <a:lnTo>
                      <a:pt x="396" y="4"/>
                    </a:lnTo>
                    <a:lnTo>
                      <a:pt x="425" y="2"/>
                    </a:lnTo>
                    <a:lnTo>
                      <a:pt x="453" y="0"/>
                    </a:lnTo>
                    <a:lnTo>
                      <a:pt x="453" y="377"/>
                    </a:lnTo>
                    <a:lnTo>
                      <a:pt x="453" y="752"/>
                    </a:lnTo>
                    <a:lnTo>
                      <a:pt x="453" y="1127"/>
                    </a:lnTo>
                    <a:lnTo>
                      <a:pt x="453" y="1501"/>
                    </a:lnTo>
                    <a:lnTo>
                      <a:pt x="425" y="1499"/>
                    </a:lnTo>
                    <a:lnTo>
                      <a:pt x="396" y="1496"/>
                    </a:lnTo>
                    <a:lnTo>
                      <a:pt x="368" y="1494"/>
                    </a:lnTo>
                    <a:lnTo>
                      <a:pt x="340" y="1493"/>
                    </a:lnTo>
                    <a:lnTo>
                      <a:pt x="311" y="1489"/>
                    </a:lnTo>
                    <a:lnTo>
                      <a:pt x="283" y="1488"/>
                    </a:lnTo>
                    <a:lnTo>
                      <a:pt x="255" y="1486"/>
                    </a:lnTo>
                    <a:lnTo>
                      <a:pt x="227" y="1485"/>
                    </a:lnTo>
                    <a:lnTo>
                      <a:pt x="198" y="1481"/>
                    </a:lnTo>
                    <a:lnTo>
                      <a:pt x="170" y="1480"/>
                    </a:lnTo>
                    <a:lnTo>
                      <a:pt x="142" y="1478"/>
                    </a:lnTo>
                    <a:lnTo>
                      <a:pt x="113" y="1476"/>
                    </a:lnTo>
                    <a:lnTo>
                      <a:pt x="85" y="1473"/>
                    </a:lnTo>
                    <a:lnTo>
                      <a:pt x="57" y="1472"/>
                    </a:lnTo>
                    <a:lnTo>
                      <a:pt x="28" y="1470"/>
                    </a:lnTo>
                    <a:lnTo>
                      <a:pt x="0" y="1468"/>
                    </a:lnTo>
                    <a:lnTo>
                      <a:pt x="0" y="1108"/>
                    </a:lnTo>
                    <a:lnTo>
                      <a:pt x="0" y="747"/>
                    </a:lnTo>
                    <a:lnTo>
                      <a:pt x="0" y="387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CE8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88" name="Freeform 182"/>
              <p:cNvSpPr>
                <a:spLocks/>
              </p:cNvSpPr>
              <p:nvPr/>
            </p:nvSpPr>
            <p:spPr bwMode="auto">
              <a:xfrm>
                <a:off x="3456" y="2210"/>
                <a:ext cx="212" cy="703"/>
              </a:xfrm>
              <a:custGeom>
                <a:avLst/>
                <a:gdLst>
                  <a:gd name="T0" fmla="*/ 0 w 425"/>
                  <a:gd name="T1" fmla="*/ 1 h 1406"/>
                  <a:gd name="T2" fmla="*/ 0 w 425"/>
                  <a:gd name="T3" fmla="*/ 1 h 1406"/>
                  <a:gd name="T4" fmla="*/ 0 w 425"/>
                  <a:gd name="T5" fmla="*/ 1 h 1406"/>
                  <a:gd name="T6" fmla="*/ 0 w 425"/>
                  <a:gd name="T7" fmla="*/ 1 h 1406"/>
                  <a:gd name="T8" fmla="*/ 0 w 425"/>
                  <a:gd name="T9" fmla="*/ 1 h 1406"/>
                  <a:gd name="T10" fmla="*/ 0 w 425"/>
                  <a:gd name="T11" fmla="*/ 1 h 1406"/>
                  <a:gd name="T12" fmla="*/ 0 w 425"/>
                  <a:gd name="T13" fmla="*/ 1 h 1406"/>
                  <a:gd name="T14" fmla="*/ 0 w 425"/>
                  <a:gd name="T15" fmla="*/ 1 h 1406"/>
                  <a:gd name="T16" fmla="*/ 0 w 425"/>
                  <a:gd name="T17" fmla="*/ 1 h 1406"/>
                  <a:gd name="T18" fmla="*/ 0 w 425"/>
                  <a:gd name="T19" fmla="*/ 1 h 1406"/>
                  <a:gd name="T20" fmla="*/ 0 w 425"/>
                  <a:gd name="T21" fmla="*/ 1 h 1406"/>
                  <a:gd name="T22" fmla="*/ 0 w 425"/>
                  <a:gd name="T23" fmla="*/ 1 h 1406"/>
                  <a:gd name="T24" fmla="*/ 0 w 425"/>
                  <a:gd name="T25" fmla="*/ 1 h 1406"/>
                  <a:gd name="T26" fmla="*/ 0 w 425"/>
                  <a:gd name="T27" fmla="*/ 1 h 1406"/>
                  <a:gd name="T28" fmla="*/ 0 w 425"/>
                  <a:gd name="T29" fmla="*/ 1 h 1406"/>
                  <a:gd name="T30" fmla="*/ 0 w 425"/>
                  <a:gd name="T31" fmla="*/ 1 h 1406"/>
                  <a:gd name="T32" fmla="*/ 0 w 425"/>
                  <a:gd name="T33" fmla="*/ 0 h 1406"/>
                  <a:gd name="T34" fmla="*/ 0 w 425"/>
                  <a:gd name="T35" fmla="*/ 1 h 1406"/>
                  <a:gd name="T36" fmla="*/ 0 w 425"/>
                  <a:gd name="T37" fmla="*/ 1 h 1406"/>
                  <a:gd name="T38" fmla="*/ 0 w 425"/>
                  <a:gd name="T39" fmla="*/ 1 h 1406"/>
                  <a:gd name="T40" fmla="*/ 0 w 425"/>
                  <a:gd name="T41" fmla="*/ 1 h 1406"/>
                  <a:gd name="T42" fmla="*/ 0 w 425"/>
                  <a:gd name="T43" fmla="*/ 1 h 1406"/>
                  <a:gd name="T44" fmla="*/ 0 w 425"/>
                  <a:gd name="T45" fmla="*/ 1 h 1406"/>
                  <a:gd name="T46" fmla="*/ 0 w 425"/>
                  <a:gd name="T47" fmla="*/ 1 h 1406"/>
                  <a:gd name="T48" fmla="*/ 0 w 425"/>
                  <a:gd name="T49" fmla="*/ 1 h 1406"/>
                  <a:gd name="T50" fmla="*/ 0 w 425"/>
                  <a:gd name="T51" fmla="*/ 1 h 1406"/>
                  <a:gd name="T52" fmla="*/ 0 w 425"/>
                  <a:gd name="T53" fmla="*/ 1 h 1406"/>
                  <a:gd name="T54" fmla="*/ 0 w 425"/>
                  <a:gd name="T55" fmla="*/ 1 h 1406"/>
                  <a:gd name="T56" fmla="*/ 0 w 425"/>
                  <a:gd name="T57" fmla="*/ 1 h 1406"/>
                  <a:gd name="T58" fmla="*/ 0 w 425"/>
                  <a:gd name="T59" fmla="*/ 1 h 1406"/>
                  <a:gd name="T60" fmla="*/ 0 w 425"/>
                  <a:gd name="T61" fmla="*/ 1 h 1406"/>
                  <a:gd name="T62" fmla="*/ 0 w 425"/>
                  <a:gd name="T63" fmla="*/ 1 h 1406"/>
                  <a:gd name="T64" fmla="*/ 0 w 425"/>
                  <a:gd name="T65" fmla="*/ 1 h 1406"/>
                  <a:gd name="T66" fmla="*/ 0 w 425"/>
                  <a:gd name="T67" fmla="*/ 1 h 1406"/>
                  <a:gd name="T68" fmla="*/ 0 w 425"/>
                  <a:gd name="T69" fmla="*/ 1 h 1406"/>
                  <a:gd name="T70" fmla="*/ 0 w 425"/>
                  <a:gd name="T71" fmla="*/ 1 h 1406"/>
                  <a:gd name="T72" fmla="*/ 0 w 425"/>
                  <a:gd name="T73" fmla="*/ 1 h 1406"/>
                  <a:gd name="T74" fmla="*/ 0 w 425"/>
                  <a:gd name="T75" fmla="*/ 1 h 1406"/>
                  <a:gd name="T76" fmla="*/ 0 w 425"/>
                  <a:gd name="T77" fmla="*/ 1 h 1406"/>
                  <a:gd name="T78" fmla="*/ 0 w 425"/>
                  <a:gd name="T79" fmla="*/ 1 h 1406"/>
                  <a:gd name="T80" fmla="*/ 0 w 425"/>
                  <a:gd name="T81" fmla="*/ 1 h 14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25"/>
                  <a:gd name="T124" fmla="*/ 0 h 1406"/>
                  <a:gd name="T125" fmla="*/ 425 w 425"/>
                  <a:gd name="T126" fmla="*/ 1406 h 140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25" h="1406">
                    <a:moveTo>
                      <a:pt x="0" y="23"/>
                    </a:moveTo>
                    <a:lnTo>
                      <a:pt x="27" y="21"/>
                    </a:lnTo>
                    <a:lnTo>
                      <a:pt x="54" y="20"/>
                    </a:lnTo>
                    <a:lnTo>
                      <a:pt x="79" y="20"/>
                    </a:lnTo>
                    <a:lnTo>
                      <a:pt x="106" y="18"/>
                    </a:lnTo>
                    <a:lnTo>
                      <a:pt x="133" y="16"/>
                    </a:lnTo>
                    <a:lnTo>
                      <a:pt x="159" y="15"/>
                    </a:lnTo>
                    <a:lnTo>
                      <a:pt x="186" y="13"/>
                    </a:lnTo>
                    <a:lnTo>
                      <a:pt x="213" y="11"/>
                    </a:lnTo>
                    <a:lnTo>
                      <a:pt x="238" y="10"/>
                    </a:lnTo>
                    <a:lnTo>
                      <a:pt x="265" y="10"/>
                    </a:lnTo>
                    <a:lnTo>
                      <a:pt x="292" y="8"/>
                    </a:lnTo>
                    <a:lnTo>
                      <a:pt x="319" y="7"/>
                    </a:lnTo>
                    <a:lnTo>
                      <a:pt x="346" y="5"/>
                    </a:lnTo>
                    <a:lnTo>
                      <a:pt x="371" y="3"/>
                    </a:lnTo>
                    <a:lnTo>
                      <a:pt x="398" y="2"/>
                    </a:lnTo>
                    <a:lnTo>
                      <a:pt x="425" y="0"/>
                    </a:lnTo>
                    <a:lnTo>
                      <a:pt x="425" y="352"/>
                    </a:lnTo>
                    <a:lnTo>
                      <a:pt x="425" y="705"/>
                    </a:lnTo>
                    <a:lnTo>
                      <a:pt x="425" y="1056"/>
                    </a:lnTo>
                    <a:lnTo>
                      <a:pt x="425" y="1406"/>
                    </a:lnTo>
                    <a:lnTo>
                      <a:pt x="398" y="1405"/>
                    </a:lnTo>
                    <a:lnTo>
                      <a:pt x="371" y="1403"/>
                    </a:lnTo>
                    <a:lnTo>
                      <a:pt x="346" y="1401"/>
                    </a:lnTo>
                    <a:lnTo>
                      <a:pt x="319" y="1398"/>
                    </a:lnTo>
                    <a:lnTo>
                      <a:pt x="292" y="1397"/>
                    </a:lnTo>
                    <a:lnTo>
                      <a:pt x="265" y="1395"/>
                    </a:lnTo>
                    <a:lnTo>
                      <a:pt x="238" y="1393"/>
                    </a:lnTo>
                    <a:lnTo>
                      <a:pt x="213" y="1392"/>
                    </a:lnTo>
                    <a:lnTo>
                      <a:pt x="186" y="1390"/>
                    </a:lnTo>
                    <a:lnTo>
                      <a:pt x="159" y="1388"/>
                    </a:lnTo>
                    <a:lnTo>
                      <a:pt x="133" y="1387"/>
                    </a:lnTo>
                    <a:lnTo>
                      <a:pt x="106" y="1384"/>
                    </a:lnTo>
                    <a:lnTo>
                      <a:pt x="79" y="1382"/>
                    </a:lnTo>
                    <a:lnTo>
                      <a:pt x="54" y="1380"/>
                    </a:lnTo>
                    <a:lnTo>
                      <a:pt x="27" y="1379"/>
                    </a:lnTo>
                    <a:lnTo>
                      <a:pt x="0" y="1377"/>
                    </a:lnTo>
                    <a:lnTo>
                      <a:pt x="0" y="1039"/>
                    </a:lnTo>
                    <a:lnTo>
                      <a:pt x="0" y="702"/>
                    </a:lnTo>
                    <a:lnTo>
                      <a:pt x="0" y="362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D693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89" name="Freeform 183"/>
              <p:cNvSpPr>
                <a:spLocks/>
              </p:cNvSpPr>
              <p:nvPr/>
            </p:nvSpPr>
            <p:spPr bwMode="auto">
              <a:xfrm>
                <a:off x="3456" y="2210"/>
                <a:ext cx="199" cy="657"/>
              </a:xfrm>
              <a:custGeom>
                <a:avLst/>
                <a:gdLst>
                  <a:gd name="T0" fmla="*/ 0 w 398"/>
                  <a:gd name="T1" fmla="*/ 1 h 1313"/>
                  <a:gd name="T2" fmla="*/ 1 w 398"/>
                  <a:gd name="T3" fmla="*/ 1 h 1313"/>
                  <a:gd name="T4" fmla="*/ 1 w 398"/>
                  <a:gd name="T5" fmla="*/ 1 h 1313"/>
                  <a:gd name="T6" fmla="*/ 1 w 398"/>
                  <a:gd name="T7" fmla="*/ 1 h 1313"/>
                  <a:gd name="T8" fmla="*/ 1 w 398"/>
                  <a:gd name="T9" fmla="*/ 1 h 1313"/>
                  <a:gd name="T10" fmla="*/ 1 w 398"/>
                  <a:gd name="T11" fmla="*/ 1 h 1313"/>
                  <a:gd name="T12" fmla="*/ 1 w 398"/>
                  <a:gd name="T13" fmla="*/ 1 h 1313"/>
                  <a:gd name="T14" fmla="*/ 1 w 398"/>
                  <a:gd name="T15" fmla="*/ 1 h 1313"/>
                  <a:gd name="T16" fmla="*/ 1 w 398"/>
                  <a:gd name="T17" fmla="*/ 1 h 1313"/>
                  <a:gd name="T18" fmla="*/ 1 w 398"/>
                  <a:gd name="T19" fmla="*/ 1 h 1313"/>
                  <a:gd name="T20" fmla="*/ 1 w 398"/>
                  <a:gd name="T21" fmla="*/ 1 h 1313"/>
                  <a:gd name="T22" fmla="*/ 1 w 398"/>
                  <a:gd name="T23" fmla="*/ 1 h 1313"/>
                  <a:gd name="T24" fmla="*/ 1 w 398"/>
                  <a:gd name="T25" fmla="*/ 1 h 1313"/>
                  <a:gd name="T26" fmla="*/ 1 w 398"/>
                  <a:gd name="T27" fmla="*/ 1 h 1313"/>
                  <a:gd name="T28" fmla="*/ 1 w 398"/>
                  <a:gd name="T29" fmla="*/ 1 h 1313"/>
                  <a:gd name="T30" fmla="*/ 1 w 398"/>
                  <a:gd name="T31" fmla="*/ 1 h 1313"/>
                  <a:gd name="T32" fmla="*/ 1 w 398"/>
                  <a:gd name="T33" fmla="*/ 0 h 1313"/>
                  <a:gd name="T34" fmla="*/ 1 w 398"/>
                  <a:gd name="T35" fmla="*/ 1 h 1313"/>
                  <a:gd name="T36" fmla="*/ 1 w 398"/>
                  <a:gd name="T37" fmla="*/ 1 h 1313"/>
                  <a:gd name="T38" fmla="*/ 1 w 398"/>
                  <a:gd name="T39" fmla="*/ 1 h 1313"/>
                  <a:gd name="T40" fmla="*/ 1 w 398"/>
                  <a:gd name="T41" fmla="*/ 2 h 1313"/>
                  <a:gd name="T42" fmla="*/ 1 w 398"/>
                  <a:gd name="T43" fmla="*/ 2 h 1313"/>
                  <a:gd name="T44" fmla="*/ 1 w 398"/>
                  <a:gd name="T45" fmla="*/ 2 h 1313"/>
                  <a:gd name="T46" fmla="*/ 1 w 398"/>
                  <a:gd name="T47" fmla="*/ 2 h 1313"/>
                  <a:gd name="T48" fmla="*/ 1 w 398"/>
                  <a:gd name="T49" fmla="*/ 2 h 1313"/>
                  <a:gd name="T50" fmla="*/ 1 w 398"/>
                  <a:gd name="T51" fmla="*/ 2 h 1313"/>
                  <a:gd name="T52" fmla="*/ 1 w 398"/>
                  <a:gd name="T53" fmla="*/ 2 h 1313"/>
                  <a:gd name="T54" fmla="*/ 1 w 398"/>
                  <a:gd name="T55" fmla="*/ 2 h 1313"/>
                  <a:gd name="T56" fmla="*/ 1 w 398"/>
                  <a:gd name="T57" fmla="*/ 2 h 1313"/>
                  <a:gd name="T58" fmla="*/ 1 w 398"/>
                  <a:gd name="T59" fmla="*/ 2 h 1313"/>
                  <a:gd name="T60" fmla="*/ 1 w 398"/>
                  <a:gd name="T61" fmla="*/ 2 h 1313"/>
                  <a:gd name="T62" fmla="*/ 1 w 398"/>
                  <a:gd name="T63" fmla="*/ 2 h 1313"/>
                  <a:gd name="T64" fmla="*/ 1 w 398"/>
                  <a:gd name="T65" fmla="*/ 2 h 1313"/>
                  <a:gd name="T66" fmla="*/ 1 w 398"/>
                  <a:gd name="T67" fmla="*/ 2 h 1313"/>
                  <a:gd name="T68" fmla="*/ 1 w 398"/>
                  <a:gd name="T69" fmla="*/ 2 h 1313"/>
                  <a:gd name="T70" fmla="*/ 1 w 398"/>
                  <a:gd name="T71" fmla="*/ 2 h 1313"/>
                  <a:gd name="T72" fmla="*/ 0 w 398"/>
                  <a:gd name="T73" fmla="*/ 2 h 1313"/>
                  <a:gd name="T74" fmla="*/ 0 w 398"/>
                  <a:gd name="T75" fmla="*/ 1 h 1313"/>
                  <a:gd name="T76" fmla="*/ 0 w 398"/>
                  <a:gd name="T77" fmla="*/ 1 h 1313"/>
                  <a:gd name="T78" fmla="*/ 0 w 398"/>
                  <a:gd name="T79" fmla="*/ 1 h 1313"/>
                  <a:gd name="T80" fmla="*/ 0 w 398"/>
                  <a:gd name="T81" fmla="*/ 1 h 131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98"/>
                  <a:gd name="T124" fmla="*/ 0 h 1313"/>
                  <a:gd name="T125" fmla="*/ 398 w 398"/>
                  <a:gd name="T126" fmla="*/ 1313 h 131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98" h="1313">
                    <a:moveTo>
                      <a:pt x="0" y="21"/>
                    </a:moveTo>
                    <a:lnTo>
                      <a:pt x="25" y="19"/>
                    </a:lnTo>
                    <a:lnTo>
                      <a:pt x="51" y="18"/>
                    </a:lnTo>
                    <a:lnTo>
                      <a:pt x="75" y="18"/>
                    </a:lnTo>
                    <a:lnTo>
                      <a:pt x="100" y="16"/>
                    </a:lnTo>
                    <a:lnTo>
                      <a:pt x="125" y="14"/>
                    </a:lnTo>
                    <a:lnTo>
                      <a:pt x="151" y="13"/>
                    </a:lnTo>
                    <a:lnTo>
                      <a:pt x="174" y="11"/>
                    </a:lnTo>
                    <a:lnTo>
                      <a:pt x="200" y="9"/>
                    </a:lnTo>
                    <a:lnTo>
                      <a:pt x="225" y="9"/>
                    </a:lnTo>
                    <a:lnTo>
                      <a:pt x="249" y="8"/>
                    </a:lnTo>
                    <a:lnTo>
                      <a:pt x="274" y="6"/>
                    </a:lnTo>
                    <a:lnTo>
                      <a:pt x="298" y="5"/>
                    </a:lnTo>
                    <a:lnTo>
                      <a:pt x="323" y="3"/>
                    </a:lnTo>
                    <a:lnTo>
                      <a:pt x="349" y="3"/>
                    </a:lnTo>
                    <a:lnTo>
                      <a:pt x="373" y="1"/>
                    </a:lnTo>
                    <a:lnTo>
                      <a:pt x="398" y="0"/>
                    </a:lnTo>
                    <a:lnTo>
                      <a:pt x="398" y="329"/>
                    </a:lnTo>
                    <a:lnTo>
                      <a:pt x="398" y="657"/>
                    </a:lnTo>
                    <a:lnTo>
                      <a:pt x="398" y="985"/>
                    </a:lnTo>
                    <a:lnTo>
                      <a:pt x="398" y="1313"/>
                    </a:lnTo>
                    <a:lnTo>
                      <a:pt x="373" y="1312"/>
                    </a:lnTo>
                    <a:lnTo>
                      <a:pt x="349" y="1310"/>
                    </a:lnTo>
                    <a:lnTo>
                      <a:pt x="323" y="1308"/>
                    </a:lnTo>
                    <a:lnTo>
                      <a:pt x="298" y="1307"/>
                    </a:lnTo>
                    <a:lnTo>
                      <a:pt x="274" y="1304"/>
                    </a:lnTo>
                    <a:lnTo>
                      <a:pt x="249" y="1302"/>
                    </a:lnTo>
                    <a:lnTo>
                      <a:pt x="225" y="1300"/>
                    </a:lnTo>
                    <a:lnTo>
                      <a:pt x="200" y="1299"/>
                    </a:lnTo>
                    <a:lnTo>
                      <a:pt x="174" y="1297"/>
                    </a:lnTo>
                    <a:lnTo>
                      <a:pt x="151" y="1295"/>
                    </a:lnTo>
                    <a:lnTo>
                      <a:pt x="125" y="1294"/>
                    </a:lnTo>
                    <a:lnTo>
                      <a:pt x="100" y="1292"/>
                    </a:lnTo>
                    <a:lnTo>
                      <a:pt x="75" y="1291"/>
                    </a:lnTo>
                    <a:lnTo>
                      <a:pt x="51" y="1289"/>
                    </a:lnTo>
                    <a:lnTo>
                      <a:pt x="25" y="1287"/>
                    </a:lnTo>
                    <a:lnTo>
                      <a:pt x="0" y="1286"/>
                    </a:lnTo>
                    <a:lnTo>
                      <a:pt x="0" y="971"/>
                    </a:lnTo>
                    <a:lnTo>
                      <a:pt x="0" y="654"/>
                    </a:lnTo>
                    <a:lnTo>
                      <a:pt x="0" y="337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DB9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90" name="Freeform 184"/>
              <p:cNvSpPr>
                <a:spLocks/>
              </p:cNvSpPr>
              <p:nvPr/>
            </p:nvSpPr>
            <p:spPr bwMode="auto">
              <a:xfrm>
                <a:off x="3456" y="2211"/>
                <a:ext cx="185" cy="611"/>
              </a:xfrm>
              <a:custGeom>
                <a:avLst/>
                <a:gdLst>
                  <a:gd name="T0" fmla="*/ 0 w 370"/>
                  <a:gd name="T1" fmla="*/ 1 h 1221"/>
                  <a:gd name="T2" fmla="*/ 1 w 370"/>
                  <a:gd name="T3" fmla="*/ 1 h 1221"/>
                  <a:gd name="T4" fmla="*/ 1 w 370"/>
                  <a:gd name="T5" fmla="*/ 1 h 1221"/>
                  <a:gd name="T6" fmla="*/ 1 w 370"/>
                  <a:gd name="T7" fmla="*/ 1 h 1221"/>
                  <a:gd name="T8" fmla="*/ 1 w 370"/>
                  <a:gd name="T9" fmla="*/ 1 h 1221"/>
                  <a:gd name="T10" fmla="*/ 1 w 370"/>
                  <a:gd name="T11" fmla="*/ 1 h 1221"/>
                  <a:gd name="T12" fmla="*/ 1 w 370"/>
                  <a:gd name="T13" fmla="*/ 1 h 1221"/>
                  <a:gd name="T14" fmla="*/ 1 w 370"/>
                  <a:gd name="T15" fmla="*/ 1 h 1221"/>
                  <a:gd name="T16" fmla="*/ 1 w 370"/>
                  <a:gd name="T17" fmla="*/ 1 h 1221"/>
                  <a:gd name="T18" fmla="*/ 1 w 370"/>
                  <a:gd name="T19" fmla="*/ 1 h 1221"/>
                  <a:gd name="T20" fmla="*/ 1 w 370"/>
                  <a:gd name="T21" fmla="*/ 1 h 1221"/>
                  <a:gd name="T22" fmla="*/ 1 w 370"/>
                  <a:gd name="T23" fmla="*/ 1 h 1221"/>
                  <a:gd name="T24" fmla="*/ 1 w 370"/>
                  <a:gd name="T25" fmla="*/ 1 h 1221"/>
                  <a:gd name="T26" fmla="*/ 1 w 370"/>
                  <a:gd name="T27" fmla="*/ 1 h 1221"/>
                  <a:gd name="T28" fmla="*/ 1 w 370"/>
                  <a:gd name="T29" fmla="*/ 1 h 1221"/>
                  <a:gd name="T30" fmla="*/ 1 w 370"/>
                  <a:gd name="T31" fmla="*/ 1 h 1221"/>
                  <a:gd name="T32" fmla="*/ 1 w 370"/>
                  <a:gd name="T33" fmla="*/ 0 h 1221"/>
                  <a:gd name="T34" fmla="*/ 1 w 370"/>
                  <a:gd name="T35" fmla="*/ 1 h 1221"/>
                  <a:gd name="T36" fmla="*/ 1 w 370"/>
                  <a:gd name="T37" fmla="*/ 1 h 1221"/>
                  <a:gd name="T38" fmla="*/ 1 w 370"/>
                  <a:gd name="T39" fmla="*/ 1 h 1221"/>
                  <a:gd name="T40" fmla="*/ 1 w 370"/>
                  <a:gd name="T41" fmla="*/ 2 h 1221"/>
                  <a:gd name="T42" fmla="*/ 1 w 370"/>
                  <a:gd name="T43" fmla="*/ 2 h 1221"/>
                  <a:gd name="T44" fmla="*/ 1 w 370"/>
                  <a:gd name="T45" fmla="*/ 2 h 1221"/>
                  <a:gd name="T46" fmla="*/ 1 w 370"/>
                  <a:gd name="T47" fmla="*/ 2 h 1221"/>
                  <a:gd name="T48" fmla="*/ 1 w 370"/>
                  <a:gd name="T49" fmla="*/ 2 h 1221"/>
                  <a:gd name="T50" fmla="*/ 1 w 370"/>
                  <a:gd name="T51" fmla="*/ 2 h 1221"/>
                  <a:gd name="T52" fmla="*/ 1 w 370"/>
                  <a:gd name="T53" fmla="*/ 2 h 1221"/>
                  <a:gd name="T54" fmla="*/ 1 w 370"/>
                  <a:gd name="T55" fmla="*/ 2 h 1221"/>
                  <a:gd name="T56" fmla="*/ 1 w 370"/>
                  <a:gd name="T57" fmla="*/ 2 h 1221"/>
                  <a:gd name="T58" fmla="*/ 1 w 370"/>
                  <a:gd name="T59" fmla="*/ 2 h 1221"/>
                  <a:gd name="T60" fmla="*/ 1 w 370"/>
                  <a:gd name="T61" fmla="*/ 2 h 1221"/>
                  <a:gd name="T62" fmla="*/ 1 w 370"/>
                  <a:gd name="T63" fmla="*/ 2 h 1221"/>
                  <a:gd name="T64" fmla="*/ 1 w 370"/>
                  <a:gd name="T65" fmla="*/ 2 h 1221"/>
                  <a:gd name="T66" fmla="*/ 1 w 370"/>
                  <a:gd name="T67" fmla="*/ 2 h 1221"/>
                  <a:gd name="T68" fmla="*/ 1 w 370"/>
                  <a:gd name="T69" fmla="*/ 2 h 1221"/>
                  <a:gd name="T70" fmla="*/ 1 w 370"/>
                  <a:gd name="T71" fmla="*/ 2 h 1221"/>
                  <a:gd name="T72" fmla="*/ 0 w 370"/>
                  <a:gd name="T73" fmla="*/ 2 h 1221"/>
                  <a:gd name="T74" fmla="*/ 0 w 370"/>
                  <a:gd name="T75" fmla="*/ 1 h 1221"/>
                  <a:gd name="T76" fmla="*/ 0 w 370"/>
                  <a:gd name="T77" fmla="*/ 1 h 1221"/>
                  <a:gd name="T78" fmla="*/ 0 w 370"/>
                  <a:gd name="T79" fmla="*/ 1 h 1221"/>
                  <a:gd name="T80" fmla="*/ 0 w 370"/>
                  <a:gd name="T81" fmla="*/ 1 h 122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70"/>
                  <a:gd name="T124" fmla="*/ 0 h 1221"/>
                  <a:gd name="T125" fmla="*/ 370 w 370"/>
                  <a:gd name="T126" fmla="*/ 1221 h 122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70" h="1221">
                    <a:moveTo>
                      <a:pt x="0" y="20"/>
                    </a:moveTo>
                    <a:lnTo>
                      <a:pt x="24" y="18"/>
                    </a:lnTo>
                    <a:lnTo>
                      <a:pt x="46" y="17"/>
                    </a:lnTo>
                    <a:lnTo>
                      <a:pt x="70" y="17"/>
                    </a:lnTo>
                    <a:lnTo>
                      <a:pt x="92" y="15"/>
                    </a:lnTo>
                    <a:lnTo>
                      <a:pt x="116" y="13"/>
                    </a:lnTo>
                    <a:lnTo>
                      <a:pt x="139" y="12"/>
                    </a:lnTo>
                    <a:lnTo>
                      <a:pt x="162" y="12"/>
                    </a:lnTo>
                    <a:lnTo>
                      <a:pt x="185" y="10"/>
                    </a:lnTo>
                    <a:lnTo>
                      <a:pt x="209" y="8"/>
                    </a:lnTo>
                    <a:lnTo>
                      <a:pt x="231" y="7"/>
                    </a:lnTo>
                    <a:lnTo>
                      <a:pt x="255" y="7"/>
                    </a:lnTo>
                    <a:lnTo>
                      <a:pt x="277" y="5"/>
                    </a:lnTo>
                    <a:lnTo>
                      <a:pt x="301" y="4"/>
                    </a:lnTo>
                    <a:lnTo>
                      <a:pt x="323" y="2"/>
                    </a:lnTo>
                    <a:lnTo>
                      <a:pt x="347" y="2"/>
                    </a:lnTo>
                    <a:lnTo>
                      <a:pt x="370" y="0"/>
                    </a:lnTo>
                    <a:lnTo>
                      <a:pt x="370" y="306"/>
                    </a:lnTo>
                    <a:lnTo>
                      <a:pt x="370" y="611"/>
                    </a:lnTo>
                    <a:lnTo>
                      <a:pt x="370" y="916"/>
                    </a:lnTo>
                    <a:lnTo>
                      <a:pt x="370" y="1221"/>
                    </a:lnTo>
                    <a:lnTo>
                      <a:pt x="347" y="1220"/>
                    </a:lnTo>
                    <a:lnTo>
                      <a:pt x="323" y="1218"/>
                    </a:lnTo>
                    <a:lnTo>
                      <a:pt x="301" y="1217"/>
                    </a:lnTo>
                    <a:lnTo>
                      <a:pt x="277" y="1215"/>
                    </a:lnTo>
                    <a:lnTo>
                      <a:pt x="255" y="1213"/>
                    </a:lnTo>
                    <a:lnTo>
                      <a:pt x="231" y="1212"/>
                    </a:lnTo>
                    <a:lnTo>
                      <a:pt x="209" y="1210"/>
                    </a:lnTo>
                    <a:lnTo>
                      <a:pt x="185" y="1208"/>
                    </a:lnTo>
                    <a:lnTo>
                      <a:pt x="162" y="1207"/>
                    </a:lnTo>
                    <a:lnTo>
                      <a:pt x="139" y="1205"/>
                    </a:lnTo>
                    <a:lnTo>
                      <a:pt x="116" y="1204"/>
                    </a:lnTo>
                    <a:lnTo>
                      <a:pt x="92" y="1202"/>
                    </a:lnTo>
                    <a:lnTo>
                      <a:pt x="70" y="1200"/>
                    </a:lnTo>
                    <a:lnTo>
                      <a:pt x="46" y="1199"/>
                    </a:lnTo>
                    <a:lnTo>
                      <a:pt x="24" y="1197"/>
                    </a:lnTo>
                    <a:lnTo>
                      <a:pt x="0" y="1195"/>
                    </a:lnTo>
                    <a:lnTo>
                      <a:pt x="0" y="903"/>
                    </a:lnTo>
                    <a:lnTo>
                      <a:pt x="0" y="609"/>
                    </a:lnTo>
                    <a:lnTo>
                      <a:pt x="0" y="31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E0A0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91" name="Freeform 185"/>
              <p:cNvSpPr>
                <a:spLocks/>
              </p:cNvSpPr>
              <p:nvPr/>
            </p:nvSpPr>
            <p:spPr bwMode="auto">
              <a:xfrm>
                <a:off x="3456" y="2211"/>
                <a:ext cx="171" cy="565"/>
              </a:xfrm>
              <a:custGeom>
                <a:avLst/>
                <a:gdLst>
                  <a:gd name="T0" fmla="*/ 0 w 343"/>
                  <a:gd name="T1" fmla="*/ 1 h 1130"/>
                  <a:gd name="T2" fmla="*/ 0 w 343"/>
                  <a:gd name="T3" fmla="*/ 1 h 1130"/>
                  <a:gd name="T4" fmla="*/ 0 w 343"/>
                  <a:gd name="T5" fmla="*/ 1 h 1130"/>
                  <a:gd name="T6" fmla="*/ 0 w 343"/>
                  <a:gd name="T7" fmla="*/ 1 h 1130"/>
                  <a:gd name="T8" fmla="*/ 0 w 343"/>
                  <a:gd name="T9" fmla="*/ 1 h 1130"/>
                  <a:gd name="T10" fmla="*/ 0 w 343"/>
                  <a:gd name="T11" fmla="*/ 1 h 1130"/>
                  <a:gd name="T12" fmla="*/ 0 w 343"/>
                  <a:gd name="T13" fmla="*/ 1 h 1130"/>
                  <a:gd name="T14" fmla="*/ 0 w 343"/>
                  <a:gd name="T15" fmla="*/ 1 h 1130"/>
                  <a:gd name="T16" fmla="*/ 0 w 343"/>
                  <a:gd name="T17" fmla="*/ 1 h 1130"/>
                  <a:gd name="T18" fmla="*/ 0 w 343"/>
                  <a:gd name="T19" fmla="*/ 1 h 1130"/>
                  <a:gd name="T20" fmla="*/ 0 w 343"/>
                  <a:gd name="T21" fmla="*/ 1 h 1130"/>
                  <a:gd name="T22" fmla="*/ 0 w 343"/>
                  <a:gd name="T23" fmla="*/ 1 h 1130"/>
                  <a:gd name="T24" fmla="*/ 0 w 343"/>
                  <a:gd name="T25" fmla="*/ 1 h 1130"/>
                  <a:gd name="T26" fmla="*/ 0 w 343"/>
                  <a:gd name="T27" fmla="*/ 1 h 1130"/>
                  <a:gd name="T28" fmla="*/ 0 w 343"/>
                  <a:gd name="T29" fmla="*/ 1 h 1130"/>
                  <a:gd name="T30" fmla="*/ 0 w 343"/>
                  <a:gd name="T31" fmla="*/ 1 h 1130"/>
                  <a:gd name="T32" fmla="*/ 0 w 343"/>
                  <a:gd name="T33" fmla="*/ 0 h 1130"/>
                  <a:gd name="T34" fmla="*/ 0 w 343"/>
                  <a:gd name="T35" fmla="*/ 1 h 1130"/>
                  <a:gd name="T36" fmla="*/ 0 w 343"/>
                  <a:gd name="T37" fmla="*/ 1 h 1130"/>
                  <a:gd name="T38" fmla="*/ 0 w 343"/>
                  <a:gd name="T39" fmla="*/ 1 h 1130"/>
                  <a:gd name="T40" fmla="*/ 0 w 343"/>
                  <a:gd name="T41" fmla="*/ 1 h 1130"/>
                  <a:gd name="T42" fmla="*/ 0 w 343"/>
                  <a:gd name="T43" fmla="*/ 1 h 1130"/>
                  <a:gd name="T44" fmla="*/ 0 w 343"/>
                  <a:gd name="T45" fmla="*/ 1 h 1130"/>
                  <a:gd name="T46" fmla="*/ 0 w 343"/>
                  <a:gd name="T47" fmla="*/ 1 h 1130"/>
                  <a:gd name="T48" fmla="*/ 0 w 343"/>
                  <a:gd name="T49" fmla="*/ 1 h 1130"/>
                  <a:gd name="T50" fmla="*/ 0 w 343"/>
                  <a:gd name="T51" fmla="*/ 1 h 1130"/>
                  <a:gd name="T52" fmla="*/ 0 w 343"/>
                  <a:gd name="T53" fmla="*/ 1 h 1130"/>
                  <a:gd name="T54" fmla="*/ 0 w 343"/>
                  <a:gd name="T55" fmla="*/ 1 h 1130"/>
                  <a:gd name="T56" fmla="*/ 0 w 343"/>
                  <a:gd name="T57" fmla="*/ 1 h 1130"/>
                  <a:gd name="T58" fmla="*/ 0 w 343"/>
                  <a:gd name="T59" fmla="*/ 1 h 1130"/>
                  <a:gd name="T60" fmla="*/ 0 w 343"/>
                  <a:gd name="T61" fmla="*/ 1 h 1130"/>
                  <a:gd name="T62" fmla="*/ 0 w 343"/>
                  <a:gd name="T63" fmla="*/ 1 h 1130"/>
                  <a:gd name="T64" fmla="*/ 0 w 343"/>
                  <a:gd name="T65" fmla="*/ 1 h 1130"/>
                  <a:gd name="T66" fmla="*/ 0 w 343"/>
                  <a:gd name="T67" fmla="*/ 1 h 1130"/>
                  <a:gd name="T68" fmla="*/ 0 w 343"/>
                  <a:gd name="T69" fmla="*/ 1 h 1130"/>
                  <a:gd name="T70" fmla="*/ 0 w 343"/>
                  <a:gd name="T71" fmla="*/ 1 h 1130"/>
                  <a:gd name="T72" fmla="*/ 0 w 343"/>
                  <a:gd name="T73" fmla="*/ 1 h 1130"/>
                  <a:gd name="T74" fmla="*/ 0 w 343"/>
                  <a:gd name="T75" fmla="*/ 1 h 1130"/>
                  <a:gd name="T76" fmla="*/ 0 w 343"/>
                  <a:gd name="T77" fmla="*/ 1 h 1130"/>
                  <a:gd name="T78" fmla="*/ 0 w 343"/>
                  <a:gd name="T79" fmla="*/ 1 h 1130"/>
                  <a:gd name="T80" fmla="*/ 0 w 343"/>
                  <a:gd name="T81" fmla="*/ 1 h 113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43"/>
                  <a:gd name="T124" fmla="*/ 0 h 1130"/>
                  <a:gd name="T125" fmla="*/ 343 w 343"/>
                  <a:gd name="T126" fmla="*/ 1130 h 113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43" h="1130">
                    <a:moveTo>
                      <a:pt x="0" y="20"/>
                    </a:moveTo>
                    <a:lnTo>
                      <a:pt x="21" y="18"/>
                    </a:lnTo>
                    <a:lnTo>
                      <a:pt x="43" y="17"/>
                    </a:lnTo>
                    <a:lnTo>
                      <a:pt x="64" y="17"/>
                    </a:lnTo>
                    <a:lnTo>
                      <a:pt x="86" y="15"/>
                    </a:lnTo>
                    <a:lnTo>
                      <a:pt x="107" y="13"/>
                    </a:lnTo>
                    <a:lnTo>
                      <a:pt x="128" y="12"/>
                    </a:lnTo>
                    <a:lnTo>
                      <a:pt x="151" y="12"/>
                    </a:lnTo>
                    <a:lnTo>
                      <a:pt x="171" y="10"/>
                    </a:lnTo>
                    <a:lnTo>
                      <a:pt x="192" y="8"/>
                    </a:lnTo>
                    <a:lnTo>
                      <a:pt x="215" y="7"/>
                    </a:lnTo>
                    <a:lnTo>
                      <a:pt x="235" y="7"/>
                    </a:lnTo>
                    <a:lnTo>
                      <a:pt x="256" y="5"/>
                    </a:lnTo>
                    <a:lnTo>
                      <a:pt x="279" y="4"/>
                    </a:lnTo>
                    <a:lnTo>
                      <a:pt x="300" y="2"/>
                    </a:lnTo>
                    <a:lnTo>
                      <a:pt x="322" y="2"/>
                    </a:lnTo>
                    <a:lnTo>
                      <a:pt x="343" y="0"/>
                    </a:lnTo>
                    <a:lnTo>
                      <a:pt x="343" y="284"/>
                    </a:lnTo>
                    <a:lnTo>
                      <a:pt x="343" y="567"/>
                    </a:lnTo>
                    <a:lnTo>
                      <a:pt x="343" y="850"/>
                    </a:lnTo>
                    <a:lnTo>
                      <a:pt x="343" y="1130"/>
                    </a:lnTo>
                    <a:lnTo>
                      <a:pt x="322" y="1129"/>
                    </a:lnTo>
                    <a:lnTo>
                      <a:pt x="300" y="1127"/>
                    </a:lnTo>
                    <a:lnTo>
                      <a:pt x="279" y="1126"/>
                    </a:lnTo>
                    <a:lnTo>
                      <a:pt x="256" y="1124"/>
                    </a:lnTo>
                    <a:lnTo>
                      <a:pt x="235" y="1122"/>
                    </a:lnTo>
                    <a:lnTo>
                      <a:pt x="215" y="1121"/>
                    </a:lnTo>
                    <a:lnTo>
                      <a:pt x="192" y="1119"/>
                    </a:lnTo>
                    <a:lnTo>
                      <a:pt x="171" y="1117"/>
                    </a:lnTo>
                    <a:lnTo>
                      <a:pt x="151" y="1116"/>
                    </a:lnTo>
                    <a:lnTo>
                      <a:pt x="128" y="1114"/>
                    </a:lnTo>
                    <a:lnTo>
                      <a:pt x="107" y="1113"/>
                    </a:lnTo>
                    <a:lnTo>
                      <a:pt x="86" y="1111"/>
                    </a:lnTo>
                    <a:lnTo>
                      <a:pt x="64" y="1109"/>
                    </a:lnTo>
                    <a:lnTo>
                      <a:pt x="43" y="1108"/>
                    </a:lnTo>
                    <a:lnTo>
                      <a:pt x="21" y="1106"/>
                    </a:lnTo>
                    <a:lnTo>
                      <a:pt x="0" y="1105"/>
                    </a:lnTo>
                    <a:lnTo>
                      <a:pt x="0" y="835"/>
                    </a:lnTo>
                    <a:lnTo>
                      <a:pt x="0" y="564"/>
                    </a:lnTo>
                    <a:lnTo>
                      <a:pt x="0" y="291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E8AA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92" name="Freeform 186"/>
              <p:cNvSpPr>
                <a:spLocks/>
              </p:cNvSpPr>
              <p:nvPr/>
            </p:nvSpPr>
            <p:spPr bwMode="auto">
              <a:xfrm>
                <a:off x="3456" y="2212"/>
                <a:ext cx="157" cy="518"/>
              </a:xfrm>
              <a:custGeom>
                <a:avLst/>
                <a:gdLst>
                  <a:gd name="T0" fmla="*/ 0 w 314"/>
                  <a:gd name="T1" fmla="*/ 1 h 1036"/>
                  <a:gd name="T2" fmla="*/ 1 w 314"/>
                  <a:gd name="T3" fmla="*/ 1 h 1036"/>
                  <a:gd name="T4" fmla="*/ 1 w 314"/>
                  <a:gd name="T5" fmla="*/ 1 h 1036"/>
                  <a:gd name="T6" fmla="*/ 1 w 314"/>
                  <a:gd name="T7" fmla="*/ 1 h 1036"/>
                  <a:gd name="T8" fmla="*/ 1 w 314"/>
                  <a:gd name="T9" fmla="*/ 1 h 1036"/>
                  <a:gd name="T10" fmla="*/ 1 w 314"/>
                  <a:gd name="T11" fmla="*/ 1 h 1036"/>
                  <a:gd name="T12" fmla="*/ 1 w 314"/>
                  <a:gd name="T13" fmla="*/ 1 h 1036"/>
                  <a:gd name="T14" fmla="*/ 1 w 314"/>
                  <a:gd name="T15" fmla="*/ 1 h 1036"/>
                  <a:gd name="T16" fmla="*/ 1 w 314"/>
                  <a:gd name="T17" fmla="*/ 1 h 1036"/>
                  <a:gd name="T18" fmla="*/ 1 w 314"/>
                  <a:gd name="T19" fmla="*/ 1 h 1036"/>
                  <a:gd name="T20" fmla="*/ 1 w 314"/>
                  <a:gd name="T21" fmla="*/ 1 h 1036"/>
                  <a:gd name="T22" fmla="*/ 1 w 314"/>
                  <a:gd name="T23" fmla="*/ 1 h 1036"/>
                  <a:gd name="T24" fmla="*/ 1 w 314"/>
                  <a:gd name="T25" fmla="*/ 1 h 1036"/>
                  <a:gd name="T26" fmla="*/ 1 w 314"/>
                  <a:gd name="T27" fmla="*/ 1 h 1036"/>
                  <a:gd name="T28" fmla="*/ 1 w 314"/>
                  <a:gd name="T29" fmla="*/ 1 h 1036"/>
                  <a:gd name="T30" fmla="*/ 1 w 314"/>
                  <a:gd name="T31" fmla="*/ 1 h 1036"/>
                  <a:gd name="T32" fmla="*/ 1 w 314"/>
                  <a:gd name="T33" fmla="*/ 0 h 1036"/>
                  <a:gd name="T34" fmla="*/ 1 w 314"/>
                  <a:gd name="T35" fmla="*/ 1 h 1036"/>
                  <a:gd name="T36" fmla="*/ 1 w 314"/>
                  <a:gd name="T37" fmla="*/ 1 h 1036"/>
                  <a:gd name="T38" fmla="*/ 1 w 314"/>
                  <a:gd name="T39" fmla="*/ 1 h 1036"/>
                  <a:gd name="T40" fmla="*/ 1 w 314"/>
                  <a:gd name="T41" fmla="*/ 1 h 1036"/>
                  <a:gd name="T42" fmla="*/ 1 w 314"/>
                  <a:gd name="T43" fmla="*/ 1 h 1036"/>
                  <a:gd name="T44" fmla="*/ 1 w 314"/>
                  <a:gd name="T45" fmla="*/ 1 h 1036"/>
                  <a:gd name="T46" fmla="*/ 1 w 314"/>
                  <a:gd name="T47" fmla="*/ 1 h 1036"/>
                  <a:gd name="T48" fmla="*/ 1 w 314"/>
                  <a:gd name="T49" fmla="*/ 1 h 1036"/>
                  <a:gd name="T50" fmla="*/ 1 w 314"/>
                  <a:gd name="T51" fmla="*/ 1 h 1036"/>
                  <a:gd name="T52" fmla="*/ 1 w 314"/>
                  <a:gd name="T53" fmla="*/ 1 h 1036"/>
                  <a:gd name="T54" fmla="*/ 1 w 314"/>
                  <a:gd name="T55" fmla="*/ 1 h 1036"/>
                  <a:gd name="T56" fmla="*/ 1 w 314"/>
                  <a:gd name="T57" fmla="*/ 1 h 1036"/>
                  <a:gd name="T58" fmla="*/ 1 w 314"/>
                  <a:gd name="T59" fmla="*/ 1 h 1036"/>
                  <a:gd name="T60" fmla="*/ 1 w 314"/>
                  <a:gd name="T61" fmla="*/ 1 h 1036"/>
                  <a:gd name="T62" fmla="*/ 1 w 314"/>
                  <a:gd name="T63" fmla="*/ 1 h 1036"/>
                  <a:gd name="T64" fmla="*/ 1 w 314"/>
                  <a:gd name="T65" fmla="*/ 1 h 1036"/>
                  <a:gd name="T66" fmla="*/ 1 w 314"/>
                  <a:gd name="T67" fmla="*/ 1 h 1036"/>
                  <a:gd name="T68" fmla="*/ 1 w 314"/>
                  <a:gd name="T69" fmla="*/ 1 h 1036"/>
                  <a:gd name="T70" fmla="*/ 1 w 314"/>
                  <a:gd name="T71" fmla="*/ 1 h 1036"/>
                  <a:gd name="T72" fmla="*/ 0 w 314"/>
                  <a:gd name="T73" fmla="*/ 1 h 1036"/>
                  <a:gd name="T74" fmla="*/ 0 w 314"/>
                  <a:gd name="T75" fmla="*/ 1 h 1036"/>
                  <a:gd name="T76" fmla="*/ 0 w 314"/>
                  <a:gd name="T77" fmla="*/ 1 h 1036"/>
                  <a:gd name="T78" fmla="*/ 0 w 314"/>
                  <a:gd name="T79" fmla="*/ 1 h 1036"/>
                  <a:gd name="T80" fmla="*/ 0 w 314"/>
                  <a:gd name="T81" fmla="*/ 1 h 10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14"/>
                  <a:gd name="T124" fmla="*/ 0 h 1036"/>
                  <a:gd name="T125" fmla="*/ 314 w 314"/>
                  <a:gd name="T126" fmla="*/ 1036 h 10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14" h="1036">
                    <a:moveTo>
                      <a:pt x="0" y="16"/>
                    </a:moveTo>
                    <a:lnTo>
                      <a:pt x="19" y="15"/>
                    </a:lnTo>
                    <a:lnTo>
                      <a:pt x="40" y="15"/>
                    </a:lnTo>
                    <a:lnTo>
                      <a:pt x="60" y="13"/>
                    </a:lnTo>
                    <a:lnTo>
                      <a:pt x="79" y="13"/>
                    </a:lnTo>
                    <a:lnTo>
                      <a:pt x="98" y="11"/>
                    </a:lnTo>
                    <a:lnTo>
                      <a:pt x="119" y="11"/>
                    </a:lnTo>
                    <a:lnTo>
                      <a:pt x="139" y="10"/>
                    </a:lnTo>
                    <a:lnTo>
                      <a:pt x="158" y="8"/>
                    </a:lnTo>
                    <a:lnTo>
                      <a:pt x="177" y="8"/>
                    </a:lnTo>
                    <a:lnTo>
                      <a:pt x="197" y="6"/>
                    </a:lnTo>
                    <a:lnTo>
                      <a:pt x="216" y="5"/>
                    </a:lnTo>
                    <a:lnTo>
                      <a:pt x="235" y="5"/>
                    </a:lnTo>
                    <a:lnTo>
                      <a:pt x="256" y="3"/>
                    </a:lnTo>
                    <a:lnTo>
                      <a:pt x="276" y="2"/>
                    </a:lnTo>
                    <a:lnTo>
                      <a:pt x="295" y="2"/>
                    </a:lnTo>
                    <a:lnTo>
                      <a:pt x="314" y="0"/>
                    </a:lnTo>
                    <a:lnTo>
                      <a:pt x="314" y="260"/>
                    </a:lnTo>
                    <a:lnTo>
                      <a:pt x="314" y="520"/>
                    </a:lnTo>
                    <a:lnTo>
                      <a:pt x="314" y="778"/>
                    </a:lnTo>
                    <a:lnTo>
                      <a:pt x="314" y="1036"/>
                    </a:lnTo>
                    <a:lnTo>
                      <a:pt x="295" y="1034"/>
                    </a:lnTo>
                    <a:lnTo>
                      <a:pt x="276" y="1033"/>
                    </a:lnTo>
                    <a:lnTo>
                      <a:pt x="256" y="1033"/>
                    </a:lnTo>
                    <a:lnTo>
                      <a:pt x="235" y="1031"/>
                    </a:lnTo>
                    <a:lnTo>
                      <a:pt x="216" y="1029"/>
                    </a:lnTo>
                    <a:lnTo>
                      <a:pt x="197" y="1028"/>
                    </a:lnTo>
                    <a:lnTo>
                      <a:pt x="177" y="1026"/>
                    </a:lnTo>
                    <a:lnTo>
                      <a:pt x="158" y="1025"/>
                    </a:lnTo>
                    <a:lnTo>
                      <a:pt x="139" y="1023"/>
                    </a:lnTo>
                    <a:lnTo>
                      <a:pt x="119" y="1023"/>
                    </a:lnTo>
                    <a:lnTo>
                      <a:pt x="98" y="1021"/>
                    </a:lnTo>
                    <a:lnTo>
                      <a:pt x="79" y="1020"/>
                    </a:lnTo>
                    <a:lnTo>
                      <a:pt x="60" y="1018"/>
                    </a:lnTo>
                    <a:lnTo>
                      <a:pt x="40" y="1016"/>
                    </a:lnTo>
                    <a:lnTo>
                      <a:pt x="19" y="1015"/>
                    </a:lnTo>
                    <a:lnTo>
                      <a:pt x="0" y="1013"/>
                    </a:lnTo>
                    <a:lnTo>
                      <a:pt x="0" y="765"/>
                    </a:lnTo>
                    <a:lnTo>
                      <a:pt x="0" y="516"/>
                    </a:lnTo>
                    <a:lnTo>
                      <a:pt x="0" y="26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93" name="Freeform 187"/>
              <p:cNvSpPr>
                <a:spLocks/>
              </p:cNvSpPr>
              <p:nvPr/>
            </p:nvSpPr>
            <p:spPr bwMode="auto">
              <a:xfrm>
                <a:off x="3456" y="2213"/>
                <a:ext cx="144" cy="473"/>
              </a:xfrm>
              <a:custGeom>
                <a:avLst/>
                <a:gdLst>
                  <a:gd name="T0" fmla="*/ 0 w 288"/>
                  <a:gd name="T1" fmla="*/ 1 h 946"/>
                  <a:gd name="T2" fmla="*/ 1 w 288"/>
                  <a:gd name="T3" fmla="*/ 1 h 946"/>
                  <a:gd name="T4" fmla="*/ 1 w 288"/>
                  <a:gd name="T5" fmla="*/ 1 h 946"/>
                  <a:gd name="T6" fmla="*/ 1 w 288"/>
                  <a:gd name="T7" fmla="*/ 1 h 946"/>
                  <a:gd name="T8" fmla="*/ 1 w 288"/>
                  <a:gd name="T9" fmla="*/ 1 h 946"/>
                  <a:gd name="T10" fmla="*/ 1 w 288"/>
                  <a:gd name="T11" fmla="*/ 1 h 946"/>
                  <a:gd name="T12" fmla="*/ 1 w 288"/>
                  <a:gd name="T13" fmla="*/ 1 h 946"/>
                  <a:gd name="T14" fmla="*/ 1 w 288"/>
                  <a:gd name="T15" fmla="*/ 1 h 946"/>
                  <a:gd name="T16" fmla="*/ 1 w 288"/>
                  <a:gd name="T17" fmla="*/ 1 h 946"/>
                  <a:gd name="T18" fmla="*/ 1 w 288"/>
                  <a:gd name="T19" fmla="*/ 1 h 946"/>
                  <a:gd name="T20" fmla="*/ 1 w 288"/>
                  <a:gd name="T21" fmla="*/ 1 h 946"/>
                  <a:gd name="T22" fmla="*/ 1 w 288"/>
                  <a:gd name="T23" fmla="*/ 1 h 946"/>
                  <a:gd name="T24" fmla="*/ 1 w 288"/>
                  <a:gd name="T25" fmla="*/ 1 h 946"/>
                  <a:gd name="T26" fmla="*/ 1 w 288"/>
                  <a:gd name="T27" fmla="*/ 1 h 946"/>
                  <a:gd name="T28" fmla="*/ 1 w 288"/>
                  <a:gd name="T29" fmla="*/ 1 h 946"/>
                  <a:gd name="T30" fmla="*/ 1 w 288"/>
                  <a:gd name="T31" fmla="*/ 1 h 946"/>
                  <a:gd name="T32" fmla="*/ 1 w 288"/>
                  <a:gd name="T33" fmla="*/ 0 h 946"/>
                  <a:gd name="T34" fmla="*/ 1 w 288"/>
                  <a:gd name="T35" fmla="*/ 1 h 946"/>
                  <a:gd name="T36" fmla="*/ 1 w 288"/>
                  <a:gd name="T37" fmla="*/ 1 h 946"/>
                  <a:gd name="T38" fmla="*/ 1 w 288"/>
                  <a:gd name="T39" fmla="*/ 1 h 946"/>
                  <a:gd name="T40" fmla="*/ 1 w 288"/>
                  <a:gd name="T41" fmla="*/ 1 h 946"/>
                  <a:gd name="T42" fmla="*/ 1 w 288"/>
                  <a:gd name="T43" fmla="*/ 1 h 946"/>
                  <a:gd name="T44" fmla="*/ 1 w 288"/>
                  <a:gd name="T45" fmla="*/ 1 h 946"/>
                  <a:gd name="T46" fmla="*/ 1 w 288"/>
                  <a:gd name="T47" fmla="*/ 1 h 946"/>
                  <a:gd name="T48" fmla="*/ 1 w 288"/>
                  <a:gd name="T49" fmla="*/ 1 h 946"/>
                  <a:gd name="T50" fmla="*/ 1 w 288"/>
                  <a:gd name="T51" fmla="*/ 1 h 946"/>
                  <a:gd name="T52" fmla="*/ 1 w 288"/>
                  <a:gd name="T53" fmla="*/ 1 h 946"/>
                  <a:gd name="T54" fmla="*/ 1 w 288"/>
                  <a:gd name="T55" fmla="*/ 1 h 946"/>
                  <a:gd name="T56" fmla="*/ 1 w 288"/>
                  <a:gd name="T57" fmla="*/ 1 h 946"/>
                  <a:gd name="T58" fmla="*/ 1 w 288"/>
                  <a:gd name="T59" fmla="*/ 1 h 946"/>
                  <a:gd name="T60" fmla="*/ 1 w 288"/>
                  <a:gd name="T61" fmla="*/ 1 h 946"/>
                  <a:gd name="T62" fmla="*/ 1 w 288"/>
                  <a:gd name="T63" fmla="*/ 1 h 946"/>
                  <a:gd name="T64" fmla="*/ 1 w 288"/>
                  <a:gd name="T65" fmla="*/ 1 h 946"/>
                  <a:gd name="T66" fmla="*/ 1 w 288"/>
                  <a:gd name="T67" fmla="*/ 1 h 946"/>
                  <a:gd name="T68" fmla="*/ 1 w 288"/>
                  <a:gd name="T69" fmla="*/ 1 h 946"/>
                  <a:gd name="T70" fmla="*/ 1 w 288"/>
                  <a:gd name="T71" fmla="*/ 1 h 946"/>
                  <a:gd name="T72" fmla="*/ 0 w 288"/>
                  <a:gd name="T73" fmla="*/ 1 h 946"/>
                  <a:gd name="T74" fmla="*/ 0 w 288"/>
                  <a:gd name="T75" fmla="*/ 1 h 946"/>
                  <a:gd name="T76" fmla="*/ 0 w 288"/>
                  <a:gd name="T77" fmla="*/ 1 h 946"/>
                  <a:gd name="T78" fmla="*/ 0 w 288"/>
                  <a:gd name="T79" fmla="*/ 1 h 946"/>
                  <a:gd name="T80" fmla="*/ 0 w 288"/>
                  <a:gd name="T81" fmla="*/ 1 h 94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88"/>
                  <a:gd name="T124" fmla="*/ 0 h 946"/>
                  <a:gd name="T125" fmla="*/ 288 w 288"/>
                  <a:gd name="T126" fmla="*/ 946 h 94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88" h="946">
                    <a:moveTo>
                      <a:pt x="0" y="14"/>
                    </a:moveTo>
                    <a:lnTo>
                      <a:pt x="18" y="13"/>
                    </a:lnTo>
                    <a:lnTo>
                      <a:pt x="36" y="13"/>
                    </a:lnTo>
                    <a:lnTo>
                      <a:pt x="54" y="11"/>
                    </a:lnTo>
                    <a:lnTo>
                      <a:pt x="72" y="11"/>
                    </a:lnTo>
                    <a:lnTo>
                      <a:pt x="89" y="9"/>
                    </a:lnTo>
                    <a:lnTo>
                      <a:pt x="107" y="9"/>
                    </a:lnTo>
                    <a:lnTo>
                      <a:pt x="125" y="8"/>
                    </a:lnTo>
                    <a:lnTo>
                      <a:pt x="145" y="6"/>
                    </a:lnTo>
                    <a:lnTo>
                      <a:pt x="162" y="6"/>
                    </a:lnTo>
                    <a:lnTo>
                      <a:pt x="180" y="4"/>
                    </a:lnTo>
                    <a:lnTo>
                      <a:pt x="198" y="4"/>
                    </a:lnTo>
                    <a:lnTo>
                      <a:pt x="216" y="3"/>
                    </a:lnTo>
                    <a:lnTo>
                      <a:pt x="234" y="3"/>
                    </a:lnTo>
                    <a:lnTo>
                      <a:pt x="252" y="1"/>
                    </a:lnTo>
                    <a:lnTo>
                      <a:pt x="270" y="1"/>
                    </a:lnTo>
                    <a:lnTo>
                      <a:pt x="288" y="0"/>
                    </a:lnTo>
                    <a:lnTo>
                      <a:pt x="288" y="237"/>
                    </a:lnTo>
                    <a:lnTo>
                      <a:pt x="288" y="472"/>
                    </a:lnTo>
                    <a:lnTo>
                      <a:pt x="288" y="709"/>
                    </a:lnTo>
                    <a:lnTo>
                      <a:pt x="288" y="946"/>
                    </a:lnTo>
                    <a:lnTo>
                      <a:pt x="270" y="945"/>
                    </a:lnTo>
                    <a:lnTo>
                      <a:pt x="252" y="943"/>
                    </a:lnTo>
                    <a:lnTo>
                      <a:pt x="234" y="943"/>
                    </a:lnTo>
                    <a:lnTo>
                      <a:pt x="216" y="941"/>
                    </a:lnTo>
                    <a:lnTo>
                      <a:pt x="198" y="940"/>
                    </a:lnTo>
                    <a:lnTo>
                      <a:pt x="180" y="938"/>
                    </a:lnTo>
                    <a:lnTo>
                      <a:pt x="162" y="938"/>
                    </a:lnTo>
                    <a:lnTo>
                      <a:pt x="145" y="936"/>
                    </a:lnTo>
                    <a:lnTo>
                      <a:pt x="125" y="935"/>
                    </a:lnTo>
                    <a:lnTo>
                      <a:pt x="107" y="933"/>
                    </a:lnTo>
                    <a:lnTo>
                      <a:pt x="89" y="932"/>
                    </a:lnTo>
                    <a:lnTo>
                      <a:pt x="72" y="932"/>
                    </a:lnTo>
                    <a:lnTo>
                      <a:pt x="54" y="930"/>
                    </a:lnTo>
                    <a:lnTo>
                      <a:pt x="36" y="928"/>
                    </a:lnTo>
                    <a:lnTo>
                      <a:pt x="18" y="927"/>
                    </a:lnTo>
                    <a:lnTo>
                      <a:pt x="0" y="925"/>
                    </a:lnTo>
                    <a:lnTo>
                      <a:pt x="0" y="698"/>
                    </a:lnTo>
                    <a:lnTo>
                      <a:pt x="0" y="469"/>
                    </a:lnTo>
                    <a:lnTo>
                      <a:pt x="0" y="241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2B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94" name="Freeform 188"/>
              <p:cNvSpPr>
                <a:spLocks/>
              </p:cNvSpPr>
              <p:nvPr/>
            </p:nvSpPr>
            <p:spPr bwMode="auto">
              <a:xfrm>
                <a:off x="3456" y="2214"/>
                <a:ext cx="130" cy="427"/>
              </a:xfrm>
              <a:custGeom>
                <a:avLst/>
                <a:gdLst>
                  <a:gd name="T0" fmla="*/ 0 w 259"/>
                  <a:gd name="T1" fmla="*/ 1 h 854"/>
                  <a:gd name="T2" fmla="*/ 1 w 259"/>
                  <a:gd name="T3" fmla="*/ 1 h 854"/>
                  <a:gd name="T4" fmla="*/ 1 w 259"/>
                  <a:gd name="T5" fmla="*/ 1 h 854"/>
                  <a:gd name="T6" fmla="*/ 1 w 259"/>
                  <a:gd name="T7" fmla="*/ 1 h 854"/>
                  <a:gd name="T8" fmla="*/ 1 w 259"/>
                  <a:gd name="T9" fmla="*/ 1 h 854"/>
                  <a:gd name="T10" fmla="*/ 1 w 259"/>
                  <a:gd name="T11" fmla="*/ 1 h 854"/>
                  <a:gd name="T12" fmla="*/ 1 w 259"/>
                  <a:gd name="T13" fmla="*/ 1 h 854"/>
                  <a:gd name="T14" fmla="*/ 1 w 259"/>
                  <a:gd name="T15" fmla="*/ 1 h 854"/>
                  <a:gd name="T16" fmla="*/ 1 w 259"/>
                  <a:gd name="T17" fmla="*/ 1 h 854"/>
                  <a:gd name="T18" fmla="*/ 1 w 259"/>
                  <a:gd name="T19" fmla="*/ 1 h 854"/>
                  <a:gd name="T20" fmla="*/ 1 w 259"/>
                  <a:gd name="T21" fmla="*/ 1 h 854"/>
                  <a:gd name="T22" fmla="*/ 1 w 259"/>
                  <a:gd name="T23" fmla="*/ 1 h 854"/>
                  <a:gd name="T24" fmla="*/ 1 w 259"/>
                  <a:gd name="T25" fmla="*/ 1 h 854"/>
                  <a:gd name="T26" fmla="*/ 1 w 259"/>
                  <a:gd name="T27" fmla="*/ 1 h 854"/>
                  <a:gd name="T28" fmla="*/ 1 w 259"/>
                  <a:gd name="T29" fmla="*/ 1 h 854"/>
                  <a:gd name="T30" fmla="*/ 1 w 259"/>
                  <a:gd name="T31" fmla="*/ 1 h 854"/>
                  <a:gd name="T32" fmla="*/ 1 w 259"/>
                  <a:gd name="T33" fmla="*/ 0 h 854"/>
                  <a:gd name="T34" fmla="*/ 1 w 259"/>
                  <a:gd name="T35" fmla="*/ 1 h 854"/>
                  <a:gd name="T36" fmla="*/ 1 w 259"/>
                  <a:gd name="T37" fmla="*/ 1 h 854"/>
                  <a:gd name="T38" fmla="*/ 1 w 259"/>
                  <a:gd name="T39" fmla="*/ 1 h 854"/>
                  <a:gd name="T40" fmla="*/ 1 w 259"/>
                  <a:gd name="T41" fmla="*/ 1 h 854"/>
                  <a:gd name="T42" fmla="*/ 1 w 259"/>
                  <a:gd name="T43" fmla="*/ 1 h 854"/>
                  <a:gd name="T44" fmla="*/ 1 w 259"/>
                  <a:gd name="T45" fmla="*/ 1 h 854"/>
                  <a:gd name="T46" fmla="*/ 1 w 259"/>
                  <a:gd name="T47" fmla="*/ 1 h 854"/>
                  <a:gd name="T48" fmla="*/ 1 w 259"/>
                  <a:gd name="T49" fmla="*/ 1 h 854"/>
                  <a:gd name="T50" fmla="*/ 1 w 259"/>
                  <a:gd name="T51" fmla="*/ 1 h 854"/>
                  <a:gd name="T52" fmla="*/ 1 w 259"/>
                  <a:gd name="T53" fmla="*/ 1 h 854"/>
                  <a:gd name="T54" fmla="*/ 1 w 259"/>
                  <a:gd name="T55" fmla="*/ 1 h 854"/>
                  <a:gd name="T56" fmla="*/ 1 w 259"/>
                  <a:gd name="T57" fmla="*/ 1 h 854"/>
                  <a:gd name="T58" fmla="*/ 1 w 259"/>
                  <a:gd name="T59" fmla="*/ 1 h 854"/>
                  <a:gd name="T60" fmla="*/ 1 w 259"/>
                  <a:gd name="T61" fmla="*/ 1 h 854"/>
                  <a:gd name="T62" fmla="*/ 1 w 259"/>
                  <a:gd name="T63" fmla="*/ 1 h 854"/>
                  <a:gd name="T64" fmla="*/ 1 w 259"/>
                  <a:gd name="T65" fmla="*/ 1 h 854"/>
                  <a:gd name="T66" fmla="*/ 1 w 259"/>
                  <a:gd name="T67" fmla="*/ 1 h 854"/>
                  <a:gd name="T68" fmla="*/ 1 w 259"/>
                  <a:gd name="T69" fmla="*/ 1 h 854"/>
                  <a:gd name="T70" fmla="*/ 1 w 259"/>
                  <a:gd name="T71" fmla="*/ 1 h 854"/>
                  <a:gd name="T72" fmla="*/ 0 w 259"/>
                  <a:gd name="T73" fmla="*/ 1 h 854"/>
                  <a:gd name="T74" fmla="*/ 0 w 259"/>
                  <a:gd name="T75" fmla="*/ 1 h 854"/>
                  <a:gd name="T76" fmla="*/ 0 w 259"/>
                  <a:gd name="T77" fmla="*/ 1 h 854"/>
                  <a:gd name="T78" fmla="*/ 0 w 259"/>
                  <a:gd name="T79" fmla="*/ 1 h 854"/>
                  <a:gd name="T80" fmla="*/ 0 w 259"/>
                  <a:gd name="T81" fmla="*/ 1 h 85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59"/>
                  <a:gd name="T124" fmla="*/ 0 h 854"/>
                  <a:gd name="T125" fmla="*/ 259 w 259"/>
                  <a:gd name="T126" fmla="*/ 854 h 85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59" h="854">
                    <a:moveTo>
                      <a:pt x="0" y="13"/>
                    </a:moveTo>
                    <a:lnTo>
                      <a:pt x="16" y="12"/>
                    </a:lnTo>
                    <a:lnTo>
                      <a:pt x="33" y="12"/>
                    </a:lnTo>
                    <a:lnTo>
                      <a:pt x="49" y="10"/>
                    </a:lnTo>
                    <a:lnTo>
                      <a:pt x="66" y="10"/>
                    </a:lnTo>
                    <a:lnTo>
                      <a:pt x="80" y="8"/>
                    </a:lnTo>
                    <a:lnTo>
                      <a:pt x="97" y="8"/>
                    </a:lnTo>
                    <a:lnTo>
                      <a:pt x="113" y="7"/>
                    </a:lnTo>
                    <a:lnTo>
                      <a:pt x="130" y="7"/>
                    </a:lnTo>
                    <a:lnTo>
                      <a:pt x="146" y="7"/>
                    </a:lnTo>
                    <a:lnTo>
                      <a:pt x="162" y="5"/>
                    </a:lnTo>
                    <a:lnTo>
                      <a:pt x="179" y="5"/>
                    </a:lnTo>
                    <a:lnTo>
                      <a:pt x="195" y="3"/>
                    </a:lnTo>
                    <a:lnTo>
                      <a:pt x="210" y="3"/>
                    </a:lnTo>
                    <a:lnTo>
                      <a:pt x="227" y="2"/>
                    </a:lnTo>
                    <a:lnTo>
                      <a:pt x="243" y="2"/>
                    </a:lnTo>
                    <a:lnTo>
                      <a:pt x="259" y="0"/>
                    </a:lnTo>
                    <a:lnTo>
                      <a:pt x="259" y="213"/>
                    </a:lnTo>
                    <a:lnTo>
                      <a:pt x="259" y="427"/>
                    </a:lnTo>
                    <a:lnTo>
                      <a:pt x="259" y="640"/>
                    </a:lnTo>
                    <a:lnTo>
                      <a:pt x="259" y="854"/>
                    </a:lnTo>
                    <a:lnTo>
                      <a:pt x="243" y="853"/>
                    </a:lnTo>
                    <a:lnTo>
                      <a:pt x="227" y="851"/>
                    </a:lnTo>
                    <a:lnTo>
                      <a:pt x="210" y="851"/>
                    </a:lnTo>
                    <a:lnTo>
                      <a:pt x="195" y="849"/>
                    </a:lnTo>
                    <a:lnTo>
                      <a:pt x="179" y="848"/>
                    </a:lnTo>
                    <a:lnTo>
                      <a:pt x="162" y="846"/>
                    </a:lnTo>
                    <a:lnTo>
                      <a:pt x="146" y="846"/>
                    </a:lnTo>
                    <a:lnTo>
                      <a:pt x="130" y="845"/>
                    </a:lnTo>
                    <a:lnTo>
                      <a:pt x="113" y="843"/>
                    </a:lnTo>
                    <a:lnTo>
                      <a:pt x="97" y="841"/>
                    </a:lnTo>
                    <a:lnTo>
                      <a:pt x="80" y="841"/>
                    </a:lnTo>
                    <a:lnTo>
                      <a:pt x="66" y="840"/>
                    </a:lnTo>
                    <a:lnTo>
                      <a:pt x="49" y="838"/>
                    </a:lnTo>
                    <a:lnTo>
                      <a:pt x="33" y="836"/>
                    </a:lnTo>
                    <a:lnTo>
                      <a:pt x="16" y="836"/>
                    </a:lnTo>
                    <a:lnTo>
                      <a:pt x="0" y="835"/>
                    </a:lnTo>
                    <a:lnTo>
                      <a:pt x="0" y="629"/>
                    </a:lnTo>
                    <a:lnTo>
                      <a:pt x="0" y="424"/>
                    </a:lnTo>
                    <a:lnTo>
                      <a:pt x="0" y="219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9C1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95" name="Freeform 189"/>
              <p:cNvSpPr>
                <a:spLocks/>
              </p:cNvSpPr>
              <p:nvPr/>
            </p:nvSpPr>
            <p:spPr bwMode="auto">
              <a:xfrm>
                <a:off x="3456" y="2214"/>
                <a:ext cx="116" cy="380"/>
              </a:xfrm>
              <a:custGeom>
                <a:avLst/>
                <a:gdLst>
                  <a:gd name="T0" fmla="*/ 0 w 232"/>
                  <a:gd name="T1" fmla="*/ 1 h 760"/>
                  <a:gd name="T2" fmla="*/ 1 w 232"/>
                  <a:gd name="T3" fmla="*/ 0 h 760"/>
                  <a:gd name="T4" fmla="*/ 1 w 232"/>
                  <a:gd name="T5" fmla="*/ 1 h 760"/>
                  <a:gd name="T6" fmla="*/ 0 w 232"/>
                  <a:gd name="T7" fmla="*/ 1 h 760"/>
                  <a:gd name="T8" fmla="*/ 0 w 232"/>
                  <a:gd name="T9" fmla="*/ 1 h 7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2"/>
                  <a:gd name="T16" fmla="*/ 0 h 760"/>
                  <a:gd name="T17" fmla="*/ 232 w 232"/>
                  <a:gd name="T18" fmla="*/ 760 h 7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2" h="760">
                    <a:moveTo>
                      <a:pt x="0" y="11"/>
                    </a:moveTo>
                    <a:lnTo>
                      <a:pt x="232" y="0"/>
                    </a:lnTo>
                    <a:lnTo>
                      <a:pt x="232" y="760"/>
                    </a:lnTo>
                    <a:lnTo>
                      <a:pt x="0" y="74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96" name="Freeform 190"/>
              <p:cNvSpPr>
                <a:spLocks/>
              </p:cNvSpPr>
              <p:nvPr/>
            </p:nvSpPr>
            <p:spPr bwMode="auto">
              <a:xfrm>
                <a:off x="3481" y="2251"/>
                <a:ext cx="225" cy="331"/>
              </a:xfrm>
              <a:custGeom>
                <a:avLst/>
                <a:gdLst>
                  <a:gd name="T0" fmla="*/ 0 w 450"/>
                  <a:gd name="T1" fmla="*/ 1 h 662"/>
                  <a:gd name="T2" fmla="*/ 1 w 450"/>
                  <a:gd name="T3" fmla="*/ 0 h 662"/>
                  <a:gd name="T4" fmla="*/ 1 w 450"/>
                  <a:gd name="T5" fmla="*/ 1 h 662"/>
                  <a:gd name="T6" fmla="*/ 1 w 450"/>
                  <a:gd name="T7" fmla="*/ 1 h 662"/>
                  <a:gd name="T8" fmla="*/ 1 w 450"/>
                  <a:gd name="T9" fmla="*/ 1 h 662"/>
                  <a:gd name="T10" fmla="*/ 0 w 450"/>
                  <a:gd name="T11" fmla="*/ 1 h 662"/>
                  <a:gd name="T12" fmla="*/ 0 w 450"/>
                  <a:gd name="T13" fmla="*/ 1 h 6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0"/>
                  <a:gd name="T22" fmla="*/ 0 h 662"/>
                  <a:gd name="T23" fmla="*/ 450 w 450"/>
                  <a:gd name="T24" fmla="*/ 662 h 6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0" h="662">
                    <a:moveTo>
                      <a:pt x="0" y="19"/>
                    </a:moveTo>
                    <a:lnTo>
                      <a:pt x="450" y="0"/>
                    </a:lnTo>
                    <a:lnTo>
                      <a:pt x="450" y="49"/>
                    </a:lnTo>
                    <a:lnTo>
                      <a:pt x="18" y="68"/>
                    </a:lnTo>
                    <a:lnTo>
                      <a:pt x="18" y="662"/>
                    </a:lnTo>
                    <a:lnTo>
                      <a:pt x="0" y="662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97" name="Freeform 191"/>
              <p:cNvSpPr>
                <a:spLocks/>
              </p:cNvSpPr>
              <p:nvPr/>
            </p:nvSpPr>
            <p:spPr bwMode="auto">
              <a:xfrm>
                <a:off x="3485" y="2622"/>
                <a:ext cx="216" cy="50"/>
              </a:xfrm>
              <a:custGeom>
                <a:avLst/>
                <a:gdLst>
                  <a:gd name="T0" fmla="*/ 0 w 432"/>
                  <a:gd name="T1" fmla="*/ 1 h 99"/>
                  <a:gd name="T2" fmla="*/ 1 w 432"/>
                  <a:gd name="T3" fmla="*/ 1 h 99"/>
                  <a:gd name="T4" fmla="*/ 1 w 432"/>
                  <a:gd name="T5" fmla="*/ 1 h 99"/>
                  <a:gd name="T6" fmla="*/ 1 w 432"/>
                  <a:gd name="T7" fmla="*/ 1 h 99"/>
                  <a:gd name="T8" fmla="*/ 1 w 432"/>
                  <a:gd name="T9" fmla="*/ 0 h 99"/>
                  <a:gd name="T10" fmla="*/ 1 w 432"/>
                  <a:gd name="T11" fmla="*/ 0 h 99"/>
                  <a:gd name="T12" fmla="*/ 1 w 432"/>
                  <a:gd name="T13" fmla="*/ 1 h 99"/>
                  <a:gd name="T14" fmla="*/ 1 w 432"/>
                  <a:gd name="T15" fmla="*/ 1 h 99"/>
                  <a:gd name="T16" fmla="*/ 1 w 432"/>
                  <a:gd name="T17" fmla="*/ 1 h 99"/>
                  <a:gd name="T18" fmla="*/ 1 w 432"/>
                  <a:gd name="T19" fmla="*/ 1 h 99"/>
                  <a:gd name="T20" fmla="*/ 1 w 432"/>
                  <a:gd name="T21" fmla="*/ 1 h 99"/>
                  <a:gd name="T22" fmla="*/ 1 w 432"/>
                  <a:gd name="T23" fmla="*/ 1 h 99"/>
                  <a:gd name="T24" fmla="*/ 1 w 432"/>
                  <a:gd name="T25" fmla="*/ 1 h 99"/>
                  <a:gd name="T26" fmla="*/ 1 w 432"/>
                  <a:gd name="T27" fmla="*/ 1 h 99"/>
                  <a:gd name="T28" fmla="*/ 1 w 432"/>
                  <a:gd name="T29" fmla="*/ 1 h 99"/>
                  <a:gd name="T30" fmla="*/ 1 w 432"/>
                  <a:gd name="T31" fmla="*/ 1 h 99"/>
                  <a:gd name="T32" fmla="*/ 1 w 432"/>
                  <a:gd name="T33" fmla="*/ 1 h 99"/>
                  <a:gd name="T34" fmla="*/ 1 w 432"/>
                  <a:gd name="T35" fmla="*/ 1 h 99"/>
                  <a:gd name="T36" fmla="*/ 1 w 432"/>
                  <a:gd name="T37" fmla="*/ 1 h 99"/>
                  <a:gd name="T38" fmla="*/ 1 w 432"/>
                  <a:gd name="T39" fmla="*/ 1 h 99"/>
                  <a:gd name="T40" fmla="*/ 1 w 432"/>
                  <a:gd name="T41" fmla="*/ 1 h 99"/>
                  <a:gd name="T42" fmla="*/ 0 w 432"/>
                  <a:gd name="T43" fmla="*/ 1 h 99"/>
                  <a:gd name="T44" fmla="*/ 0 w 432"/>
                  <a:gd name="T45" fmla="*/ 1 h 9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32"/>
                  <a:gd name="T70" fmla="*/ 0 h 99"/>
                  <a:gd name="T71" fmla="*/ 432 w 432"/>
                  <a:gd name="T72" fmla="*/ 99 h 9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32" h="99">
                    <a:moveTo>
                      <a:pt x="0" y="42"/>
                    </a:moveTo>
                    <a:lnTo>
                      <a:pt x="109" y="42"/>
                    </a:lnTo>
                    <a:lnTo>
                      <a:pt x="128" y="21"/>
                    </a:lnTo>
                    <a:lnTo>
                      <a:pt x="149" y="6"/>
                    </a:lnTo>
                    <a:lnTo>
                      <a:pt x="170" y="0"/>
                    </a:lnTo>
                    <a:lnTo>
                      <a:pt x="192" y="0"/>
                    </a:lnTo>
                    <a:lnTo>
                      <a:pt x="213" y="5"/>
                    </a:lnTo>
                    <a:lnTo>
                      <a:pt x="233" y="15"/>
                    </a:lnTo>
                    <a:lnTo>
                      <a:pt x="249" y="26"/>
                    </a:lnTo>
                    <a:lnTo>
                      <a:pt x="262" y="42"/>
                    </a:lnTo>
                    <a:lnTo>
                      <a:pt x="432" y="42"/>
                    </a:lnTo>
                    <a:lnTo>
                      <a:pt x="432" y="78"/>
                    </a:lnTo>
                    <a:lnTo>
                      <a:pt x="259" y="78"/>
                    </a:lnTo>
                    <a:lnTo>
                      <a:pt x="236" y="88"/>
                    </a:lnTo>
                    <a:lnTo>
                      <a:pt x="215" y="94"/>
                    </a:lnTo>
                    <a:lnTo>
                      <a:pt x="198" y="99"/>
                    </a:lnTo>
                    <a:lnTo>
                      <a:pt x="183" y="99"/>
                    </a:lnTo>
                    <a:lnTo>
                      <a:pt x="169" y="99"/>
                    </a:lnTo>
                    <a:lnTo>
                      <a:pt x="152" y="94"/>
                    </a:lnTo>
                    <a:lnTo>
                      <a:pt x="131" y="88"/>
                    </a:lnTo>
                    <a:lnTo>
                      <a:pt x="107" y="78"/>
                    </a:lnTo>
                    <a:lnTo>
                      <a:pt x="0" y="78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98" name="Freeform 192"/>
              <p:cNvSpPr>
                <a:spLocks/>
              </p:cNvSpPr>
              <p:nvPr/>
            </p:nvSpPr>
            <p:spPr bwMode="auto">
              <a:xfrm>
                <a:off x="3486" y="2732"/>
                <a:ext cx="224" cy="369"/>
              </a:xfrm>
              <a:custGeom>
                <a:avLst/>
                <a:gdLst>
                  <a:gd name="T0" fmla="*/ 1 w 448"/>
                  <a:gd name="T1" fmla="*/ 0 h 739"/>
                  <a:gd name="T2" fmla="*/ 1 w 448"/>
                  <a:gd name="T3" fmla="*/ 0 h 739"/>
                  <a:gd name="T4" fmla="*/ 1 w 448"/>
                  <a:gd name="T5" fmla="*/ 0 h 739"/>
                  <a:gd name="T6" fmla="*/ 0 w 448"/>
                  <a:gd name="T7" fmla="*/ 0 h 739"/>
                  <a:gd name="T8" fmla="*/ 0 w 448"/>
                  <a:gd name="T9" fmla="*/ 0 h 739"/>
                  <a:gd name="T10" fmla="*/ 1 w 448"/>
                  <a:gd name="T11" fmla="*/ 0 h 739"/>
                  <a:gd name="T12" fmla="*/ 1 w 448"/>
                  <a:gd name="T13" fmla="*/ 0 h 739"/>
                  <a:gd name="T14" fmla="*/ 1 w 448"/>
                  <a:gd name="T15" fmla="*/ 0 h 739"/>
                  <a:gd name="T16" fmla="*/ 1 w 448"/>
                  <a:gd name="T17" fmla="*/ 0 h 739"/>
                  <a:gd name="T18" fmla="*/ 1 w 448"/>
                  <a:gd name="T19" fmla="*/ 0 h 7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8"/>
                  <a:gd name="T31" fmla="*/ 0 h 739"/>
                  <a:gd name="T32" fmla="*/ 448 w 448"/>
                  <a:gd name="T33" fmla="*/ 739 h 73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8" h="739">
                    <a:moveTo>
                      <a:pt x="448" y="5"/>
                    </a:moveTo>
                    <a:lnTo>
                      <a:pt x="322" y="0"/>
                    </a:lnTo>
                    <a:lnTo>
                      <a:pt x="322" y="601"/>
                    </a:lnTo>
                    <a:lnTo>
                      <a:pt x="0" y="582"/>
                    </a:lnTo>
                    <a:lnTo>
                      <a:pt x="0" y="739"/>
                    </a:lnTo>
                    <a:lnTo>
                      <a:pt x="40" y="619"/>
                    </a:lnTo>
                    <a:lnTo>
                      <a:pt x="353" y="638"/>
                    </a:lnTo>
                    <a:lnTo>
                      <a:pt x="381" y="593"/>
                    </a:lnTo>
                    <a:lnTo>
                      <a:pt x="378" y="70"/>
                    </a:lnTo>
                    <a:lnTo>
                      <a:pt x="448" y="5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399" name="Freeform 193"/>
              <p:cNvSpPr>
                <a:spLocks/>
              </p:cNvSpPr>
              <p:nvPr/>
            </p:nvSpPr>
            <p:spPr bwMode="auto">
              <a:xfrm>
                <a:off x="3491" y="3035"/>
                <a:ext cx="217" cy="73"/>
              </a:xfrm>
              <a:custGeom>
                <a:avLst/>
                <a:gdLst>
                  <a:gd name="T0" fmla="*/ 0 w 434"/>
                  <a:gd name="T1" fmla="*/ 1 h 145"/>
                  <a:gd name="T2" fmla="*/ 1 w 434"/>
                  <a:gd name="T3" fmla="*/ 1 h 145"/>
                  <a:gd name="T4" fmla="*/ 1 w 434"/>
                  <a:gd name="T5" fmla="*/ 1 h 145"/>
                  <a:gd name="T6" fmla="*/ 1 w 434"/>
                  <a:gd name="T7" fmla="*/ 0 h 145"/>
                  <a:gd name="T8" fmla="*/ 1 w 434"/>
                  <a:gd name="T9" fmla="*/ 1 h 145"/>
                  <a:gd name="T10" fmla="*/ 1 w 434"/>
                  <a:gd name="T11" fmla="*/ 1 h 145"/>
                  <a:gd name="T12" fmla="*/ 1 w 434"/>
                  <a:gd name="T13" fmla="*/ 1 h 145"/>
                  <a:gd name="T14" fmla="*/ 0 w 434"/>
                  <a:gd name="T15" fmla="*/ 1 h 1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34"/>
                  <a:gd name="T25" fmla="*/ 0 h 145"/>
                  <a:gd name="T26" fmla="*/ 434 w 434"/>
                  <a:gd name="T27" fmla="*/ 145 h 14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34" h="145">
                    <a:moveTo>
                      <a:pt x="0" y="121"/>
                    </a:moveTo>
                    <a:lnTo>
                      <a:pt x="18" y="10"/>
                    </a:lnTo>
                    <a:lnTo>
                      <a:pt x="329" y="36"/>
                    </a:lnTo>
                    <a:lnTo>
                      <a:pt x="376" y="0"/>
                    </a:lnTo>
                    <a:lnTo>
                      <a:pt x="411" y="80"/>
                    </a:lnTo>
                    <a:lnTo>
                      <a:pt x="434" y="145"/>
                    </a:lnTo>
                    <a:lnTo>
                      <a:pt x="352" y="130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400" name="Freeform 194"/>
              <p:cNvSpPr>
                <a:spLocks/>
              </p:cNvSpPr>
              <p:nvPr/>
            </p:nvSpPr>
            <p:spPr bwMode="auto">
              <a:xfrm>
                <a:off x="3492" y="3035"/>
                <a:ext cx="214" cy="69"/>
              </a:xfrm>
              <a:custGeom>
                <a:avLst/>
                <a:gdLst>
                  <a:gd name="T0" fmla="*/ 0 w 429"/>
                  <a:gd name="T1" fmla="*/ 0 h 139"/>
                  <a:gd name="T2" fmla="*/ 0 w 429"/>
                  <a:gd name="T3" fmla="*/ 0 h 139"/>
                  <a:gd name="T4" fmla="*/ 0 w 429"/>
                  <a:gd name="T5" fmla="*/ 0 h 139"/>
                  <a:gd name="T6" fmla="*/ 0 w 429"/>
                  <a:gd name="T7" fmla="*/ 0 h 139"/>
                  <a:gd name="T8" fmla="*/ 0 w 429"/>
                  <a:gd name="T9" fmla="*/ 0 h 139"/>
                  <a:gd name="T10" fmla="*/ 0 w 429"/>
                  <a:gd name="T11" fmla="*/ 0 h 139"/>
                  <a:gd name="T12" fmla="*/ 0 w 429"/>
                  <a:gd name="T13" fmla="*/ 0 h 139"/>
                  <a:gd name="T14" fmla="*/ 0 w 429"/>
                  <a:gd name="T15" fmla="*/ 0 h 139"/>
                  <a:gd name="T16" fmla="*/ 0 w 429"/>
                  <a:gd name="T17" fmla="*/ 0 h 139"/>
                  <a:gd name="T18" fmla="*/ 0 w 429"/>
                  <a:gd name="T19" fmla="*/ 0 h 139"/>
                  <a:gd name="T20" fmla="*/ 0 w 429"/>
                  <a:gd name="T21" fmla="*/ 0 h 139"/>
                  <a:gd name="T22" fmla="*/ 0 w 429"/>
                  <a:gd name="T23" fmla="*/ 0 h 139"/>
                  <a:gd name="T24" fmla="*/ 0 w 429"/>
                  <a:gd name="T25" fmla="*/ 0 h 139"/>
                  <a:gd name="T26" fmla="*/ 0 w 429"/>
                  <a:gd name="T27" fmla="*/ 0 h 139"/>
                  <a:gd name="T28" fmla="*/ 0 w 429"/>
                  <a:gd name="T29" fmla="*/ 0 h 139"/>
                  <a:gd name="T30" fmla="*/ 0 w 429"/>
                  <a:gd name="T31" fmla="*/ 0 h 139"/>
                  <a:gd name="T32" fmla="*/ 0 w 429"/>
                  <a:gd name="T33" fmla="*/ 0 h 139"/>
                  <a:gd name="T34" fmla="*/ 0 w 429"/>
                  <a:gd name="T35" fmla="*/ 0 h 139"/>
                  <a:gd name="T36" fmla="*/ 0 w 429"/>
                  <a:gd name="T37" fmla="*/ 0 h 139"/>
                  <a:gd name="T38" fmla="*/ 0 w 429"/>
                  <a:gd name="T39" fmla="*/ 0 h 139"/>
                  <a:gd name="T40" fmla="*/ 0 w 429"/>
                  <a:gd name="T41" fmla="*/ 0 h 139"/>
                  <a:gd name="T42" fmla="*/ 0 w 429"/>
                  <a:gd name="T43" fmla="*/ 0 h 139"/>
                  <a:gd name="T44" fmla="*/ 0 w 429"/>
                  <a:gd name="T45" fmla="*/ 0 h 139"/>
                  <a:gd name="T46" fmla="*/ 0 w 429"/>
                  <a:gd name="T47" fmla="*/ 0 h 139"/>
                  <a:gd name="T48" fmla="*/ 0 w 429"/>
                  <a:gd name="T49" fmla="*/ 0 h 139"/>
                  <a:gd name="T50" fmla="*/ 0 w 429"/>
                  <a:gd name="T51" fmla="*/ 0 h 139"/>
                  <a:gd name="T52" fmla="*/ 0 w 429"/>
                  <a:gd name="T53" fmla="*/ 0 h 139"/>
                  <a:gd name="T54" fmla="*/ 0 w 429"/>
                  <a:gd name="T55" fmla="*/ 0 h 139"/>
                  <a:gd name="T56" fmla="*/ 0 w 429"/>
                  <a:gd name="T57" fmla="*/ 0 h 139"/>
                  <a:gd name="T58" fmla="*/ 0 w 429"/>
                  <a:gd name="T59" fmla="*/ 0 h 139"/>
                  <a:gd name="T60" fmla="*/ 0 w 429"/>
                  <a:gd name="T61" fmla="*/ 0 h 139"/>
                  <a:gd name="T62" fmla="*/ 0 w 429"/>
                  <a:gd name="T63" fmla="*/ 0 h 139"/>
                  <a:gd name="T64" fmla="*/ 0 w 429"/>
                  <a:gd name="T65" fmla="*/ 0 h 139"/>
                  <a:gd name="T66" fmla="*/ 0 w 429"/>
                  <a:gd name="T67" fmla="*/ 0 h 139"/>
                  <a:gd name="T68" fmla="*/ 0 w 429"/>
                  <a:gd name="T69" fmla="*/ 0 h 139"/>
                  <a:gd name="T70" fmla="*/ 0 w 429"/>
                  <a:gd name="T71" fmla="*/ 0 h 139"/>
                  <a:gd name="T72" fmla="*/ 0 w 429"/>
                  <a:gd name="T73" fmla="*/ 0 h 139"/>
                  <a:gd name="T74" fmla="*/ 0 w 429"/>
                  <a:gd name="T75" fmla="*/ 0 h 139"/>
                  <a:gd name="T76" fmla="*/ 0 w 429"/>
                  <a:gd name="T77" fmla="*/ 0 h 139"/>
                  <a:gd name="T78" fmla="*/ 0 w 429"/>
                  <a:gd name="T79" fmla="*/ 0 h 139"/>
                  <a:gd name="T80" fmla="*/ 0 w 429"/>
                  <a:gd name="T81" fmla="*/ 0 h 139"/>
                  <a:gd name="T82" fmla="*/ 0 w 429"/>
                  <a:gd name="T83" fmla="*/ 0 h 139"/>
                  <a:gd name="T84" fmla="*/ 0 w 429"/>
                  <a:gd name="T85" fmla="*/ 0 h 139"/>
                  <a:gd name="T86" fmla="*/ 0 w 429"/>
                  <a:gd name="T87" fmla="*/ 0 h 139"/>
                  <a:gd name="T88" fmla="*/ 0 w 429"/>
                  <a:gd name="T89" fmla="*/ 0 h 139"/>
                  <a:gd name="T90" fmla="*/ 0 w 429"/>
                  <a:gd name="T91" fmla="*/ 0 h 139"/>
                  <a:gd name="T92" fmla="*/ 0 w 429"/>
                  <a:gd name="T93" fmla="*/ 0 h 139"/>
                  <a:gd name="T94" fmla="*/ 0 w 429"/>
                  <a:gd name="T95" fmla="*/ 0 h 139"/>
                  <a:gd name="T96" fmla="*/ 0 w 429"/>
                  <a:gd name="T97" fmla="*/ 0 h 139"/>
                  <a:gd name="T98" fmla="*/ 0 w 429"/>
                  <a:gd name="T99" fmla="*/ 0 h 139"/>
                  <a:gd name="T100" fmla="*/ 0 w 429"/>
                  <a:gd name="T101" fmla="*/ 0 h 139"/>
                  <a:gd name="T102" fmla="*/ 0 w 429"/>
                  <a:gd name="T103" fmla="*/ 0 h 139"/>
                  <a:gd name="T104" fmla="*/ 0 w 429"/>
                  <a:gd name="T105" fmla="*/ 0 h 139"/>
                  <a:gd name="T106" fmla="*/ 0 w 429"/>
                  <a:gd name="T107" fmla="*/ 0 h 139"/>
                  <a:gd name="T108" fmla="*/ 0 w 429"/>
                  <a:gd name="T109" fmla="*/ 0 h 139"/>
                  <a:gd name="T110" fmla="*/ 0 w 429"/>
                  <a:gd name="T111" fmla="*/ 0 h 139"/>
                  <a:gd name="T112" fmla="*/ 0 w 429"/>
                  <a:gd name="T113" fmla="*/ 0 h 139"/>
                  <a:gd name="T114" fmla="*/ 0 w 429"/>
                  <a:gd name="T115" fmla="*/ 0 h 139"/>
                  <a:gd name="T116" fmla="*/ 0 w 429"/>
                  <a:gd name="T117" fmla="*/ 0 h 139"/>
                  <a:gd name="T118" fmla="*/ 0 w 429"/>
                  <a:gd name="T119" fmla="*/ 0 h 139"/>
                  <a:gd name="T120" fmla="*/ 0 w 429"/>
                  <a:gd name="T121" fmla="*/ 0 h 13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29"/>
                  <a:gd name="T184" fmla="*/ 0 h 139"/>
                  <a:gd name="T185" fmla="*/ 429 w 429"/>
                  <a:gd name="T186" fmla="*/ 139 h 13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29" h="139">
                    <a:moveTo>
                      <a:pt x="0" y="113"/>
                    </a:moveTo>
                    <a:lnTo>
                      <a:pt x="4" y="87"/>
                    </a:lnTo>
                    <a:lnTo>
                      <a:pt x="8" y="61"/>
                    </a:lnTo>
                    <a:lnTo>
                      <a:pt x="11" y="36"/>
                    </a:lnTo>
                    <a:lnTo>
                      <a:pt x="16" y="10"/>
                    </a:lnTo>
                    <a:lnTo>
                      <a:pt x="35" y="12"/>
                    </a:lnTo>
                    <a:lnTo>
                      <a:pt x="55" y="13"/>
                    </a:lnTo>
                    <a:lnTo>
                      <a:pt x="74" y="15"/>
                    </a:lnTo>
                    <a:lnTo>
                      <a:pt x="93" y="17"/>
                    </a:lnTo>
                    <a:lnTo>
                      <a:pt x="113" y="18"/>
                    </a:lnTo>
                    <a:lnTo>
                      <a:pt x="132" y="20"/>
                    </a:lnTo>
                    <a:lnTo>
                      <a:pt x="152" y="22"/>
                    </a:lnTo>
                    <a:lnTo>
                      <a:pt x="172" y="23"/>
                    </a:lnTo>
                    <a:lnTo>
                      <a:pt x="192" y="25"/>
                    </a:lnTo>
                    <a:lnTo>
                      <a:pt x="211" y="26"/>
                    </a:lnTo>
                    <a:lnTo>
                      <a:pt x="231" y="28"/>
                    </a:lnTo>
                    <a:lnTo>
                      <a:pt x="250" y="30"/>
                    </a:lnTo>
                    <a:lnTo>
                      <a:pt x="269" y="31"/>
                    </a:lnTo>
                    <a:lnTo>
                      <a:pt x="289" y="33"/>
                    </a:lnTo>
                    <a:lnTo>
                      <a:pt x="308" y="35"/>
                    </a:lnTo>
                    <a:lnTo>
                      <a:pt x="327" y="36"/>
                    </a:lnTo>
                    <a:lnTo>
                      <a:pt x="333" y="31"/>
                    </a:lnTo>
                    <a:lnTo>
                      <a:pt x="339" y="26"/>
                    </a:lnTo>
                    <a:lnTo>
                      <a:pt x="344" y="22"/>
                    </a:lnTo>
                    <a:lnTo>
                      <a:pt x="350" y="18"/>
                    </a:lnTo>
                    <a:lnTo>
                      <a:pt x="356" y="13"/>
                    </a:lnTo>
                    <a:lnTo>
                      <a:pt x="362" y="9"/>
                    </a:lnTo>
                    <a:lnTo>
                      <a:pt x="368" y="5"/>
                    </a:lnTo>
                    <a:lnTo>
                      <a:pt x="374" y="0"/>
                    </a:lnTo>
                    <a:lnTo>
                      <a:pt x="381" y="20"/>
                    </a:lnTo>
                    <a:lnTo>
                      <a:pt x="390" y="38"/>
                    </a:lnTo>
                    <a:lnTo>
                      <a:pt x="399" y="57"/>
                    </a:lnTo>
                    <a:lnTo>
                      <a:pt x="406" y="77"/>
                    </a:lnTo>
                    <a:lnTo>
                      <a:pt x="412" y="91"/>
                    </a:lnTo>
                    <a:lnTo>
                      <a:pt x="418" y="108"/>
                    </a:lnTo>
                    <a:lnTo>
                      <a:pt x="423" y="122"/>
                    </a:lnTo>
                    <a:lnTo>
                      <a:pt x="429" y="139"/>
                    </a:lnTo>
                    <a:lnTo>
                      <a:pt x="418" y="137"/>
                    </a:lnTo>
                    <a:lnTo>
                      <a:pt x="408" y="135"/>
                    </a:lnTo>
                    <a:lnTo>
                      <a:pt x="397" y="134"/>
                    </a:lnTo>
                    <a:lnTo>
                      <a:pt x="388" y="130"/>
                    </a:lnTo>
                    <a:lnTo>
                      <a:pt x="378" y="129"/>
                    </a:lnTo>
                    <a:lnTo>
                      <a:pt x="368" y="127"/>
                    </a:lnTo>
                    <a:lnTo>
                      <a:pt x="357" y="126"/>
                    </a:lnTo>
                    <a:lnTo>
                      <a:pt x="347" y="124"/>
                    </a:lnTo>
                    <a:lnTo>
                      <a:pt x="324" y="124"/>
                    </a:lnTo>
                    <a:lnTo>
                      <a:pt x="304" y="122"/>
                    </a:lnTo>
                    <a:lnTo>
                      <a:pt x="281" y="122"/>
                    </a:lnTo>
                    <a:lnTo>
                      <a:pt x="260" y="121"/>
                    </a:lnTo>
                    <a:lnTo>
                      <a:pt x="238" y="121"/>
                    </a:lnTo>
                    <a:lnTo>
                      <a:pt x="217" y="121"/>
                    </a:lnTo>
                    <a:lnTo>
                      <a:pt x="195" y="119"/>
                    </a:lnTo>
                    <a:lnTo>
                      <a:pt x="174" y="119"/>
                    </a:lnTo>
                    <a:lnTo>
                      <a:pt x="152" y="117"/>
                    </a:lnTo>
                    <a:lnTo>
                      <a:pt x="129" y="117"/>
                    </a:lnTo>
                    <a:lnTo>
                      <a:pt x="108" y="117"/>
                    </a:lnTo>
                    <a:lnTo>
                      <a:pt x="86" y="116"/>
                    </a:lnTo>
                    <a:lnTo>
                      <a:pt x="65" y="116"/>
                    </a:lnTo>
                    <a:lnTo>
                      <a:pt x="43" y="114"/>
                    </a:lnTo>
                    <a:lnTo>
                      <a:pt x="22" y="114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BC72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401" name="Freeform 195"/>
              <p:cNvSpPr>
                <a:spLocks/>
              </p:cNvSpPr>
              <p:nvPr/>
            </p:nvSpPr>
            <p:spPr bwMode="auto">
              <a:xfrm>
                <a:off x="3493" y="3035"/>
                <a:ext cx="211" cy="65"/>
              </a:xfrm>
              <a:custGeom>
                <a:avLst/>
                <a:gdLst>
                  <a:gd name="T0" fmla="*/ 0 w 423"/>
                  <a:gd name="T1" fmla="*/ 1 h 130"/>
                  <a:gd name="T2" fmla="*/ 0 w 423"/>
                  <a:gd name="T3" fmla="*/ 1 h 130"/>
                  <a:gd name="T4" fmla="*/ 0 w 423"/>
                  <a:gd name="T5" fmla="*/ 1 h 130"/>
                  <a:gd name="T6" fmla="*/ 0 w 423"/>
                  <a:gd name="T7" fmla="*/ 1 h 130"/>
                  <a:gd name="T8" fmla="*/ 0 w 423"/>
                  <a:gd name="T9" fmla="*/ 1 h 130"/>
                  <a:gd name="T10" fmla="*/ 0 w 423"/>
                  <a:gd name="T11" fmla="*/ 1 h 130"/>
                  <a:gd name="T12" fmla="*/ 0 w 423"/>
                  <a:gd name="T13" fmla="*/ 1 h 130"/>
                  <a:gd name="T14" fmla="*/ 0 w 423"/>
                  <a:gd name="T15" fmla="*/ 1 h 130"/>
                  <a:gd name="T16" fmla="*/ 0 w 423"/>
                  <a:gd name="T17" fmla="*/ 1 h 130"/>
                  <a:gd name="T18" fmla="*/ 0 w 423"/>
                  <a:gd name="T19" fmla="*/ 1 h 130"/>
                  <a:gd name="T20" fmla="*/ 0 w 423"/>
                  <a:gd name="T21" fmla="*/ 1 h 130"/>
                  <a:gd name="T22" fmla="*/ 0 w 423"/>
                  <a:gd name="T23" fmla="*/ 1 h 130"/>
                  <a:gd name="T24" fmla="*/ 0 w 423"/>
                  <a:gd name="T25" fmla="*/ 1 h 130"/>
                  <a:gd name="T26" fmla="*/ 0 w 423"/>
                  <a:gd name="T27" fmla="*/ 1 h 130"/>
                  <a:gd name="T28" fmla="*/ 0 w 423"/>
                  <a:gd name="T29" fmla="*/ 1 h 130"/>
                  <a:gd name="T30" fmla="*/ 0 w 423"/>
                  <a:gd name="T31" fmla="*/ 1 h 130"/>
                  <a:gd name="T32" fmla="*/ 0 w 423"/>
                  <a:gd name="T33" fmla="*/ 1 h 130"/>
                  <a:gd name="T34" fmla="*/ 0 w 423"/>
                  <a:gd name="T35" fmla="*/ 1 h 130"/>
                  <a:gd name="T36" fmla="*/ 0 w 423"/>
                  <a:gd name="T37" fmla="*/ 1 h 130"/>
                  <a:gd name="T38" fmla="*/ 0 w 423"/>
                  <a:gd name="T39" fmla="*/ 1 h 130"/>
                  <a:gd name="T40" fmla="*/ 0 w 423"/>
                  <a:gd name="T41" fmla="*/ 1 h 130"/>
                  <a:gd name="T42" fmla="*/ 0 w 423"/>
                  <a:gd name="T43" fmla="*/ 1 h 130"/>
                  <a:gd name="T44" fmla="*/ 0 w 423"/>
                  <a:gd name="T45" fmla="*/ 1 h 130"/>
                  <a:gd name="T46" fmla="*/ 0 w 423"/>
                  <a:gd name="T47" fmla="*/ 1 h 130"/>
                  <a:gd name="T48" fmla="*/ 0 w 423"/>
                  <a:gd name="T49" fmla="*/ 1 h 130"/>
                  <a:gd name="T50" fmla="*/ 0 w 423"/>
                  <a:gd name="T51" fmla="*/ 1 h 130"/>
                  <a:gd name="T52" fmla="*/ 0 w 423"/>
                  <a:gd name="T53" fmla="*/ 1 h 130"/>
                  <a:gd name="T54" fmla="*/ 0 w 423"/>
                  <a:gd name="T55" fmla="*/ 1 h 130"/>
                  <a:gd name="T56" fmla="*/ 0 w 423"/>
                  <a:gd name="T57" fmla="*/ 0 h 130"/>
                  <a:gd name="T58" fmla="*/ 0 w 423"/>
                  <a:gd name="T59" fmla="*/ 1 h 130"/>
                  <a:gd name="T60" fmla="*/ 0 w 423"/>
                  <a:gd name="T61" fmla="*/ 1 h 130"/>
                  <a:gd name="T62" fmla="*/ 0 w 423"/>
                  <a:gd name="T63" fmla="*/ 1 h 130"/>
                  <a:gd name="T64" fmla="*/ 0 w 423"/>
                  <a:gd name="T65" fmla="*/ 1 h 130"/>
                  <a:gd name="T66" fmla="*/ 0 w 423"/>
                  <a:gd name="T67" fmla="*/ 1 h 130"/>
                  <a:gd name="T68" fmla="*/ 0 w 423"/>
                  <a:gd name="T69" fmla="*/ 1 h 130"/>
                  <a:gd name="T70" fmla="*/ 0 w 423"/>
                  <a:gd name="T71" fmla="*/ 1 h 130"/>
                  <a:gd name="T72" fmla="*/ 0 w 423"/>
                  <a:gd name="T73" fmla="*/ 1 h 130"/>
                  <a:gd name="T74" fmla="*/ 0 w 423"/>
                  <a:gd name="T75" fmla="*/ 1 h 130"/>
                  <a:gd name="T76" fmla="*/ 0 w 423"/>
                  <a:gd name="T77" fmla="*/ 1 h 130"/>
                  <a:gd name="T78" fmla="*/ 0 w 423"/>
                  <a:gd name="T79" fmla="*/ 1 h 130"/>
                  <a:gd name="T80" fmla="*/ 0 w 423"/>
                  <a:gd name="T81" fmla="*/ 1 h 130"/>
                  <a:gd name="T82" fmla="*/ 0 w 423"/>
                  <a:gd name="T83" fmla="*/ 1 h 130"/>
                  <a:gd name="T84" fmla="*/ 0 w 423"/>
                  <a:gd name="T85" fmla="*/ 1 h 130"/>
                  <a:gd name="T86" fmla="*/ 0 w 423"/>
                  <a:gd name="T87" fmla="*/ 1 h 130"/>
                  <a:gd name="T88" fmla="*/ 0 w 423"/>
                  <a:gd name="T89" fmla="*/ 1 h 130"/>
                  <a:gd name="T90" fmla="*/ 0 w 423"/>
                  <a:gd name="T91" fmla="*/ 1 h 130"/>
                  <a:gd name="T92" fmla="*/ 0 w 423"/>
                  <a:gd name="T93" fmla="*/ 1 h 130"/>
                  <a:gd name="T94" fmla="*/ 0 w 423"/>
                  <a:gd name="T95" fmla="*/ 1 h 130"/>
                  <a:gd name="T96" fmla="*/ 0 w 423"/>
                  <a:gd name="T97" fmla="*/ 1 h 130"/>
                  <a:gd name="T98" fmla="*/ 0 w 423"/>
                  <a:gd name="T99" fmla="*/ 1 h 130"/>
                  <a:gd name="T100" fmla="*/ 0 w 423"/>
                  <a:gd name="T101" fmla="*/ 1 h 130"/>
                  <a:gd name="T102" fmla="*/ 0 w 423"/>
                  <a:gd name="T103" fmla="*/ 1 h 130"/>
                  <a:gd name="T104" fmla="*/ 0 w 423"/>
                  <a:gd name="T105" fmla="*/ 1 h 130"/>
                  <a:gd name="T106" fmla="*/ 0 w 423"/>
                  <a:gd name="T107" fmla="*/ 1 h 130"/>
                  <a:gd name="T108" fmla="*/ 0 w 423"/>
                  <a:gd name="T109" fmla="*/ 1 h 130"/>
                  <a:gd name="T110" fmla="*/ 0 w 423"/>
                  <a:gd name="T111" fmla="*/ 1 h 130"/>
                  <a:gd name="T112" fmla="*/ 0 w 423"/>
                  <a:gd name="T113" fmla="*/ 1 h 130"/>
                  <a:gd name="T114" fmla="*/ 0 w 423"/>
                  <a:gd name="T115" fmla="*/ 1 h 130"/>
                  <a:gd name="T116" fmla="*/ 0 w 423"/>
                  <a:gd name="T117" fmla="*/ 1 h 130"/>
                  <a:gd name="T118" fmla="*/ 0 w 423"/>
                  <a:gd name="T119" fmla="*/ 1 h 130"/>
                  <a:gd name="T120" fmla="*/ 0 w 423"/>
                  <a:gd name="T121" fmla="*/ 1 h 13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23"/>
                  <a:gd name="T184" fmla="*/ 0 h 130"/>
                  <a:gd name="T185" fmla="*/ 423 w 423"/>
                  <a:gd name="T186" fmla="*/ 130 h 13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23" h="130">
                    <a:moveTo>
                      <a:pt x="0" y="106"/>
                    </a:moveTo>
                    <a:lnTo>
                      <a:pt x="4" y="83"/>
                    </a:lnTo>
                    <a:lnTo>
                      <a:pt x="7" y="59"/>
                    </a:lnTo>
                    <a:lnTo>
                      <a:pt x="12" y="35"/>
                    </a:lnTo>
                    <a:lnTo>
                      <a:pt x="15" y="10"/>
                    </a:lnTo>
                    <a:lnTo>
                      <a:pt x="34" y="12"/>
                    </a:lnTo>
                    <a:lnTo>
                      <a:pt x="54" y="13"/>
                    </a:lnTo>
                    <a:lnTo>
                      <a:pt x="73" y="15"/>
                    </a:lnTo>
                    <a:lnTo>
                      <a:pt x="92" y="17"/>
                    </a:lnTo>
                    <a:lnTo>
                      <a:pt x="112" y="18"/>
                    </a:lnTo>
                    <a:lnTo>
                      <a:pt x="131" y="20"/>
                    </a:lnTo>
                    <a:lnTo>
                      <a:pt x="151" y="22"/>
                    </a:lnTo>
                    <a:lnTo>
                      <a:pt x="171" y="23"/>
                    </a:lnTo>
                    <a:lnTo>
                      <a:pt x="191" y="25"/>
                    </a:lnTo>
                    <a:lnTo>
                      <a:pt x="210" y="26"/>
                    </a:lnTo>
                    <a:lnTo>
                      <a:pt x="230" y="28"/>
                    </a:lnTo>
                    <a:lnTo>
                      <a:pt x="249" y="30"/>
                    </a:lnTo>
                    <a:lnTo>
                      <a:pt x="268" y="31"/>
                    </a:lnTo>
                    <a:lnTo>
                      <a:pt x="288" y="33"/>
                    </a:lnTo>
                    <a:lnTo>
                      <a:pt x="307" y="35"/>
                    </a:lnTo>
                    <a:lnTo>
                      <a:pt x="326" y="36"/>
                    </a:lnTo>
                    <a:lnTo>
                      <a:pt x="332" y="31"/>
                    </a:lnTo>
                    <a:lnTo>
                      <a:pt x="338" y="26"/>
                    </a:lnTo>
                    <a:lnTo>
                      <a:pt x="343" y="22"/>
                    </a:lnTo>
                    <a:lnTo>
                      <a:pt x="349" y="18"/>
                    </a:lnTo>
                    <a:lnTo>
                      <a:pt x="355" y="13"/>
                    </a:lnTo>
                    <a:lnTo>
                      <a:pt x="361" y="9"/>
                    </a:lnTo>
                    <a:lnTo>
                      <a:pt x="367" y="5"/>
                    </a:lnTo>
                    <a:lnTo>
                      <a:pt x="373" y="0"/>
                    </a:lnTo>
                    <a:lnTo>
                      <a:pt x="380" y="18"/>
                    </a:lnTo>
                    <a:lnTo>
                      <a:pt x="389" y="36"/>
                    </a:lnTo>
                    <a:lnTo>
                      <a:pt x="396" y="54"/>
                    </a:lnTo>
                    <a:lnTo>
                      <a:pt x="404" y="72"/>
                    </a:lnTo>
                    <a:lnTo>
                      <a:pt x="408" y="87"/>
                    </a:lnTo>
                    <a:lnTo>
                      <a:pt x="414" y="101"/>
                    </a:lnTo>
                    <a:lnTo>
                      <a:pt x="419" y="116"/>
                    </a:lnTo>
                    <a:lnTo>
                      <a:pt x="423" y="130"/>
                    </a:lnTo>
                    <a:lnTo>
                      <a:pt x="413" y="129"/>
                    </a:lnTo>
                    <a:lnTo>
                      <a:pt x="404" y="127"/>
                    </a:lnTo>
                    <a:lnTo>
                      <a:pt x="393" y="126"/>
                    </a:lnTo>
                    <a:lnTo>
                      <a:pt x="383" y="124"/>
                    </a:lnTo>
                    <a:lnTo>
                      <a:pt x="373" y="122"/>
                    </a:lnTo>
                    <a:lnTo>
                      <a:pt x="364" y="121"/>
                    </a:lnTo>
                    <a:lnTo>
                      <a:pt x="353" y="119"/>
                    </a:lnTo>
                    <a:lnTo>
                      <a:pt x="343" y="117"/>
                    </a:lnTo>
                    <a:lnTo>
                      <a:pt x="322" y="116"/>
                    </a:lnTo>
                    <a:lnTo>
                      <a:pt x="300" y="116"/>
                    </a:lnTo>
                    <a:lnTo>
                      <a:pt x="279" y="114"/>
                    </a:lnTo>
                    <a:lnTo>
                      <a:pt x="256" y="114"/>
                    </a:lnTo>
                    <a:lnTo>
                      <a:pt x="235" y="113"/>
                    </a:lnTo>
                    <a:lnTo>
                      <a:pt x="215" y="113"/>
                    </a:lnTo>
                    <a:lnTo>
                      <a:pt x="192" y="113"/>
                    </a:lnTo>
                    <a:lnTo>
                      <a:pt x="171" y="111"/>
                    </a:lnTo>
                    <a:lnTo>
                      <a:pt x="151" y="111"/>
                    </a:lnTo>
                    <a:lnTo>
                      <a:pt x="128" y="109"/>
                    </a:lnTo>
                    <a:lnTo>
                      <a:pt x="107" y="109"/>
                    </a:lnTo>
                    <a:lnTo>
                      <a:pt x="86" y="109"/>
                    </a:lnTo>
                    <a:lnTo>
                      <a:pt x="64" y="108"/>
                    </a:lnTo>
                    <a:lnTo>
                      <a:pt x="43" y="108"/>
                    </a:lnTo>
                    <a:lnTo>
                      <a:pt x="21" y="106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C47A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402" name="Freeform 196"/>
              <p:cNvSpPr>
                <a:spLocks/>
              </p:cNvSpPr>
              <p:nvPr/>
            </p:nvSpPr>
            <p:spPr bwMode="auto">
              <a:xfrm>
                <a:off x="3494" y="3035"/>
                <a:ext cx="209" cy="62"/>
              </a:xfrm>
              <a:custGeom>
                <a:avLst/>
                <a:gdLst>
                  <a:gd name="T0" fmla="*/ 0 w 417"/>
                  <a:gd name="T1" fmla="*/ 1 h 124"/>
                  <a:gd name="T2" fmla="*/ 1 w 417"/>
                  <a:gd name="T3" fmla="*/ 1 h 124"/>
                  <a:gd name="T4" fmla="*/ 1 w 417"/>
                  <a:gd name="T5" fmla="*/ 1 h 124"/>
                  <a:gd name="T6" fmla="*/ 1 w 417"/>
                  <a:gd name="T7" fmla="*/ 1 h 124"/>
                  <a:gd name="T8" fmla="*/ 1 w 417"/>
                  <a:gd name="T9" fmla="*/ 1 h 124"/>
                  <a:gd name="T10" fmla="*/ 1 w 417"/>
                  <a:gd name="T11" fmla="*/ 1 h 124"/>
                  <a:gd name="T12" fmla="*/ 1 w 417"/>
                  <a:gd name="T13" fmla="*/ 1 h 124"/>
                  <a:gd name="T14" fmla="*/ 1 w 417"/>
                  <a:gd name="T15" fmla="*/ 1 h 124"/>
                  <a:gd name="T16" fmla="*/ 1 w 417"/>
                  <a:gd name="T17" fmla="*/ 1 h 124"/>
                  <a:gd name="T18" fmla="*/ 1 w 417"/>
                  <a:gd name="T19" fmla="*/ 1 h 124"/>
                  <a:gd name="T20" fmla="*/ 1 w 417"/>
                  <a:gd name="T21" fmla="*/ 1 h 124"/>
                  <a:gd name="T22" fmla="*/ 1 w 417"/>
                  <a:gd name="T23" fmla="*/ 1 h 124"/>
                  <a:gd name="T24" fmla="*/ 1 w 417"/>
                  <a:gd name="T25" fmla="*/ 1 h 124"/>
                  <a:gd name="T26" fmla="*/ 1 w 417"/>
                  <a:gd name="T27" fmla="*/ 1 h 124"/>
                  <a:gd name="T28" fmla="*/ 1 w 417"/>
                  <a:gd name="T29" fmla="*/ 1 h 124"/>
                  <a:gd name="T30" fmla="*/ 1 w 417"/>
                  <a:gd name="T31" fmla="*/ 1 h 124"/>
                  <a:gd name="T32" fmla="*/ 1 w 417"/>
                  <a:gd name="T33" fmla="*/ 1 h 124"/>
                  <a:gd name="T34" fmla="*/ 1 w 417"/>
                  <a:gd name="T35" fmla="*/ 1 h 124"/>
                  <a:gd name="T36" fmla="*/ 1 w 417"/>
                  <a:gd name="T37" fmla="*/ 1 h 124"/>
                  <a:gd name="T38" fmla="*/ 1 w 417"/>
                  <a:gd name="T39" fmla="*/ 1 h 124"/>
                  <a:gd name="T40" fmla="*/ 1 w 417"/>
                  <a:gd name="T41" fmla="*/ 1 h 124"/>
                  <a:gd name="T42" fmla="*/ 1 w 417"/>
                  <a:gd name="T43" fmla="*/ 1 h 124"/>
                  <a:gd name="T44" fmla="*/ 1 w 417"/>
                  <a:gd name="T45" fmla="*/ 1 h 124"/>
                  <a:gd name="T46" fmla="*/ 1 w 417"/>
                  <a:gd name="T47" fmla="*/ 1 h 124"/>
                  <a:gd name="T48" fmla="*/ 1 w 417"/>
                  <a:gd name="T49" fmla="*/ 1 h 124"/>
                  <a:gd name="T50" fmla="*/ 1 w 417"/>
                  <a:gd name="T51" fmla="*/ 1 h 124"/>
                  <a:gd name="T52" fmla="*/ 1 w 417"/>
                  <a:gd name="T53" fmla="*/ 1 h 124"/>
                  <a:gd name="T54" fmla="*/ 1 w 417"/>
                  <a:gd name="T55" fmla="*/ 1 h 124"/>
                  <a:gd name="T56" fmla="*/ 1 w 417"/>
                  <a:gd name="T57" fmla="*/ 0 h 124"/>
                  <a:gd name="T58" fmla="*/ 1 w 417"/>
                  <a:gd name="T59" fmla="*/ 1 h 124"/>
                  <a:gd name="T60" fmla="*/ 1 w 417"/>
                  <a:gd name="T61" fmla="*/ 1 h 124"/>
                  <a:gd name="T62" fmla="*/ 1 w 417"/>
                  <a:gd name="T63" fmla="*/ 1 h 124"/>
                  <a:gd name="T64" fmla="*/ 1 w 417"/>
                  <a:gd name="T65" fmla="*/ 1 h 124"/>
                  <a:gd name="T66" fmla="*/ 1 w 417"/>
                  <a:gd name="T67" fmla="*/ 1 h 124"/>
                  <a:gd name="T68" fmla="*/ 1 w 417"/>
                  <a:gd name="T69" fmla="*/ 1 h 124"/>
                  <a:gd name="T70" fmla="*/ 1 w 417"/>
                  <a:gd name="T71" fmla="*/ 1 h 124"/>
                  <a:gd name="T72" fmla="*/ 1 w 417"/>
                  <a:gd name="T73" fmla="*/ 1 h 124"/>
                  <a:gd name="T74" fmla="*/ 1 w 417"/>
                  <a:gd name="T75" fmla="*/ 1 h 124"/>
                  <a:gd name="T76" fmla="*/ 1 w 417"/>
                  <a:gd name="T77" fmla="*/ 1 h 124"/>
                  <a:gd name="T78" fmla="*/ 1 w 417"/>
                  <a:gd name="T79" fmla="*/ 1 h 124"/>
                  <a:gd name="T80" fmla="*/ 1 w 417"/>
                  <a:gd name="T81" fmla="*/ 1 h 124"/>
                  <a:gd name="T82" fmla="*/ 1 w 417"/>
                  <a:gd name="T83" fmla="*/ 1 h 124"/>
                  <a:gd name="T84" fmla="*/ 1 w 417"/>
                  <a:gd name="T85" fmla="*/ 1 h 124"/>
                  <a:gd name="T86" fmla="*/ 1 w 417"/>
                  <a:gd name="T87" fmla="*/ 1 h 124"/>
                  <a:gd name="T88" fmla="*/ 1 w 417"/>
                  <a:gd name="T89" fmla="*/ 1 h 124"/>
                  <a:gd name="T90" fmla="*/ 1 w 417"/>
                  <a:gd name="T91" fmla="*/ 1 h 124"/>
                  <a:gd name="T92" fmla="*/ 1 w 417"/>
                  <a:gd name="T93" fmla="*/ 1 h 124"/>
                  <a:gd name="T94" fmla="*/ 1 w 417"/>
                  <a:gd name="T95" fmla="*/ 1 h 124"/>
                  <a:gd name="T96" fmla="*/ 1 w 417"/>
                  <a:gd name="T97" fmla="*/ 1 h 124"/>
                  <a:gd name="T98" fmla="*/ 1 w 417"/>
                  <a:gd name="T99" fmla="*/ 1 h 124"/>
                  <a:gd name="T100" fmla="*/ 1 w 417"/>
                  <a:gd name="T101" fmla="*/ 1 h 124"/>
                  <a:gd name="T102" fmla="*/ 1 w 417"/>
                  <a:gd name="T103" fmla="*/ 1 h 124"/>
                  <a:gd name="T104" fmla="*/ 1 w 417"/>
                  <a:gd name="T105" fmla="*/ 1 h 124"/>
                  <a:gd name="T106" fmla="*/ 1 w 417"/>
                  <a:gd name="T107" fmla="*/ 1 h 124"/>
                  <a:gd name="T108" fmla="*/ 1 w 417"/>
                  <a:gd name="T109" fmla="*/ 1 h 124"/>
                  <a:gd name="T110" fmla="*/ 1 w 417"/>
                  <a:gd name="T111" fmla="*/ 1 h 124"/>
                  <a:gd name="T112" fmla="*/ 1 w 417"/>
                  <a:gd name="T113" fmla="*/ 1 h 124"/>
                  <a:gd name="T114" fmla="*/ 1 w 417"/>
                  <a:gd name="T115" fmla="*/ 1 h 124"/>
                  <a:gd name="T116" fmla="*/ 1 w 417"/>
                  <a:gd name="T117" fmla="*/ 1 h 124"/>
                  <a:gd name="T118" fmla="*/ 1 w 417"/>
                  <a:gd name="T119" fmla="*/ 1 h 124"/>
                  <a:gd name="T120" fmla="*/ 0 w 417"/>
                  <a:gd name="T121" fmla="*/ 1 h 12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17"/>
                  <a:gd name="T184" fmla="*/ 0 h 124"/>
                  <a:gd name="T185" fmla="*/ 417 w 417"/>
                  <a:gd name="T186" fmla="*/ 124 h 12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17" h="124">
                    <a:moveTo>
                      <a:pt x="0" y="100"/>
                    </a:moveTo>
                    <a:lnTo>
                      <a:pt x="3" y="77"/>
                    </a:lnTo>
                    <a:lnTo>
                      <a:pt x="6" y="56"/>
                    </a:lnTo>
                    <a:lnTo>
                      <a:pt x="9" y="33"/>
                    </a:lnTo>
                    <a:lnTo>
                      <a:pt x="12" y="10"/>
                    </a:lnTo>
                    <a:lnTo>
                      <a:pt x="31" y="12"/>
                    </a:lnTo>
                    <a:lnTo>
                      <a:pt x="51" y="13"/>
                    </a:lnTo>
                    <a:lnTo>
                      <a:pt x="70" y="15"/>
                    </a:lnTo>
                    <a:lnTo>
                      <a:pt x="89" y="17"/>
                    </a:lnTo>
                    <a:lnTo>
                      <a:pt x="109" y="18"/>
                    </a:lnTo>
                    <a:lnTo>
                      <a:pt x="128" y="20"/>
                    </a:lnTo>
                    <a:lnTo>
                      <a:pt x="148" y="22"/>
                    </a:lnTo>
                    <a:lnTo>
                      <a:pt x="168" y="23"/>
                    </a:lnTo>
                    <a:lnTo>
                      <a:pt x="188" y="25"/>
                    </a:lnTo>
                    <a:lnTo>
                      <a:pt x="207" y="26"/>
                    </a:lnTo>
                    <a:lnTo>
                      <a:pt x="227" y="28"/>
                    </a:lnTo>
                    <a:lnTo>
                      <a:pt x="246" y="30"/>
                    </a:lnTo>
                    <a:lnTo>
                      <a:pt x="265" y="31"/>
                    </a:lnTo>
                    <a:lnTo>
                      <a:pt x="285" y="33"/>
                    </a:lnTo>
                    <a:lnTo>
                      <a:pt x="304" y="35"/>
                    </a:lnTo>
                    <a:lnTo>
                      <a:pt x="323" y="36"/>
                    </a:lnTo>
                    <a:lnTo>
                      <a:pt x="329" y="31"/>
                    </a:lnTo>
                    <a:lnTo>
                      <a:pt x="335" y="26"/>
                    </a:lnTo>
                    <a:lnTo>
                      <a:pt x="340" y="22"/>
                    </a:lnTo>
                    <a:lnTo>
                      <a:pt x="346" y="18"/>
                    </a:lnTo>
                    <a:lnTo>
                      <a:pt x="352" y="13"/>
                    </a:lnTo>
                    <a:lnTo>
                      <a:pt x="358" y="9"/>
                    </a:lnTo>
                    <a:lnTo>
                      <a:pt x="364" y="5"/>
                    </a:lnTo>
                    <a:lnTo>
                      <a:pt x="370" y="0"/>
                    </a:lnTo>
                    <a:lnTo>
                      <a:pt x="377" y="17"/>
                    </a:lnTo>
                    <a:lnTo>
                      <a:pt x="384" y="35"/>
                    </a:lnTo>
                    <a:lnTo>
                      <a:pt x="390" y="51"/>
                    </a:lnTo>
                    <a:lnTo>
                      <a:pt x="398" y="69"/>
                    </a:lnTo>
                    <a:lnTo>
                      <a:pt x="404" y="82"/>
                    </a:lnTo>
                    <a:lnTo>
                      <a:pt x="408" y="96"/>
                    </a:lnTo>
                    <a:lnTo>
                      <a:pt x="413" y="111"/>
                    </a:lnTo>
                    <a:lnTo>
                      <a:pt x="417" y="124"/>
                    </a:lnTo>
                    <a:lnTo>
                      <a:pt x="407" y="122"/>
                    </a:lnTo>
                    <a:lnTo>
                      <a:pt x="398" y="121"/>
                    </a:lnTo>
                    <a:lnTo>
                      <a:pt x="387" y="119"/>
                    </a:lnTo>
                    <a:lnTo>
                      <a:pt x="377" y="116"/>
                    </a:lnTo>
                    <a:lnTo>
                      <a:pt x="367" y="114"/>
                    </a:lnTo>
                    <a:lnTo>
                      <a:pt x="358" y="113"/>
                    </a:lnTo>
                    <a:lnTo>
                      <a:pt x="347" y="111"/>
                    </a:lnTo>
                    <a:lnTo>
                      <a:pt x="337" y="109"/>
                    </a:lnTo>
                    <a:lnTo>
                      <a:pt x="316" y="109"/>
                    </a:lnTo>
                    <a:lnTo>
                      <a:pt x="295" y="108"/>
                    </a:lnTo>
                    <a:lnTo>
                      <a:pt x="273" y="108"/>
                    </a:lnTo>
                    <a:lnTo>
                      <a:pt x="252" y="106"/>
                    </a:lnTo>
                    <a:lnTo>
                      <a:pt x="231" y="106"/>
                    </a:lnTo>
                    <a:lnTo>
                      <a:pt x="210" y="106"/>
                    </a:lnTo>
                    <a:lnTo>
                      <a:pt x="189" y="104"/>
                    </a:lnTo>
                    <a:lnTo>
                      <a:pt x="168" y="104"/>
                    </a:lnTo>
                    <a:lnTo>
                      <a:pt x="148" y="104"/>
                    </a:lnTo>
                    <a:lnTo>
                      <a:pt x="125" y="103"/>
                    </a:lnTo>
                    <a:lnTo>
                      <a:pt x="104" y="103"/>
                    </a:lnTo>
                    <a:lnTo>
                      <a:pt x="83" y="101"/>
                    </a:lnTo>
                    <a:lnTo>
                      <a:pt x="63" y="101"/>
                    </a:lnTo>
                    <a:lnTo>
                      <a:pt x="42" y="101"/>
                    </a:lnTo>
                    <a:lnTo>
                      <a:pt x="21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C982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403" name="Freeform 197"/>
              <p:cNvSpPr>
                <a:spLocks/>
              </p:cNvSpPr>
              <p:nvPr/>
            </p:nvSpPr>
            <p:spPr bwMode="auto">
              <a:xfrm>
                <a:off x="3495" y="3035"/>
                <a:ext cx="206" cy="59"/>
              </a:xfrm>
              <a:custGeom>
                <a:avLst/>
                <a:gdLst>
                  <a:gd name="T0" fmla="*/ 0 w 413"/>
                  <a:gd name="T1" fmla="*/ 1 h 117"/>
                  <a:gd name="T2" fmla="*/ 0 w 413"/>
                  <a:gd name="T3" fmla="*/ 1 h 117"/>
                  <a:gd name="T4" fmla="*/ 0 w 413"/>
                  <a:gd name="T5" fmla="*/ 1 h 117"/>
                  <a:gd name="T6" fmla="*/ 0 w 413"/>
                  <a:gd name="T7" fmla="*/ 1 h 117"/>
                  <a:gd name="T8" fmla="*/ 0 w 413"/>
                  <a:gd name="T9" fmla="*/ 1 h 117"/>
                  <a:gd name="T10" fmla="*/ 0 w 413"/>
                  <a:gd name="T11" fmla="*/ 1 h 117"/>
                  <a:gd name="T12" fmla="*/ 0 w 413"/>
                  <a:gd name="T13" fmla="*/ 1 h 117"/>
                  <a:gd name="T14" fmla="*/ 0 w 413"/>
                  <a:gd name="T15" fmla="*/ 1 h 117"/>
                  <a:gd name="T16" fmla="*/ 0 w 413"/>
                  <a:gd name="T17" fmla="*/ 1 h 117"/>
                  <a:gd name="T18" fmla="*/ 0 w 413"/>
                  <a:gd name="T19" fmla="*/ 1 h 117"/>
                  <a:gd name="T20" fmla="*/ 0 w 413"/>
                  <a:gd name="T21" fmla="*/ 1 h 117"/>
                  <a:gd name="T22" fmla="*/ 0 w 413"/>
                  <a:gd name="T23" fmla="*/ 1 h 117"/>
                  <a:gd name="T24" fmla="*/ 0 w 413"/>
                  <a:gd name="T25" fmla="*/ 1 h 117"/>
                  <a:gd name="T26" fmla="*/ 0 w 413"/>
                  <a:gd name="T27" fmla="*/ 1 h 117"/>
                  <a:gd name="T28" fmla="*/ 0 w 413"/>
                  <a:gd name="T29" fmla="*/ 1 h 117"/>
                  <a:gd name="T30" fmla="*/ 0 w 413"/>
                  <a:gd name="T31" fmla="*/ 1 h 117"/>
                  <a:gd name="T32" fmla="*/ 0 w 413"/>
                  <a:gd name="T33" fmla="*/ 1 h 117"/>
                  <a:gd name="T34" fmla="*/ 0 w 413"/>
                  <a:gd name="T35" fmla="*/ 1 h 117"/>
                  <a:gd name="T36" fmla="*/ 0 w 413"/>
                  <a:gd name="T37" fmla="*/ 1 h 117"/>
                  <a:gd name="T38" fmla="*/ 0 w 413"/>
                  <a:gd name="T39" fmla="*/ 1 h 117"/>
                  <a:gd name="T40" fmla="*/ 0 w 413"/>
                  <a:gd name="T41" fmla="*/ 1 h 117"/>
                  <a:gd name="T42" fmla="*/ 0 w 413"/>
                  <a:gd name="T43" fmla="*/ 1 h 117"/>
                  <a:gd name="T44" fmla="*/ 0 w 413"/>
                  <a:gd name="T45" fmla="*/ 1 h 117"/>
                  <a:gd name="T46" fmla="*/ 0 w 413"/>
                  <a:gd name="T47" fmla="*/ 1 h 117"/>
                  <a:gd name="T48" fmla="*/ 0 w 413"/>
                  <a:gd name="T49" fmla="*/ 1 h 117"/>
                  <a:gd name="T50" fmla="*/ 0 w 413"/>
                  <a:gd name="T51" fmla="*/ 1 h 117"/>
                  <a:gd name="T52" fmla="*/ 0 w 413"/>
                  <a:gd name="T53" fmla="*/ 1 h 117"/>
                  <a:gd name="T54" fmla="*/ 0 w 413"/>
                  <a:gd name="T55" fmla="*/ 1 h 117"/>
                  <a:gd name="T56" fmla="*/ 0 w 413"/>
                  <a:gd name="T57" fmla="*/ 0 h 117"/>
                  <a:gd name="T58" fmla="*/ 0 w 413"/>
                  <a:gd name="T59" fmla="*/ 1 h 117"/>
                  <a:gd name="T60" fmla="*/ 0 w 413"/>
                  <a:gd name="T61" fmla="*/ 1 h 117"/>
                  <a:gd name="T62" fmla="*/ 0 w 413"/>
                  <a:gd name="T63" fmla="*/ 1 h 117"/>
                  <a:gd name="T64" fmla="*/ 0 w 413"/>
                  <a:gd name="T65" fmla="*/ 1 h 117"/>
                  <a:gd name="T66" fmla="*/ 0 w 413"/>
                  <a:gd name="T67" fmla="*/ 1 h 117"/>
                  <a:gd name="T68" fmla="*/ 0 w 413"/>
                  <a:gd name="T69" fmla="*/ 1 h 117"/>
                  <a:gd name="T70" fmla="*/ 0 w 413"/>
                  <a:gd name="T71" fmla="*/ 1 h 117"/>
                  <a:gd name="T72" fmla="*/ 0 w 413"/>
                  <a:gd name="T73" fmla="*/ 1 h 117"/>
                  <a:gd name="T74" fmla="*/ 0 w 413"/>
                  <a:gd name="T75" fmla="*/ 1 h 117"/>
                  <a:gd name="T76" fmla="*/ 0 w 413"/>
                  <a:gd name="T77" fmla="*/ 1 h 117"/>
                  <a:gd name="T78" fmla="*/ 0 w 413"/>
                  <a:gd name="T79" fmla="*/ 1 h 117"/>
                  <a:gd name="T80" fmla="*/ 0 w 413"/>
                  <a:gd name="T81" fmla="*/ 1 h 117"/>
                  <a:gd name="T82" fmla="*/ 0 w 413"/>
                  <a:gd name="T83" fmla="*/ 1 h 117"/>
                  <a:gd name="T84" fmla="*/ 0 w 413"/>
                  <a:gd name="T85" fmla="*/ 1 h 117"/>
                  <a:gd name="T86" fmla="*/ 0 w 413"/>
                  <a:gd name="T87" fmla="*/ 1 h 117"/>
                  <a:gd name="T88" fmla="*/ 0 w 413"/>
                  <a:gd name="T89" fmla="*/ 1 h 117"/>
                  <a:gd name="T90" fmla="*/ 0 w 413"/>
                  <a:gd name="T91" fmla="*/ 1 h 117"/>
                  <a:gd name="T92" fmla="*/ 0 w 413"/>
                  <a:gd name="T93" fmla="*/ 1 h 117"/>
                  <a:gd name="T94" fmla="*/ 0 w 413"/>
                  <a:gd name="T95" fmla="*/ 1 h 117"/>
                  <a:gd name="T96" fmla="*/ 0 w 413"/>
                  <a:gd name="T97" fmla="*/ 1 h 117"/>
                  <a:gd name="T98" fmla="*/ 0 w 413"/>
                  <a:gd name="T99" fmla="*/ 1 h 117"/>
                  <a:gd name="T100" fmla="*/ 0 w 413"/>
                  <a:gd name="T101" fmla="*/ 1 h 117"/>
                  <a:gd name="T102" fmla="*/ 0 w 413"/>
                  <a:gd name="T103" fmla="*/ 1 h 117"/>
                  <a:gd name="T104" fmla="*/ 0 w 413"/>
                  <a:gd name="T105" fmla="*/ 1 h 117"/>
                  <a:gd name="T106" fmla="*/ 0 w 413"/>
                  <a:gd name="T107" fmla="*/ 1 h 117"/>
                  <a:gd name="T108" fmla="*/ 0 w 413"/>
                  <a:gd name="T109" fmla="*/ 1 h 117"/>
                  <a:gd name="T110" fmla="*/ 0 w 413"/>
                  <a:gd name="T111" fmla="*/ 1 h 117"/>
                  <a:gd name="T112" fmla="*/ 0 w 413"/>
                  <a:gd name="T113" fmla="*/ 1 h 117"/>
                  <a:gd name="T114" fmla="*/ 0 w 413"/>
                  <a:gd name="T115" fmla="*/ 1 h 117"/>
                  <a:gd name="T116" fmla="*/ 0 w 413"/>
                  <a:gd name="T117" fmla="*/ 1 h 117"/>
                  <a:gd name="T118" fmla="*/ 0 w 413"/>
                  <a:gd name="T119" fmla="*/ 1 h 117"/>
                  <a:gd name="T120" fmla="*/ 0 w 413"/>
                  <a:gd name="T121" fmla="*/ 1 h 11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13"/>
                  <a:gd name="T184" fmla="*/ 0 h 117"/>
                  <a:gd name="T185" fmla="*/ 413 w 413"/>
                  <a:gd name="T186" fmla="*/ 117 h 11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13" h="117">
                    <a:moveTo>
                      <a:pt x="0" y="93"/>
                    </a:moveTo>
                    <a:lnTo>
                      <a:pt x="3" y="72"/>
                    </a:lnTo>
                    <a:lnTo>
                      <a:pt x="6" y="51"/>
                    </a:lnTo>
                    <a:lnTo>
                      <a:pt x="8" y="31"/>
                    </a:lnTo>
                    <a:lnTo>
                      <a:pt x="11" y="10"/>
                    </a:lnTo>
                    <a:lnTo>
                      <a:pt x="30" y="12"/>
                    </a:lnTo>
                    <a:lnTo>
                      <a:pt x="50" y="13"/>
                    </a:lnTo>
                    <a:lnTo>
                      <a:pt x="69" y="15"/>
                    </a:lnTo>
                    <a:lnTo>
                      <a:pt x="88" y="17"/>
                    </a:lnTo>
                    <a:lnTo>
                      <a:pt x="108" y="18"/>
                    </a:lnTo>
                    <a:lnTo>
                      <a:pt x="127" y="20"/>
                    </a:lnTo>
                    <a:lnTo>
                      <a:pt x="147" y="22"/>
                    </a:lnTo>
                    <a:lnTo>
                      <a:pt x="167" y="23"/>
                    </a:lnTo>
                    <a:lnTo>
                      <a:pt x="187" y="25"/>
                    </a:lnTo>
                    <a:lnTo>
                      <a:pt x="206" y="26"/>
                    </a:lnTo>
                    <a:lnTo>
                      <a:pt x="226" y="28"/>
                    </a:lnTo>
                    <a:lnTo>
                      <a:pt x="245" y="30"/>
                    </a:lnTo>
                    <a:lnTo>
                      <a:pt x="264" y="31"/>
                    </a:lnTo>
                    <a:lnTo>
                      <a:pt x="284" y="33"/>
                    </a:lnTo>
                    <a:lnTo>
                      <a:pt x="303" y="35"/>
                    </a:lnTo>
                    <a:lnTo>
                      <a:pt x="322" y="36"/>
                    </a:lnTo>
                    <a:lnTo>
                      <a:pt x="328" y="31"/>
                    </a:lnTo>
                    <a:lnTo>
                      <a:pt x="334" y="26"/>
                    </a:lnTo>
                    <a:lnTo>
                      <a:pt x="339" y="22"/>
                    </a:lnTo>
                    <a:lnTo>
                      <a:pt x="345" y="18"/>
                    </a:lnTo>
                    <a:lnTo>
                      <a:pt x="351" y="13"/>
                    </a:lnTo>
                    <a:lnTo>
                      <a:pt x="357" y="9"/>
                    </a:lnTo>
                    <a:lnTo>
                      <a:pt x="363" y="5"/>
                    </a:lnTo>
                    <a:lnTo>
                      <a:pt x="369" y="0"/>
                    </a:lnTo>
                    <a:lnTo>
                      <a:pt x="376" y="17"/>
                    </a:lnTo>
                    <a:lnTo>
                      <a:pt x="382" y="33"/>
                    </a:lnTo>
                    <a:lnTo>
                      <a:pt x="389" y="49"/>
                    </a:lnTo>
                    <a:lnTo>
                      <a:pt x="395" y="65"/>
                    </a:lnTo>
                    <a:lnTo>
                      <a:pt x="400" y="78"/>
                    </a:lnTo>
                    <a:lnTo>
                      <a:pt x="404" y="91"/>
                    </a:lnTo>
                    <a:lnTo>
                      <a:pt x="409" y="104"/>
                    </a:lnTo>
                    <a:lnTo>
                      <a:pt x="413" y="117"/>
                    </a:lnTo>
                    <a:lnTo>
                      <a:pt x="403" y="116"/>
                    </a:lnTo>
                    <a:lnTo>
                      <a:pt x="392" y="114"/>
                    </a:lnTo>
                    <a:lnTo>
                      <a:pt x="383" y="113"/>
                    </a:lnTo>
                    <a:lnTo>
                      <a:pt x="373" y="109"/>
                    </a:lnTo>
                    <a:lnTo>
                      <a:pt x="363" y="108"/>
                    </a:lnTo>
                    <a:lnTo>
                      <a:pt x="352" y="106"/>
                    </a:lnTo>
                    <a:lnTo>
                      <a:pt x="342" y="104"/>
                    </a:lnTo>
                    <a:lnTo>
                      <a:pt x="331" y="103"/>
                    </a:lnTo>
                    <a:lnTo>
                      <a:pt x="310" y="103"/>
                    </a:lnTo>
                    <a:lnTo>
                      <a:pt x="290" y="101"/>
                    </a:lnTo>
                    <a:lnTo>
                      <a:pt x="269" y="101"/>
                    </a:lnTo>
                    <a:lnTo>
                      <a:pt x="249" y="100"/>
                    </a:lnTo>
                    <a:lnTo>
                      <a:pt x="228" y="100"/>
                    </a:lnTo>
                    <a:lnTo>
                      <a:pt x="208" y="100"/>
                    </a:lnTo>
                    <a:lnTo>
                      <a:pt x="187" y="98"/>
                    </a:lnTo>
                    <a:lnTo>
                      <a:pt x="166" y="98"/>
                    </a:lnTo>
                    <a:lnTo>
                      <a:pt x="145" y="98"/>
                    </a:lnTo>
                    <a:lnTo>
                      <a:pt x="124" y="96"/>
                    </a:lnTo>
                    <a:lnTo>
                      <a:pt x="103" y="96"/>
                    </a:lnTo>
                    <a:lnTo>
                      <a:pt x="84" y="95"/>
                    </a:lnTo>
                    <a:lnTo>
                      <a:pt x="63" y="95"/>
                    </a:lnTo>
                    <a:lnTo>
                      <a:pt x="42" y="95"/>
                    </a:lnTo>
                    <a:lnTo>
                      <a:pt x="21" y="93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CE8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404" name="Freeform 198"/>
              <p:cNvSpPr>
                <a:spLocks/>
              </p:cNvSpPr>
              <p:nvPr/>
            </p:nvSpPr>
            <p:spPr bwMode="auto">
              <a:xfrm>
                <a:off x="3495" y="3035"/>
                <a:ext cx="205" cy="55"/>
              </a:xfrm>
              <a:custGeom>
                <a:avLst/>
                <a:gdLst>
                  <a:gd name="T0" fmla="*/ 0 w 408"/>
                  <a:gd name="T1" fmla="*/ 1 h 109"/>
                  <a:gd name="T2" fmla="*/ 1 w 408"/>
                  <a:gd name="T3" fmla="*/ 1 h 109"/>
                  <a:gd name="T4" fmla="*/ 1 w 408"/>
                  <a:gd name="T5" fmla="*/ 1 h 109"/>
                  <a:gd name="T6" fmla="*/ 1 w 408"/>
                  <a:gd name="T7" fmla="*/ 1 h 109"/>
                  <a:gd name="T8" fmla="*/ 1 w 408"/>
                  <a:gd name="T9" fmla="*/ 1 h 109"/>
                  <a:gd name="T10" fmla="*/ 1 w 408"/>
                  <a:gd name="T11" fmla="*/ 1 h 109"/>
                  <a:gd name="T12" fmla="*/ 1 w 408"/>
                  <a:gd name="T13" fmla="*/ 1 h 109"/>
                  <a:gd name="T14" fmla="*/ 1 w 408"/>
                  <a:gd name="T15" fmla="*/ 1 h 109"/>
                  <a:gd name="T16" fmla="*/ 1 w 408"/>
                  <a:gd name="T17" fmla="*/ 1 h 109"/>
                  <a:gd name="T18" fmla="*/ 1 w 408"/>
                  <a:gd name="T19" fmla="*/ 1 h 109"/>
                  <a:gd name="T20" fmla="*/ 1 w 408"/>
                  <a:gd name="T21" fmla="*/ 1 h 109"/>
                  <a:gd name="T22" fmla="*/ 1 w 408"/>
                  <a:gd name="T23" fmla="*/ 1 h 109"/>
                  <a:gd name="T24" fmla="*/ 1 w 408"/>
                  <a:gd name="T25" fmla="*/ 1 h 109"/>
                  <a:gd name="T26" fmla="*/ 1 w 408"/>
                  <a:gd name="T27" fmla="*/ 1 h 109"/>
                  <a:gd name="T28" fmla="*/ 1 w 408"/>
                  <a:gd name="T29" fmla="*/ 1 h 109"/>
                  <a:gd name="T30" fmla="*/ 1 w 408"/>
                  <a:gd name="T31" fmla="*/ 1 h 109"/>
                  <a:gd name="T32" fmla="*/ 1 w 408"/>
                  <a:gd name="T33" fmla="*/ 1 h 109"/>
                  <a:gd name="T34" fmla="*/ 1 w 408"/>
                  <a:gd name="T35" fmla="*/ 1 h 109"/>
                  <a:gd name="T36" fmla="*/ 1 w 408"/>
                  <a:gd name="T37" fmla="*/ 1 h 109"/>
                  <a:gd name="T38" fmla="*/ 1 w 408"/>
                  <a:gd name="T39" fmla="*/ 1 h 109"/>
                  <a:gd name="T40" fmla="*/ 1 w 408"/>
                  <a:gd name="T41" fmla="*/ 1 h 109"/>
                  <a:gd name="T42" fmla="*/ 1 w 408"/>
                  <a:gd name="T43" fmla="*/ 1 h 109"/>
                  <a:gd name="T44" fmla="*/ 1 w 408"/>
                  <a:gd name="T45" fmla="*/ 1 h 109"/>
                  <a:gd name="T46" fmla="*/ 1 w 408"/>
                  <a:gd name="T47" fmla="*/ 1 h 109"/>
                  <a:gd name="T48" fmla="*/ 1 w 408"/>
                  <a:gd name="T49" fmla="*/ 1 h 109"/>
                  <a:gd name="T50" fmla="*/ 1 w 408"/>
                  <a:gd name="T51" fmla="*/ 1 h 109"/>
                  <a:gd name="T52" fmla="*/ 1 w 408"/>
                  <a:gd name="T53" fmla="*/ 1 h 109"/>
                  <a:gd name="T54" fmla="*/ 1 w 408"/>
                  <a:gd name="T55" fmla="*/ 1 h 109"/>
                  <a:gd name="T56" fmla="*/ 1 w 408"/>
                  <a:gd name="T57" fmla="*/ 0 h 109"/>
                  <a:gd name="T58" fmla="*/ 1 w 408"/>
                  <a:gd name="T59" fmla="*/ 1 h 109"/>
                  <a:gd name="T60" fmla="*/ 1 w 408"/>
                  <a:gd name="T61" fmla="*/ 1 h 109"/>
                  <a:gd name="T62" fmla="*/ 1 w 408"/>
                  <a:gd name="T63" fmla="*/ 1 h 109"/>
                  <a:gd name="T64" fmla="*/ 1 w 408"/>
                  <a:gd name="T65" fmla="*/ 1 h 109"/>
                  <a:gd name="T66" fmla="*/ 1 w 408"/>
                  <a:gd name="T67" fmla="*/ 1 h 109"/>
                  <a:gd name="T68" fmla="*/ 1 w 408"/>
                  <a:gd name="T69" fmla="*/ 1 h 109"/>
                  <a:gd name="T70" fmla="*/ 1 w 408"/>
                  <a:gd name="T71" fmla="*/ 1 h 109"/>
                  <a:gd name="T72" fmla="*/ 1 w 408"/>
                  <a:gd name="T73" fmla="*/ 1 h 109"/>
                  <a:gd name="T74" fmla="*/ 1 w 408"/>
                  <a:gd name="T75" fmla="*/ 1 h 109"/>
                  <a:gd name="T76" fmla="*/ 1 w 408"/>
                  <a:gd name="T77" fmla="*/ 1 h 109"/>
                  <a:gd name="T78" fmla="*/ 1 w 408"/>
                  <a:gd name="T79" fmla="*/ 1 h 109"/>
                  <a:gd name="T80" fmla="*/ 1 w 408"/>
                  <a:gd name="T81" fmla="*/ 1 h 109"/>
                  <a:gd name="T82" fmla="*/ 1 w 408"/>
                  <a:gd name="T83" fmla="*/ 1 h 109"/>
                  <a:gd name="T84" fmla="*/ 1 w 408"/>
                  <a:gd name="T85" fmla="*/ 1 h 109"/>
                  <a:gd name="T86" fmla="*/ 1 w 408"/>
                  <a:gd name="T87" fmla="*/ 1 h 109"/>
                  <a:gd name="T88" fmla="*/ 1 w 408"/>
                  <a:gd name="T89" fmla="*/ 1 h 109"/>
                  <a:gd name="T90" fmla="*/ 1 w 408"/>
                  <a:gd name="T91" fmla="*/ 1 h 109"/>
                  <a:gd name="T92" fmla="*/ 1 w 408"/>
                  <a:gd name="T93" fmla="*/ 1 h 109"/>
                  <a:gd name="T94" fmla="*/ 1 w 408"/>
                  <a:gd name="T95" fmla="*/ 1 h 109"/>
                  <a:gd name="T96" fmla="*/ 1 w 408"/>
                  <a:gd name="T97" fmla="*/ 1 h 109"/>
                  <a:gd name="T98" fmla="*/ 1 w 408"/>
                  <a:gd name="T99" fmla="*/ 1 h 109"/>
                  <a:gd name="T100" fmla="*/ 1 w 408"/>
                  <a:gd name="T101" fmla="*/ 1 h 109"/>
                  <a:gd name="T102" fmla="*/ 1 w 408"/>
                  <a:gd name="T103" fmla="*/ 1 h 109"/>
                  <a:gd name="T104" fmla="*/ 1 w 408"/>
                  <a:gd name="T105" fmla="*/ 1 h 109"/>
                  <a:gd name="T106" fmla="*/ 1 w 408"/>
                  <a:gd name="T107" fmla="*/ 1 h 109"/>
                  <a:gd name="T108" fmla="*/ 1 w 408"/>
                  <a:gd name="T109" fmla="*/ 1 h 109"/>
                  <a:gd name="T110" fmla="*/ 1 w 408"/>
                  <a:gd name="T111" fmla="*/ 1 h 109"/>
                  <a:gd name="T112" fmla="*/ 1 w 408"/>
                  <a:gd name="T113" fmla="*/ 1 h 109"/>
                  <a:gd name="T114" fmla="*/ 1 w 408"/>
                  <a:gd name="T115" fmla="*/ 1 h 109"/>
                  <a:gd name="T116" fmla="*/ 1 w 408"/>
                  <a:gd name="T117" fmla="*/ 1 h 109"/>
                  <a:gd name="T118" fmla="*/ 1 w 408"/>
                  <a:gd name="T119" fmla="*/ 1 h 109"/>
                  <a:gd name="T120" fmla="*/ 0 w 408"/>
                  <a:gd name="T121" fmla="*/ 1 h 10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08"/>
                  <a:gd name="T184" fmla="*/ 0 h 109"/>
                  <a:gd name="T185" fmla="*/ 408 w 408"/>
                  <a:gd name="T186" fmla="*/ 109 h 10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08" h="109">
                    <a:moveTo>
                      <a:pt x="0" y="87"/>
                    </a:moveTo>
                    <a:lnTo>
                      <a:pt x="3" y="69"/>
                    </a:lnTo>
                    <a:lnTo>
                      <a:pt x="4" y="49"/>
                    </a:lnTo>
                    <a:lnTo>
                      <a:pt x="7" y="30"/>
                    </a:lnTo>
                    <a:lnTo>
                      <a:pt x="9" y="10"/>
                    </a:lnTo>
                    <a:lnTo>
                      <a:pt x="28" y="12"/>
                    </a:lnTo>
                    <a:lnTo>
                      <a:pt x="48" y="13"/>
                    </a:lnTo>
                    <a:lnTo>
                      <a:pt x="67" y="15"/>
                    </a:lnTo>
                    <a:lnTo>
                      <a:pt x="86" y="17"/>
                    </a:lnTo>
                    <a:lnTo>
                      <a:pt x="106" y="18"/>
                    </a:lnTo>
                    <a:lnTo>
                      <a:pt x="125" y="20"/>
                    </a:lnTo>
                    <a:lnTo>
                      <a:pt x="145" y="22"/>
                    </a:lnTo>
                    <a:lnTo>
                      <a:pt x="165" y="23"/>
                    </a:lnTo>
                    <a:lnTo>
                      <a:pt x="185" y="25"/>
                    </a:lnTo>
                    <a:lnTo>
                      <a:pt x="204" y="26"/>
                    </a:lnTo>
                    <a:lnTo>
                      <a:pt x="224" y="28"/>
                    </a:lnTo>
                    <a:lnTo>
                      <a:pt x="243" y="30"/>
                    </a:lnTo>
                    <a:lnTo>
                      <a:pt x="262" y="31"/>
                    </a:lnTo>
                    <a:lnTo>
                      <a:pt x="282" y="33"/>
                    </a:lnTo>
                    <a:lnTo>
                      <a:pt x="301" y="35"/>
                    </a:lnTo>
                    <a:lnTo>
                      <a:pt x="320" y="36"/>
                    </a:lnTo>
                    <a:lnTo>
                      <a:pt x="326" y="31"/>
                    </a:lnTo>
                    <a:lnTo>
                      <a:pt x="332" y="26"/>
                    </a:lnTo>
                    <a:lnTo>
                      <a:pt x="337" y="22"/>
                    </a:lnTo>
                    <a:lnTo>
                      <a:pt x="343" y="18"/>
                    </a:lnTo>
                    <a:lnTo>
                      <a:pt x="349" y="13"/>
                    </a:lnTo>
                    <a:lnTo>
                      <a:pt x="355" y="9"/>
                    </a:lnTo>
                    <a:lnTo>
                      <a:pt x="361" y="5"/>
                    </a:lnTo>
                    <a:lnTo>
                      <a:pt x="367" y="0"/>
                    </a:lnTo>
                    <a:lnTo>
                      <a:pt x="373" y="17"/>
                    </a:lnTo>
                    <a:lnTo>
                      <a:pt x="379" y="31"/>
                    </a:lnTo>
                    <a:lnTo>
                      <a:pt x="384" y="46"/>
                    </a:lnTo>
                    <a:lnTo>
                      <a:pt x="390" y="62"/>
                    </a:lnTo>
                    <a:lnTo>
                      <a:pt x="395" y="74"/>
                    </a:lnTo>
                    <a:lnTo>
                      <a:pt x="399" y="85"/>
                    </a:lnTo>
                    <a:lnTo>
                      <a:pt x="404" y="98"/>
                    </a:lnTo>
                    <a:lnTo>
                      <a:pt x="408" y="109"/>
                    </a:lnTo>
                    <a:lnTo>
                      <a:pt x="398" y="108"/>
                    </a:lnTo>
                    <a:lnTo>
                      <a:pt x="387" y="106"/>
                    </a:lnTo>
                    <a:lnTo>
                      <a:pt x="377" y="104"/>
                    </a:lnTo>
                    <a:lnTo>
                      <a:pt x="367" y="103"/>
                    </a:lnTo>
                    <a:lnTo>
                      <a:pt x="356" y="101"/>
                    </a:lnTo>
                    <a:lnTo>
                      <a:pt x="347" y="100"/>
                    </a:lnTo>
                    <a:lnTo>
                      <a:pt x="337" y="98"/>
                    </a:lnTo>
                    <a:lnTo>
                      <a:pt x="326" y="96"/>
                    </a:lnTo>
                    <a:lnTo>
                      <a:pt x="305" y="96"/>
                    </a:lnTo>
                    <a:lnTo>
                      <a:pt x="286" y="95"/>
                    </a:lnTo>
                    <a:lnTo>
                      <a:pt x="265" y="95"/>
                    </a:lnTo>
                    <a:lnTo>
                      <a:pt x="244" y="93"/>
                    </a:lnTo>
                    <a:lnTo>
                      <a:pt x="225" y="93"/>
                    </a:lnTo>
                    <a:lnTo>
                      <a:pt x="204" y="93"/>
                    </a:lnTo>
                    <a:lnTo>
                      <a:pt x="183" y="91"/>
                    </a:lnTo>
                    <a:lnTo>
                      <a:pt x="164" y="91"/>
                    </a:lnTo>
                    <a:lnTo>
                      <a:pt x="143" y="91"/>
                    </a:lnTo>
                    <a:lnTo>
                      <a:pt x="122" y="90"/>
                    </a:lnTo>
                    <a:lnTo>
                      <a:pt x="101" y="90"/>
                    </a:lnTo>
                    <a:lnTo>
                      <a:pt x="82" y="88"/>
                    </a:lnTo>
                    <a:lnTo>
                      <a:pt x="61" y="88"/>
                    </a:lnTo>
                    <a:lnTo>
                      <a:pt x="40" y="88"/>
                    </a:lnTo>
                    <a:lnTo>
                      <a:pt x="21" y="8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D693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405" name="Freeform 199"/>
              <p:cNvSpPr>
                <a:spLocks/>
              </p:cNvSpPr>
              <p:nvPr/>
            </p:nvSpPr>
            <p:spPr bwMode="auto">
              <a:xfrm>
                <a:off x="3496" y="3035"/>
                <a:ext cx="201" cy="51"/>
              </a:xfrm>
              <a:custGeom>
                <a:avLst/>
                <a:gdLst>
                  <a:gd name="T0" fmla="*/ 0 w 403"/>
                  <a:gd name="T1" fmla="*/ 0 h 103"/>
                  <a:gd name="T2" fmla="*/ 0 w 403"/>
                  <a:gd name="T3" fmla="*/ 0 h 103"/>
                  <a:gd name="T4" fmla="*/ 0 w 403"/>
                  <a:gd name="T5" fmla="*/ 0 h 103"/>
                  <a:gd name="T6" fmla="*/ 0 w 403"/>
                  <a:gd name="T7" fmla="*/ 0 h 103"/>
                  <a:gd name="T8" fmla="*/ 0 w 403"/>
                  <a:gd name="T9" fmla="*/ 0 h 103"/>
                  <a:gd name="T10" fmla="*/ 0 w 403"/>
                  <a:gd name="T11" fmla="*/ 0 h 103"/>
                  <a:gd name="T12" fmla="*/ 0 w 403"/>
                  <a:gd name="T13" fmla="*/ 0 h 103"/>
                  <a:gd name="T14" fmla="*/ 0 w 403"/>
                  <a:gd name="T15" fmla="*/ 0 h 103"/>
                  <a:gd name="T16" fmla="*/ 0 w 403"/>
                  <a:gd name="T17" fmla="*/ 0 h 103"/>
                  <a:gd name="T18" fmla="*/ 0 w 403"/>
                  <a:gd name="T19" fmla="*/ 0 h 103"/>
                  <a:gd name="T20" fmla="*/ 0 w 403"/>
                  <a:gd name="T21" fmla="*/ 0 h 103"/>
                  <a:gd name="T22" fmla="*/ 0 w 403"/>
                  <a:gd name="T23" fmla="*/ 0 h 103"/>
                  <a:gd name="T24" fmla="*/ 0 w 403"/>
                  <a:gd name="T25" fmla="*/ 0 h 103"/>
                  <a:gd name="T26" fmla="*/ 0 w 403"/>
                  <a:gd name="T27" fmla="*/ 0 h 103"/>
                  <a:gd name="T28" fmla="*/ 0 w 403"/>
                  <a:gd name="T29" fmla="*/ 0 h 103"/>
                  <a:gd name="T30" fmla="*/ 0 w 403"/>
                  <a:gd name="T31" fmla="*/ 0 h 103"/>
                  <a:gd name="T32" fmla="*/ 0 w 403"/>
                  <a:gd name="T33" fmla="*/ 0 h 103"/>
                  <a:gd name="T34" fmla="*/ 0 w 403"/>
                  <a:gd name="T35" fmla="*/ 0 h 103"/>
                  <a:gd name="T36" fmla="*/ 0 w 403"/>
                  <a:gd name="T37" fmla="*/ 0 h 103"/>
                  <a:gd name="T38" fmla="*/ 0 w 403"/>
                  <a:gd name="T39" fmla="*/ 0 h 103"/>
                  <a:gd name="T40" fmla="*/ 0 w 403"/>
                  <a:gd name="T41" fmla="*/ 0 h 103"/>
                  <a:gd name="T42" fmla="*/ 0 w 403"/>
                  <a:gd name="T43" fmla="*/ 0 h 103"/>
                  <a:gd name="T44" fmla="*/ 0 w 403"/>
                  <a:gd name="T45" fmla="*/ 0 h 103"/>
                  <a:gd name="T46" fmla="*/ 0 w 403"/>
                  <a:gd name="T47" fmla="*/ 0 h 103"/>
                  <a:gd name="T48" fmla="*/ 0 w 403"/>
                  <a:gd name="T49" fmla="*/ 0 h 103"/>
                  <a:gd name="T50" fmla="*/ 0 w 403"/>
                  <a:gd name="T51" fmla="*/ 0 h 103"/>
                  <a:gd name="T52" fmla="*/ 0 w 403"/>
                  <a:gd name="T53" fmla="*/ 0 h 103"/>
                  <a:gd name="T54" fmla="*/ 0 w 403"/>
                  <a:gd name="T55" fmla="*/ 0 h 103"/>
                  <a:gd name="T56" fmla="*/ 0 w 403"/>
                  <a:gd name="T57" fmla="*/ 0 h 103"/>
                  <a:gd name="T58" fmla="*/ 0 w 403"/>
                  <a:gd name="T59" fmla="*/ 0 h 103"/>
                  <a:gd name="T60" fmla="*/ 0 w 403"/>
                  <a:gd name="T61" fmla="*/ 0 h 103"/>
                  <a:gd name="T62" fmla="*/ 0 w 403"/>
                  <a:gd name="T63" fmla="*/ 0 h 103"/>
                  <a:gd name="T64" fmla="*/ 0 w 403"/>
                  <a:gd name="T65" fmla="*/ 0 h 103"/>
                  <a:gd name="T66" fmla="*/ 0 w 403"/>
                  <a:gd name="T67" fmla="*/ 0 h 103"/>
                  <a:gd name="T68" fmla="*/ 0 w 403"/>
                  <a:gd name="T69" fmla="*/ 0 h 103"/>
                  <a:gd name="T70" fmla="*/ 0 w 403"/>
                  <a:gd name="T71" fmla="*/ 0 h 103"/>
                  <a:gd name="T72" fmla="*/ 0 w 403"/>
                  <a:gd name="T73" fmla="*/ 0 h 103"/>
                  <a:gd name="T74" fmla="*/ 0 w 403"/>
                  <a:gd name="T75" fmla="*/ 0 h 103"/>
                  <a:gd name="T76" fmla="*/ 0 w 403"/>
                  <a:gd name="T77" fmla="*/ 0 h 103"/>
                  <a:gd name="T78" fmla="*/ 0 w 403"/>
                  <a:gd name="T79" fmla="*/ 0 h 103"/>
                  <a:gd name="T80" fmla="*/ 0 w 403"/>
                  <a:gd name="T81" fmla="*/ 0 h 103"/>
                  <a:gd name="T82" fmla="*/ 0 w 403"/>
                  <a:gd name="T83" fmla="*/ 0 h 103"/>
                  <a:gd name="T84" fmla="*/ 0 w 403"/>
                  <a:gd name="T85" fmla="*/ 0 h 103"/>
                  <a:gd name="T86" fmla="*/ 0 w 403"/>
                  <a:gd name="T87" fmla="*/ 0 h 103"/>
                  <a:gd name="T88" fmla="*/ 0 w 403"/>
                  <a:gd name="T89" fmla="*/ 0 h 103"/>
                  <a:gd name="T90" fmla="*/ 0 w 403"/>
                  <a:gd name="T91" fmla="*/ 0 h 103"/>
                  <a:gd name="T92" fmla="*/ 0 w 403"/>
                  <a:gd name="T93" fmla="*/ 0 h 103"/>
                  <a:gd name="T94" fmla="*/ 0 w 403"/>
                  <a:gd name="T95" fmla="*/ 0 h 103"/>
                  <a:gd name="T96" fmla="*/ 0 w 403"/>
                  <a:gd name="T97" fmla="*/ 0 h 103"/>
                  <a:gd name="T98" fmla="*/ 0 w 403"/>
                  <a:gd name="T99" fmla="*/ 0 h 103"/>
                  <a:gd name="T100" fmla="*/ 0 w 403"/>
                  <a:gd name="T101" fmla="*/ 0 h 103"/>
                  <a:gd name="T102" fmla="*/ 0 w 403"/>
                  <a:gd name="T103" fmla="*/ 0 h 103"/>
                  <a:gd name="T104" fmla="*/ 0 w 403"/>
                  <a:gd name="T105" fmla="*/ 0 h 103"/>
                  <a:gd name="T106" fmla="*/ 0 w 403"/>
                  <a:gd name="T107" fmla="*/ 0 h 103"/>
                  <a:gd name="T108" fmla="*/ 0 w 403"/>
                  <a:gd name="T109" fmla="*/ 0 h 103"/>
                  <a:gd name="T110" fmla="*/ 0 w 403"/>
                  <a:gd name="T111" fmla="*/ 0 h 103"/>
                  <a:gd name="T112" fmla="*/ 0 w 403"/>
                  <a:gd name="T113" fmla="*/ 0 h 103"/>
                  <a:gd name="T114" fmla="*/ 0 w 403"/>
                  <a:gd name="T115" fmla="*/ 0 h 103"/>
                  <a:gd name="T116" fmla="*/ 0 w 403"/>
                  <a:gd name="T117" fmla="*/ 0 h 103"/>
                  <a:gd name="T118" fmla="*/ 0 w 403"/>
                  <a:gd name="T119" fmla="*/ 0 h 103"/>
                  <a:gd name="T120" fmla="*/ 0 w 403"/>
                  <a:gd name="T121" fmla="*/ 0 h 10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03"/>
                  <a:gd name="T184" fmla="*/ 0 h 103"/>
                  <a:gd name="T185" fmla="*/ 403 w 403"/>
                  <a:gd name="T186" fmla="*/ 103 h 10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03" h="103">
                    <a:moveTo>
                      <a:pt x="0" y="80"/>
                    </a:moveTo>
                    <a:lnTo>
                      <a:pt x="2" y="62"/>
                    </a:lnTo>
                    <a:lnTo>
                      <a:pt x="5" y="46"/>
                    </a:lnTo>
                    <a:lnTo>
                      <a:pt x="6" y="28"/>
                    </a:lnTo>
                    <a:lnTo>
                      <a:pt x="8" y="10"/>
                    </a:lnTo>
                    <a:lnTo>
                      <a:pt x="27" y="12"/>
                    </a:lnTo>
                    <a:lnTo>
                      <a:pt x="47" y="13"/>
                    </a:lnTo>
                    <a:lnTo>
                      <a:pt x="66" y="15"/>
                    </a:lnTo>
                    <a:lnTo>
                      <a:pt x="85" y="17"/>
                    </a:lnTo>
                    <a:lnTo>
                      <a:pt x="105" y="18"/>
                    </a:lnTo>
                    <a:lnTo>
                      <a:pt x="124" y="20"/>
                    </a:lnTo>
                    <a:lnTo>
                      <a:pt x="144" y="22"/>
                    </a:lnTo>
                    <a:lnTo>
                      <a:pt x="164" y="23"/>
                    </a:lnTo>
                    <a:lnTo>
                      <a:pt x="184" y="25"/>
                    </a:lnTo>
                    <a:lnTo>
                      <a:pt x="203" y="26"/>
                    </a:lnTo>
                    <a:lnTo>
                      <a:pt x="223" y="28"/>
                    </a:lnTo>
                    <a:lnTo>
                      <a:pt x="242" y="30"/>
                    </a:lnTo>
                    <a:lnTo>
                      <a:pt x="261" y="31"/>
                    </a:lnTo>
                    <a:lnTo>
                      <a:pt x="281" y="33"/>
                    </a:lnTo>
                    <a:lnTo>
                      <a:pt x="300" y="35"/>
                    </a:lnTo>
                    <a:lnTo>
                      <a:pt x="319" y="36"/>
                    </a:lnTo>
                    <a:lnTo>
                      <a:pt x="325" y="31"/>
                    </a:lnTo>
                    <a:lnTo>
                      <a:pt x="331" y="26"/>
                    </a:lnTo>
                    <a:lnTo>
                      <a:pt x="336" y="22"/>
                    </a:lnTo>
                    <a:lnTo>
                      <a:pt x="342" y="18"/>
                    </a:lnTo>
                    <a:lnTo>
                      <a:pt x="348" y="13"/>
                    </a:lnTo>
                    <a:lnTo>
                      <a:pt x="354" y="9"/>
                    </a:lnTo>
                    <a:lnTo>
                      <a:pt x="360" y="5"/>
                    </a:lnTo>
                    <a:lnTo>
                      <a:pt x="366" y="0"/>
                    </a:lnTo>
                    <a:lnTo>
                      <a:pt x="372" y="15"/>
                    </a:lnTo>
                    <a:lnTo>
                      <a:pt x="378" y="30"/>
                    </a:lnTo>
                    <a:lnTo>
                      <a:pt x="382" y="44"/>
                    </a:lnTo>
                    <a:lnTo>
                      <a:pt x="388" y="57"/>
                    </a:lnTo>
                    <a:lnTo>
                      <a:pt x="391" y="69"/>
                    </a:lnTo>
                    <a:lnTo>
                      <a:pt x="395" y="80"/>
                    </a:lnTo>
                    <a:lnTo>
                      <a:pt x="400" y="91"/>
                    </a:lnTo>
                    <a:lnTo>
                      <a:pt x="403" y="103"/>
                    </a:lnTo>
                    <a:lnTo>
                      <a:pt x="392" y="101"/>
                    </a:lnTo>
                    <a:lnTo>
                      <a:pt x="383" y="100"/>
                    </a:lnTo>
                    <a:lnTo>
                      <a:pt x="373" y="98"/>
                    </a:lnTo>
                    <a:lnTo>
                      <a:pt x="363" y="96"/>
                    </a:lnTo>
                    <a:lnTo>
                      <a:pt x="352" y="95"/>
                    </a:lnTo>
                    <a:lnTo>
                      <a:pt x="343" y="93"/>
                    </a:lnTo>
                    <a:lnTo>
                      <a:pt x="333" y="91"/>
                    </a:lnTo>
                    <a:lnTo>
                      <a:pt x="322" y="90"/>
                    </a:lnTo>
                    <a:lnTo>
                      <a:pt x="303" y="90"/>
                    </a:lnTo>
                    <a:lnTo>
                      <a:pt x="282" y="88"/>
                    </a:lnTo>
                    <a:lnTo>
                      <a:pt x="263" y="88"/>
                    </a:lnTo>
                    <a:lnTo>
                      <a:pt x="242" y="87"/>
                    </a:lnTo>
                    <a:lnTo>
                      <a:pt x="223" y="87"/>
                    </a:lnTo>
                    <a:lnTo>
                      <a:pt x="202" y="87"/>
                    </a:lnTo>
                    <a:lnTo>
                      <a:pt x="182" y="85"/>
                    </a:lnTo>
                    <a:lnTo>
                      <a:pt x="161" y="85"/>
                    </a:lnTo>
                    <a:lnTo>
                      <a:pt x="142" y="85"/>
                    </a:lnTo>
                    <a:lnTo>
                      <a:pt x="121" y="83"/>
                    </a:lnTo>
                    <a:lnTo>
                      <a:pt x="102" y="83"/>
                    </a:lnTo>
                    <a:lnTo>
                      <a:pt x="81" y="82"/>
                    </a:lnTo>
                    <a:lnTo>
                      <a:pt x="62" y="82"/>
                    </a:lnTo>
                    <a:lnTo>
                      <a:pt x="41" y="82"/>
                    </a:lnTo>
                    <a:lnTo>
                      <a:pt x="21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DB9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406" name="Freeform 200"/>
              <p:cNvSpPr>
                <a:spLocks/>
              </p:cNvSpPr>
              <p:nvPr/>
            </p:nvSpPr>
            <p:spPr bwMode="auto">
              <a:xfrm>
                <a:off x="3498" y="3035"/>
                <a:ext cx="198" cy="48"/>
              </a:xfrm>
              <a:custGeom>
                <a:avLst/>
                <a:gdLst>
                  <a:gd name="T0" fmla="*/ 0 w 397"/>
                  <a:gd name="T1" fmla="*/ 1 h 96"/>
                  <a:gd name="T2" fmla="*/ 0 w 397"/>
                  <a:gd name="T3" fmla="*/ 1 h 96"/>
                  <a:gd name="T4" fmla="*/ 0 w 397"/>
                  <a:gd name="T5" fmla="*/ 1 h 96"/>
                  <a:gd name="T6" fmla="*/ 0 w 397"/>
                  <a:gd name="T7" fmla="*/ 1 h 96"/>
                  <a:gd name="T8" fmla="*/ 0 w 397"/>
                  <a:gd name="T9" fmla="*/ 1 h 96"/>
                  <a:gd name="T10" fmla="*/ 0 w 397"/>
                  <a:gd name="T11" fmla="*/ 1 h 96"/>
                  <a:gd name="T12" fmla="*/ 0 w 397"/>
                  <a:gd name="T13" fmla="*/ 1 h 96"/>
                  <a:gd name="T14" fmla="*/ 0 w 397"/>
                  <a:gd name="T15" fmla="*/ 1 h 96"/>
                  <a:gd name="T16" fmla="*/ 0 w 397"/>
                  <a:gd name="T17" fmla="*/ 1 h 96"/>
                  <a:gd name="T18" fmla="*/ 0 w 397"/>
                  <a:gd name="T19" fmla="*/ 1 h 96"/>
                  <a:gd name="T20" fmla="*/ 0 w 397"/>
                  <a:gd name="T21" fmla="*/ 1 h 96"/>
                  <a:gd name="T22" fmla="*/ 0 w 397"/>
                  <a:gd name="T23" fmla="*/ 1 h 96"/>
                  <a:gd name="T24" fmla="*/ 0 w 397"/>
                  <a:gd name="T25" fmla="*/ 1 h 96"/>
                  <a:gd name="T26" fmla="*/ 0 w 397"/>
                  <a:gd name="T27" fmla="*/ 1 h 96"/>
                  <a:gd name="T28" fmla="*/ 0 w 397"/>
                  <a:gd name="T29" fmla="*/ 1 h 96"/>
                  <a:gd name="T30" fmla="*/ 0 w 397"/>
                  <a:gd name="T31" fmla="*/ 1 h 96"/>
                  <a:gd name="T32" fmla="*/ 0 w 397"/>
                  <a:gd name="T33" fmla="*/ 1 h 96"/>
                  <a:gd name="T34" fmla="*/ 0 w 397"/>
                  <a:gd name="T35" fmla="*/ 1 h 96"/>
                  <a:gd name="T36" fmla="*/ 0 w 397"/>
                  <a:gd name="T37" fmla="*/ 1 h 96"/>
                  <a:gd name="T38" fmla="*/ 0 w 397"/>
                  <a:gd name="T39" fmla="*/ 1 h 96"/>
                  <a:gd name="T40" fmla="*/ 0 w 397"/>
                  <a:gd name="T41" fmla="*/ 1 h 96"/>
                  <a:gd name="T42" fmla="*/ 0 w 397"/>
                  <a:gd name="T43" fmla="*/ 1 h 96"/>
                  <a:gd name="T44" fmla="*/ 0 w 397"/>
                  <a:gd name="T45" fmla="*/ 1 h 96"/>
                  <a:gd name="T46" fmla="*/ 0 w 397"/>
                  <a:gd name="T47" fmla="*/ 1 h 96"/>
                  <a:gd name="T48" fmla="*/ 0 w 397"/>
                  <a:gd name="T49" fmla="*/ 1 h 96"/>
                  <a:gd name="T50" fmla="*/ 0 w 397"/>
                  <a:gd name="T51" fmla="*/ 1 h 96"/>
                  <a:gd name="T52" fmla="*/ 0 w 397"/>
                  <a:gd name="T53" fmla="*/ 1 h 96"/>
                  <a:gd name="T54" fmla="*/ 0 w 397"/>
                  <a:gd name="T55" fmla="*/ 1 h 96"/>
                  <a:gd name="T56" fmla="*/ 0 w 397"/>
                  <a:gd name="T57" fmla="*/ 0 h 96"/>
                  <a:gd name="T58" fmla="*/ 0 w 397"/>
                  <a:gd name="T59" fmla="*/ 1 h 96"/>
                  <a:gd name="T60" fmla="*/ 0 w 397"/>
                  <a:gd name="T61" fmla="*/ 1 h 96"/>
                  <a:gd name="T62" fmla="*/ 0 w 397"/>
                  <a:gd name="T63" fmla="*/ 1 h 96"/>
                  <a:gd name="T64" fmla="*/ 0 w 397"/>
                  <a:gd name="T65" fmla="*/ 1 h 96"/>
                  <a:gd name="T66" fmla="*/ 0 w 397"/>
                  <a:gd name="T67" fmla="*/ 1 h 96"/>
                  <a:gd name="T68" fmla="*/ 0 w 397"/>
                  <a:gd name="T69" fmla="*/ 1 h 96"/>
                  <a:gd name="T70" fmla="*/ 0 w 397"/>
                  <a:gd name="T71" fmla="*/ 1 h 96"/>
                  <a:gd name="T72" fmla="*/ 0 w 397"/>
                  <a:gd name="T73" fmla="*/ 1 h 96"/>
                  <a:gd name="T74" fmla="*/ 0 w 397"/>
                  <a:gd name="T75" fmla="*/ 1 h 96"/>
                  <a:gd name="T76" fmla="*/ 0 w 397"/>
                  <a:gd name="T77" fmla="*/ 1 h 96"/>
                  <a:gd name="T78" fmla="*/ 0 w 397"/>
                  <a:gd name="T79" fmla="*/ 1 h 96"/>
                  <a:gd name="T80" fmla="*/ 0 w 397"/>
                  <a:gd name="T81" fmla="*/ 1 h 96"/>
                  <a:gd name="T82" fmla="*/ 0 w 397"/>
                  <a:gd name="T83" fmla="*/ 1 h 96"/>
                  <a:gd name="T84" fmla="*/ 0 w 397"/>
                  <a:gd name="T85" fmla="*/ 1 h 96"/>
                  <a:gd name="T86" fmla="*/ 0 w 397"/>
                  <a:gd name="T87" fmla="*/ 1 h 96"/>
                  <a:gd name="T88" fmla="*/ 0 w 397"/>
                  <a:gd name="T89" fmla="*/ 1 h 96"/>
                  <a:gd name="T90" fmla="*/ 0 w 397"/>
                  <a:gd name="T91" fmla="*/ 1 h 96"/>
                  <a:gd name="T92" fmla="*/ 0 w 397"/>
                  <a:gd name="T93" fmla="*/ 1 h 96"/>
                  <a:gd name="T94" fmla="*/ 0 w 397"/>
                  <a:gd name="T95" fmla="*/ 1 h 96"/>
                  <a:gd name="T96" fmla="*/ 0 w 397"/>
                  <a:gd name="T97" fmla="*/ 1 h 96"/>
                  <a:gd name="T98" fmla="*/ 0 w 397"/>
                  <a:gd name="T99" fmla="*/ 1 h 96"/>
                  <a:gd name="T100" fmla="*/ 0 w 397"/>
                  <a:gd name="T101" fmla="*/ 1 h 96"/>
                  <a:gd name="T102" fmla="*/ 0 w 397"/>
                  <a:gd name="T103" fmla="*/ 1 h 96"/>
                  <a:gd name="T104" fmla="*/ 0 w 397"/>
                  <a:gd name="T105" fmla="*/ 1 h 96"/>
                  <a:gd name="T106" fmla="*/ 0 w 397"/>
                  <a:gd name="T107" fmla="*/ 1 h 96"/>
                  <a:gd name="T108" fmla="*/ 0 w 397"/>
                  <a:gd name="T109" fmla="*/ 1 h 96"/>
                  <a:gd name="T110" fmla="*/ 0 w 397"/>
                  <a:gd name="T111" fmla="*/ 1 h 96"/>
                  <a:gd name="T112" fmla="*/ 0 w 397"/>
                  <a:gd name="T113" fmla="*/ 1 h 96"/>
                  <a:gd name="T114" fmla="*/ 0 w 397"/>
                  <a:gd name="T115" fmla="*/ 1 h 96"/>
                  <a:gd name="T116" fmla="*/ 0 w 397"/>
                  <a:gd name="T117" fmla="*/ 1 h 96"/>
                  <a:gd name="T118" fmla="*/ 0 w 397"/>
                  <a:gd name="T119" fmla="*/ 1 h 96"/>
                  <a:gd name="T120" fmla="*/ 0 w 397"/>
                  <a:gd name="T121" fmla="*/ 1 h 9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97"/>
                  <a:gd name="T184" fmla="*/ 0 h 96"/>
                  <a:gd name="T185" fmla="*/ 397 w 397"/>
                  <a:gd name="T186" fmla="*/ 96 h 9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97" h="96">
                    <a:moveTo>
                      <a:pt x="0" y="74"/>
                    </a:moveTo>
                    <a:lnTo>
                      <a:pt x="2" y="57"/>
                    </a:lnTo>
                    <a:lnTo>
                      <a:pt x="3" y="41"/>
                    </a:lnTo>
                    <a:lnTo>
                      <a:pt x="3" y="26"/>
                    </a:lnTo>
                    <a:lnTo>
                      <a:pt x="5" y="10"/>
                    </a:lnTo>
                    <a:lnTo>
                      <a:pt x="24" y="12"/>
                    </a:lnTo>
                    <a:lnTo>
                      <a:pt x="44" y="13"/>
                    </a:lnTo>
                    <a:lnTo>
                      <a:pt x="63" y="15"/>
                    </a:lnTo>
                    <a:lnTo>
                      <a:pt x="82" y="17"/>
                    </a:lnTo>
                    <a:lnTo>
                      <a:pt x="102" y="18"/>
                    </a:lnTo>
                    <a:lnTo>
                      <a:pt x="121" y="20"/>
                    </a:lnTo>
                    <a:lnTo>
                      <a:pt x="141" y="22"/>
                    </a:lnTo>
                    <a:lnTo>
                      <a:pt x="161" y="23"/>
                    </a:lnTo>
                    <a:lnTo>
                      <a:pt x="181" y="25"/>
                    </a:lnTo>
                    <a:lnTo>
                      <a:pt x="200" y="26"/>
                    </a:lnTo>
                    <a:lnTo>
                      <a:pt x="220" y="28"/>
                    </a:lnTo>
                    <a:lnTo>
                      <a:pt x="239" y="30"/>
                    </a:lnTo>
                    <a:lnTo>
                      <a:pt x="258" y="31"/>
                    </a:lnTo>
                    <a:lnTo>
                      <a:pt x="278" y="33"/>
                    </a:lnTo>
                    <a:lnTo>
                      <a:pt x="297" y="35"/>
                    </a:lnTo>
                    <a:lnTo>
                      <a:pt x="316" y="36"/>
                    </a:lnTo>
                    <a:lnTo>
                      <a:pt x="322" y="31"/>
                    </a:lnTo>
                    <a:lnTo>
                      <a:pt x="328" y="26"/>
                    </a:lnTo>
                    <a:lnTo>
                      <a:pt x="333" y="22"/>
                    </a:lnTo>
                    <a:lnTo>
                      <a:pt x="339" y="18"/>
                    </a:lnTo>
                    <a:lnTo>
                      <a:pt x="345" y="13"/>
                    </a:lnTo>
                    <a:lnTo>
                      <a:pt x="351" y="9"/>
                    </a:lnTo>
                    <a:lnTo>
                      <a:pt x="357" y="5"/>
                    </a:lnTo>
                    <a:lnTo>
                      <a:pt x="363" y="0"/>
                    </a:lnTo>
                    <a:lnTo>
                      <a:pt x="367" y="13"/>
                    </a:lnTo>
                    <a:lnTo>
                      <a:pt x="373" y="26"/>
                    </a:lnTo>
                    <a:lnTo>
                      <a:pt x="377" y="41"/>
                    </a:lnTo>
                    <a:lnTo>
                      <a:pt x="382" y="54"/>
                    </a:lnTo>
                    <a:lnTo>
                      <a:pt x="386" y="64"/>
                    </a:lnTo>
                    <a:lnTo>
                      <a:pt x="391" y="75"/>
                    </a:lnTo>
                    <a:lnTo>
                      <a:pt x="394" y="85"/>
                    </a:lnTo>
                    <a:lnTo>
                      <a:pt x="397" y="96"/>
                    </a:lnTo>
                    <a:lnTo>
                      <a:pt x="386" y="95"/>
                    </a:lnTo>
                    <a:lnTo>
                      <a:pt x="376" y="93"/>
                    </a:lnTo>
                    <a:lnTo>
                      <a:pt x="367" y="91"/>
                    </a:lnTo>
                    <a:lnTo>
                      <a:pt x="357" y="90"/>
                    </a:lnTo>
                    <a:lnTo>
                      <a:pt x="346" y="88"/>
                    </a:lnTo>
                    <a:lnTo>
                      <a:pt x="336" y="87"/>
                    </a:lnTo>
                    <a:lnTo>
                      <a:pt x="325" y="85"/>
                    </a:lnTo>
                    <a:lnTo>
                      <a:pt x="315" y="83"/>
                    </a:lnTo>
                    <a:lnTo>
                      <a:pt x="296" y="83"/>
                    </a:lnTo>
                    <a:lnTo>
                      <a:pt x="276" y="82"/>
                    </a:lnTo>
                    <a:lnTo>
                      <a:pt x="257" y="82"/>
                    </a:lnTo>
                    <a:lnTo>
                      <a:pt x="236" y="80"/>
                    </a:lnTo>
                    <a:lnTo>
                      <a:pt x="217" y="80"/>
                    </a:lnTo>
                    <a:lnTo>
                      <a:pt x="197" y="80"/>
                    </a:lnTo>
                    <a:lnTo>
                      <a:pt x="178" y="78"/>
                    </a:lnTo>
                    <a:lnTo>
                      <a:pt x="158" y="78"/>
                    </a:lnTo>
                    <a:lnTo>
                      <a:pt x="138" y="78"/>
                    </a:lnTo>
                    <a:lnTo>
                      <a:pt x="118" y="77"/>
                    </a:lnTo>
                    <a:lnTo>
                      <a:pt x="99" y="77"/>
                    </a:lnTo>
                    <a:lnTo>
                      <a:pt x="79" y="75"/>
                    </a:lnTo>
                    <a:lnTo>
                      <a:pt x="59" y="75"/>
                    </a:lnTo>
                    <a:lnTo>
                      <a:pt x="39" y="75"/>
                    </a:lnTo>
                    <a:lnTo>
                      <a:pt x="20" y="74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E0A0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407" name="Freeform 201"/>
              <p:cNvSpPr>
                <a:spLocks/>
              </p:cNvSpPr>
              <p:nvPr/>
            </p:nvSpPr>
            <p:spPr bwMode="auto">
              <a:xfrm>
                <a:off x="3498" y="3035"/>
                <a:ext cx="196" cy="44"/>
              </a:xfrm>
              <a:custGeom>
                <a:avLst/>
                <a:gdLst>
                  <a:gd name="T0" fmla="*/ 0 w 392"/>
                  <a:gd name="T1" fmla="*/ 1 h 88"/>
                  <a:gd name="T2" fmla="*/ 1 w 392"/>
                  <a:gd name="T3" fmla="*/ 1 h 88"/>
                  <a:gd name="T4" fmla="*/ 1 w 392"/>
                  <a:gd name="T5" fmla="*/ 1 h 88"/>
                  <a:gd name="T6" fmla="*/ 1 w 392"/>
                  <a:gd name="T7" fmla="*/ 1 h 88"/>
                  <a:gd name="T8" fmla="*/ 1 w 392"/>
                  <a:gd name="T9" fmla="*/ 1 h 88"/>
                  <a:gd name="T10" fmla="*/ 1 w 392"/>
                  <a:gd name="T11" fmla="*/ 1 h 88"/>
                  <a:gd name="T12" fmla="*/ 1 w 392"/>
                  <a:gd name="T13" fmla="*/ 1 h 88"/>
                  <a:gd name="T14" fmla="*/ 1 w 392"/>
                  <a:gd name="T15" fmla="*/ 1 h 88"/>
                  <a:gd name="T16" fmla="*/ 1 w 392"/>
                  <a:gd name="T17" fmla="*/ 1 h 88"/>
                  <a:gd name="T18" fmla="*/ 1 w 392"/>
                  <a:gd name="T19" fmla="*/ 1 h 88"/>
                  <a:gd name="T20" fmla="*/ 1 w 392"/>
                  <a:gd name="T21" fmla="*/ 1 h 88"/>
                  <a:gd name="T22" fmla="*/ 1 w 392"/>
                  <a:gd name="T23" fmla="*/ 1 h 88"/>
                  <a:gd name="T24" fmla="*/ 1 w 392"/>
                  <a:gd name="T25" fmla="*/ 1 h 88"/>
                  <a:gd name="T26" fmla="*/ 1 w 392"/>
                  <a:gd name="T27" fmla="*/ 1 h 88"/>
                  <a:gd name="T28" fmla="*/ 1 w 392"/>
                  <a:gd name="T29" fmla="*/ 1 h 88"/>
                  <a:gd name="T30" fmla="*/ 1 w 392"/>
                  <a:gd name="T31" fmla="*/ 1 h 88"/>
                  <a:gd name="T32" fmla="*/ 1 w 392"/>
                  <a:gd name="T33" fmla="*/ 1 h 88"/>
                  <a:gd name="T34" fmla="*/ 1 w 392"/>
                  <a:gd name="T35" fmla="*/ 1 h 88"/>
                  <a:gd name="T36" fmla="*/ 1 w 392"/>
                  <a:gd name="T37" fmla="*/ 1 h 88"/>
                  <a:gd name="T38" fmla="*/ 1 w 392"/>
                  <a:gd name="T39" fmla="*/ 1 h 88"/>
                  <a:gd name="T40" fmla="*/ 1 w 392"/>
                  <a:gd name="T41" fmla="*/ 1 h 88"/>
                  <a:gd name="T42" fmla="*/ 1 w 392"/>
                  <a:gd name="T43" fmla="*/ 1 h 88"/>
                  <a:gd name="T44" fmla="*/ 1 w 392"/>
                  <a:gd name="T45" fmla="*/ 1 h 88"/>
                  <a:gd name="T46" fmla="*/ 1 w 392"/>
                  <a:gd name="T47" fmla="*/ 1 h 88"/>
                  <a:gd name="T48" fmla="*/ 1 w 392"/>
                  <a:gd name="T49" fmla="*/ 1 h 88"/>
                  <a:gd name="T50" fmla="*/ 1 w 392"/>
                  <a:gd name="T51" fmla="*/ 1 h 88"/>
                  <a:gd name="T52" fmla="*/ 1 w 392"/>
                  <a:gd name="T53" fmla="*/ 1 h 88"/>
                  <a:gd name="T54" fmla="*/ 1 w 392"/>
                  <a:gd name="T55" fmla="*/ 1 h 88"/>
                  <a:gd name="T56" fmla="*/ 1 w 392"/>
                  <a:gd name="T57" fmla="*/ 0 h 88"/>
                  <a:gd name="T58" fmla="*/ 1 w 392"/>
                  <a:gd name="T59" fmla="*/ 1 h 88"/>
                  <a:gd name="T60" fmla="*/ 1 w 392"/>
                  <a:gd name="T61" fmla="*/ 1 h 88"/>
                  <a:gd name="T62" fmla="*/ 1 w 392"/>
                  <a:gd name="T63" fmla="*/ 1 h 88"/>
                  <a:gd name="T64" fmla="*/ 1 w 392"/>
                  <a:gd name="T65" fmla="*/ 1 h 88"/>
                  <a:gd name="T66" fmla="*/ 1 w 392"/>
                  <a:gd name="T67" fmla="*/ 1 h 88"/>
                  <a:gd name="T68" fmla="*/ 1 w 392"/>
                  <a:gd name="T69" fmla="*/ 1 h 88"/>
                  <a:gd name="T70" fmla="*/ 1 w 392"/>
                  <a:gd name="T71" fmla="*/ 1 h 88"/>
                  <a:gd name="T72" fmla="*/ 1 w 392"/>
                  <a:gd name="T73" fmla="*/ 1 h 88"/>
                  <a:gd name="T74" fmla="*/ 1 w 392"/>
                  <a:gd name="T75" fmla="*/ 1 h 88"/>
                  <a:gd name="T76" fmla="*/ 1 w 392"/>
                  <a:gd name="T77" fmla="*/ 1 h 88"/>
                  <a:gd name="T78" fmla="*/ 1 w 392"/>
                  <a:gd name="T79" fmla="*/ 1 h 88"/>
                  <a:gd name="T80" fmla="*/ 1 w 392"/>
                  <a:gd name="T81" fmla="*/ 1 h 88"/>
                  <a:gd name="T82" fmla="*/ 1 w 392"/>
                  <a:gd name="T83" fmla="*/ 1 h 88"/>
                  <a:gd name="T84" fmla="*/ 1 w 392"/>
                  <a:gd name="T85" fmla="*/ 1 h 88"/>
                  <a:gd name="T86" fmla="*/ 1 w 392"/>
                  <a:gd name="T87" fmla="*/ 1 h 88"/>
                  <a:gd name="T88" fmla="*/ 1 w 392"/>
                  <a:gd name="T89" fmla="*/ 1 h 88"/>
                  <a:gd name="T90" fmla="*/ 1 w 392"/>
                  <a:gd name="T91" fmla="*/ 1 h 88"/>
                  <a:gd name="T92" fmla="*/ 1 w 392"/>
                  <a:gd name="T93" fmla="*/ 1 h 88"/>
                  <a:gd name="T94" fmla="*/ 1 w 392"/>
                  <a:gd name="T95" fmla="*/ 1 h 88"/>
                  <a:gd name="T96" fmla="*/ 1 w 392"/>
                  <a:gd name="T97" fmla="*/ 1 h 88"/>
                  <a:gd name="T98" fmla="*/ 1 w 392"/>
                  <a:gd name="T99" fmla="*/ 1 h 88"/>
                  <a:gd name="T100" fmla="*/ 1 w 392"/>
                  <a:gd name="T101" fmla="*/ 1 h 88"/>
                  <a:gd name="T102" fmla="*/ 1 w 392"/>
                  <a:gd name="T103" fmla="*/ 1 h 88"/>
                  <a:gd name="T104" fmla="*/ 1 w 392"/>
                  <a:gd name="T105" fmla="*/ 1 h 88"/>
                  <a:gd name="T106" fmla="*/ 1 w 392"/>
                  <a:gd name="T107" fmla="*/ 1 h 88"/>
                  <a:gd name="T108" fmla="*/ 1 w 392"/>
                  <a:gd name="T109" fmla="*/ 1 h 88"/>
                  <a:gd name="T110" fmla="*/ 1 w 392"/>
                  <a:gd name="T111" fmla="*/ 1 h 88"/>
                  <a:gd name="T112" fmla="*/ 1 w 392"/>
                  <a:gd name="T113" fmla="*/ 1 h 88"/>
                  <a:gd name="T114" fmla="*/ 1 w 392"/>
                  <a:gd name="T115" fmla="*/ 1 h 88"/>
                  <a:gd name="T116" fmla="*/ 1 w 392"/>
                  <a:gd name="T117" fmla="*/ 1 h 88"/>
                  <a:gd name="T118" fmla="*/ 1 w 392"/>
                  <a:gd name="T119" fmla="*/ 1 h 88"/>
                  <a:gd name="T120" fmla="*/ 0 w 392"/>
                  <a:gd name="T121" fmla="*/ 1 h 8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92"/>
                  <a:gd name="T184" fmla="*/ 0 h 88"/>
                  <a:gd name="T185" fmla="*/ 392 w 392"/>
                  <a:gd name="T186" fmla="*/ 88 h 8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92" h="88">
                    <a:moveTo>
                      <a:pt x="0" y="67"/>
                    </a:moveTo>
                    <a:lnTo>
                      <a:pt x="1" y="52"/>
                    </a:lnTo>
                    <a:lnTo>
                      <a:pt x="1" y="38"/>
                    </a:lnTo>
                    <a:lnTo>
                      <a:pt x="1" y="25"/>
                    </a:lnTo>
                    <a:lnTo>
                      <a:pt x="3" y="10"/>
                    </a:lnTo>
                    <a:lnTo>
                      <a:pt x="22" y="12"/>
                    </a:lnTo>
                    <a:lnTo>
                      <a:pt x="42" y="13"/>
                    </a:lnTo>
                    <a:lnTo>
                      <a:pt x="61" y="15"/>
                    </a:lnTo>
                    <a:lnTo>
                      <a:pt x="80" y="17"/>
                    </a:lnTo>
                    <a:lnTo>
                      <a:pt x="100" y="18"/>
                    </a:lnTo>
                    <a:lnTo>
                      <a:pt x="119" y="20"/>
                    </a:lnTo>
                    <a:lnTo>
                      <a:pt x="139" y="22"/>
                    </a:lnTo>
                    <a:lnTo>
                      <a:pt x="159" y="23"/>
                    </a:lnTo>
                    <a:lnTo>
                      <a:pt x="179" y="25"/>
                    </a:lnTo>
                    <a:lnTo>
                      <a:pt x="198" y="26"/>
                    </a:lnTo>
                    <a:lnTo>
                      <a:pt x="218" y="28"/>
                    </a:lnTo>
                    <a:lnTo>
                      <a:pt x="237" y="30"/>
                    </a:lnTo>
                    <a:lnTo>
                      <a:pt x="256" y="31"/>
                    </a:lnTo>
                    <a:lnTo>
                      <a:pt x="276" y="33"/>
                    </a:lnTo>
                    <a:lnTo>
                      <a:pt x="295" y="35"/>
                    </a:lnTo>
                    <a:lnTo>
                      <a:pt x="314" y="36"/>
                    </a:lnTo>
                    <a:lnTo>
                      <a:pt x="320" y="31"/>
                    </a:lnTo>
                    <a:lnTo>
                      <a:pt x="326" y="26"/>
                    </a:lnTo>
                    <a:lnTo>
                      <a:pt x="331" y="22"/>
                    </a:lnTo>
                    <a:lnTo>
                      <a:pt x="337" y="18"/>
                    </a:lnTo>
                    <a:lnTo>
                      <a:pt x="343" y="13"/>
                    </a:lnTo>
                    <a:lnTo>
                      <a:pt x="349" y="9"/>
                    </a:lnTo>
                    <a:lnTo>
                      <a:pt x="355" y="5"/>
                    </a:lnTo>
                    <a:lnTo>
                      <a:pt x="361" y="0"/>
                    </a:lnTo>
                    <a:lnTo>
                      <a:pt x="365" y="13"/>
                    </a:lnTo>
                    <a:lnTo>
                      <a:pt x="370" y="25"/>
                    </a:lnTo>
                    <a:lnTo>
                      <a:pt x="374" y="38"/>
                    </a:lnTo>
                    <a:lnTo>
                      <a:pt x="378" y="51"/>
                    </a:lnTo>
                    <a:lnTo>
                      <a:pt x="381" y="61"/>
                    </a:lnTo>
                    <a:lnTo>
                      <a:pt x="386" y="69"/>
                    </a:lnTo>
                    <a:lnTo>
                      <a:pt x="389" y="78"/>
                    </a:lnTo>
                    <a:lnTo>
                      <a:pt x="392" y="88"/>
                    </a:lnTo>
                    <a:lnTo>
                      <a:pt x="381" y="87"/>
                    </a:lnTo>
                    <a:lnTo>
                      <a:pt x="371" y="85"/>
                    </a:lnTo>
                    <a:lnTo>
                      <a:pt x="361" y="83"/>
                    </a:lnTo>
                    <a:lnTo>
                      <a:pt x="352" y="82"/>
                    </a:lnTo>
                    <a:lnTo>
                      <a:pt x="341" y="82"/>
                    </a:lnTo>
                    <a:lnTo>
                      <a:pt x="331" y="80"/>
                    </a:lnTo>
                    <a:lnTo>
                      <a:pt x="320" y="78"/>
                    </a:lnTo>
                    <a:lnTo>
                      <a:pt x="310" y="77"/>
                    </a:lnTo>
                    <a:lnTo>
                      <a:pt x="291" y="77"/>
                    </a:lnTo>
                    <a:lnTo>
                      <a:pt x="271" y="75"/>
                    </a:lnTo>
                    <a:lnTo>
                      <a:pt x="252" y="75"/>
                    </a:lnTo>
                    <a:lnTo>
                      <a:pt x="232" y="74"/>
                    </a:lnTo>
                    <a:lnTo>
                      <a:pt x="213" y="74"/>
                    </a:lnTo>
                    <a:lnTo>
                      <a:pt x="194" y="74"/>
                    </a:lnTo>
                    <a:lnTo>
                      <a:pt x="174" y="72"/>
                    </a:lnTo>
                    <a:lnTo>
                      <a:pt x="155" y="72"/>
                    </a:lnTo>
                    <a:lnTo>
                      <a:pt x="136" y="72"/>
                    </a:lnTo>
                    <a:lnTo>
                      <a:pt x="116" y="70"/>
                    </a:lnTo>
                    <a:lnTo>
                      <a:pt x="97" y="70"/>
                    </a:lnTo>
                    <a:lnTo>
                      <a:pt x="77" y="69"/>
                    </a:lnTo>
                    <a:lnTo>
                      <a:pt x="58" y="69"/>
                    </a:lnTo>
                    <a:lnTo>
                      <a:pt x="39" y="69"/>
                    </a:lnTo>
                    <a:lnTo>
                      <a:pt x="19" y="67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8AA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408" name="Freeform 202"/>
              <p:cNvSpPr>
                <a:spLocks/>
              </p:cNvSpPr>
              <p:nvPr/>
            </p:nvSpPr>
            <p:spPr bwMode="auto">
              <a:xfrm>
                <a:off x="3499" y="3035"/>
                <a:ext cx="194" cy="41"/>
              </a:xfrm>
              <a:custGeom>
                <a:avLst/>
                <a:gdLst>
                  <a:gd name="T0" fmla="*/ 0 w 388"/>
                  <a:gd name="T1" fmla="*/ 1 h 82"/>
                  <a:gd name="T2" fmla="*/ 0 w 388"/>
                  <a:gd name="T3" fmla="*/ 1 h 82"/>
                  <a:gd name="T4" fmla="*/ 1 w 388"/>
                  <a:gd name="T5" fmla="*/ 1 h 82"/>
                  <a:gd name="T6" fmla="*/ 1 w 388"/>
                  <a:gd name="T7" fmla="*/ 1 h 82"/>
                  <a:gd name="T8" fmla="*/ 1 w 388"/>
                  <a:gd name="T9" fmla="*/ 1 h 82"/>
                  <a:gd name="T10" fmla="*/ 1 w 388"/>
                  <a:gd name="T11" fmla="*/ 1 h 82"/>
                  <a:gd name="T12" fmla="*/ 1 w 388"/>
                  <a:gd name="T13" fmla="*/ 1 h 82"/>
                  <a:gd name="T14" fmla="*/ 1 w 388"/>
                  <a:gd name="T15" fmla="*/ 1 h 82"/>
                  <a:gd name="T16" fmla="*/ 1 w 388"/>
                  <a:gd name="T17" fmla="*/ 1 h 82"/>
                  <a:gd name="T18" fmla="*/ 1 w 388"/>
                  <a:gd name="T19" fmla="*/ 1 h 82"/>
                  <a:gd name="T20" fmla="*/ 1 w 388"/>
                  <a:gd name="T21" fmla="*/ 1 h 82"/>
                  <a:gd name="T22" fmla="*/ 1 w 388"/>
                  <a:gd name="T23" fmla="*/ 1 h 82"/>
                  <a:gd name="T24" fmla="*/ 1 w 388"/>
                  <a:gd name="T25" fmla="*/ 1 h 82"/>
                  <a:gd name="T26" fmla="*/ 1 w 388"/>
                  <a:gd name="T27" fmla="*/ 1 h 82"/>
                  <a:gd name="T28" fmla="*/ 1 w 388"/>
                  <a:gd name="T29" fmla="*/ 1 h 82"/>
                  <a:gd name="T30" fmla="*/ 1 w 388"/>
                  <a:gd name="T31" fmla="*/ 1 h 82"/>
                  <a:gd name="T32" fmla="*/ 1 w 388"/>
                  <a:gd name="T33" fmla="*/ 1 h 82"/>
                  <a:gd name="T34" fmla="*/ 1 w 388"/>
                  <a:gd name="T35" fmla="*/ 1 h 82"/>
                  <a:gd name="T36" fmla="*/ 1 w 388"/>
                  <a:gd name="T37" fmla="*/ 1 h 82"/>
                  <a:gd name="T38" fmla="*/ 1 w 388"/>
                  <a:gd name="T39" fmla="*/ 1 h 82"/>
                  <a:gd name="T40" fmla="*/ 1 w 388"/>
                  <a:gd name="T41" fmla="*/ 1 h 82"/>
                  <a:gd name="T42" fmla="*/ 1 w 388"/>
                  <a:gd name="T43" fmla="*/ 1 h 82"/>
                  <a:gd name="T44" fmla="*/ 1 w 388"/>
                  <a:gd name="T45" fmla="*/ 1 h 82"/>
                  <a:gd name="T46" fmla="*/ 1 w 388"/>
                  <a:gd name="T47" fmla="*/ 1 h 82"/>
                  <a:gd name="T48" fmla="*/ 1 w 388"/>
                  <a:gd name="T49" fmla="*/ 1 h 82"/>
                  <a:gd name="T50" fmla="*/ 1 w 388"/>
                  <a:gd name="T51" fmla="*/ 1 h 82"/>
                  <a:gd name="T52" fmla="*/ 1 w 388"/>
                  <a:gd name="T53" fmla="*/ 1 h 82"/>
                  <a:gd name="T54" fmla="*/ 1 w 388"/>
                  <a:gd name="T55" fmla="*/ 1 h 82"/>
                  <a:gd name="T56" fmla="*/ 1 w 388"/>
                  <a:gd name="T57" fmla="*/ 0 h 82"/>
                  <a:gd name="T58" fmla="*/ 1 w 388"/>
                  <a:gd name="T59" fmla="*/ 1 h 82"/>
                  <a:gd name="T60" fmla="*/ 1 w 388"/>
                  <a:gd name="T61" fmla="*/ 1 h 82"/>
                  <a:gd name="T62" fmla="*/ 1 w 388"/>
                  <a:gd name="T63" fmla="*/ 1 h 82"/>
                  <a:gd name="T64" fmla="*/ 1 w 388"/>
                  <a:gd name="T65" fmla="*/ 1 h 82"/>
                  <a:gd name="T66" fmla="*/ 1 w 388"/>
                  <a:gd name="T67" fmla="*/ 1 h 82"/>
                  <a:gd name="T68" fmla="*/ 1 w 388"/>
                  <a:gd name="T69" fmla="*/ 1 h 82"/>
                  <a:gd name="T70" fmla="*/ 1 w 388"/>
                  <a:gd name="T71" fmla="*/ 1 h 82"/>
                  <a:gd name="T72" fmla="*/ 1 w 388"/>
                  <a:gd name="T73" fmla="*/ 1 h 82"/>
                  <a:gd name="T74" fmla="*/ 1 w 388"/>
                  <a:gd name="T75" fmla="*/ 1 h 82"/>
                  <a:gd name="T76" fmla="*/ 1 w 388"/>
                  <a:gd name="T77" fmla="*/ 1 h 82"/>
                  <a:gd name="T78" fmla="*/ 1 w 388"/>
                  <a:gd name="T79" fmla="*/ 1 h 82"/>
                  <a:gd name="T80" fmla="*/ 1 w 388"/>
                  <a:gd name="T81" fmla="*/ 1 h 82"/>
                  <a:gd name="T82" fmla="*/ 1 w 388"/>
                  <a:gd name="T83" fmla="*/ 1 h 82"/>
                  <a:gd name="T84" fmla="*/ 1 w 388"/>
                  <a:gd name="T85" fmla="*/ 1 h 82"/>
                  <a:gd name="T86" fmla="*/ 1 w 388"/>
                  <a:gd name="T87" fmla="*/ 1 h 82"/>
                  <a:gd name="T88" fmla="*/ 1 w 388"/>
                  <a:gd name="T89" fmla="*/ 1 h 82"/>
                  <a:gd name="T90" fmla="*/ 1 w 388"/>
                  <a:gd name="T91" fmla="*/ 1 h 82"/>
                  <a:gd name="T92" fmla="*/ 1 w 388"/>
                  <a:gd name="T93" fmla="*/ 1 h 82"/>
                  <a:gd name="T94" fmla="*/ 1 w 388"/>
                  <a:gd name="T95" fmla="*/ 1 h 82"/>
                  <a:gd name="T96" fmla="*/ 1 w 388"/>
                  <a:gd name="T97" fmla="*/ 1 h 82"/>
                  <a:gd name="T98" fmla="*/ 1 w 388"/>
                  <a:gd name="T99" fmla="*/ 1 h 82"/>
                  <a:gd name="T100" fmla="*/ 1 w 388"/>
                  <a:gd name="T101" fmla="*/ 1 h 82"/>
                  <a:gd name="T102" fmla="*/ 1 w 388"/>
                  <a:gd name="T103" fmla="*/ 1 h 82"/>
                  <a:gd name="T104" fmla="*/ 1 w 388"/>
                  <a:gd name="T105" fmla="*/ 1 h 82"/>
                  <a:gd name="T106" fmla="*/ 1 w 388"/>
                  <a:gd name="T107" fmla="*/ 1 h 82"/>
                  <a:gd name="T108" fmla="*/ 1 w 388"/>
                  <a:gd name="T109" fmla="*/ 1 h 82"/>
                  <a:gd name="T110" fmla="*/ 1 w 388"/>
                  <a:gd name="T111" fmla="*/ 1 h 82"/>
                  <a:gd name="T112" fmla="*/ 1 w 388"/>
                  <a:gd name="T113" fmla="*/ 1 h 82"/>
                  <a:gd name="T114" fmla="*/ 1 w 388"/>
                  <a:gd name="T115" fmla="*/ 1 h 82"/>
                  <a:gd name="T116" fmla="*/ 1 w 388"/>
                  <a:gd name="T117" fmla="*/ 1 h 82"/>
                  <a:gd name="T118" fmla="*/ 1 w 388"/>
                  <a:gd name="T119" fmla="*/ 1 h 82"/>
                  <a:gd name="T120" fmla="*/ 0 w 388"/>
                  <a:gd name="T121" fmla="*/ 1 h 8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88"/>
                  <a:gd name="T184" fmla="*/ 0 h 82"/>
                  <a:gd name="T185" fmla="*/ 388 w 388"/>
                  <a:gd name="T186" fmla="*/ 82 h 8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88" h="82">
                    <a:moveTo>
                      <a:pt x="0" y="61"/>
                    </a:moveTo>
                    <a:lnTo>
                      <a:pt x="0" y="48"/>
                    </a:lnTo>
                    <a:lnTo>
                      <a:pt x="2" y="35"/>
                    </a:lnTo>
                    <a:lnTo>
                      <a:pt x="2" y="23"/>
                    </a:lnTo>
                    <a:lnTo>
                      <a:pt x="2" y="10"/>
                    </a:lnTo>
                    <a:lnTo>
                      <a:pt x="21" y="12"/>
                    </a:lnTo>
                    <a:lnTo>
                      <a:pt x="41" y="13"/>
                    </a:lnTo>
                    <a:lnTo>
                      <a:pt x="60" y="15"/>
                    </a:lnTo>
                    <a:lnTo>
                      <a:pt x="79" y="17"/>
                    </a:lnTo>
                    <a:lnTo>
                      <a:pt x="99" y="18"/>
                    </a:lnTo>
                    <a:lnTo>
                      <a:pt x="118" y="20"/>
                    </a:lnTo>
                    <a:lnTo>
                      <a:pt x="138" y="22"/>
                    </a:lnTo>
                    <a:lnTo>
                      <a:pt x="158" y="23"/>
                    </a:lnTo>
                    <a:lnTo>
                      <a:pt x="178" y="25"/>
                    </a:lnTo>
                    <a:lnTo>
                      <a:pt x="197" y="26"/>
                    </a:lnTo>
                    <a:lnTo>
                      <a:pt x="217" y="28"/>
                    </a:lnTo>
                    <a:lnTo>
                      <a:pt x="236" y="30"/>
                    </a:lnTo>
                    <a:lnTo>
                      <a:pt x="255" y="31"/>
                    </a:lnTo>
                    <a:lnTo>
                      <a:pt x="275" y="33"/>
                    </a:lnTo>
                    <a:lnTo>
                      <a:pt x="294" y="35"/>
                    </a:lnTo>
                    <a:lnTo>
                      <a:pt x="313" y="36"/>
                    </a:lnTo>
                    <a:lnTo>
                      <a:pt x="319" y="31"/>
                    </a:lnTo>
                    <a:lnTo>
                      <a:pt x="325" y="26"/>
                    </a:lnTo>
                    <a:lnTo>
                      <a:pt x="330" y="22"/>
                    </a:lnTo>
                    <a:lnTo>
                      <a:pt x="336" y="18"/>
                    </a:lnTo>
                    <a:lnTo>
                      <a:pt x="342" y="13"/>
                    </a:lnTo>
                    <a:lnTo>
                      <a:pt x="348" y="9"/>
                    </a:lnTo>
                    <a:lnTo>
                      <a:pt x="354" y="5"/>
                    </a:lnTo>
                    <a:lnTo>
                      <a:pt x="360" y="0"/>
                    </a:lnTo>
                    <a:lnTo>
                      <a:pt x="363" y="12"/>
                    </a:lnTo>
                    <a:lnTo>
                      <a:pt x="367" y="23"/>
                    </a:lnTo>
                    <a:lnTo>
                      <a:pt x="372" y="35"/>
                    </a:lnTo>
                    <a:lnTo>
                      <a:pt x="374" y="46"/>
                    </a:lnTo>
                    <a:lnTo>
                      <a:pt x="377" y="56"/>
                    </a:lnTo>
                    <a:lnTo>
                      <a:pt x="382" y="64"/>
                    </a:lnTo>
                    <a:lnTo>
                      <a:pt x="385" y="74"/>
                    </a:lnTo>
                    <a:lnTo>
                      <a:pt x="388" y="82"/>
                    </a:lnTo>
                    <a:lnTo>
                      <a:pt x="377" y="80"/>
                    </a:lnTo>
                    <a:lnTo>
                      <a:pt x="367" y="78"/>
                    </a:lnTo>
                    <a:lnTo>
                      <a:pt x="357" y="77"/>
                    </a:lnTo>
                    <a:lnTo>
                      <a:pt x="346" y="75"/>
                    </a:lnTo>
                    <a:lnTo>
                      <a:pt x="336" y="75"/>
                    </a:lnTo>
                    <a:lnTo>
                      <a:pt x="327" y="74"/>
                    </a:lnTo>
                    <a:lnTo>
                      <a:pt x="316" y="72"/>
                    </a:lnTo>
                    <a:lnTo>
                      <a:pt x="306" y="70"/>
                    </a:lnTo>
                    <a:lnTo>
                      <a:pt x="287" y="70"/>
                    </a:lnTo>
                    <a:lnTo>
                      <a:pt x="267" y="69"/>
                    </a:lnTo>
                    <a:lnTo>
                      <a:pt x="249" y="69"/>
                    </a:lnTo>
                    <a:lnTo>
                      <a:pt x="230" y="67"/>
                    </a:lnTo>
                    <a:lnTo>
                      <a:pt x="211" y="67"/>
                    </a:lnTo>
                    <a:lnTo>
                      <a:pt x="191" y="67"/>
                    </a:lnTo>
                    <a:lnTo>
                      <a:pt x="172" y="65"/>
                    </a:lnTo>
                    <a:lnTo>
                      <a:pt x="154" y="65"/>
                    </a:lnTo>
                    <a:lnTo>
                      <a:pt x="135" y="65"/>
                    </a:lnTo>
                    <a:lnTo>
                      <a:pt x="115" y="64"/>
                    </a:lnTo>
                    <a:lnTo>
                      <a:pt x="96" y="64"/>
                    </a:lnTo>
                    <a:lnTo>
                      <a:pt x="76" y="62"/>
                    </a:lnTo>
                    <a:lnTo>
                      <a:pt x="57" y="62"/>
                    </a:lnTo>
                    <a:lnTo>
                      <a:pt x="39" y="62"/>
                    </a:lnTo>
                    <a:lnTo>
                      <a:pt x="20" y="6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409" name="Freeform 203"/>
              <p:cNvSpPr>
                <a:spLocks/>
              </p:cNvSpPr>
              <p:nvPr/>
            </p:nvSpPr>
            <p:spPr bwMode="auto">
              <a:xfrm>
                <a:off x="3500" y="3035"/>
                <a:ext cx="191" cy="37"/>
              </a:xfrm>
              <a:custGeom>
                <a:avLst/>
                <a:gdLst>
                  <a:gd name="T0" fmla="*/ 0 w 381"/>
                  <a:gd name="T1" fmla="*/ 1 h 74"/>
                  <a:gd name="T2" fmla="*/ 0 w 381"/>
                  <a:gd name="T3" fmla="*/ 1 h 74"/>
                  <a:gd name="T4" fmla="*/ 0 w 381"/>
                  <a:gd name="T5" fmla="*/ 1 h 74"/>
                  <a:gd name="T6" fmla="*/ 0 w 381"/>
                  <a:gd name="T7" fmla="*/ 1 h 74"/>
                  <a:gd name="T8" fmla="*/ 0 w 381"/>
                  <a:gd name="T9" fmla="*/ 1 h 74"/>
                  <a:gd name="T10" fmla="*/ 1 w 381"/>
                  <a:gd name="T11" fmla="*/ 1 h 74"/>
                  <a:gd name="T12" fmla="*/ 1 w 381"/>
                  <a:gd name="T13" fmla="*/ 1 h 74"/>
                  <a:gd name="T14" fmla="*/ 1 w 381"/>
                  <a:gd name="T15" fmla="*/ 1 h 74"/>
                  <a:gd name="T16" fmla="*/ 1 w 381"/>
                  <a:gd name="T17" fmla="*/ 1 h 74"/>
                  <a:gd name="T18" fmla="*/ 1 w 381"/>
                  <a:gd name="T19" fmla="*/ 1 h 74"/>
                  <a:gd name="T20" fmla="*/ 1 w 381"/>
                  <a:gd name="T21" fmla="*/ 1 h 74"/>
                  <a:gd name="T22" fmla="*/ 1 w 381"/>
                  <a:gd name="T23" fmla="*/ 1 h 74"/>
                  <a:gd name="T24" fmla="*/ 1 w 381"/>
                  <a:gd name="T25" fmla="*/ 1 h 74"/>
                  <a:gd name="T26" fmla="*/ 1 w 381"/>
                  <a:gd name="T27" fmla="*/ 1 h 74"/>
                  <a:gd name="T28" fmla="*/ 1 w 381"/>
                  <a:gd name="T29" fmla="*/ 1 h 74"/>
                  <a:gd name="T30" fmla="*/ 1 w 381"/>
                  <a:gd name="T31" fmla="*/ 1 h 74"/>
                  <a:gd name="T32" fmla="*/ 1 w 381"/>
                  <a:gd name="T33" fmla="*/ 1 h 74"/>
                  <a:gd name="T34" fmla="*/ 1 w 381"/>
                  <a:gd name="T35" fmla="*/ 1 h 74"/>
                  <a:gd name="T36" fmla="*/ 1 w 381"/>
                  <a:gd name="T37" fmla="*/ 1 h 74"/>
                  <a:gd name="T38" fmla="*/ 1 w 381"/>
                  <a:gd name="T39" fmla="*/ 1 h 74"/>
                  <a:gd name="T40" fmla="*/ 1 w 381"/>
                  <a:gd name="T41" fmla="*/ 1 h 74"/>
                  <a:gd name="T42" fmla="*/ 1 w 381"/>
                  <a:gd name="T43" fmla="*/ 1 h 74"/>
                  <a:gd name="T44" fmla="*/ 1 w 381"/>
                  <a:gd name="T45" fmla="*/ 1 h 74"/>
                  <a:gd name="T46" fmla="*/ 1 w 381"/>
                  <a:gd name="T47" fmla="*/ 1 h 74"/>
                  <a:gd name="T48" fmla="*/ 1 w 381"/>
                  <a:gd name="T49" fmla="*/ 1 h 74"/>
                  <a:gd name="T50" fmla="*/ 1 w 381"/>
                  <a:gd name="T51" fmla="*/ 1 h 74"/>
                  <a:gd name="T52" fmla="*/ 1 w 381"/>
                  <a:gd name="T53" fmla="*/ 1 h 74"/>
                  <a:gd name="T54" fmla="*/ 1 w 381"/>
                  <a:gd name="T55" fmla="*/ 1 h 74"/>
                  <a:gd name="T56" fmla="*/ 1 w 381"/>
                  <a:gd name="T57" fmla="*/ 0 h 74"/>
                  <a:gd name="T58" fmla="*/ 1 w 381"/>
                  <a:gd name="T59" fmla="*/ 1 h 74"/>
                  <a:gd name="T60" fmla="*/ 1 w 381"/>
                  <a:gd name="T61" fmla="*/ 1 h 74"/>
                  <a:gd name="T62" fmla="*/ 1 w 381"/>
                  <a:gd name="T63" fmla="*/ 1 h 74"/>
                  <a:gd name="T64" fmla="*/ 1 w 381"/>
                  <a:gd name="T65" fmla="*/ 1 h 74"/>
                  <a:gd name="T66" fmla="*/ 1 w 381"/>
                  <a:gd name="T67" fmla="*/ 1 h 74"/>
                  <a:gd name="T68" fmla="*/ 1 w 381"/>
                  <a:gd name="T69" fmla="*/ 1 h 74"/>
                  <a:gd name="T70" fmla="*/ 1 w 381"/>
                  <a:gd name="T71" fmla="*/ 1 h 74"/>
                  <a:gd name="T72" fmla="*/ 1 w 381"/>
                  <a:gd name="T73" fmla="*/ 1 h 74"/>
                  <a:gd name="T74" fmla="*/ 1 w 381"/>
                  <a:gd name="T75" fmla="*/ 1 h 74"/>
                  <a:gd name="T76" fmla="*/ 1 w 381"/>
                  <a:gd name="T77" fmla="*/ 1 h 74"/>
                  <a:gd name="T78" fmla="*/ 1 w 381"/>
                  <a:gd name="T79" fmla="*/ 1 h 74"/>
                  <a:gd name="T80" fmla="*/ 1 w 381"/>
                  <a:gd name="T81" fmla="*/ 1 h 74"/>
                  <a:gd name="T82" fmla="*/ 1 w 381"/>
                  <a:gd name="T83" fmla="*/ 1 h 74"/>
                  <a:gd name="T84" fmla="*/ 1 w 381"/>
                  <a:gd name="T85" fmla="*/ 1 h 74"/>
                  <a:gd name="T86" fmla="*/ 1 w 381"/>
                  <a:gd name="T87" fmla="*/ 1 h 74"/>
                  <a:gd name="T88" fmla="*/ 1 w 381"/>
                  <a:gd name="T89" fmla="*/ 1 h 74"/>
                  <a:gd name="T90" fmla="*/ 1 w 381"/>
                  <a:gd name="T91" fmla="*/ 1 h 74"/>
                  <a:gd name="T92" fmla="*/ 1 w 381"/>
                  <a:gd name="T93" fmla="*/ 1 h 74"/>
                  <a:gd name="T94" fmla="*/ 1 w 381"/>
                  <a:gd name="T95" fmla="*/ 1 h 74"/>
                  <a:gd name="T96" fmla="*/ 1 w 381"/>
                  <a:gd name="T97" fmla="*/ 1 h 74"/>
                  <a:gd name="T98" fmla="*/ 1 w 381"/>
                  <a:gd name="T99" fmla="*/ 1 h 74"/>
                  <a:gd name="T100" fmla="*/ 1 w 381"/>
                  <a:gd name="T101" fmla="*/ 1 h 74"/>
                  <a:gd name="T102" fmla="*/ 1 w 381"/>
                  <a:gd name="T103" fmla="*/ 1 h 74"/>
                  <a:gd name="T104" fmla="*/ 1 w 381"/>
                  <a:gd name="T105" fmla="*/ 1 h 74"/>
                  <a:gd name="T106" fmla="*/ 1 w 381"/>
                  <a:gd name="T107" fmla="*/ 1 h 74"/>
                  <a:gd name="T108" fmla="*/ 1 w 381"/>
                  <a:gd name="T109" fmla="*/ 1 h 74"/>
                  <a:gd name="T110" fmla="*/ 1 w 381"/>
                  <a:gd name="T111" fmla="*/ 1 h 74"/>
                  <a:gd name="T112" fmla="*/ 1 w 381"/>
                  <a:gd name="T113" fmla="*/ 1 h 74"/>
                  <a:gd name="T114" fmla="*/ 1 w 381"/>
                  <a:gd name="T115" fmla="*/ 1 h 74"/>
                  <a:gd name="T116" fmla="*/ 1 w 381"/>
                  <a:gd name="T117" fmla="*/ 1 h 74"/>
                  <a:gd name="T118" fmla="*/ 1 w 381"/>
                  <a:gd name="T119" fmla="*/ 1 h 74"/>
                  <a:gd name="T120" fmla="*/ 0 w 381"/>
                  <a:gd name="T121" fmla="*/ 1 h 7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81"/>
                  <a:gd name="T184" fmla="*/ 0 h 74"/>
                  <a:gd name="T185" fmla="*/ 381 w 381"/>
                  <a:gd name="T186" fmla="*/ 74 h 7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81" h="74">
                    <a:moveTo>
                      <a:pt x="0" y="54"/>
                    </a:moveTo>
                    <a:lnTo>
                      <a:pt x="0" y="43"/>
                    </a:lnTo>
                    <a:lnTo>
                      <a:pt x="0" y="31"/>
                    </a:lnTo>
                    <a:lnTo>
                      <a:pt x="0" y="22"/>
                    </a:lnTo>
                    <a:lnTo>
                      <a:pt x="0" y="10"/>
                    </a:lnTo>
                    <a:lnTo>
                      <a:pt x="19" y="12"/>
                    </a:lnTo>
                    <a:lnTo>
                      <a:pt x="39" y="13"/>
                    </a:lnTo>
                    <a:lnTo>
                      <a:pt x="58" y="15"/>
                    </a:lnTo>
                    <a:lnTo>
                      <a:pt x="77" y="17"/>
                    </a:lnTo>
                    <a:lnTo>
                      <a:pt x="97" y="18"/>
                    </a:lnTo>
                    <a:lnTo>
                      <a:pt x="116" y="20"/>
                    </a:lnTo>
                    <a:lnTo>
                      <a:pt x="136" y="22"/>
                    </a:lnTo>
                    <a:lnTo>
                      <a:pt x="156" y="23"/>
                    </a:lnTo>
                    <a:lnTo>
                      <a:pt x="176" y="25"/>
                    </a:lnTo>
                    <a:lnTo>
                      <a:pt x="195" y="26"/>
                    </a:lnTo>
                    <a:lnTo>
                      <a:pt x="215" y="28"/>
                    </a:lnTo>
                    <a:lnTo>
                      <a:pt x="234" y="30"/>
                    </a:lnTo>
                    <a:lnTo>
                      <a:pt x="253" y="31"/>
                    </a:lnTo>
                    <a:lnTo>
                      <a:pt x="273" y="33"/>
                    </a:lnTo>
                    <a:lnTo>
                      <a:pt x="292" y="35"/>
                    </a:lnTo>
                    <a:lnTo>
                      <a:pt x="311" y="36"/>
                    </a:lnTo>
                    <a:lnTo>
                      <a:pt x="317" y="31"/>
                    </a:lnTo>
                    <a:lnTo>
                      <a:pt x="323" y="26"/>
                    </a:lnTo>
                    <a:lnTo>
                      <a:pt x="328" y="22"/>
                    </a:lnTo>
                    <a:lnTo>
                      <a:pt x="334" y="18"/>
                    </a:lnTo>
                    <a:lnTo>
                      <a:pt x="340" y="13"/>
                    </a:lnTo>
                    <a:lnTo>
                      <a:pt x="346" y="9"/>
                    </a:lnTo>
                    <a:lnTo>
                      <a:pt x="352" y="5"/>
                    </a:lnTo>
                    <a:lnTo>
                      <a:pt x="358" y="0"/>
                    </a:lnTo>
                    <a:lnTo>
                      <a:pt x="361" y="12"/>
                    </a:lnTo>
                    <a:lnTo>
                      <a:pt x="365" y="22"/>
                    </a:lnTo>
                    <a:lnTo>
                      <a:pt x="368" y="31"/>
                    </a:lnTo>
                    <a:lnTo>
                      <a:pt x="371" y="43"/>
                    </a:lnTo>
                    <a:lnTo>
                      <a:pt x="374" y="51"/>
                    </a:lnTo>
                    <a:lnTo>
                      <a:pt x="377" y="59"/>
                    </a:lnTo>
                    <a:lnTo>
                      <a:pt x="378" y="65"/>
                    </a:lnTo>
                    <a:lnTo>
                      <a:pt x="381" y="74"/>
                    </a:lnTo>
                    <a:lnTo>
                      <a:pt x="371" y="72"/>
                    </a:lnTo>
                    <a:lnTo>
                      <a:pt x="362" y="70"/>
                    </a:lnTo>
                    <a:lnTo>
                      <a:pt x="352" y="70"/>
                    </a:lnTo>
                    <a:lnTo>
                      <a:pt x="341" y="69"/>
                    </a:lnTo>
                    <a:lnTo>
                      <a:pt x="331" y="67"/>
                    </a:lnTo>
                    <a:lnTo>
                      <a:pt x="322" y="65"/>
                    </a:lnTo>
                    <a:lnTo>
                      <a:pt x="311" y="65"/>
                    </a:lnTo>
                    <a:lnTo>
                      <a:pt x="301" y="64"/>
                    </a:lnTo>
                    <a:lnTo>
                      <a:pt x="283" y="64"/>
                    </a:lnTo>
                    <a:lnTo>
                      <a:pt x="264" y="62"/>
                    </a:lnTo>
                    <a:lnTo>
                      <a:pt x="246" y="62"/>
                    </a:lnTo>
                    <a:lnTo>
                      <a:pt x="226" y="61"/>
                    </a:lnTo>
                    <a:lnTo>
                      <a:pt x="209" y="61"/>
                    </a:lnTo>
                    <a:lnTo>
                      <a:pt x="189" y="61"/>
                    </a:lnTo>
                    <a:lnTo>
                      <a:pt x="170" y="59"/>
                    </a:lnTo>
                    <a:lnTo>
                      <a:pt x="152" y="59"/>
                    </a:lnTo>
                    <a:lnTo>
                      <a:pt x="133" y="59"/>
                    </a:lnTo>
                    <a:lnTo>
                      <a:pt x="113" y="57"/>
                    </a:lnTo>
                    <a:lnTo>
                      <a:pt x="95" y="57"/>
                    </a:lnTo>
                    <a:lnTo>
                      <a:pt x="76" y="56"/>
                    </a:lnTo>
                    <a:lnTo>
                      <a:pt x="57" y="56"/>
                    </a:lnTo>
                    <a:lnTo>
                      <a:pt x="37" y="56"/>
                    </a:lnTo>
                    <a:lnTo>
                      <a:pt x="19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2B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410" name="Freeform 204"/>
              <p:cNvSpPr>
                <a:spLocks/>
              </p:cNvSpPr>
              <p:nvPr/>
            </p:nvSpPr>
            <p:spPr bwMode="auto">
              <a:xfrm>
                <a:off x="3500" y="3035"/>
                <a:ext cx="189" cy="34"/>
              </a:xfrm>
              <a:custGeom>
                <a:avLst/>
                <a:gdLst>
                  <a:gd name="T0" fmla="*/ 1 w 378"/>
                  <a:gd name="T1" fmla="*/ 1 h 67"/>
                  <a:gd name="T2" fmla="*/ 1 w 378"/>
                  <a:gd name="T3" fmla="*/ 1 h 67"/>
                  <a:gd name="T4" fmla="*/ 1 w 378"/>
                  <a:gd name="T5" fmla="*/ 1 h 67"/>
                  <a:gd name="T6" fmla="*/ 1 w 378"/>
                  <a:gd name="T7" fmla="*/ 1 h 67"/>
                  <a:gd name="T8" fmla="*/ 0 w 378"/>
                  <a:gd name="T9" fmla="*/ 1 h 67"/>
                  <a:gd name="T10" fmla="*/ 1 w 378"/>
                  <a:gd name="T11" fmla="*/ 1 h 67"/>
                  <a:gd name="T12" fmla="*/ 1 w 378"/>
                  <a:gd name="T13" fmla="*/ 1 h 67"/>
                  <a:gd name="T14" fmla="*/ 1 w 378"/>
                  <a:gd name="T15" fmla="*/ 1 h 67"/>
                  <a:gd name="T16" fmla="*/ 1 w 378"/>
                  <a:gd name="T17" fmla="*/ 1 h 67"/>
                  <a:gd name="T18" fmla="*/ 1 w 378"/>
                  <a:gd name="T19" fmla="*/ 1 h 67"/>
                  <a:gd name="T20" fmla="*/ 1 w 378"/>
                  <a:gd name="T21" fmla="*/ 1 h 67"/>
                  <a:gd name="T22" fmla="*/ 1 w 378"/>
                  <a:gd name="T23" fmla="*/ 1 h 67"/>
                  <a:gd name="T24" fmla="*/ 1 w 378"/>
                  <a:gd name="T25" fmla="*/ 1 h 67"/>
                  <a:gd name="T26" fmla="*/ 1 w 378"/>
                  <a:gd name="T27" fmla="*/ 1 h 67"/>
                  <a:gd name="T28" fmla="*/ 1 w 378"/>
                  <a:gd name="T29" fmla="*/ 1 h 67"/>
                  <a:gd name="T30" fmla="*/ 1 w 378"/>
                  <a:gd name="T31" fmla="*/ 1 h 67"/>
                  <a:gd name="T32" fmla="*/ 1 w 378"/>
                  <a:gd name="T33" fmla="*/ 1 h 67"/>
                  <a:gd name="T34" fmla="*/ 1 w 378"/>
                  <a:gd name="T35" fmla="*/ 1 h 67"/>
                  <a:gd name="T36" fmla="*/ 1 w 378"/>
                  <a:gd name="T37" fmla="*/ 1 h 67"/>
                  <a:gd name="T38" fmla="*/ 1 w 378"/>
                  <a:gd name="T39" fmla="*/ 1 h 67"/>
                  <a:gd name="T40" fmla="*/ 1 w 378"/>
                  <a:gd name="T41" fmla="*/ 1 h 67"/>
                  <a:gd name="T42" fmla="*/ 1 w 378"/>
                  <a:gd name="T43" fmla="*/ 1 h 67"/>
                  <a:gd name="T44" fmla="*/ 1 w 378"/>
                  <a:gd name="T45" fmla="*/ 1 h 67"/>
                  <a:gd name="T46" fmla="*/ 1 w 378"/>
                  <a:gd name="T47" fmla="*/ 1 h 67"/>
                  <a:gd name="T48" fmla="*/ 1 w 378"/>
                  <a:gd name="T49" fmla="*/ 1 h 67"/>
                  <a:gd name="T50" fmla="*/ 1 w 378"/>
                  <a:gd name="T51" fmla="*/ 1 h 67"/>
                  <a:gd name="T52" fmla="*/ 1 w 378"/>
                  <a:gd name="T53" fmla="*/ 1 h 67"/>
                  <a:gd name="T54" fmla="*/ 1 w 378"/>
                  <a:gd name="T55" fmla="*/ 1 h 67"/>
                  <a:gd name="T56" fmla="*/ 1 w 378"/>
                  <a:gd name="T57" fmla="*/ 0 h 67"/>
                  <a:gd name="T58" fmla="*/ 1 w 378"/>
                  <a:gd name="T59" fmla="*/ 1 h 67"/>
                  <a:gd name="T60" fmla="*/ 1 w 378"/>
                  <a:gd name="T61" fmla="*/ 1 h 67"/>
                  <a:gd name="T62" fmla="*/ 1 w 378"/>
                  <a:gd name="T63" fmla="*/ 1 h 67"/>
                  <a:gd name="T64" fmla="*/ 1 w 378"/>
                  <a:gd name="T65" fmla="*/ 1 h 67"/>
                  <a:gd name="T66" fmla="*/ 1 w 378"/>
                  <a:gd name="T67" fmla="*/ 1 h 67"/>
                  <a:gd name="T68" fmla="*/ 1 w 378"/>
                  <a:gd name="T69" fmla="*/ 1 h 67"/>
                  <a:gd name="T70" fmla="*/ 1 w 378"/>
                  <a:gd name="T71" fmla="*/ 1 h 67"/>
                  <a:gd name="T72" fmla="*/ 1 w 378"/>
                  <a:gd name="T73" fmla="*/ 1 h 67"/>
                  <a:gd name="T74" fmla="*/ 1 w 378"/>
                  <a:gd name="T75" fmla="*/ 1 h 67"/>
                  <a:gd name="T76" fmla="*/ 1 w 378"/>
                  <a:gd name="T77" fmla="*/ 1 h 67"/>
                  <a:gd name="T78" fmla="*/ 1 w 378"/>
                  <a:gd name="T79" fmla="*/ 1 h 67"/>
                  <a:gd name="T80" fmla="*/ 1 w 378"/>
                  <a:gd name="T81" fmla="*/ 1 h 67"/>
                  <a:gd name="T82" fmla="*/ 1 w 378"/>
                  <a:gd name="T83" fmla="*/ 1 h 67"/>
                  <a:gd name="T84" fmla="*/ 1 w 378"/>
                  <a:gd name="T85" fmla="*/ 1 h 67"/>
                  <a:gd name="T86" fmla="*/ 1 w 378"/>
                  <a:gd name="T87" fmla="*/ 1 h 67"/>
                  <a:gd name="T88" fmla="*/ 1 w 378"/>
                  <a:gd name="T89" fmla="*/ 1 h 67"/>
                  <a:gd name="T90" fmla="*/ 1 w 378"/>
                  <a:gd name="T91" fmla="*/ 1 h 67"/>
                  <a:gd name="T92" fmla="*/ 1 w 378"/>
                  <a:gd name="T93" fmla="*/ 1 h 67"/>
                  <a:gd name="T94" fmla="*/ 1 w 378"/>
                  <a:gd name="T95" fmla="*/ 1 h 67"/>
                  <a:gd name="T96" fmla="*/ 1 w 378"/>
                  <a:gd name="T97" fmla="*/ 1 h 67"/>
                  <a:gd name="T98" fmla="*/ 1 w 378"/>
                  <a:gd name="T99" fmla="*/ 1 h 67"/>
                  <a:gd name="T100" fmla="*/ 1 w 378"/>
                  <a:gd name="T101" fmla="*/ 1 h 67"/>
                  <a:gd name="T102" fmla="*/ 1 w 378"/>
                  <a:gd name="T103" fmla="*/ 1 h 67"/>
                  <a:gd name="T104" fmla="*/ 1 w 378"/>
                  <a:gd name="T105" fmla="*/ 1 h 67"/>
                  <a:gd name="T106" fmla="*/ 1 w 378"/>
                  <a:gd name="T107" fmla="*/ 1 h 67"/>
                  <a:gd name="T108" fmla="*/ 1 w 378"/>
                  <a:gd name="T109" fmla="*/ 1 h 67"/>
                  <a:gd name="T110" fmla="*/ 1 w 378"/>
                  <a:gd name="T111" fmla="*/ 1 h 67"/>
                  <a:gd name="T112" fmla="*/ 1 w 378"/>
                  <a:gd name="T113" fmla="*/ 1 h 67"/>
                  <a:gd name="T114" fmla="*/ 1 w 378"/>
                  <a:gd name="T115" fmla="*/ 1 h 67"/>
                  <a:gd name="T116" fmla="*/ 1 w 378"/>
                  <a:gd name="T117" fmla="*/ 1 h 67"/>
                  <a:gd name="T118" fmla="*/ 1 w 378"/>
                  <a:gd name="T119" fmla="*/ 1 h 67"/>
                  <a:gd name="T120" fmla="*/ 1 w 378"/>
                  <a:gd name="T121" fmla="*/ 1 h 6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78"/>
                  <a:gd name="T184" fmla="*/ 0 h 67"/>
                  <a:gd name="T185" fmla="*/ 378 w 378"/>
                  <a:gd name="T186" fmla="*/ 67 h 6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78" h="67">
                    <a:moveTo>
                      <a:pt x="3" y="48"/>
                    </a:moveTo>
                    <a:lnTo>
                      <a:pt x="1" y="38"/>
                    </a:lnTo>
                    <a:lnTo>
                      <a:pt x="1" y="28"/>
                    </a:lnTo>
                    <a:lnTo>
                      <a:pt x="1" y="20"/>
                    </a:lnTo>
                    <a:lnTo>
                      <a:pt x="0" y="10"/>
                    </a:lnTo>
                    <a:lnTo>
                      <a:pt x="19" y="12"/>
                    </a:lnTo>
                    <a:lnTo>
                      <a:pt x="39" y="13"/>
                    </a:lnTo>
                    <a:lnTo>
                      <a:pt x="58" y="15"/>
                    </a:lnTo>
                    <a:lnTo>
                      <a:pt x="77" y="17"/>
                    </a:lnTo>
                    <a:lnTo>
                      <a:pt x="97" y="18"/>
                    </a:lnTo>
                    <a:lnTo>
                      <a:pt x="116" y="20"/>
                    </a:lnTo>
                    <a:lnTo>
                      <a:pt x="136" y="22"/>
                    </a:lnTo>
                    <a:lnTo>
                      <a:pt x="156" y="23"/>
                    </a:lnTo>
                    <a:lnTo>
                      <a:pt x="176" y="25"/>
                    </a:lnTo>
                    <a:lnTo>
                      <a:pt x="195" y="26"/>
                    </a:lnTo>
                    <a:lnTo>
                      <a:pt x="215" y="28"/>
                    </a:lnTo>
                    <a:lnTo>
                      <a:pt x="234" y="30"/>
                    </a:lnTo>
                    <a:lnTo>
                      <a:pt x="253" y="31"/>
                    </a:lnTo>
                    <a:lnTo>
                      <a:pt x="273" y="33"/>
                    </a:lnTo>
                    <a:lnTo>
                      <a:pt x="292" y="35"/>
                    </a:lnTo>
                    <a:lnTo>
                      <a:pt x="311" y="36"/>
                    </a:lnTo>
                    <a:lnTo>
                      <a:pt x="317" y="31"/>
                    </a:lnTo>
                    <a:lnTo>
                      <a:pt x="323" y="26"/>
                    </a:lnTo>
                    <a:lnTo>
                      <a:pt x="328" y="22"/>
                    </a:lnTo>
                    <a:lnTo>
                      <a:pt x="334" y="18"/>
                    </a:lnTo>
                    <a:lnTo>
                      <a:pt x="340" y="13"/>
                    </a:lnTo>
                    <a:lnTo>
                      <a:pt x="346" y="9"/>
                    </a:lnTo>
                    <a:lnTo>
                      <a:pt x="352" y="5"/>
                    </a:lnTo>
                    <a:lnTo>
                      <a:pt x="358" y="0"/>
                    </a:lnTo>
                    <a:lnTo>
                      <a:pt x="361" y="10"/>
                    </a:lnTo>
                    <a:lnTo>
                      <a:pt x="364" y="20"/>
                    </a:lnTo>
                    <a:lnTo>
                      <a:pt x="365" y="30"/>
                    </a:lnTo>
                    <a:lnTo>
                      <a:pt x="368" y="39"/>
                    </a:lnTo>
                    <a:lnTo>
                      <a:pt x="371" y="46"/>
                    </a:lnTo>
                    <a:lnTo>
                      <a:pt x="374" y="52"/>
                    </a:lnTo>
                    <a:lnTo>
                      <a:pt x="375" y="61"/>
                    </a:lnTo>
                    <a:lnTo>
                      <a:pt x="378" y="67"/>
                    </a:lnTo>
                    <a:lnTo>
                      <a:pt x="368" y="65"/>
                    </a:lnTo>
                    <a:lnTo>
                      <a:pt x="358" y="64"/>
                    </a:lnTo>
                    <a:lnTo>
                      <a:pt x="349" y="64"/>
                    </a:lnTo>
                    <a:lnTo>
                      <a:pt x="338" y="62"/>
                    </a:lnTo>
                    <a:lnTo>
                      <a:pt x="328" y="61"/>
                    </a:lnTo>
                    <a:lnTo>
                      <a:pt x="317" y="59"/>
                    </a:lnTo>
                    <a:lnTo>
                      <a:pt x="307" y="59"/>
                    </a:lnTo>
                    <a:lnTo>
                      <a:pt x="296" y="57"/>
                    </a:lnTo>
                    <a:lnTo>
                      <a:pt x="279" y="57"/>
                    </a:lnTo>
                    <a:lnTo>
                      <a:pt x="261" y="56"/>
                    </a:lnTo>
                    <a:lnTo>
                      <a:pt x="241" y="56"/>
                    </a:lnTo>
                    <a:lnTo>
                      <a:pt x="223" y="54"/>
                    </a:lnTo>
                    <a:lnTo>
                      <a:pt x="206" y="54"/>
                    </a:lnTo>
                    <a:lnTo>
                      <a:pt x="188" y="54"/>
                    </a:lnTo>
                    <a:lnTo>
                      <a:pt x="168" y="52"/>
                    </a:lnTo>
                    <a:lnTo>
                      <a:pt x="150" y="52"/>
                    </a:lnTo>
                    <a:lnTo>
                      <a:pt x="133" y="52"/>
                    </a:lnTo>
                    <a:lnTo>
                      <a:pt x="113" y="51"/>
                    </a:lnTo>
                    <a:lnTo>
                      <a:pt x="95" y="51"/>
                    </a:lnTo>
                    <a:lnTo>
                      <a:pt x="76" y="49"/>
                    </a:lnTo>
                    <a:lnTo>
                      <a:pt x="58" y="49"/>
                    </a:lnTo>
                    <a:lnTo>
                      <a:pt x="40" y="49"/>
                    </a:lnTo>
                    <a:lnTo>
                      <a:pt x="21" y="48"/>
                    </a:lnTo>
                    <a:lnTo>
                      <a:pt x="3" y="48"/>
                    </a:lnTo>
                    <a:close/>
                  </a:path>
                </a:pathLst>
              </a:custGeom>
              <a:solidFill>
                <a:srgbClr val="F9C1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411" name="Freeform 205"/>
              <p:cNvSpPr>
                <a:spLocks/>
              </p:cNvSpPr>
              <p:nvPr/>
            </p:nvSpPr>
            <p:spPr bwMode="auto">
              <a:xfrm>
                <a:off x="3500" y="3035"/>
                <a:ext cx="188" cy="30"/>
              </a:xfrm>
              <a:custGeom>
                <a:avLst/>
                <a:gdLst>
                  <a:gd name="T0" fmla="*/ 1 w 375"/>
                  <a:gd name="T1" fmla="*/ 0 h 61"/>
                  <a:gd name="T2" fmla="*/ 0 w 375"/>
                  <a:gd name="T3" fmla="*/ 0 h 61"/>
                  <a:gd name="T4" fmla="*/ 1 w 375"/>
                  <a:gd name="T5" fmla="*/ 0 h 61"/>
                  <a:gd name="T6" fmla="*/ 1 w 375"/>
                  <a:gd name="T7" fmla="*/ 0 h 61"/>
                  <a:gd name="T8" fmla="*/ 1 w 375"/>
                  <a:gd name="T9" fmla="*/ 0 h 61"/>
                  <a:gd name="T10" fmla="*/ 1 w 375"/>
                  <a:gd name="T11" fmla="*/ 0 h 61"/>
                  <a:gd name="T12" fmla="*/ 1 w 375"/>
                  <a:gd name="T13" fmla="*/ 0 h 61"/>
                  <a:gd name="T14" fmla="*/ 1 w 375"/>
                  <a:gd name="T15" fmla="*/ 0 h 6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75"/>
                  <a:gd name="T25" fmla="*/ 0 h 61"/>
                  <a:gd name="T26" fmla="*/ 375 w 375"/>
                  <a:gd name="T27" fmla="*/ 61 h 6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75" h="61">
                    <a:moveTo>
                      <a:pt x="4" y="41"/>
                    </a:moveTo>
                    <a:lnTo>
                      <a:pt x="0" y="10"/>
                    </a:lnTo>
                    <a:lnTo>
                      <a:pt x="311" y="36"/>
                    </a:lnTo>
                    <a:lnTo>
                      <a:pt x="358" y="0"/>
                    </a:lnTo>
                    <a:lnTo>
                      <a:pt x="367" y="36"/>
                    </a:lnTo>
                    <a:lnTo>
                      <a:pt x="375" y="61"/>
                    </a:lnTo>
                    <a:lnTo>
                      <a:pt x="295" y="51"/>
                    </a:lnTo>
                    <a:lnTo>
                      <a:pt x="4" y="41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412" name="Freeform 206"/>
              <p:cNvSpPr>
                <a:spLocks/>
              </p:cNvSpPr>
              <p:nvPr/>
            </p:nvSpPr>
            <p:spPr bwMode="auto">
              <a:xfrm>
                <a:off x="3557" y="2715"/>
                <a:ext cx="41" cy="44"/>
              </a:xfrm>
              <a:custGeom>
                <a:avLst/>
                <a:gdLst>
                  <a:gd name="T0" fmla="*/ 1 w 80"/>
                  <a:gd name="T1" fmla="*/ 0 h 87"/>
                  <a:gd name="T2" fmla="*/ 1 w 80"/>
                  <a:gd name="T3" fmla="*/ 1 h 87"/>
                  <a:gd name="T4" fmla="*/ 1 w 80"/>
                  <a:gd name="T5" fmla="*/ 1 h 87"/>
                  <a:gd name="T6" fmla="*/ 1 w 80"/>
                  <a:gd name="T7" fmla="*/ 1 h 87"/>
                  <a:gd name="T8" fmla="*/ 1 w 80"/>
                  <a:gd name="T9" fmla="*/ 1 h 87"/>
                  <a:gd name="T10" fmla="*/ 1 w 80"/>
                  <a:gd name="T11" fmla="*/ 1 h 87"/>
                  <a:gd name="T12" fmla="*/ 1 w 80"/>
                  <a:gd name="T13" fmla="*/ 1 h 87"/>
                  <a:gd name="T14" fmla="*/ 1 w 80"/>
                  <a:gd name="T15" fmla="*/ 1 h 87"/>
                  <a:gd name="T16" fmla="*/ 1 w 80"/>
                  <a:gd name="T17" fmla="*/ 1 h 87"/>
                  <a:gd name="T18" fmla="*/ 1 w 80"/>
                  <a:gd name="T19" fmla="*/ 1 h 87"/>
                  <a:gd name="T20" fmla="*/ 1 w 80"/>
                  <a:gd name="T21" fmla="*/ 1 h 87"/>
                  <a:gd name="T22" fmla="*/ 1 w 80"/>
                  <a:gd name="T23" fmla="*/ 1 h 87"/>
                  <a:gd name="T24" fmla="*/ 0 w 80"/>
                  <a:gd name="T25" fmla="*/ 1 h 87"/>
                  <a:gd name="T26" fmla="*/ 1 w 80"/>
                  <a:gd name="T27" fmla="*/ 1 h 87"/>
                  <a:gd name="T28" fmla="*/ 1 w 80"/>
                  <a:gd name="T29" fmla="*/ 1 h 87"/>
                  <a:gd name="T30" fmla="*/ 1 w 80"/>
                  <a:gd name="T31" fmla="*/ 1 h 87"/>
                  <a:gd name="T32" fmla="*/ 1 w 80"/>
                  <a:gd name="T33" fmla="*/ 0 h 8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0"/>
                  <a:gd name="T52" fmla="*/ 0 h 87"/>
                  <a:gd name="T53" fmla="*/ 80 w 80"/>
                  <a:gd name="T54" fmla="*/ 87 h 8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0" h="87">
                    <a:moveTo>
                      <a:pt x="40" y="0"/>
                    </a:moveTo>
                    <a:lnTo>
                      <a:pt x="56" y="3"/>
                    </a:lnTo>
                    <a:lnTo>
                      <a:pt x="68" y="13"/>
                    </a:lnTo>
                    <a:lnTo>
                      <a:pt x="77" y="26"/>
                    </a:lnTo>
                    <a:lnTo>
                      <a:pt x="80" y="44"/>
                    </a:lnTo>
                    <a:lnTo>
                      <a:pt x="77" y="61"/>
                    </a:lnTo>
                    <a:lnTo>
                      <a:pt x="68" y="74"/>
                    </a:lnTo>
                    <a:lnTo>
                      <a:pt x="56" y="84"/>
                    </a:lnTo>
                    <a:lnTo>
                      <a:pt x="40" y="87"/>
                    </a:lnTo>
                    <a:lnTo>
                      <a:pt x="24" y="84"/>
                    </a:lnTo>
                    <a:lnTo>
                      <a:pt x="12" y="74"/>
                    </a:lnTo>
                    <a:lnTo>
                      <a:pt x="3" y="61"/>
                    </a:lnTo>
                    <a:lnTo>
                      <a:pt x="0" y="44"/>
                    </a:lnTo>
                    <a:lnTo>
                      <a:pt x="3" y="26"/>
                    </a:lnTo>
                    <a:lnTo>
                      <a:pt x="12" y="13"/>
                    </a:lnTo>
                    <a:lnTo>
                      <a:pt x="24" y="3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413" name="Freeform 207"/>
              <p:cNvSpPr>
                <a:spLocks/>
              </p:cNvSpPr>
              <p:nvPr/>
            </p:nvSpPr>
            <p:spPr bwMode="auto">
              <a:xfrm>
                <a:off x="3557" y="2850"/>
                <a:ext cx="34" cy="36"/>
              </a:xfrm>
              <a:custGeom>
                <a:avLst/>
                <a:gdLst>
                  <a:gd name="T0" fmla="*/ 1 w 67"/>
                  <a:gd name="T1" fmla="*/ 0 h 72"/>
                  <a:gd name="T2" fmla="*/ 1 w 67"/>
                  <a:gd name="T3" fmla="*/ 1 h 72"/>
                  <a:gd name="T4" fmla="*/ 1 w 67"/>
                  <a:gd name="T5" fmla="*/ 1 h 72"/>
                  <a:gd name="T6" fmla="*/ 1 w 67"/>
                  <a:gd name="T7" fmla="*/ 1 h 72"/>
                  <a:gd name="T8" fmla="*/ 1 w 67"/>
                  <a:gd name="T9" fmla="*/ 1 h 72"/>
                  <a:gd name="T10" fmla="*/ 1 w 67"/>
                  <a:gd name="T11" fmla="*/ 1 h 72"/>
                  <a:gd name="T12" fmla="*/ 1 w 67"/>
                  <a:gd name="T13" fmla="*/ 1 h 72"/>
                  <a:gd name="T14" fmla="*/ 1 w 67"/>
                  <a:gd name="T15" fmla="*/ 1 h 72"/>
                  <a:gd name="T16" fmla="*/ 1 w 67"/>
                  <a:gd name="T17" fmla="*/ 1 h 72"/>
                  <a:gd name="T18" fmla="*/ 1 w 67"/>
                  <a:gd name="T19" fmla="*/ 1 h 72"/>
                  <a:gd name="T20" fmla="*/ 1 w 67"/>
                  <a:gd name="T21" fmla="*/ 1 h 72"/>
                  <a:gd name="T22" fmla="*/ 1 w 67"/>
                  <a:gd name="T23" fmla="*/ 1 h 72"/>
                  <a:gd name="T24" fmla="*/ 0 w 67"/>
                  <a:gd name="T25" fmla="*/ 1 h 72"/>
                  <a:gd name="T26" fmla="*/ 1 w 67"/>
                  <a:gd name="T27" fmla="*/ 1 h 72"/>
                  <a:gd name="T28" fmla="*/ 1 w 67"/>
                  <a:gd name="T29" fmla="*/ 1 h 72"/>
                  <a:gd name="T30" fmla="*/ 1 w 67"/>
                  <a:gd name="T31" fmla="*/ 1 h 72"/>
                  <a:gd name="T32" fmla="*/ 1 w 67"/>
                  <a:gd name="T33" fmla="*/ 0 h 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72"/>
                  <a:gd name="T53" fmla="*/ 67 w 67"/>
                  <a:gd name="T54" fmla="*/ 72 h 7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72">
                    <a:moveTo>
                      <a:pt x="32" y="0"/>
                    </a:moveTo>
                    <a:lnTo>
                      <a:pt x="46" y="4"/>
                    </a:lnTo>
                    <a:lnTo>
                      <a:pt x="56" y="10"/>
                    </a:lnTo>
                    <a:lnTo>
                      <a:pt x="64" y="21"/>
                    </a:lnTo>
                    <a:lnTo>
                      <a:pt x="67" y="36"/>
                    </a:lnTo>
                    <a:lnTo>
                      <a:pt x="64" y="49"/>
                    </a:lnTo>
                    <a:lnTo>
                      <a:pt x="56" y="60"/>
                    </a:lnTo>
                    <a:lnTo>
                      <a:pt x="46" y="68"/>
                    </a:lnTo>
                    <a:lnTo>
                      <a:pt x="32" y="72"/>
                    </a:lnTo>
                    <a:lnTo>
                      <a:pt x="21" y="68"/>
                    </a:lnTo>
                    <a:lnTo>
                      <a:pt x="10" y="60"/>
                    </a:lnTo>
                    <a:lnTo>
                      <a:pt x="3" y="49"/>
                    </a:lnTo>
                    <a:lnTo>
                      <a:pt x="0" y="36"/>
                    </a:lnTo>
                    <a:lnTo>
                      <a:pt x="3" y="21"/>
                    </a:lnTo>
                    <a:lnTo>
                      <a:pt x="10" y="10"/>
                    </a:lnTo>
                    <a:lnTo>
                      <a:pt x="21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414" name="Freeform 208"/>
              <p:cNvSpPr>
                <a:spLocks/>
              </p:cNvSpPr>
              <p:nvPr/>
            </p:nvSpPr>
            <p:spPr bwMode="auto">
              <a:xfrm>
                <a:off x="3563" y="2720"/>
                <a:ext cx="30" cy="34"/>
              </a:xfrm>
              <a:custGeom>
                <a:avLst/>
                <a:gdLst>
                  <a:gd name="T0" fmla="*/ 0 w 61"/>
                  <a:gd name="T1" fmla="*/ 0 h 69"/>
                  <a:gd name="T2" fmla="*/ 0 w 61"/>
                  <a:gd name="T3" fmla="*/ 0 h 69"/>
                  <a:gd name="T4" fmla="*/ 0 w 61"/>
                  <a:gd name="T5" fmla="*/ 0 h 69"/>
                  <a:gd name="T6" fmla="*/ 0 w 61"/>
                  <a:gd name="T7" fmla="*/ 0 h 69"/>
                  <a:gd name="T8" fmla="*/ 0 w 61"/>
                  <a:gd name="T9" fmla="*/ 0 h 69"/>
                  <a:gd name="T10" fmla="*/ 0 w 61"/>
                  <a:gd name="T11" fmla="*/ 0 h 69"/>
                  <a:gd name="T12" fmla="*/ 0 w 61"/>
                  <a:gd name="T13" fmla="*/ 0 h 69"/>
                  <a:gd name="T14" fmla="*/ 0 w 61"/>
                  <a:gd name="T15" fmla="*/ 0 h 69"/>
                  <a:gd name="T16" fmla="*/ 0 w 61"/>
                  <a:gd name="T17" fmla="*/ 0 h 69"/>
                  <a:gd name="T18" fmla="*/ 0 w 61"/>
                  <a:gd name="T19" fmla="*/ 0 h 69"/>
                  <a:gd name="T20" fmla="*/ 0 w 61"/>
                  <a:gd name="T21" fmla="*/ 0 h 69"/>
                  <a:gd name="T22" fmla="*/ 0 w 61"/>
                  <a:gd name="T23" fmla="*/ 0 h 69"/>
                  <a:gd name="T24" fmla="*/ 0 w 61"/>
                  <a:gd name="T25" fmla="*/ 0 h 69"/>
                  <a:gd name="T26" fmla="*/ 0 w 61"/>
                  <a:gd name="T27" fmla="*/ 0 h 69"/>
                  <a:gd name="T28" fmla="*/ 0 w 61"/>
                  <a:gd name="T29" fmla="*/ 0 h 69"/>
                  <a:gd name="T30" fmla="*/ 0 w 61"/>
                  <a:gd name="T31" fmla="*/ 0 h 69"/>
                  <a:gd name="T32" fmla="*/ 0 w 61"/>
                  <a:gd name="T33" fmla="*/ 0 h 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"/>
                  <a:gd name="T52" fmla="*/ 0 h 69"/>
                  <a:gd name="T53" fmla="*/ 61 w 61"/>
                  <a:gd name="T54" fmla="*/ 69 h 6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" h="69">
                    <a:moveTo>
                      <a:pt x="30" y="0"/>
                    </a:moveTo>
                    <a:lnTo>
                      <a:pt x="42" y="4"/>
                    </a:lnTo>
                    <a:lnTo>
                      <a:pt x="52" y="10"/>
                    </a:lnTo>
                    <a:lnTo>
                      <a:pt x="58" y="22"/>
                    </a:lnTo>
                    <a:lnTo>
                      <a:pt x="61" y="35"/>
                    </a:lnTo>
                    <a:lnTo>
                      <a:pt x="58" y="48"/>
                    </a:lnTo>
                    <a:lnTo>
                      <a:pt x="52" y="59"/>
                    </a:lnTo>
                    <a:lnTo>
                      <a:pt x="42" y="65"/>
                    </a:lnTo>
                    <a:lnTo>
                      <a:pt x="30" y="69"/>
                    </a:lnTo>
                    <a:lnTo>
                      <a:pt x="18" y="65"/>
                    </a:lnTo>
                    <a:lnTo>
                      <a:pt x="9" y="59"/>
                    </a:lnTo>
                    <a:lnTo>
                      <a:pt x="3" y="48"/>
                    </a:lnTo>
                    <a:lnTo>
                      <a:pt x="0" y="35"/>
                    </a:lnTo>
                    <a:lnTo>
                      <a:pt x="3" y="22"/>
                    </a:lnTo>
                    <a:lnTo>
                      <a:pt x="9" y="10"/>
                    </a:lnTo>
                    <a:lnTo>
                      <a:pt x="18" y="4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415" name="Freeform 209"/>
              <p:cNvSpPr>
                <a:spLocks/>
              </p:cNvSpPr>
              <p:nvPr/>
            </p:nvSpPr>
            <p:spPr bwMode="auto">
              <a:xfrm>
                <a:off x="3561" y="2854"/>
                <a:ext cx="26" cy="28"/>
              </a:xfrm>
              <a:custGeom>
                <a:avLst/>
                <a:gdLst>
                  <a:gd name="T0" fmla="*/ 1 w 52"/>
                  <a:gd name="T1" fmla="*/ 0 h 56"/>
                  <a:gd name="T2" fmla="*/ 1 w 52"/>
                  <a:gd name="T3" fmla="*/ 1 h 56"/>
                  <a:gd name="T4" fmla="*/ 1 w 52"/>
                  <a:gd name="T5" fmla="*/ 1 h 56"/>
                  <a:gd name="T6" fmla="*/ 1 w 52"/>
                  <a:gd name="T7" fmla="*/ 1 h 56"/>
                  <a:gd name="T8" fmla="*/ 1 w 52"/>
                  <a:gd name="T9" fmla="*/ 1 h 56"/>
                  <a:gd name="T10" fmla="*/ 1 w 52"/>
                  <a:gd name="T11" fmla="*/ 1 h 56"/>
                  <a:gd name="T12" fmla="*/ 1 w 52"/>
                  <a:gd name="T13" fmla="*/ 1 h 56"/>
                  <a:gd name="T14" fmla="*/ 1 w 52"/>
                  <a:gd name="T15" fmla="*/ 1 h 56"/>
                  <a:gd name="T16" fmla="*/ 1 w 52"/>
                  <a:gd name="T17" fmla="*/ 1 h 56"/>
                  <a:gd name="T18" fmla="*/ 1 w 52"/>
                  <a:gd name="T19" fmla="*/ 1 h 56"/>
                  <a:gd name="T20" fmla="*/ 1 w 52"/>
                  <a:gd name="T21" fmla="*/ 1 h 56"/>
                  <a:gd name="T22" fmla="*/ 1 w 52"/>
                  <a:gd name="T23" fmla="*/ 1 h 56"/>
                  <a:gd name="T24" fmla="*/ 0 w 52"/>
                  <a:gd name="T25" fmla="*/ 1 h 56"/>
                  <a:gd name="T26" fmla="*/ 1 w 52"/>
                  <a:gd name="T27" fmla="*/ 1 h 56"/>
                  <a:gd name="T28" fmla="*/ 1 w 52"/>
                  <a:gd name="T29" fmla="*/ 1 h 56"/>
                  <a:gd name="T30" fmla="*/ 1 w 52"/>
                  <a:gd name="T31" fmla="*/ 1 h 56"/>
                  <a:gd name="T32" fmla="*/ 1 w 52"/>
                  <a:gd name="T33" fmla="*/ 0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56"/>
                  <a:gd name="T53" fmla="*/ 52 w 52"/>
                  <a:gd name="T54" fmla="*/ 56 h 5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56">
                    <a:moveTo>
                      <a:pt x="27" y="0"/>
                    </a:moveTo>
                    <a:lnTo>
                      <a:pt x="36" y="2"/>
                    </a:lnTo>
                    <a:lnTo>
                      <a:pt x="45" y="8"/>
                    </a:lnTo>
                    <a:lnTo>
                      <a:pt x="51" y="18"/>
                    </a:lnTo>
                    <a:lnTo>
                      <a:pt x="52" y="28"/>
                    </a:lnTo>
                    <a:lnTo>
                      <a:pt x="51" y="39"/>
                    </a:lnTo>
                    <a:lnTo>
                      <a:pt x="45" y="47"/>
                    </a:lnTo>
                    <a:lnTo>
                      <a:pt x="36" y="54"/>
                    </a:lnTo>
                    <a:lnTo>
                      <a:pt x="27" y="56"/>
                    </a:lnTo>
                    <a:lnTo>
                      <a:pt x="17" y="54"/>
                    </a:lnTo>
                    <a:lnTo>
                      <a:pt x="8" y="47"/>
                    </a:lnTo>
                    <a:lnTo>
                      <a:pt x="2" y="39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7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416" name="Freeform 210"/>
              <p:cNvSpPr>
                <a:spLocks/>
              </p:cNvSpPr>
              <p:nvPr/>
            </p:nvSpPr>
            <p:spPr bwMode="auto">
              <a:xfrm>
                <a:off x="3565" y="2723"/>
                <a:ext cx="24" cy="26"/>
              </a:xfrm>
              <a:custGeom>
                <a:avLst/>
                <a:gdLst>
                  <a:gd name="T0" fmla="*/ 0 w 49"/>
                  <a:gd name="T1" fmla="*/ 0 h 54"/>
                  <a:gd name="T2" fmla="*/ 0 w 49"/>
                  <a:gd name="T3" fmla="*/ 0 h 54"/>
                  <a:gd name="T4" fmla="*/ 0 w 49"/>
                  <a:gd name="T5" fmla="*/ 0 h 54"/>
                  <a:gd name="T6" fmla="*/ 0 w 49"/>
                  <a:gd name="T7" fmla="*/ 0 h 54"/>
                  <a:gd name="T8" fmla="*/ 0 w 49"/>
                  <a:gd name="T9" fmla="*/ 0 h 54"/>
                  <a:gd name="T10" fmla="*/ 0 w 49"/>
                  <a:gd name="T11" fmla="*/ 0 h 54"/>
                  <a:gd name="T12" fmla="*/ 0 w 49"/>
                  <a:gd name="T13" fmla="*/ 0 h 54"/>
                  <a:gd name="T14" fmla="*/ 0 w 49"/>
                  <a:gd name="T15" fmla="*/ 0 h 54"/>
                  <a:gd name="T16" fmla="*/ 0 w 49"/>
                  <a:gd name="T17" fmla="*/ 0 h 54"/>
                  <a:gd name="T18" fmla="*/ 0 w 49"/>
                  <a:gd name="T19" fmla="*/ 0 h 54"/>
                  <a:gd name="T20" fmla="*/ 0 w 49"/>
                  <a:gd name="T21" fmla="*/ 0 h 54"/>
                  <a:gd name="T22" fmla="*/ 0 w 49"/>
                  <a:gd name="T23" fmla="*/ 0 h 54"/>
                  <a:gd name="T24" fmla="*/ 0 w 49"/>
                  <a:gd name="T25" fmla="*/ 0 h 54"/>
                  <a:gd name="T26" fmla="*/ 0 w 49"/>
                  <a:gd name="T27" fmla="*/ 0 h 54"/>
                  <a:gd name="T28" fmla="*/ 0 w 49"/>
                  <a:gd name="T29" fmla="*/ 0 h 54"/>
                  <a:gd name="T30" fmla="*/ 0 w 49"/>
                  <a:gd name="T31" fmla="*/ 0 h 54"/>
                  <a:gd name="T32" fmla="*/ 0 w 49"/>
                  <a:gd name="T33" fmla="*/ 0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54"/>
                  <a:gd name="T53" fmla="*/ 49 w 49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54">
                    <a:moveTo>
                      <a:pt x="23" y="0"/>
                    </a:moveTo>
                    <a:lnTo>
                      <a:pt x="32" y="2"/>
                    </a:lnTo>
                    <a:lnTo>
                      <a:pt x="41" y="8"/>
                    </a:lnTo>
                    <a:lnTo>
                      <a:pt x="47" y="18"/>
                    </a:lnTo>
                    <a:lnTo>
                      <a:pt x="49" y="28"/>
                    </a:lnTo>
                    <a:lnTo>
                      <a:pt x="47" y="38"/>
                    </a:lnTo>
                    <a:lnTo>
                      <a:pt x="41" y="46"/>
                    </a:lnTo>
                    <a:lnTo>
                      <a:pt x="32" y="52"/>
                    </a:lnTo>
                    <a:lnTo>
                      <a:pt x="23" y="54"/>
                    </a:lnTo>
                    <a:lnTo>
                      <a:pt x="14" y="52"/>
                    </a:lnTo>
                    <a:lnTo>
                      <a:pt x="7" y="46"/>
                    </a:lnTo>
                    <a:lnTo>
                      <a:pt x="1" y="38"/>
                    </a:lnTo>
                    <a:lnTo>
                      <a:pt x="0" y="28"/>
                    </a:lnTo>
                    <a:lnTo>
                      <a:pt x="1" y="18"/>
                    </a:lnTo>
                    <a:lnTo>
                      <a:pt x="7" y="8"/>
                    </a:lnTo>
                    <a:lnTo>
                      <a:pt x="14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417" name="Freeform 211"/>
              <p:cNvSpPr>
                <a:spLocks/>
              </p:cNvSpPr>
              <p:nvPr/>
            </p:nvSpPr>
            <p:spPr bwMode="auto">
              <a:xfrm>
                <a:off x="3564" y="2856"/>
                <a:ext cx="19" cy="22"/>
              </a:xfrm>
              <a:custGeom>
                <a:avLst/>
                <a:gdLst>
                  <a:gd name="T0" fmla="*/ 0 w 39"/>
                  <a:gd name="T1" fmla="*/ 0 h 43"/>
                  <a:gd name="T2" fmla="*/ 0 w 39"/>
                  <a:gd name="T3" fmla="*/ 1 h 43"/>
                  <a:gd name="T4" fmla="*/ 0 w 39"/>
                  <a:gd name="T5" fmla="*/ 1 h 43"/>
                  <a:gd name="T6" fmla="*/ 0 w 39"/>
                  <a:gd name="T7" fmla="*/ 1 h 43"/>
                  <a:gd name="T8" fmla="*/ 0 w 39"/>
                  <a:gd name="T9" fmla="*/ 1 h 43"/>
                  <a:gd name="T10" fmla="*/ 0 w 39"/>
                  <a:gd name="T11" fmla="*/ 1 h 43"/>
                  <a:gd name="T12" fmla="*/ 0 w 39"/>
                  <a:gd name="T13" fmla="*/ 1 h 43"/>
                  <a:gd name="T14" fmla="*/ 0 w 39"/>
                  <a:gd name="T15" fmla="*/ 1 h 43"/>
                  <a:gd name="T16" fmla="*/ 0 w 39"/>
                  <a:gd name="T17" fmla="*/ 1 h 43"/>
                  <a:gd name="T18" fmla="*/ 0 w 39"/>
                  <a:gd name="T19" fmla="*/ 1 h 43"/>
                  <a:gd name="T20" fmla="*/ 0 w 39"/>
                  <a:gd name="T21" fmla="*/ 1 h 43"/>
                  <a:gd name="T22" fmla="*/ 0 w 39"/>
                  <a:gd name="T23" fmla="*/ 1 h 43"/>
                  <a:gd name="T24" fmla="*/ 0 w 39"/>
                  <a:gd name="T25" fmla="*/ 1 h 43"/>
                  <a:gd name="T26" fmla="*/ 0 w 39"/>
                  <a:gd name="T27" fmla="*/ 1 h 43"/>
                  <a:gd name="T28" fmla="*/ 0 w 39"/>
                  <a:gd name="T29" fmla="*/ 1 h 43"/>
                  <a:gd name="T30" fmla="*/ 0 w 39"/>
                  <a:gd name="T31" fmla="*/ 1 h 43"/>
                  <a:gd name="T32" fmla="*/ 0 w 39"/>
                  <a:gd name="T33" fmla="*/ 0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43"/>
                  <a:gd name="T53" fmla="*/ 39 w 39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43">
                    <a:moveTo>
                      <a:pt x="19" y="0"/>
                    </a:moveTo>
                    <a:lnTo>
                      <a:pt x="27" y="1"/>
                    </a:lnTo>
                    <a:lnTo>
                      <a:pt x="33" y="6"/>
                    </a:lnTo>
                    <a:lnTo>
                      <a:pt x="37" y="13"/>
                    </a:lnTo>
                    <a:lnTo>
                      <a:pt x="39" y="22"/>
                    </a:lnTo>
                    <a:lnTo>
                      <a:pt x="37" y="30"/>
                    </a:lnTo>
                    <a:lnTo>
                      <a:pt x="33" y="37"/>
                    </a:lnTo>
                    <a:lnTo>
                      <a:pt x="27" y="42"/>
                    </a:lnTo>
                    <a:lnTo>
                      <a:pt x="19" y="43"/>
                    </a:lnTo>
                    <a:lnTo>
                      <a:pt x="12" y="42"/>
                    </a:lnTo>
                    <a:lnTo>
                      <a:pt x="6" y="37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2" y="13"/>
                    </a:lnTo>
                    <a:lnTo>
                      <a:pt x="6" y="6"/>
                    </a:lnTo>
                    <a:lnTo>
                      <a:pt x="12" y="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418" name="Freeform 212"/>
              <p:cNvSpPr>
                <a:spLocks/>
              </p:cNvSpPr>
              <p:nvPr/>
            </p:nvSpPr>
            <p:spPr bwMode="auto">
              <a:xfrm>
                <a:off x="3563" y="2725"/>
                <a:ext cx="16" cy="17"/>
              </a:xfrm>
              <a:custGeom>
                <a:avLst/>
                <a:gdLst>
                  <a:gd name="T0" fmla="*/ 1 w 31"/>
                  <a:gd name="T1" fmla="*/ 0 h 34"/>
                  <a:gd name="T2" fmla="*/ 1 w 31"/>
                  <a:gd name="T3" fmla="*/ 1 h 34"/>
                  <a:gd name="T4" fmla="*/ 1 w 31"/>
                  <a:gd name="T5" fmla="*/ 1 h 34"/>
                  <a:gd name="T6" fmla="*/ 1 w 31"/>
                  <a:gd name="T7" fmla="*/ 1 h 34"/>
                  <a:gd name="T8" fmla="*/ 1 w 31"/>
                  <a:gd name="T9" fmla="*/ 1 h 34"/>
                  <a:gd name="T10" fmla="*/ 1 w 31"/>
                  <a:gd name="T11" fmla="*/ 1 h 34"/>
                  <a:gd name="T12" fmla="*/ 1 w 31"/>
                  <a:gd name="T13" fmla="*/ 1 h 34"/>
                  <a:gd name="T14" fmla="*/ 1 w 31"/>
                  <a:gd name="T15" fmla="*/ 1 h 34"/>
                  <a:gd name="T16" fmla="*/ 1 w 31"/>
                  <a:gd name="T17" fmla="*/ 1 h 34"/>
                  <a:gd name="T18" fmla="*/ 1 w 31"/>
                  <a:gd name="T19" fmla="*/ 1 h 34"/>
                  <a:gd name="T20" fmla="*/ 1 w 31"/>
                  <a:gd name="T21" fmla="*/ 1 h 34"/>
                  <a:gd name="T22" fmla="*/ 1 w 31"/>
                  <a:gd name="T23" fmla="*/ 1 h 34"/>
                  <a:gd name="T24" fmla="*/ 0 w 31"/>
                  <a:gd name="T25" fmla="*/ 1 h 34"/>
                  <a:gd name="T26" fmla="*/ 1 w 31"/>
                  <a:gd name="T27" fmla="*/ 1 h 34"/>
                  <a:gd name="T28" fmla="*/ 1 w 31"/>
                  <a:gd name="T29" fmla="*/ 1 h 34"/>
                  <a:gd name="T30" fmla="*/ 1 w 31"/>
                  <a:gd name="T31" fmla="*/ 1 h 34"/>
                  <a:gd name="T32" fmla="*/ 1 w 31"/>
                  <a:gd name="T33" fmla="*/ 0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34"/>
                  <a:gd name="T53" fmla="*/ 31 w 31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34">
                    <a:moveTo>
                      <a:pt x="16" y="0"/>
                    </a:moveTo>
                    <a:lnTo>
                      <a:pt x="22" y="2"/>
                    </a:lnTo>
                    <a:lnTo>
                      <a:pt x="26" y="5"/>
                    </a:lnTo>
                    <a:lnTo>
                      <a:pt x="29" y="12"/>
                    </a:lnTo>
                    <a:lnTo>
                      <a:pt x="31" y="18"/>
                    </a:lnTo>
                    <a:lnTo>
                      <a:pt x="29" y="25"/>
                    </a:lnTo>
                    <a:lnTo>
                      <a:pt x="26" y="29"/>
                    </a:lnTo>
                    <a:lnTo>
                      <a:pt x="22" y="33"/>
                    </a:lnTo>
                    <a:lnTo>
                      <a:pt x="16" y="34"/>
                    </a:lnTo>
                    <a:lnTo>
                      <a:pt x="10" y="33"/>
                    </a:lnTo>
                    <a:lnTo>
                      <a:pt x="4" y="29"/>
                    </a:lnTo>
                    <a:lnTo>
                      <a:pt x="1" y="25"/>
                    </a:lnTo>
                    <a:lnTo>
                      <a:pt x="0" y="18"/>
                    </a:lnTo>
                    <a:lnTo>
                      <a:pt x="1" y="12"/>
                    </a:lnTo>
                    <a:lnTo>
                      <a:pt x="4" y="5"/>
                    </a:lnTo>
                    <a:lnTo>
                      <a:pt x="10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419" name="Freeform 213"/>
              <p:cNvSpPr>
                <a:spLocks/>
              </p:cNvSpPr>
              <p:nvPr/>
            </p:nvSpPr>
            <p:spPr bwMode="auto">
              <a:xfrm>
                <a:off x="3563" y="2858"/>
                <a:ext cx="12" cy="14"/>
              </a:xfrm>
              <a:custGeom>
                <a:avLst/>
                <a:gdLst>
                  <a:gd name="T0" fmla="*/ 0 w 25"/>
                  <a:gd name="T1" fmla="*/ 0 h 28"/>
                  <a:gd name="T2" fmla="*/ 0 w 25"/>
                  <a:gd name="T3" fmla="*/ 1 h 28"/>
                  <a:gd name="T4" fmla="*/ 0 w 25"/>
                  <a:gd name="T5" fmla="*/ 1 h 28"/>
                  <a:gd name="T6" fmla="*/ 0 w 25"/>
                  <a:gd name="T7" fmla="*/ 1 h 28"/>
                  <a:gd name="T8" fmla="*/ 0 w 25"/>
                  <a:gd name="T9" fmla="*/ 1 h 28"/>
                  <a:gd name="T10" fmla="*/ 0 w 25"/>
                  <a:gd name="T11" fmla="*/ 1 h 28"/>
                  <a:gd name="T12" fmla="*/ 0 w 25"/>
                  <a:gd name="T13" fmla="*/ 1 h 28"/>
                  <a:gd name="T14" fmla="*/ 0 w 25"/>
                  <a:gd name="T15" fmla="*/ 1 h 28"/>
                  <a:gd name="T16" fmla="*/ 0 w 25"/>
                  <a:gd name="T17" fmla="*/ 1 h 28"/>
                  <a:gd name="T18" fmla="*/ 0 w 25"/>
                  <a:gd name="T19" fmla="*/ 1 h 28"/>
                  <a:gd name="T20" fmla="*/ 0 w 25"/>
                  <a:gd name="T21" fmla="*/ 1 h 28"/>
                  <a:gd name="T22" fmla="*/ 0 w 25"/>
                  <a:gd name="T23" fmla="*/ 1 h 28"/>
                  <a:gd name="T24" fmla="*/ 0 w 25"/>
                  <a:gd name="T25" fmla="*/ 1 h 28"/>
                  <a:gd name="T26" fmla="*/ 0 w 25"/>
                  <a:gd name="T27" fmla="*/ 1 h 28"/>
                  <a:gd name="T28" fmla="*/ 0 w 25"/>
                  <a:gd name="T29" fmla="*/ 1 h 28"/>
                  <a:gd name="T30" fmla="*/ 0 w 25"/>
                  <a:gd name="T31" fmla="*/ 1 h 28"/>
                  <a:gd name="T32" fmla="*/ 0 w 25"/>
                  <a:gd name="T33" fmla="*/ 0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28"/>
                  <a:gd name="T53" fmla="*/ 25 w 25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28">
                    <a:moveTo>
                      <a:pt x="14" y="0"/>
                    </a:moveTo>
                    <a:lnTo>
                      <a:pt x="18" y="2"/>
                    </a:lnTo>
                    <a:lnTo>
                      <a:pt x="22" y="4"/>
                    </a:lnTo>
                    <a:lnTo>
                      <a:pt x="24" y="9"/>
                    </a:lnTo>
                    <a:lnTo>
                      <a:pt x="25" y="13"/>
                    </a:lnTo>
                    <a:lnTo>
                      <a:pt x="24" y="20"/>
                    </a:lnTo>
                    <a:lnTo>
                      <a:pt x="22" y="23"/>
                    </a:lnTo>
                    <a:lnTo>
                      <a:pt x="18" y="26"/>
                    </a:lnTo>
                    <a:lnTo>
                      <a:pt x="14" y="28"/>
                    </a:lnTo>
                    <a:lnTo>
                      <a:pt x="8" y="26"/>
                    </a:lnTo>
                    <a:lnTo>
                      <a:pt x="5" y="23"/>
                    </a:lnTo>
                    <a:lnTo>
                      <a:pt x="2" y="20"/>
                    </a:lnTo>
                    <a:lnTo>
                      <a:pt x="0" y="13"/>
                    </a:lnTo>
                    <a:lnTo>
                      <a:pt x="2" y="9"/>
                    </a:lnTo>
                    <a:lnTo>
                      <a:pt x="5" y="4"/>
                    </a:lnTo>
                    <a:lnTo>
                      <a:pt x="8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420" name="Freeform 214"/>
              <p:cNvSpPr>
                <a:spLocks/>
              </p:cNvSpPr>
              <p:nvPr/>
            </p:nvSpPr>
            <p:spPr bwMode="auto">
              <a:xfrm>
                <a:off x="3673" y="2757"/>
                <a:ext cx="12" cy="290"/>
              </a:xfrm>
              <a:custGeom>
                <a:avLst/>
                <a:gdLst>
                  <a:gd name="T0" fmla="*/ 0 w 25"/>
                  <a:gd name="T1" fmla="*/ 1 h 579"/>
                  <a:gd name="T2" fmla="*/ 0 w 25"/>
                  <a:gd name="T3" fmla="*/ 1 h 579"/>
                  <a:gd name="T4" fmla="*/ 0 w 25"/>
                  <a:gd name="T5" fmla="*/ 1 h 579"/>
                  <a:gd name="T6" fmla="*/ 0 w 25"/>
                  <a:gd name="T7" fmla="*/ 0 h 579"/>
                  <a:gd name="T8" fmla="*/ 0 w 25"/>
                  <a:gd name="T9" fmla="*/ 1 h 5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579"/>
                  <a:gd name="T17" fmla="*/ 25 w 25"/>
                  <a:gd name="T18" fmla="*/ 579 h 5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579">
                    <a:moveTo>
                      <a:pt x="0" y="16"/>
                    </a:moveTo>
                    <a:lnTo>
                      <a:pt x="0" y="540"/>
                    </a:lnTo>
                    <a:lnTo>
                      <a:pt x="25" y="579"/>
                    </a:lnTo>
                    <a:lnTo>
                      <a:pt x="25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D18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2199" name="Freeform 215"/>
            <p:cNvSpPr>
              <a:spLocks/>
            </p:cNvSpPr>
            <p:nvPr/>
          </p:nvSpPr>
          <p:spPr bwMode="auto">
            <a:xfrm>
              <a:off x="3495" y="2284"/>
              <a:ext cx="210" cy="42"/>
            </a:xfrm>
            <a:custGeom>
              <a:avLst/>
              <a:gdLst>
                <a:gd name="T0" fmla="*/ 0 w 419"/>
                <a:gd name="T1" fmla="*/ 1 h 83"/>
                <a:gd name="T2" fmla="*/ 0 w 419"/>
                <a:gd name="T3" fmla="*/ 1 h 83"/>
                <a:gd name="T4" fmla="*/ 1 w 419"/>
                <a:gd name="T5" fmla="*/ 1 h 83"/>
                <a:gd name="T6" fmla="*/ 1 w 419"/>
                <a:gd name="T7" fmla="*/ 0 h 83"/>
                <a:gd name="T8" fmla="*/ 0 w 419"/>
                <a:gd name="T9" fmla="*/ 1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9"/>
                <a:gd name="T16" fmla="*/ 0 h 83"/>
                <a:gd name="T17" fmla="*/ 419 w 419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9" h="83">
                  <a:moveTo>
                    <a:pt x="0" y="15"/>
                  </a:moveTo>
                  <a:lnTo>
                    <a:pt x="0" y="83"/>
                  </a:lnTo>
                  <a:lnTo>
                    <a:pt x="419" y="72"/>
                  </a:lnTo>
                  <a:lnTo>
                    <a:pt x="419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200" name="Freeform 216"/>
            <p:cNvSpPr>
              <a:spLocks/>
            </p:cNvSpPr>
            <p:nvPr/>
          </p:nvSpPr>
          <p:spPr bwMode="auto">
            <a:xfrm>
              <a:off x="3502" y="2290"/>
              <a:ext cx="198" cy="26"/>
            </a:xfrm>
            <a:custGeom>
              <a:avLst/>
              <a:gdLst>
                <a:gd name="T0" fmla="*/ 0 w 395"/>
                <a:gd name="T1" fmla="*/ 1 h 52"/>
                <a:gd name="T2" fmla="*/ 0 w 395"/>
                <a:gd name="T3" fmla="*/ 1 h 52"/>
                <a:gd name="T4" fmla="*/ 1 w 395"/>
                <a:gd name="T5" fmla="*/ 1 h 52"/>
                <a:gd name="T6" fmla="*/ 1 w 395"/>
                <a:gd name="T7" fmla="*/ 0 h 52"/>
                <a:gd name="T8" fmla="*/ 0 w 395"/>
                <a:gd name="T9" fmla="*/ 1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5"/>
                <a:gd name="T16" fmla="*/ 0 h 52"/>
                <a:gd name="T17" fmla="*/ 395 w 39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5" h="52">
                  <a:moveTo>
                    <a:pt x="0" y="10"/>
                  </a:moveTo>
                  <a:lnTo>
                    <a:pt x="0" y="52"/>
                  </a:lnTo>
                  <a:lnTo>
                    <a:pt x="395" y="40"/>
                  </a:lnTo>
                  <a:lnTo>
                    <a:pt x="394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201" name="Freeform 217"/>
            <p:cNvSpPr>
              <a:spLocks/>
            </p:cNvSpPr>
            <p:nvPr/>
          </p:nvSpPr>
          <p:spPr bwMode="auto">
            <a:xfrm>
              <a:off x="3484" y="2347"/>
              <a:ext cx="224" cy="14"/>
            </a:xfrm>
            <a:custGeom>
              <a:avLst/>
              <a:gdLst>
                <a:gd name="T0" fmla="*/ 1 w 447"/>
                <a:gd name="T1" fmla="*/ 1 h 28"/>
                <a:gd name="T2" fmla="*/ 1 w 447"/>
                <a:gd name="T3" fmla="*/ 0 h 28"/>
                <a:gd name="T4" fmla="*/ 1 w 447"/>
                <a:gd name="T5" fmla="*/ 1 h 28"/>
                <a:gd name="T6" fmla="*/ 0 w 447"/>
                <a:gd name="T7" fmla="*/ 1 h 28"/>
                <a:gd name="T8" fmla="*/ 1 w 447"/>
                <a:gd name="T9" fmla="*/ 1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7"/>
                <a:gd name="T16" fmla="*/ 0 h 28"/>
                <a:gd name="T17" fmla="*/ 447 w 44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7" h="28">
                  <a:moveTo>
                    <a:pt x="4" y="12"/>
                  </a:moveTo>
                  <a:lnTo>
                    <a:pt x="447" y="0"/>
                  </a:lnTo>
                  <a:lnTo>
                    <a:pt x="447" y="12"/>
                  </a:lnTo>
                  <a:lnTo>
                    <a:pt x="0" y="28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202" name="Freeform 218"/>
            <p:cNvSpPr>
              <a:spLocks/>
            </p:cNvSpPr>
            <p:nvPr/>
          </p:nvSpPr>
          <p:spPr bwMode="auto">
            <a:xfrm>
              <a:off x="3484" y="2435"/>
              <a:ext cx="224" cy="14"/>
            </a:xfrm>
            <a:custGeom>
              <a:avLst/>
              <a:gdLst>
                <a:gd name="T0" fmla="*/ 1 w 447"/>
                <a:gd name="T1" fmla="*/ 1 h 28"/>
                <a:gd name="T2" fmla="*/ 1 w 447"/>
                <a:gd name="T3" fmla="*/ 0 h 28"/>
                <a:gd name="T4" fmla="*/ 1 w 447"/>
                <a:gd name="T5" fmla="*/ 1 h 28"/>
                <a:gd name="T6" fmla="*/ 0 w 447"/>
                <a:gd name="T7" fmla="*/ 1 h 28"/>
                <a:gd name="T8" fmla="*/ 1 w 447"/>
                <a:gd name="T9" fmla="*/ 1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7"/>
                <a:gd name="T16" fmla="*/ 0 h 28"/>
                <a:gd name="T17" fmla="*/ 447 w 44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7" h="28">
                  <a:moveTo>
                    <a:pt x="4" y="12"/>
                  </a:moveTo>
                  <a:lnTo>
                    <a:pt x="447" y="0"/>
                  </a:lnTo>
                  <a:lnTo>
                    <a:pt x="447" y="12"/>
                  </a:lnTo>
                  <a:lnTo>
                    <a:pt x="0" y="28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203" name="Freeform 219"/>
            <p:cNvSpPr>
              <a:spLocks/>
            </p:cNvSpPr>
            <p:nvPr/>
          </p:nvSpPr>
          <p:spPr bwMode="auto">
            <a:xfrm>
              <a:off x="3484" y="2503"/>
              <a:ext cx="224" cy="13"/>
            </a:xfrm>
            <a:custGeom>
              <a:avLst/>
              <a:gdLst>
                <a:gd name="T0" fmla="*/ 1 w 447"/>
                <a:gd name="T1" fmla="*/ 0 h 28"/>
                <a:gd name="T2" fmla="*/ 1 w 447"/>
                <a:gd name="T3" fmla="*/ 0 h 28"/>
                <a:gd name="T4" fmla="*/ 1 w 447"/>
                <a:gd name="T5" fmla="*/ 0 h 28"/>
                <a:gd name="T6" fmla="*/ 0 w 447"/>
                <a:gd name="T7" fmla="*/ 0 h 28"/>
                <a:gd name="T8" fmla="*/ 1 w 44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7"/>
                <a:gd name="T16" fmla="*/ 0 h 28"/>
                <a:gd name="T17" fmla="*/ 447 w 44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7" h="28">
                  <a:moveTo>
                    <a:pt x="4" y="12"/>
                  </a:moveTo>
                  <a:lnTo>
                    <a:pt x="447" y="0"/>
                  </a:lnTo>
                  <a:lnTo>
                    <a:pt x="447" y="12"/>
                  </a:lnTo>
                  <a:lnTo>
                    <a:pt x="0" y="28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204" name="Freeform 220"/>
            <p:cNvSpPr>
              <a:spLocks/>
            </p:cNvSpPr>
            <p:nvPr/>
          </p:nvSpPr>
          <p:spPr bwMode="auto">
            <a:xfrm>
              <a:off x="3484" y="2574"/>
              <a:ext cx="224" cy="14"/>
            </a:xfrm>
            <a:custGeom>
              <a:avLst/>
              <a:gdLst>
                <a:gd name="T0" fmla="*/ 1 w 447"/>
                <a:gd name="T1" fmla="*/ 1 h 28"/>
                <a:gd name="T2" fmla="*/ 1 w 447"/>
                <a:gd name="T3" fmla="*/ 0 h 28"/>
                <a:gd name="T4" fmla="*/ 1 w 447"/>
                <a:gd name="T5" fmla="*/ 1 h 28"/>
                <a:gd name="T6" fmla="*/ 0 w 447"/>
                <a:gd name="T7" fmla="*/ 1 h 28"/>
                <a:gd name="T8" fmla="*/ 1 w 447"/>
                <a:gd name="T9" fmla="*/ 1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7"/>
                <a:gd name="T16" fmla="*/ 0 h 28"/>
                <a:gd name="T17" fmla="*/ 447 w 44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7" h="28">
                  <a:moveTo>
                    <a:pt x="4" y="12"/>
                  </a:moveTo>
                  <a:lnTo>
                    <a:pt x="447" y="0"/>
                  </a:lnTo>
                  <a:lnTo>
                    <a:pt x="447" y="12"/>
                  </a:lnTo>
                  <a:lnTo>
                    <a:pt x="0" y="28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205" name="Freeform 221"/>
            <p:cNvSpPr>
              <a:spLocks/>
            </p:cNvSpPr>
            <p:nvPr/>
          </p:nvSpPr>
          <p:spPr bwMode="auto">
            <a:xfrm>
              <a:off x="3504" y="2327"/>
              <a:ext cx="15" cy="21"/>
            </a:xfrm>
            <a:custGeom>
              <a:avLst/>
              <a:gdLst>
                <a:gd name="T0" fmla="*/ 1 w 30"/>
                <a:gd name="T1" fmla="*/ 0 h 42"/>
                <a:gd name="T2" fmla="*/ 1 w 30"/>
                <a:gd name="T3" fmla="*/ 1 h 42"/>
                <a:gd name="T4" fmla="*/ 1 w 30"/>
                <a:gd name="T5" fmla="*/ 1 h 42"/>
                <a:gd name="T6" fmla="*/ 1 w 30"/>
                <a:gd name="T7" fmla="*/ 1 h 42"/>
                <a:gd name="T8" fmla="*/ 1 w 30"/>
                <a:gd name="T9" fmla="*/ 1 h 42"/>
                <a:gd name="T10" fmla="*/ 1 w 30"/>
                <a:gd name="T11" fmla="*/ 1 h 42"/>
                <a:gd name="T12" fmla="*/ 1 w 30"/>
                <a:gd name="T13" fmla="*/ 1 h 42"/>
                <a:gd name="T14" fmla="*/ 1 w 30"/>
                <a:gd name="T15" fmla="*/ 1 h 42"/>
                <a:gd name="T16" fmla="*/ 1 w 30"/>
                <a:gd name="T17" fmla="*/ 1 h 42"/>
                <a:gd name="T18" fmla="*/ 1 w 30"/>
                <a:gd name="T19" fmla="*/ 1 h 42"/>
                <a:gd name="T20" fmla="*/ 1 w 30"/>
                <a:gd name="T21" fmla="*/ 1 h 42"/>
                <a:gd name="T22" fmla="*/ 1 w 30"/>
                <a:gd name="T23" fmla="*/ 1 h 42"/>
                <a:gd name="T24" fmla="*/ 0 w 30"/>
                <a:gd name="T25" fmla="*/ 1 h 42"/>
                <a:gd name="T26" fmla="*/ 1 w 30"/>
                <a:gd name="T27" fmla="*/ 1 h 42"/>
                <a:gd name="T28" fmla="*/ 1 w 30"/>
                <a:gd name="T29" fmla="*/ 1 h 42"/>
                <a:gd name="T30" fmla="*/ 1 w 30"/>
                <a:gd name="T31" fmla="*/ 1 h 42"/>
                <a:gd name="T32" fmla="*/ 1 w 30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42"/>
                <a:gd name="T53" fmla="*/ 30 w 30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42">
                  <a:moveTo>
                    <a:pt x="15" y="0"/>
                  </a:moveTo>
                  <a:lnTo>
                    <a:pt x="21" y="1"/>
                  </a:lnTo>
                  <a:lnTo>
                    <a:pt x="25" y="6"/>
                  </a:lnTo>
                  <a:lnTo>
                    <a:pt x="28" y="12"/>
                  </a:lnTo>
                  <a:lnTo>
                    <a:pt x="30" y="21"/>
                  </a:lnTo>
                  <a:lnTo>
                    <a:pt x="28" y="29"/>
                  </a:lnTo>
                  <a:lnTo>
                    <a:pt x="25" y="35"/>
                  </a:lnTo>
                  <a:lnTo>
                    <a:pt x="21" y="40"/>
                  </a:lnTo>
                  <a:lnTo>
                    <a:pt x="15" y="42"/>
                  </a:lnTo>
                  <a:lnTo>
                    <a:pt x="9" y="40"/>
                  </a:lnTo>
                  <a:lnTo>
                    <a:pt x="4" y="35"/>
                  </a:lnTo>
                  <a:lnTo>
                    <a:pt x="1" y="29"/>
                  </a:lnTo>
                  <a:lnTo>
                    <a:pt x="0" y="21"/>
                  </a:lnTo>
                  <a:lnTo>
                    <a:pt x="1" y="12"/>
                  </a:lnTo>
                  <a:lnTo>
                    <a:pt x="4" y="6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206" name="Freeform 222"/>
            <p:cNvSpPr>
              <a:spLocks/>
            </p:cNvSpPr>
            <p:nvPr/>
          </p:nvSpPr>
          <p:spPr bwMode="auto">
            <a:xfrm>
              <a:off x="3534" y="2327"/>
              <a:ext cx="15" cy="21"/>
            </a:xfrm>
            <a:custGeom>
              <a:avLst/>
              <a:gdLst>
                <a:gd name="T0" fmla="*/ 1 w 30"/>
                <a:gd name="T1" fmla="*/ 0 h 42"/>
                <a:gd name="T2" fmla="*/ 1 w 30"/>
                <a:gd name="T3" fmla="*/ 1 h 42"/>
                <a:gd name="T4" fmla="*/ 1 w 30"/>
                <a:gd name="T5" fmla="*/ 1 h 42"/>
                <a:gd name="T6" fmla="*/ 1 w 30"/>
                <a:gd name="T7" fmla="*/ 1 h 42"/>
                <a:gd name="T8" fmla="*/ 1 w 30"/>
                <a:gd name="T9" fmla="*/ 1 h 42"/>
                <a:gd name="T10" fmla="*/ 1 w 30"/>
                <a:gd name="T11" fmla="*/ 1 h 42"/>
                <a:gd name="T12" fmla="*/ 1 w 30"/>
                <a:gd name="T13" fmla="*/ 1 h 42"/>
                <a:gd name="T14" fmla="*/ 1 w 30"/>
                <a:gd name="T15" fmla="*/ 1 h 42"/>
                <a:gd name="T16" fmla="*/ 1 w 30"/>
                <a:gd name="T17" fmla="*/ 1 h 42"/>
                <a:gd name="T18" fmla="*/ 1 w 30"/>
                <a:gd name="T19" fmla="*/ 1 h 42"/>
                <a:gd name="T20" fmla="*/ 1 w 30"/>
                <a:gd name="T21" fmla="*/ 1 h 42"/>
                <a:gd name="T22" fmla="*/ 1 w 30"/>
                <a:gd name="T23" fmla="*/ 1 h 42"/>
                <a:gd name="T24" fmla="*/ 0 w 30"/>
                <a:gd name="T25" fmla="*/ 1 h 42"/>
                <a:gd name="T26" fmla="*/ 1 w 30"/>
                <a:gd name="T27" fmla="*/ 1 h 42"/>
                <a:gd name="T28" fmla="*/ 1 w 30"/>
                <a:gd name="T29" fmla="*/ 1 h 42"/>
                <a:gd name="T30" fmla="*/ 1 w 30"/>
                <a:gd name="T31" fmla="*/ 1 h 42"/>
                <a:gd name="T32" fmla="*/ 1 w 30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42"/>
                <a:gd name="T53" fmla="*/ 30 w 30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42">
                  <a:moveTo>
                    <a:pt x="15" y="0"/>
                  </a:moveTo>
                  <a:lnTo>
                    <a:pt x="21" y="1"/>
                  </a:lnTo>
                  <a:lnTo>
                    <a:pt x="26" y="6"/>
                  </a:lnTo>
                  <a:lnTo>
                    <a:pt x="29" y="12"/>
                  </a:lnTo>
                  <a:lnTo>
                    <a:pt x="30" y="21"/>
                  </a:lnTo>
                  <a:lnTo>
                    <a:pt x="29" y="29"/>
                  </a:lnTo>
                  <a:lnTo>
                    <a:pt x="26" y="35"/>
                  </a:lnTo>
                  <a:lnTo>
                    <a:pt x="21" y="40"/>
                  </a:lnTo>
                  <a:lnTo>
                    <a:pt x="15" y="42"/>
                  </a:lnTo>
                  <a:lnTo>
                    <a:pt x="9" y="40"/>
                  </a:lnTo>
                  <a:lnTo>
                    <a:pt x="5" y="35"/>
                  </a:lnTo>
                  <a:lnTo>
                    <a:pt x="2" y="29"/>
                  </a:lnTo>
                  <a:lnTo>
                    <a:pt x="0" y="21"/>
                  </a:lnTo>
                  <a:lnTo>
                    <a:pt x="2" y="12"/>
                  </a:lnTo>
                  <a:lnTo>
                    <a:pt x="5" y="6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207" name="Freeform 223"/>
            <p:cNvSpPr>
              <a:spLocks/>
            </p:cNvSpPr>
            <p:nvPr/>
          </p:nvSpPr>
          <p:spPr bwMode="auto">
            <a:xfrm>
              <a:off x="3683" y="2324"/>
              <a:ext cx="15" cy="21"/>
            </a:xfrm>
            <a:custGeom>
              <a:avLst/>
              <a:gdLst>
                <a:gd name="T0" fmla="*/ 1 w 29"/>
                <a:gd name="T1" fmla="*/ 0 h 42"/>
                <a:gd name="T2" fmla="*/ 1 w 29"/>
                <a:gd name="T3" fmla="*/ 1 h 42"/>
                <a:gd name="T4" fmla="*/ 1 w 29"/>
                <a:gd name="T5" fmla="*/ 1 h 42"/>
                <a:gd name="T6" fmla="*/ 1 w 29"/>
                <a:gd name="T7" fmla="*/ 1 h 42"/>
                <a:gd name="T8" fmla="*/ 1 w 29"/>
                <a:gd name="T9" fmla="*/ 1 h 42"/>
                <a:gd name="T10" fmla="*/ 1 w 29"/>
                <a:gd name="T11" fmla="*/ 1 h 42"/>
                <a:gd name="T12" fmla="*/ 1 w 29"/>
                <a:gd name="T13" fmla="*/ 1 h 42"/>
                <a:gd name="T14" fmla="*/ 1 w 29"/>
                <a:gd name="T15" fmla="*/ 1 h 42"/>
                <a:gd name="T16" fmla="*/ 1 w 29"/>
                <a:gd name="T17" fmla="*/ 1 h 42"/>
                <a:gd name="T18" fmla="*/ 1 w 29"/>
                <a:gd name="T19" fmla="*/ 1 h 42"/>
                <a:gd name="T20" fmla="*/ 1 w 29"/>
                <a:gd name="T21" fmla="*/ 1 h 42"/>
                <a:gd name="T22" fmla="*/ 1 w 29"/>
                <a:gd name="T23" fmla="*/ 1 h 42"/>
                <a:gd name="T24" fmla="*/ 0 w 29"/>
                <a:gd name="T25" fmla="*/ 1 h 42"/>
                <a:gd name="T26" fmla="*/ 1 w 29"/>
                <a:gd name="T27" fmla="*/ 1 h 42"/>
                <a:gd name="T28" fmla="*/ 1 w 29"/>
                <a:gd name="T29" fmla="*/ 1 h 42"/>
                <a:gd name="T30" fmla="*/ 1 w 29"/>
                <a:gd name="T31" fmla="*/ 1 h 42"/>
                <a:gd name="T32" fmla="*/ 1 w 29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42"/>
                <a:gd name="T53" fmla="*/ 29 w 29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42">
                  <a:moveTo>
                    <a:pt x="14" y="0"/>
                  </a:moveTo>
                  <a:lnTo>
                    <a:pt x="20" y="2"/>
                  </a:lnTo>
                  <a:lnTo>
                    <a:pt x="25" y="7"/>
                  </a:lnTo>
                  <a:lnTo>
                    <a:pt x="28" y="13"/>
                  </a:lnTo>
                  <a:lnTo>
                    <a:pt x="29" y="21"/>
                  </a:lnTo>
                  <a:lnTo>
                    <a:pt x="28" y="29"/>
                  </a:lnTo>
                  <a:lnTo>
                    <a:pt x="25" y="36"/>
                  </a:lnTo>
                  <a:lnTo>
                    <a:pt x="20" y="41"/>
                  </a:lnTo>
                  <a:lnTo>
                    <a:pt x="14" y="42"/>
                  </a:lnTo>
                  <a:lnTo>
                    <a:pt x="8" y="41"/>
                  </a:lnTo>
                  <a:lnTo>
                    <a:pt x="4" y="36"/>
                  </a:lnTo>
                  <a:lnTo>
                    <a:pt x="1" y="29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4" y="7"/>
                  </a:lnTo>
                  <a:lnTo>
                    <a:pt x="8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208" name="Freeform 224"/>
            <p:cNvSpPr>
              <a:spLocks/>
            </p:cNvSpPr>
            <p:nvPr/>
          </p:nvSpPr>
          <p:spPr bwMode="auto">
            <a:xfrm>
              <a:off x="3633" y="2326"/>
              <a:ext cx="26" cy="16"/>
            </a:xfrm>
            <a:custGeom>
              <a:avLst/>
              <a:gdLst>
                <a:gd name="T0" fmla="*/ 1 w 50"/>
                <a:gd name="T1" fmla="*/ 0 h 31"/>
                <a:gd name="T2" fmla="*/ 1 w 50"/>
                <a:gd name="T3" fmla="*/ 1 h 31"/>
                <a:gd name="T4" fmla="*/ 1 w 50"/>
                <a:gd name="T5" fmla="*/ 1 h 31"/>
                <a:gd name="T6" fmla="*/ 1 w 50"/>
                <a:gd name="T7" fmla="*/ 1 h 31"/>
                <a:gd name="T8" fmla="*/ 1 w 50"/>
                <a:gd name="T9" fmla="*/ 1 h 31"/>
                <a:gd name="T10" fmla="*/ 1 w 50"/>
                <a:gd name="T11" fmla="*/ 1 h 31"/>
                <a:gd name="T12" fmla="*/ 1 w 50"/>
                <a:gd name="T13" fmla="*/ 1 h 31"/>
                <a:gd name="T14" fmla="*/ 1 w 50"/>
                <a:gd name="T15" fmla="*/ 1 h 31"/>
                <a:gd name="T16" fmla="*/ 1 w 50"/>
                <a:gd name="T17" fmla="*/ 1 h 31"/>
                <a:gd name="T18" fmla="*/ 1 w 50"/>
                <a:gd name="T19" fmla="*/ 1 h 31"/>
                <a:gd name="T20" fmla="*/ 1 w 50"/>
                <a:gd name="T21" fmla="*/ 1 h 31"/>
                <a:gd name="T22" fmla="*/ 1 w 50"/>
                <a:gd name="T23" fmla="*/ 1 h 31"/>
                <a:gd name="T24" fmla="*/ 0 w 50"/>
                <a:gd name="T25" fmla="*/ 1 h 31"/>
                <a:gd name="T26" fmla="*/ 1 w 50"/>
                <a:gd name="T27" fmla="*/ 1 h 31"/>
                <a:gd name="T28" fmla="*/ 1 w 50"/>
                <a:gd name="T29" fmla="*/ 1 h 31"/>
                <a:gd name="T30" fmla="*/ 1 w 50"/>
                <a:gd name="T31" fmla="*/ 1 h 31"/>
                <a:gd name="T32" fmla="*/ 1 w 50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"/>
                <a:gd name="T52" fmla="*/ 0 h 31"/>
                <a:gd name="T53" fmla="*/ 50 w 50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" h="31">
                  <a:moveTo>
                    <a:pt x="27" y="0"/>
                  </a:moveTo>
                  <a:lnTo>
                    <a:pt x="35" y="2"/>
                  </a:lnTo>
                  <a:lnTo>
                    <a:pt x="43" y="5"/>
                  </a:lnTo>
                  <a:lnTo>
                    <a:pt x="49" y="8"/>
                  </a:lnTo>
                  <a:lnTo>
                    <a:pt x="50" y="14"/>
                  </a:lnTo>
                  <a:lnTo>
                    <a:pt x="49" y="21"/>
                  </a:lnTo>
                  <a:lnTo>
                    <a:pt x="43" y="26"/>
                  </a:lnTo>
                  <a:lnTo>
                    <a:pt x="35" y="29"/>
                  </a:lnTo>
                  <a:lnTo>
                    <a:pt x="27" y="31"/>
                  </a:lnTo>
                  <a:lnTo>
                    <a:pt x="16" y="29"/>
                  </a:lnTo>
                  <a:lnTo>
                    <a:pt x="7" y="26"/>
                  </a:lnTo>
                  <a:lnTo>
                    <a:pt x="1" y="21"/>
                  </a:lnTo>
                  <a:lnTo>
                    <a:pt x="0" y="14"/>
                  </a:lnTo>
                  <a:lnTo>
                    <a:pt x="1" y="8"/>
                  </a:lnTo>
                  <a:lnTo>
                    <a:pt x="7" y="5"/>
                  </a:lnTo>
                  <a:lnTo>
                    <a:pt x="16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209" name="Freeform 225"/>
            <p:cNvSpPr>
              <a:spLocks/>
            </p:cNvSpPr>
            <p:nvPr/>
          </p:nvSpPr>
          <p:spPr bwMode="auto">
            <a:xfrm>
              <a:off x="3506" y="2329"/>
              <a:ext cx="12" cy="18"/>
            </a:xfrm>
            <a:custGeom>
              <a:avLst/>
              <a:gdLst>
                <a:gd name="T0" fmla="*/ 1 w 24"/>
                <a:gd name="T1" fmla="*/ 0 h 35"/>
                <a:gd name="T2" fmla="*/ 1 w 24"/>
                <a:gd name="T3" fmla="*/ 1 h 35"/>
                <a:gd name="T4" fmla="*/ 1 w 24"/>
                <a:gd name="T5" fmla="*/ 1 h 35"/>
                <a:gd name="T6" fmla="*/ 1 w 24"/>
                <a:gd name="T7" fmla="*/ 1 h 35"/>
                <a:gd name="T8" fmla="*/ 1 w 24"/>
                <a:gd name="T9" fmla="*/ 1 h 35"/>
                <a:gd name="T10" fmla="*/ 1 w 24"/>
                <a:gd name="T11" fmla="*/ 1 h 35"/>
                <a:gd name="T12" fmla="*/ 1 w 24"/>
                <a:gd name="T13" fmla="*/ 1 h 35"/>
                <a:gd name="T14" fmla="*/ 1 w 24"/>
                <a:gd name="T15" fmla="*/ 1 h 35"/>
                <a:gd name="T16" fmla="*/ 1 w 24"/>
                <a:gd name="T17" fmla="*/ 1 h 35"/>
                <a:gd name="T18" fmla="*/ 1 w 24"/>
                <a:gd name="T19" fmla="*/ 1 h 35"/>
                <a:gd name="T20" fmla="*/ 1 w 24"/>
                <a:gd name="T21" fmla="*/ 1 h 35"/>
                <a:gd name="T22" fmla="*/ 1 w 24"/>
                <a:gd name="T23" fmla="*/ 1 h 35"/>
                <a:gd name="T24" fmla="*/ 0 w 24"/>
                <a:gd name="T25" fmla="*/ 1 h 35"/>
                <a:gd name="T26" fmla="*/ 1 w 24"/>
                <a:gd name="T27" fmla="*/ 1 h 35"/>
                <a:gd name="T28" fmla="*/ 1 w 24"/>
                <a:gd name="T29" fmla="*/ 1 h 35"/>
                <a:gd name="T30" fmla="*/ 1 w 24"/>
                <a:gd name="T31" fmla="*/ 1 h 35"/>
                <a:gd name="T32" fmla="*/ 1 w 24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5"/>
                <a:gd name="T53" fmla="*/ 24 w 24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5">
                  <a:moveTo>
                    <a:pt x="12" y="0"/>
                  </a:moveTo>
                  <a:lnTo>
                    <a:pt x="16" y="1"/>
                  </a:lnTo>
                  <a:lnTo>
                    <a:pt x="21" y="5"/>
                  </a:lnTo>
                  <a:lnTo>
                    <a:pt x="22" y="11"/>
                  </a:lnTo>
                  <a:lnTo>
                    <a:pt x="24" y="18"/>
                  </a:lnTo>
                  <a:lnTo>
                    <a:pt x="22" y="24"/>
                  </a:lnTo>
                  <a:lnTo>
                    <a:pt x="21" y="31"/>
                  </a:lnTo>
                  <a:lnTo>
                    <a:pt x="16" y="34"/>
                  </a:lnTo>
                  <a:lnTo>
                    <a:pt x="12" y="35"/>
                  </a:lnTo>
                  <a:lnTo>
                    <a:pt x="7" y="34"/>
                  </a:lnTo>
                  <a:lnTo>
                    <a:pt x="3" y="31"/>
                  </a:lnTo>
                  <a:lnTo>
                    <a:pt x="1" y="24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3" y="5"/>
                  </a:lnTo>
                  <a:lnTo>
                    <a:pt x="7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210" name="Freeform 226"/>
            <p:cNvSpPr>
              <a:spLocks/>
            </p:cNvSpPr>
            <p:nvPr/>
          </p:nvSpPr>
          <p:spPr bwMode="auto">
            <a:xfrm>
              <a:off x="3535" y="2329"/>
              <a:ext cx="13" cy="18"/>
            </a:xfrm>
            <a:custGeom>
              <a:avLst/>
              <a:gdLst>
                <a:gd name="T0" fmla="*/ 1 w 25"/>
                <a:gd name="T1" fmla="*/ 0 h 35"/>
                <a:gd name="T2" fmla="*/ 1 w 25"/>
                <a:gd name="T3" fmla="*/ 1 h 35"/>
                <a:gd name="T4" fmla="*/ 1 w 25"/>
                <a:gd name="T5" fmla="*/ 1 h 35"/>
                <a:gd name="T6" fmla="*/ 1 w 25"/>
                <a:gd name="T7" fmla="*/ 1 h 35"/>
                <a:gd name="T8" fmla="*/ 1 w 25"/>
                <a:gd name="T9" fmla="*/ 1 h 35"/>
                <a:gd name="T10" fmla="*/ 1 w 25"/>
                <a:gd name="T11" fmla="*/ 1 h 35"/>
                <a:gd name="T12" fmla="*/ 1 w 25"/>
                <a:gd name="T13" fmla="*/ 1 h 35"/>
                <a:gd name="T14" fmla="*/ 1 w 25"/>
                <a:gd name="T15" fmla="*/ 1 h 35"/>
                <a:gd name="T16" fmla="*/ 1 w 25"/>
                <a:gd name="T17" fmla="*/ 1 h 35"/>
                <a:gd name="T18" fmla="*/ 1 w 25"/>
                <a:gd name="T19" fmla="*/ 1 h 35"/>
                <a:gd name="T20" fmla="*/ 1 w 25"/>
                <a:gd name="T21" fmla="*/ 1 h 35"/>
                <a:gd name="T22" fmla="*/ 1 w 25"/>
                <a:gd name="T23" fmla="*/ 1 h 35"/>
                <a:gd name="T24" fmla="*/ 0 w 25"/>
                <a:gd name="T25" fmla="*/ 1 h 35"/>
                <a:gd name="T26" fmla="*/ 1 w 25"/>
                <a:gd name="T27" fmla="*/ 1 h 35"/>
                <a:gd name="T28" fmla="*/ 1 w 25"/>
                <a:gd name="T29" fmla="*/ 1 h 35"/>
                <a:gd name="T30" fmla="*/ 1 w 25"/>
                <a:gd name="T31" fmla="*/ 1 h 35"/>
                <a:gd name="T32" fmla="*/ 1 w 25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35"/>
                <a:gd name="T53" fmla="*/ 25 w 25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35">
                  <a:moveTo>
                    <a:pt x="13" y="0"/>
                  </a:moveTo>
                  <a:lnTo>
                    <a:pt x="18" y="1"/>
                  </a:lnTo>
                  <a:lnTo>
                    <a:pt x="22" y="5"/>
                  </a:lnTo>
                  <a:lnTo>
                    <a:pt x="24" y="11"/>
                  </a:lnTo>
                  <a:lnTo>
                    <a:pt x="25" y="18"/>
                  </a:lnTo>
                  <a:lnTo>
                    <a:pt x="24" y="24"/>
                  </a:lnTo>
                  <a:lnTo>
                    <a:pt x="22" y="31"/>
                  </a:lnTo>
                  <a:lnTo>
                    <a:pt x="18" y="34"/>
                  </a:lnTo>
                  <a:lnTo>
                    <a:pt x="13" y="35"/>
                  </a:lnTo>
                  <a:lnTo>
                    <a:pt x="9" y="34"/>
                  </a:lnTo>
                  <a:lnTo>
                    <a:pt x="4" y="31"/>
                  </a:lnTo>
                  <a:lnTo>
                    <a:pt x="1" y="24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4" y="5"/>
                  </a:lnTo>
                  <a:lnTo>
                    <a:pt x="9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211" name="Freeform 227"/>
            <p:cNvSpPr>
              <a:spLocks/>
            </p:cNvSpPr>
            <p:nvPr/>
          </p:nvSpPr>
          <p:spPr bwMode="auto">
            <a:xfrm>
              <a:off x="3685" y="2326"/>
              <a:ext cx="12" cy="17"/>
            </a:xfrm>
            <a:custGeom>
              <a:avLst/>
              <a:gdLst>
                <a:gd name="T0" fmla="*/ 0 w 25"/>
                <a:gd name="T1" fmla="*/ 0 h 36"/>
                <a:gd name="T2" fmla="*/ 0 w 25"/>
                <a:gd name="T3" fmla="*/ 0 h 36"/>
                <a:gd name="T4" fmla="*/ 0 w 25"/>
                <a:gd name="T5" fmla="*/ 0 h 36"/>
                <a:gd name="T6" fmla="*/ 0 w 25"/>
                <a:gd name="T7" fmla="*/ 0 h 36"/>
                <a:gd name="T8" fmla="*/ 0 w 25"/>
                <a:gd name="T9" fmla="*/ 0 h 36"/>
                <a:gd name="T10" fmla="*/ 0 w 25"/>
                <a:gd name="T11" fmla="*/ 0 h 36"/>
                <a:gd name="T12" fmla="*/ 0 w 25"/>
                <a:gd name="T13" fmla="*/ 0 h 36"/>
                <a:gd name="T14" fmla="*/ 0 w 25"/>
                <a:gd name="T15" fmla="*/ 0 h 36"/>
                <a:gd name="T16" fmla="*/ 0 w 25"/>
                <a:gd name="T17" fmla="*/ 0 h 36"/>
                <a:gd name="T18" fmla="*/ 0 w 25"/>
                <a:gd name="T19" fmla="*/ 0 h 36"/>
                <a:gd name="T20" fmla="*/ 0 w 25"/>
                <a:gd name="T21" fmla="*/ 0 h 36"/>
                <a:gd name="T22" fmla="*/ 0 w 25"/>
                <a:gd name="T23" fmla="*/ 0 h 36"/>
                <a:gd name="T24" fmla="*/ 0 w 25"/>
                <a:gd name="T25" fmla="*/ 0 h 36"/>
                <a:gd name="T26" fmla="*/ 0 w 25"/>
                <a:gd name="T27" fmla="*/ 0 h 36"/>
                <a:gd name="T28" fmla="*/ 0 w 25"/>
                <a:gd name="T29" fmla="*/ 0 h 36"/>
                <a:gd name="T30" fmla="*/ 0 w 25"/>
                <a:gd name="T31" fmla="*/ 0 h 36"/>
                <a:gd name="T32" fmla="*/ 0 w 25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36"/>
                <a:gd name="T53" fmla="*/ 25 w 25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36">
                  <a:moveTo>
                    <a:pt x="11" y="0"/>
                  </a:moveTo>
                  <a:lnTo>
                    <a:pt x="17" y="2"/>
                  </a:lnTo>
                  <a:lnTo>
                    <a:pt x="20" y="5"/>
                  </a:lnTo>
                  <a:lnTo>
                    <a:pt x="23" y="12"/>
                  </a:lnTo>
                  <a:lnTo>
                    <a:pt x="25" y="18"/>
                  </a:lnTo>
                  <a:lnTo>
                    <a:pt x="23" y="25"/>
                  </a:lnTo>
                  <a:lnTo>
                    <a:pt x="20" y="31"/>
                  </a:lnTo>
                  <a:lnTo>
                    <a:pt x="17" y="34"/>
                  </a:lnTo>
                  <a:lnTo>
                    <a:pt x="11" y="36"/>
                  </a:lnTo>
                  <a:lnTo>
                    <a:pt x="7" y="34"/>
                  </a:lnTo>
                  <a:lnTo>
                    <a:pt x="4" y="31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1" y="12"/>
                  </a:lnTo>
                  <a:lnTo>
                    <a:pt x="4" y="5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212" name="Freeform 228"/>
            <p:cNvSpPr>
              <a:spLocks/>
            </p:cNvSpPr>
            <p:nvPr/>
          </p:nvSpPr>
          <p:spPr bwMode="auto">
            <a:xfrm>
              <a:off x="3636" y="2328"/>
              <a:ext cx="20" cy="12"/>
            </a:xfrm>
            <a:custGeom>
              <a:avLst/>
              <a:gdLst>
                <a:gd name="T0" fmla="*/ 0 w 42"/>
                <a:gd name="T1" fmla="*/ 0 h 24"/>
                <a:gd name="T2" fmla="*/ 0 w 42"/>
                <a:gd name="T3" fmla="*/ 1 h 24"/>
                <a:gd name="T4" fmla="*/ 0 w 42"/>
                <a:gd name="T5" fmla="*/ 1 h 24"/>
                <a:gd name="T6" fmla="*/ 0 w 42"/>
                <a:gd name="T7" fmla="*/ 1 h 24"/>
                <a:gd name="T8" fmla="*/ 0 w 42"/>
                <a:gd name="T9" fmla="*/ 1 h 24"/>
                <a:gd name="T10" fmla="*/ 0 w 42"/>
                <a:gd name="T11" fmla="*/ 1 h 24"/>
                <a:gd name="T12" fmla="*/ 0 w 42"/>
                <a:gd name="T13" fmla="*/ 1 h 24"/>
                <a:gd name="T14" fmla="*/ 0 w 42"/>
                <a:gd name="T15" fmla="*/ 1 h 24"/>
                <a:gd name="T16" fmla="*/ 0 w 42"/>
                <a:gd name="T17" fmla="*/ 1 h 24"/>
                <a:gd name="T18" fmla="*/ 0 w 42"/>
                <a:gd name="T19" fmla="*/ 1 h 24"/>
                <a:gd name="T20" fmla="*/ 0 w 42"/>
                <a:gd name="T21" fmla="*/ 1 h 24"/>
                <a:gd name="T22" fmla="*/ 0 w 42"/>
                <a:gd name="T23" fmla="*/ 1 h 24"/>
                <a:gd name="T24" fmla="*/ 0 w 42"/>
                <a:gd name="T25" fmla="*/ 1 h 24"/>
                <a:gd name="T26" fmla="*/ 0 w 42"/>
                <a:gd name="T27" fmla="*/ 1 h 24"/>
                <a:gd name="T28" fmla="*/ 0 w 42"/>
                <a:gd name="T29" fmla="*/ 1 h 24"/>
                <a:gd name="T30" fmla="*/ 0 w 42"/>
                <a:gd name="T31" fmla="*/ 1 h 24"/>
                <a:gd name="T32" fmla="*/ 0 w 42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24"/>
                <a:gd name="T53" fmla="*/ 42 w 42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24">
                  <a:moveTo>
                    <a:pt x="23" y="0"/>
                  </a:moveTo>
                  <a:lnTo>
                    <a:pt x="30" y="2"/>
                  </a:lnTo>
                  <a:lnTo>
                    <a:pt x="36" y="3"/>
                  </a:lnTo>
                  <a:lnTo>
                    <a:pt x="40" y="8"/>
                  </a:lnTo>
                  <a:lnTo>
                    <a:pt x="42" y="13"/>
                  </a:lnTo>
                  <a:lnTo>
                    <a:pt x="40" y="18"/>
                  </a:lnTo>
                  <a:lnTo>
                    <a:pt x="36" y="21"/>
                  </a:lnTo>
                  <a:lnTo>
                    <a:pt x="30" y="23"/>
                  </a:lnTo>
                  <a:lnTo>
                    <a:pt x="23" y="24"/>
                  </a:lnTo>
                  <a:lnTo>
                    <a:pt x="14" y="23"/>
                  </a:lnTo>
                  <a:lnTo>
                    <a:pt x="6" y="21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8"/>
                  </a:lnTo>
                  <a:lnTo>
                    <a:pt x="6" y="3"/>
                  </a:lnTo>
                  <a:lnTo>
                    <a:pt x="14" y="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213" name="Freeform 229"/>
            <p:cNvSpPr>
              <a:spLocks/>
            </p:cNvSpPr>
            <p:nvPr/>
          </p:nvSpPr>
          <p:spPr bwMode="auto">
            <a:xfrm>
              <a:off x="3507" y="2331"/>
              <a:ext cx="9" cy="12"/>
            </a:xfrm>
            <a:custGeom>
              <a:avLst/>
              <a:gdLst>
                <a:gd name="T0" fmla="*/ 1 w 18"/>
                <a:gd name="T1" fmla="*/ 0 h 26"/>
                <a:gd name="T2" fmla="*/ 1 w 18"/>
                <a:gd name="T3" fmla="*/ 0 h 26"/>
                <a:gd name="T4" fmla="*/ 1 w 18"/>
                <a:gd name="T5" fmla="*/ 0 h 26"/>
                <a:gd name="T6" fmla="*/ 1 w 18"/>
                <a:gd name="T7" fmla="*/ 0 h 26"/>
                <a:gd name="T8" fmla="*/ 1 w 18"/>
                <a:gd name="T9" fmla="*/ 0 h 26"/>
                <a:gd name="T10" fmla="*/ 1 w 18"/>
                <a:gd name="T11" fmla="*/ 0 h 26"/>
                <a:gd name="T12" fmla="*/ 1 w 18"/>
                <a:gd name="T13" fmla="*/ 0 h 26"/>
                <a:gd name="T14" fmla="*/ 1 w 18"/>
                <a:gd name="T15" fmla="*/ 0 h 26"/>
                <a:gd name="T16" fmla="*/ 1 w 18"/>
                <a:gd name="T17" fmla="*/ 0 h 26"/>
                <a:gd name="T18" fmla="*/ 1 w 18"/>
                <a:gd name="T19" fmla="*/ 0 h 26"/>
                <a:gd name="T20" fmla="*/ 1 w 18"/>
                <a:gd name="T21" fmla="*/ 0 h 26"/>
                <a:gd name="T22" fmla="*/ 1 w 18"/>
                <a:gd name="T23" fmla="*/ 0 h 26"/>
                <a:gd name="T24" fmla="*/ 0 w 18"/>
                <a:gd name="T25" fmla="*/ 0 h 26"/>
                <a:gd name="T26" fmla="*/ 1 w 18"/>
                <a:gd name="T27" fmla="*/ 0 h 26"/>
                <a:gd name="T28" fmla="*/ 1 w 18"/>
                <a:gd name="T29" fmla="*/ 0 h 26"/>
                <a:gd name="T30" fmla="*/ 1 w 18"/>
                <a:gd name="T31" fmla="*/ 0 h 26"/>
                <a:gd name="T32" fmla="*/ 1 w 18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6"/>
                <a:gd name="T53" fmla="*/ 18 w 18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6">
                  <a:moveTo>
                    <a:pt x="9" y="0"/>
                  </a:moveTo>
                  <a:lnTo>
                    <a:pt x="12" y="2"/>
                  </a:lnTo>
                  <a:lnTo>
                    <a:pt x="15" y="3"/>
                  </a:lnTo>
                  <a:lnTo>
                    <a:pt x="17" y="8"/>
                  </a:lnTo>
                  <a:lnTo>
                    <a:pt x="18" y="13"/>
                  </a:lnTo>
                  <a:lnTo>
                    <a:pt x="17" y="18"/>
                  </a:lnTo>
                  <a:lnTo>
                    <a:pt x="15" y="21"/>
                  </a:lnTo>
                  <a:lnTo>
                    <a:pt x="12" y="24"/>
                  </a:lnTo>
                  <a:lnTo>
                    <a:pt x="9" y="26"/>
                  </a:lnTo>
                  <a:lnTo>
                    <a:pt x="6" y="24"/>
                  </a:lnTo>
                  <a:lnTo>
                    <a:pt x="3" y="21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8"/>
                  </a:lnTo>
                  <a:lnTo>
                    <a:pt x="3" y="3"/>
                  </a:lnTo>
                  <a:lnTo>
                    <a:pt x="6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214" name="Freeform 230"/>
            <p:cNvSpPr>
              <a:spLocks/>
            </p:cNvSpPr>
            <p:nvPr/>
          </p:nvSpPr>
          <p:spPr bwMode="auto">
            <a:xfrm>
              <a:off x="3536" y="2331"/>
              <a:ext cx="9" cy="12"/>
            </a:xfrm>
            <a:custGeom>
              <a:avLst/>
              <a:gdLst>
                <a:gd name="T0" fmla="*/ 0 w 20"/>
                <a:gd name="T1" fmla="*/ 0 h 26"/>
                <a:gd name="T2" fmla="*/ 0 w 20"/>
                <a:gd name="T3" fmla="*/ 0 h 26"/>
                <a:gd name="T4" fmla="*/ 0 w 20"/>
                <a:gd name="T5" fmla="*/ 0 h 26"/>
                <a:gd name="T6" fmla="*/ 0 w 20"/>
                <a:gd name="T7" fmla="*/ 0 h 26"/>
                <a:gd name="T8" fmla="*/ 0 w 20"/>
                <a:gd name="T9" fmla="*/ 0 h 26"/>
                <a:gd name="T10" fmla="*/ 0 w 20"/>
                <a:gd name="T11" fmla="*/ 0 h 26"/>
                <a:gd name="T12" fmla="*/ 0 w 20"/>
                <a:gd name="T13" fmla="*/ 0 h 26"/>
                <a:gd name="T14" fmla="*/ 0 w 20"/>
                <a:gd name="T15" fmla="*/ 0 h 26"/>
                <a:gd name="T16" fmla="*/ 0 w 20"/>
                <a:gd name="T17" fmla="*/ 0 h 26"/>
                <a:gd name="T18" fmla="*/ 0 w 20"/>
                <a:gd name="T19" fmla="*/ 0 h 26"/>
                <a:gd name="T20" fmla="*/ 0 w 20"/>
                <a:gd name="T21" fmla="*/ 0 h 26"/>
                <a:gd name="T22" fmla="*/ 0 w 20"/>
                <a:gd name="T23" fmla="*/ 0 h 26"/>
                <a:gd name="T24" fmla="*/ 0 w 20"/>
                <a:gd name="T25" fmla="*/ 0 h 26"/>
                <a:gd name="T26" fmla="*/ 0 w 20"/>
                <a:gd name="T27" fmla="*/ 0 h 26"/>
                <a:gd name="T28" fmla="*/ 0 w 20"/>
                <a:gd name="T29" fmla="*/ 0 h 26"/>
                <a:gd name="T30" fmla="*/ 0 w 20"/>
                <a:gd name="T31" fmla="*/ 0 h 26"/>
                <a:gd name="T32" fmla="*/ 0 w 20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26"/>
                <a:gd name="T53" fmla="*/ 20 w 20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26">
                  <a:moveTo>
                    <a:pt x="9" y="0"/>
                  </a:moveTo>
                  <a:lnTo>
                    <a:pt x="14" y="2"/>
                  </a:lnTo>
                  <a:lnTo>
                    <a:pt x="17" y="3"/>
                  </a:lnTo>
                  <a:lnTo>
                    <a:pt x="18" y="8"/>
                  </a:lnTo>
                  <a:lnTo>
                    <a:pt x="20" y="13"/>
                  </a:lnTo>
                  <a:lnTo>
                    <a:pt x="18" y="18"/>
                  </a:lnTo>
                  <a:lnTo>
                    <a:pt x="17" y="21"/>
                  </a:lnTo>
                  <a:lnTo>
                    <a:pt x="14" y="24"/>
                  </a:lnTo>
                  <a:lnTo>
                    <a:pt x="9" y="26"/>
                  </a:lnTo>
                  <a:lnTo>
                    <a:pt x="6" y="24"/>
                  </a:lnTo>
                  <a:lnTo>
                    <a:pt x="3" y="21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8"/>
                  </a:lnTo>
                  <a:lnTo>
                    <a:pt x="3" y="3"/>
                  </a:lnTo>
                  <a:lnTo>
                    <a:pt x="6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215" name="Freeform 231"/>
            <p:cNvSpPr>
              <a:spLocks/>
            </p:cNvSpPr>
            <p:nvPr/>
          </p:nvSpPr>
          <p:spPr bwMode="auto">
            <a:xfrm>
              <a:off x="3685" y="2327"/>
              <a:ext cx="9" cy="12"/>
            </a:xfrm>
            <a:custGeom>
              <a:avLst/>
              <a:gdLst>
                <a:gd name="T0" fmla="*/ 1 w 18"/>
                <a:gd name="T1" fmla="*/ 0 h 24"/>
                <a:gd name="T2" fmla="*/ 1 w 18"/>
                <a:gd name="T3" fmla="*/ 1 h 24"/>
                <a:gd name="T4" fmla="*/ 1 w 18"/>
                <a:gd name="T5" fmla="*/ 1 h 24"/>
                <a:gd name="T6" fmla="*/ 1 w 18"/>
                <a:gd name="T7" fmla="*/ 1 h 24"/>
                <a:gd name="T8" fmla="*/ 1 w 18"/>
                <a:gd name="T9" fmla="*/ 1 h 24"/>
                <a:gd name="T10" fmla="*/ 1 w 18"/>
                <a:gd name="T11" fmla="*/ 1 h 24"/>
                <a:gd name="T12" fmla="*/ 1 w 18"/>
                <a:gd name="T13" fmla="*/ 1 h 24"/>
                <a:gd name="T14" fmla="*/ 1 w 18"/>
                <a:gd name="T15" fmla="*/ 1 h 24"/>
                <a:gd name="T16" fmla="*/ 1 w 18"/>
                <a:gd name="T17" fmla="*/ 1 h 24"/>
                <a:gd name="T18" fmla="*/ 1 w 18"/>
                <a:gd name="T19" fmla="*/ 1 h 24"/>
                <a:gd name="T20" fmla="*/ 1 w 18"/>
                <a:gd name="T21" fmla="*/ 1 h 24"/>
                <a:gd name="T22" fmla="*/ 1 w 18"/>
                <a:gd name="T23" fmla="*/ 1 h 24"/>
                <a:gd name="T24" fmla="*/ 0 w 18"/>
                <a:gd name="T25" fmla="*/ 1 h 24"/>
                <a:gd name="T26" fmla="*/ 1 w 18"/>
                <a:gd name="T27" fmla="*/ 1 h 24"/>
                <a:gd name="T28" fmla="*/ 1 w 18"/>
                <a:gd name="T29" fmla="*/ 1 h 24"/>
                <a:gd name="T30" fmla="*/ 1 w 18"/>
                <a:gd name="T31" fmla="*/ 1 h 24"/>
                <a:gd name="T32" fmla="*/ 1 w 18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4"/>
                <a:gd name="T53" fmla="*/ 18 w 18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4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8"/>
                  </a:lnTo>
                  <a:lnTo>
                    <a:pt x="18" y="12"/>
                  </a:lnTo>
                  <a:lnTo>
                    <a:pt x="16" y="17"/>
                  </a:lnTo>
                  <a:lnTo>
                    <a:pt x="15" y="21"/>
                  </a:lnTo>
                  <a:lnTo>
                    <a:pt x="12" y="22"/>
                  </a:lnTo>
                  <a:lnTo>
                    <a:pt x="9" y="24"/>
                  </a:lnTo>
                  <a:lnTo>
                    <a:pt x="6" y="22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3"/>
                  </a:lnTo>
                  <a:lnTo>
                    <a:pt x="6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216" name="Freeform 232"/>
            <p:cNvSpPr>
              <a:spLocks/>
            </p:cNvSpPr>
            <p:nvPr/>
          </p:nvSpPr>
          <p:spPr bwMode="auto">
            <a:xfrm>
              <a:off x="3637" y="2329"/>
              <a:ext cx="15" cy="9"/>
            </a:xfrm>
            <a:custGeom>
              <a:avLst/>
              <a:gdLst>
                <a:gd name="T0" fmla="*/ 1 w 30"/>
                <a:gd name="T1" fmla="*/ 0 h 18"/>
                <a:gd name="T2" fmla="*/ 1 w 30"/>
                <a:gd name="T3" fmla="*/ 0 h 18"/>
                <a:gd name="T4" fmla="*/ 1 w 30"/>
                <a:gd name="T5" fmla="*/ 1 h 18"/>
                <a:gd name="T6" fmla="*/ 1 w 30"/>
                <a:gd name="T7" fmla="*/ 1 h 18"/>
                <a:gd name="T8" fmla="*/ 1 w 30"/>
                <a:gd name="T9" fmla="*/ 1 h 18"/>
                <a:gd name="T10" fmla="*/ 1 w 30"/>
                <a:gd name="T11" fmla="*/ 1 h 18"/>
                <a:gd name="T12" fmla="*/ 1 w 30"/>
                <a:gd name="T13" fmla="*/ 1 h 18"/>
                <a:gd name="T14" fmla="*/ 1 w 30"/>
                <a:gd name="T15" fmla="*/ 1 h 18"/>
                <a:gd name="T16" fmla="*/ 1 w 30"/>
                <a:gd name="T17" fmla="*/ 1 h 18"/>
                <a:gd name="T18" fmla="*/ 1 w 30"/>
                <a:gd name="T19" fmla="*/ 1 h 18"/>
                <a:gd name="T20" fmla="*/ 1 w 30"/>
                <a:gd name="T21" fmla="*/ 1 h 18"/>
                <a:gd name="T22" fmla="*/ 1 w 30"/>
                <a:gd name="T23" fmla="*/ 1 h 18"/>
                <a:gd name="T24" fmla="*/ 0 w 30"/>
                <a:gd name="T25" fmla="*/ 1 h 18"/>
                <a:gd name="T26" fmla="*/ 1 w 30"/>
                <a:gd name="T27" fmla="*/ 1 h 18"/>
                <a:gd name="T28" fmla="*/ 1 w 30"/>
                <a:gd name="T29" fmla="*/ 1 h 18"/>
                <a:gd name="T30" fmla="*/ 1 w 30"/>
                <a:gd name="T31" fmla="*/ 0 h 18"/>
                <a:gd name="T32" fmla="*/ 1 w 30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8"/>
                <a:gd name="T53" fmla="*/ 30 w 30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8">
                  <a:moveTo>
                    <a:pt x="15" y="0"/>
                  </a:moveTo>
                  <a:lnTo>
                    <a:pt x="21" y="0"/>
                  </a:lnTo>
                  <a:lnTo>
                    <a:pt x="25" y="1"/>
                  </a:lnTo>
                  <a:lnTo>
                    <a:pt x="28" y="5"/>
                  </a:lnTo>
                  <a:lnTo>
                    <a:pt x="30" y="8"/>
                  </a:lnTo>
                  <a:lnTo>
                    <a:pt x="28" y="13"/>
                  </a:lnTo>
                  <a:lnTo>
                    <a:pt x="25" y="14"/>
                  </a:lnTo>
                  <a:lnTo>
                    <a:pt x="21" y="18"/>
                  </a:lnTo>
                  <a:lnTo>
                    <a:pt x="15" y="18"/>
                  </a:lnTo>
                  <a:lnTo>
                    <a:pt x="9" y="18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0" y="8"/>
                  </a:lnTo>
                  <a:lnTo>
                    <a:pt x="2" y="5"/>
                  </a:lnTo>
                  <a:lnTo>
                    <a:pt x="5" y="1"/>
                  </a:lnTo>
                  <a:lnTo>
                    <a:pt x="9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217" name="Freeform 233"/>
            <p:cNvSpPr>
              <a:spLocks/>
            </p:cNvSpPr>
            <p:nvPr/>
          </p:nvSpPr>
          <p:spPr bwMode="auto">
            <a:xfrm>
              <a:off x="3508" y="2332"/>
              <a:ext cx="5" cy="7"/>
            </a:xfrm>
            <a:custGeom>
              <a:avLst/>
              <a:gdLst>
                <a:gd name="T0" fmla="*/ 1 w 9"/>
                <a:gd name="T1" fmla="*/ 0 h 15"/>
                <a:gd name="T2" fmla="*/ 1 w 9"/>
                <a:gd name="T3" fmla="*/ 0 h 15"/>
                <a:gd name="T4" fmla="*/ 1 w 9"/>
                <a:gd name="T5" fmla="*/ 0 h 15"/>
                <a:gd name="T6" fmla="*/ 1 w 9"/>
                <a:gd name="T7" fmla="*/ 0 h 15"/>
                <a:gd name="T8" fmla="*/ 1 w 9"/>
                <a:gd name="T9" fmla="*/ 0 h 15"/>
                <a:gd name="T10" fmla="*/ 1 w 9"/>
                <a:gd name="T11" fmla="*/ 0 h 15"/>
                <a:gd name="T12" fmla="*/ 1 w 9"/>
                <a:gd name="T13" fmla="*/ 0 h 15"/>
                <a:gd name="T14" fmla="*/ 1 w 9"/>
                <a:gd name="T15" fmla="*/ 0 h 15"/>
                <a:gd name="T16" fmla="*/ 1 w 9"/>
                <a:gd name="T17" fmla="*/ 0 h 15"/>
                <a:gd name="T18" fmla="*/ 1 w 9"/>
                <a:gd name="T19" fmla="*/ 0 h 15"/>
                <a:gd name="T20" fmla="*/ 1 w 9"/>
                <a:gd name="T21" fmla="*/ 0 h 15"/>
                <a:gd name="T22" fmla="*/ 0 w 9"/>
                <a:gd name="T23" fmla="*/ 0 h 15"/>
                <a:gd name="T24" fmla="*/ 0 w 9"/>
                <a:gd name="T25" fmla="*/ 0 h 15"/>
                <a:gd name="T26" fmla="*/ 0 w 9"/>
                <a:gd name="T27" fmla="*/ 0 h 15"/>
                <a:gd name="T28" fmla="*/ 1 w 9"/>
                <a:gd name="T29" fmla="*/ 0 h 15"/>
                <a:gd name="T30" fmla="*/ 1 w 9"/>
                <a:gd name="T31" fmla="*/ 0 h 15"/>
                <a:gd name="T32" fmla="*/ 1 w 9"/>
                <a:gd name="T33" fmla="*/ 0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"/>
                <a:gd name="T53" fmla="*/ 9 w 9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">
                  <a:moveTo>
                    <a:pt x="5" y="0"/>
                  </a:moveTo>
                  <a:lnTo>
                    <a:pt x="6" y="0"/>
                  </a:lnTo>
                  <a:lnTo>
                    <a:pt x="8" y="2"/>
                  </a:lnTo>
                  <a:lnTo>
                    <a:pt x="9" y="5"/>
                  </a:lnTo>
                  <a:lnTo>
                    <a:pt x="9" y="8"/>
                  </a:lnTo>
                  <a:lnTo>
                    <a:pt x="9" y="10"/>
                  </a:lnTo>
                  <a:lnTo>
                    <a:pt x="8" y="13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3" y="15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218" name="Freeform 234"/>
            <p:cNvSpPr>
              <a:spLocks/>
            </p:cNvSpPr>
            <p:nvPr/>
          </p:nvSpPr>
          <p:spPr bwMode="auto">
            <a:xfrm>
              <a:off x="3537" y="2332"/>
              <a:ext cx="5" cy="7"/>
            </a:xfrm>
            <a:custGeom>
              <a:avLst/>
              <a:gdLst>
                <a:gd name="T0" fmla="*/ 0 w 11"/>
                <a:gd name="T1" fmla="*/ 0 h 15"/>
                <a:gd name="T2" fmla="*/ 0 w 11"/>
                <a:gd name="T3" fmla="*/ 0 h 15"/>
                <a:gd name="T4" fmla="*/ 0 w 11"/>
                <a:gd name="T5" fmla="*/ 0 h 15"/>
                <a:gd name="T6" fmla="*/ 0 w 11"/>
                <a:gd name="T7" fmla="*/ 0 h 15"/>
                <a:gd name="T8" fmla="*/ 0 w 11"/>
                <a:gd name="T9" fmla="*/ 0 h 15"/>
                <a:gd name="T10" fmla="*/ 0 w 11"/>
                <a:gd name="T11" fmla="*/ 0 h 15"/>
                <a:gd name="T12" fmla="*/ 0 w 11"/>
                <a:gd name="T13" fmla="*/ 0 h 15"/>
                <a:gd name="T14" fmla="*/ 0 w 11"/>
                <a:gd name="T15" fmla="*/ 0 h 15"/>
                <a:gd name="T16" fmla="*/ 0 w 11"/>
                <a:gd name="T17" fmla="*/ 0 h 15"/>
                <a:gd name="T18" fmla="*/ 0 w 11"/>
                <a:gd name="T19" fmla="*/ 0 h 15"/>
                <a:gd name="T20" fmla="*/ 0 w 11"/>
                <a:gd name="T21" fmla="*/ 0 h 15"/>
                <a:gd name="T22" fmla="*/ 0 w 11"/>
                <a:gd name="T23" fmla="*/ 0 h 15"/>
                <a:gd name="T24" fmla="*/ 0 w 11"/>
                <a:gd name="T25" fmla="*/ 0 h 15"/>
                <a:gd name="T26" fmla="*/ 0 w 11"/>
                <a:gd name="T27" fmla="*/ 0 h 15"/>
                <a:gd name="T28" fmla="*/ 0 w 11"/>
                <a:gd name="T29" fmla="*/ 0 h 15"/>
                <a:gd name="T30" fmla="*/ 0 w 11"/>
                <a:gd name="T31" fmla="*/ 0 h 15"/>
                <a:gd name="T32" fmla="*/ 0 w 11"/>
                <a:gd name="T33" fmla="*/ 0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15"/>
                <a:gd name="T53" fmla="*/ 11 w 11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15">
                  <a:moveTo>
                    <a:pt x="6" y="0"/>
                  </a:moveTo>
                  <a:lnTo>
                    <a:pt x="8" y="0"/>
                  </a:lnTo>
                  <a:lnTo>
                    <a:pt x="9" y="2"/>
                  </a:lnTo>
                  <a:lnTo>
                    <a:pt x="11" y="5"/>
                  </a:lnTo>
                  <a:lnTo>
                    <a:pt x="11" y="8"/>
                  </a:lnTo>
                  <a:lnTo>
                    <a:pt x="11" y="10"/>
                  </a:lnTo>
                  <a:lnTo>
                    <a:pt x="9" y="13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219" name="Freeform 235"/>
            <p:cNvSpPr>
              <a:spLocks/>
            </p:cNvSpPr>
            <p:nvPr/>
          </p:nvSpPr>
          <p:spPr bwMode="auto">
            <a:xfrm>
              <a:off x="3686" y="2329"/>
              <a:ext cx="6" cy="7"/>
            </a:xfrm>
            <a:custGeom>
              <a:avLst/>
              <a:gdLst>
                <a:gd name="T0" fmla="*/ 1 w 12"/>
                <a:gd name="T1" fmla="*/ 0 h 14"/>
                <a:gd name="T2" fmla="*/ 1 w 12"/>
                <a:gd name="T3" fmla="*/ 0 h 14"/>
                <a:gd name="T4" fmla="*/ 1 w 12"/>
                <a:gd name="T5" fmla="*/ 1 h 14"/>
                <a:gd name="T6" fmla="*/ 1 w 12"/>
                <a:gd name="T7" fmla="*/ 1 h 14"/>
                <a:gd name="T8" fmla="*/ 1 w 12"/>
                <a:gd name="T9" fmla="*/ 1 h 14"/>
                <a:gd name="T10" fmla="*/ 1 w 12"/>
                <a:gd name="T11" fmla="*/ 1 h 14"/>
                <a:gd name="T12" fmla="*/ 1 w 12"/>
                <a:gd name="T13" fmla="*/ 1 h 14"/>
                <a:gd name="T14" fmla="*/ 1 w 12"/>
                <a:gd name="T15" fmla="*/ 1 h 14"/>
                <a:gd name="T16" fmla="*/ 1 w 12"/>
                <a:gd name="T17" fmla="*/ 1 h 14"/>
                <a:gd name="T18" fmla="*/ 1 w 12"/>
                <a:gd name="T19" fmla="*/ 1 h 14"/>
                <a:gd name="T20" fmla="*/ 1 w 12"/>
                <a:gd name="T21" fmla="*/ 1 h 14"/>
                <a:gd name="T22" fmla="*/ 0 w 12"/>
                <a:gd name="T23" fmla="*/ 1 h 14"/>
                <a:gd name="T24" fmla="*/ 0 w 12"/>
                <a:gd name="T25" fmla="*/ 1 h 14"/>
                <a:gd name="T26" fmla="*/ 0 w 12"/>
                <a:gd name="T27" fmla="*/ 1 h 14"/>
                <a:gd name="T28" fmla="*/ 1 w 12"/>
                <a:gd name="T29" fmla="*/ 1 h 14"/>
                <a:gd name="T30" fmla="*/ 1 w 12"/>
                <a:gd name="T31" fmla="*/ 0 h 14"/>
                <a:gd name="T32" fmla="*/ 1 w 12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4"/>
                <a:gd name="T53" fmla="*/ 12 w 12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4">
                  <a:moveTo>
                    <a:pt x="6" y="0"/>
                  </a:moveTo>
                  <a:lnTo>
                    <a:pt x="8" y="0"/>
                  </a:lnTo>
                  <a:lnTo>
                    <a:pt x="11" y="1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2" y="9"/>
                  </a:lnTo>
                  <a:lnTo>
                    <a:pt x="11" y="13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1"/>
                  </a:lnTo>
                  <a:lnTo>
                    <a:pt x="5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2220" name="Freeform 236"/>
            <p:cNvSpPr>
              <a:spLocks/>
            </p:cNvSpPr>
            <p:nvPr/>
          </p:nvSpPr>
          <p:spPr bwMode="auto">
            <a:xfrm>
              <a:off x="3639" y="2330"/>
              <a:ext cx="8" cy="5"/>
            </a:xfrm>
            <a:custGeom>
              <a:avLst/>
              <a:gdLst>
                <a:gd name="T0" fmla="*/ 0 w 18"/>
                <a:gd name="T1" fmla="*/ 0 h 12"/>
                <a:gd name="T2" fmla="*/ 0 w 18"/>
                <a:gd name="T3" fmla="*/ 0 h 12"/>
                <a:gd name="T4" fmla="*/ 0 w 18"/>
                <a:gd name="T5" fmla="*/ 0 h 12"/>
                <a:gd name="T6" fmla="*/ 0 w 18"/>
                <a:gd name="T7" fmla="*/ 0 h 12"/>
                <a:gd name="T8" fmla="*/ 0 w 18"/>
                <a:gd name="T9" fmla="*/ 0 h 12"/>
                <a:gd name="T10" fmla="*/ 0 w 18"/>
                <a:gd name="T11" fmla="*/ 0 h 12"/>
                <a:gd name="T12" fmla="*/ 0 w 18"/>
                <a:gd name="T13" fmla="*/ 0 h 12"/>
                <a:gd name="T14" fmla="*/ 0 w 18"/>
                <a:gd name="T15" fmla="*/ 0 h 12"/>
                <a:gd name="T16" fmla="*/ 0 w 18"/>
                <a:gd name="T17" fmla="*/ 0 h 12"/>
                <a:gd name="T18" fmla="*/ 0 w 18"/>
                <a:gd name="T19" fmla="*/ 0 h 12"/>
                <a:gd name="T20" fmla="*/ 0 w 18"/>
                <a:gd name="T21" fmla="*/ 0 h 12"/>
                <a:gd name="T22" fmla="*/ 0 w 18"/>
                <a:gd name="T23" fmla="*/ 0 h 12"/>
                <a:gd name="T24" fmla="*/ 0 w 18"/>
                <a:gd name="T25" fmla="*/ 0 h 12"/>
                <a:gd name="T26" fmla="*/ 0 w 18"/>
                <a:gd name="T27" fmla="*/ 0 h 12"/>
                <a:gd name="T28" fmla="*/ 0 w 18"/>
                <a:gd name="T29" fmla="*/ 0 h 12"/>
                <a:gd name="T30" fmla="*/ 0 w 18"/>
                <a:gd name="T31" fmla="*/ 0 h 12"/>
                <a:gd name="T32" fmla="*/ 0 w 18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2"/>
                <a:gd name="T53" fmla="*/ 18 w 18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2">
                  <a:moveTo>
                    <a:pt x="9" y="0"/>
                  </a:moveTo>
                  <a:lnTo>
                    <a:pt x="14" y="0"/>
                  </a:lnTo>
                  <a:lnTo>
                    <a:pt x="17" y="2"/>
                  </a:lnTo>
                  <a:lnTo>
                    <a:pt x="18" y="5"/>
                  </a:lnTo>
                  <a:lnTo>
                    <a:pt x="18" y="7"/>
                  </a:lnTo>
                  <a:lnTo>
                    <a:pt x="18" y="8"/>
                  </a:lnTo>
                  <a:lnTo>
                    <a:pt x="17" y="10"/>
                  </a:lnTo>
                  <a:lnTo>
                    <a:pt x="14" y="12"/>
                  </a:lnTo>
                  <a:lnTo>
                    <a:pt x="9" y="12"/>
                  </a:lnTo>
                  <a:lnTo>
                    <a:pt x="6" y="12"/>
                  </a:lnTo>
                  <a:lnTo>
                    <a:pt x="3" y="10"/>
                  </a:lnTo>
                  <a:lnTo>
                    <a:pt x="2" y="8"/>
                  </a:lnTo>
                  <a:lnTo>
                    <a:pt x="0" y="7"/>
                  </a:lnTo>
                  <a:lnTo>
                    <a:pt x="2" y="5"/>
                  </a:lnTo>
                  <a:lnTo>
                    <a:pt x="3" y="2"/>
                  </a:lnTo>
                  <a:lnTo>
                    <a:pt x="6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514" name="Group 237"/>
          <p:cNvGrpSpPr>
            <a:grpSpLocks noChangeAspect="1"/>
          </p:cNvGrpSpPr>
          <p:nvPr/>
        </p:nvGrpSpPr>
        <p:grpSpPr bwMode="auto">
          <a:xfrm>
            <a:off x="5502736" y="1196987"/>
            <a:ext cx="762000" cy="620712"/>
            <a:chOff x="3456" y="2160"/>
            <a:chExt cx="1488" cy="1213"/>
          </a:xfrm>
        </p:grpSpPr>
        <p:sp>
          <p:nvSpPr>
            <p:cNvPr id="21973" name="AutoShape 238"/>
            <p:cNvSpPr>
              <a:spLocks noChangeAspect="1" noChangeArrowheads="1" noTextEdit="1"/>
            </p:cNvSpPr>
            <p:nvPr/>
          </p:nvSpPr>
          <p:spPr bwMode="auto">
            <a:xfrm>
              <a:off x="3456" y="2160"/>
              <a:ext cx="1488" cy="1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1974" name="Group 239"/>
            <p:cNvGrpSpPr>
              <a:grpSpLocks/>
            </p:cNvGrpSpPr>
            <p:nvPr/>
          </p:nvGrpSpPr>
          <p:grpSpPr bwMode="auto">
            <a:xfrm>
              <a:off x="3456" y="2160"/>
              <a:ext cx="1488" cy="1213"/>
              <a:chOff x="3456" y="2160"/>
              <a:chExt cx="1488" cy="1213"/>
            </a:xfrm>
          </p:grpSpPr>
          <p:sp>
            <p:nvSpPr>
              <p:cNvPr id="21997" name="Freeform 240"/>
              <p:cNvSpPr>
                <a:spLocks/>
              </p:cNvSpPr>
              <p:nvPr/>
            </p:nvSpPr>
            <p:spPr bwMode="auto">
              <a:xfrm>
                <a:off x="3542" y="2219"/>
                <a:ext cx="622" cy="923"/>
              </a:xfrm>
              <a:custGeom>
                <a:avLst/>
                <a:gdLst>
                  <a:gd name="T0" fmla="*/ 0 w 1245"/>
                  <a:gd name="T1" fmla="*/ 1 h 1844"/>
                  <a:gd name="T2" fmla="*/ 0 w 1245"/>
                  <a:gd name="T3" fmla="*/ 0 h 1844"/>
                  <a:gd name="T4" fmla="*/ 1 w 1245"/>
                  <a:gd name="T5" fmla="*/ 1 h 1844"/>
                  <a:gd name="T6" fmla="*/ 1 w 1245"/>
                  <a:gd name="T7" fmla="*/ 2 h 1844"/>
                  <a:gd name="T8" fmla="*/ 0 w 1245"/>
                  <a:gd name="T9" fmla="*/ 2 h 1844"/>
                  <a:gd name="T10" fmla="*/ 0 w 1245"/>
                  <a:gd name="T11" fmla="*/ 2 h 1844"/>
                  <a:gd name="T12" fmla="*/ 0 w 1245"/>
                  <a:gd name="T13" fmla="*/ 1 h 18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45"/>
                  <a:gd name="T22" fmla="*/ 0 h 1844"/>
                  <a:gd name="T23" fmla="*/ 1245 w 1245"/>
                  <a:gd name="T24" fmla="*/ 1844 h 184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45" h="1844">
                    <a:moveTo>
                      <a:pt x="0" y="32"/>
                    </a:moveTo>
                    <a:lnTo>
                      <a:pt x="567" y="0"/>
                    </a:lnTo>
                    <a:lnTo>
                      <a:pt x="1245" y="86"/>
                    </a:lnTo>
                    <a:lnTo>
                      <a:pt x="1196" y="1844"/>
                    </a:lnTo>
                    <a:lnTo>
                      <a:pt x="392" y="1844"/>
                    </a:lnTo>
                    <a:lnTo>
                      <a:pt x="0" y="1804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98" name="Freeform 241"/>
              <p:cNvSpPr>
                <a:spLocks/>
              </p:cNvSpPr>
              <p:nvPr/>
            </p:nvSpPr>
            <p:spPr bwMode="auto">
              <a:xfrm>
                <a:off x="4425" y="2612"/>
                <a:ext cx="437" cy="761"/>
              </a:xfrm>
              <a:custGeom>
                <a:avLst/>
                <a:gdLst>
                  <a:gd name="T0" fmla="*/ 0 w 875"/>
                  <a:gd name="T1" fmla="*/ 1 h 1522"/>
                  <a:gd name="T2" fmla="*/ 0 w 875"/>
                  <a:gd name="T3" fmla="*/ 1 h 1522"/>
                  <a:gd name="T4" fmla="*/ 0 w 875"/>
                  <a:gd name="T5" fmla="*/ 1 h 1522"/>
                  <a:gd name="T6" fmla="*/ 0 w 875"/>
                  <a:gd name="T7" fmla="*/ 1 h 1522"/>
                  <a:gd name="T8" fmla="*/ 0 w 875"/>
                  <a:gd name="T9" fmla="*/ 1 h 1522"/>
                  <a:gd name="T10" fmla="*/ 0 w 875"/>
                  <a:gd name="T11" fmla="*/ 1 h 1522"/>
                  <a:gd name="T12" fmla="*/ 0 w 875"/>
                  <a:gd name="T13" fmla="*/ 1 h 1522"/>
                  <a:gd name="T14" fmla="*/ 0 w 875"/>
                  <a:gd name="T15" fmla="*/ 1 h 1522"/>
                  <a:gd name="T16" fmla="*/ 0 w 875"/>
                  <a:gd name="T17" fmla="*/ 1 h 1522"/>
                  <a:gd name="T18" fmla="*/ 0 w 875"/>
                  <a:gd name="T19" fmla="*/ 1 h 1522"/>
                  <a:gd name="T20" fmla="*/ 0 w 875"/>
                  <a:gd name="T21" fmla="*/ 1 h 1522"/>
                  <a:gd name="T22" fmla="*/ 0 w 875"/>
                  <a:gd name="T23" fmla="*/ 0 h 1522"/>
                  <a:gd name="T24" fmla="*/ 0 w 875"/>
                  <a:gd name="T25" fmla="*/ 1 h 152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75"/>
                  <a:gd name="T40" fmla="*/ 0 h 1522"/>
                  <a:gd name="T41" fmla="*/ 875 w 875"/>
                  <a:gd name="T42" fmla="*/ 1522 h 152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75" h="1522">
                    <a:moveTo>
                      <a:pt x="206" y="189"/>
                    </a:moveTo>
                    <a:lnTo>
                      <a:pt x="137" y="354"/>
                    </a:lnTo>
                    <a:lnTo>
                      <a:pt x="85" y="976"/>
                    </a:lnTo>
                    <a:lnTo>
                      <a:pt x="0" y="1239"/>
                    </a:lnTo>
                    <a:lnTo>
                      <a:pt x="0" y="1390"/>
                    </a:lnTo>
                    <a:lnTo>
                      <a:pt x="309" y="1522"/>
                    </a:lnTo>
                    <a:lnTo>
                      <a:pt x="875" y="1392"/>
                    </a:lnTo>
                    <a:lnTo>
                      <a:pt x="811" y="968"/>
                    </a:lnTo>
                    <a:lnTo>
                      <a:pt x="771" y="600"/>
                    </a:lnTo>
                    <a:lnTo>
                      <a:pt x="725" y="62"/>
                    </a:lnTo>
                    <a:lnTo>
                      <a:pt x="580" y="44"/>
                    </a:lnTo>
                    <a:lnTo>
                      <a:pt x="291" y="0"/>
                    </a:lnTo>
                    <a:lnTo>
                      <a:pt x="206" y="189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99" name="Freeform 242"/>
              <p:cNvSpPr>
                <a:spLocks/>
              </p:cNvSpPr>
              <p:nvPr/>
            </p:nvSpPr>
            <p:spPr bwMode="auto">
              <a:xfrm>
                <a:off x="3462" y="2205"/>
                <a:ext cx="622" cy="930"/>
              </a:xfrm>
              <a:custGeom>
                <a:avLst/>
                <a:gdLst>
                  <a:gd name="T0" fmla="*/ 0 w 1244"/>
                  <a:gd name="T1" fmla="*/ 1 h 1859"/>
                  <a:gd name="T2" fmla="*/ 1 w 1244"/>
                  <a:gd name="T3" fmla="*/ 0 h 1859"/>
                  <a:gd name="T4" fmla="*/ 1 w 1244"/>
                  <a:gd name="T5" fmla="*/ 1 h 1859"/>
                  <a:gd name="T6" fmla="*/ 1 w 1244"/>
                  <a:gd name="T7" fmla="*/ 2 h 1859"/>
                  <a:gd name="T8" fmla="*/ 1 w 1244"/>
                  <a:gd name="T9" fmla="*/ 2 h 1859"/>
                  <a:gd name="T10" fmla="*/ 0 w 1244"/>
                  <a:gd name="T11" fmla="*/ 2 h 1859"/>
                  <a:gd name="T12" fmla="*/ 0 w 1244"/>
                  <a:gd name="T13" fmla="*/ 1 h 18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44"/>
                  <a:gd name="T22" fmla="*/ 0 h 1859"/>
                  <a:gd name="T23" fmla="*/ 1244 w 1244"/>
                  <a:gd name="T24" fmla="*/ 1859 h 18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44" h="1859">
                    <a:moveTo>
                      <a:pt x="0" y="34"/>
                    </a:moveTo>
                    <a:lnTo>
                      <a:pt x="548" y="0"/>
                    </a:lnTo>
                    <a:lnTo>
                      <a:pt x="1244" y="88"/>
                    </a:lnTo>
                    <a:lnTo>
                      <a:pt x="1197" y="1750"/>
                    </a:lnTo>
                    <a:lnTo>
                      <a:pt x="563" y="1859"/>
                    </a:lnTo>
                    <a:lnTo>
                      <a:pt x="0" y="1806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00" name="Freeform 243"/>
              <p:cNvSpPr>
                <a:spLocks/>
              </p:cNvSpPr>
              <p:nvPr/>
            </p:nvSpPr>
            <p:spPr bwMode="auto">
              <a:xfrm>
                <a:off x="4059" y="2193"/>
                <a:ext cx="885" cy="1083"/>
              </a:xfrm>
              <a:custGeom>
                <a:avLst/>
                <a:gdLst>
                  <a:gd name="T0" fmla="*/ 2 w 1770"/>
                  <a:gd name="T1" fmla="*/ 1 h 2166"/>
                  <a:gd name="T2" fmla="*/ 1 w 1770"/>
                  <a:gd name="T3" fmla="*/ 1 h 2166"/>
                  <a:gd name="T4" fmla="*/ 1 w 1770"/>
                  <a:gd name="T5" fmla="*/ 1 h 2166"/>
                  <a:gd name="T6" fmla="*/ 1 w 1770"/>
                  <a:gd name="T7" fmla="*/ 1 h 2166"/>
                  <a:gd name="T8" fmla="*/ 1 w 1770"/>
                  <a:gd name="T9" fmla="*/ 1 h 2166"/>
                  <a:gd name="T10" fmla="*/ 1 w 1770"/>
                  <a:gd name="T11" fmla="*/ 1 h 2166"/>
                  <a:gd name="T12" fmla="*/ 1 w 1770"/>
                  <a:gd name="T13" fmla="*/ 1 h 2166"/>
                  <a:gd name="T14" fmla="*/ 1 w 1770"/>
                  <a:gd name="T15" fmla="*/ 1 h 2166"/>
                  <a:gd name="T16" fmla="*/ 1 w 1770"/>
                  <a:gd name="T17" fmla="*/ 1 h 2166"/>
                  <a:gd name="T18" fmla="*/ 0 w 1770"/>
                  <a:gd name="T19" fmla="*/ 1 h 2166"/>
                  <a:gd name="T20" fmla="*/ 1 w 1770"/>
                  <a:gd name="T21" fmla="*/ 1 h 2166"/>
                  <a:gd name="T22" fmla="*/ 1 w 1770"/>
                  <a:gd name="T23" fmla="*/ 1 h 2166"/>
                  <a:gd name="T24" fmla="*/ 1 w 1770"/>
                  <a:gd name="T25" fmla="*/ 1 h 2166"/>
                  <a:gd name="T26" fmla="*/ 1 w 1770"/>
                  <a:gd name="T27" fmla="*/ 2 h 2166"/>
                  <a:gd name="T28" fmla="*/ 1 w 1770"/>
                  <a:gd name="T29" fmla="*/ 2 h 2166"/>
                  <a:gd name="T30" fmla="*/ 1 w 1770"/>
                  <a:gd name="T31" fmla="*/ 2 h 2166"/>
                  <a:gd name="T32" fmla="*/ 1 w 1770"/>
                  <a:gd name="T33" fmla="*/ 2 h 2166"/>
                  <a:gd name="T34" fmla="*/ 1 w 1770"/>
                  <a:gd name="T35" fmla="*/ 2 h 2166"/>
                  <a:gd name="T36" fmla="*/ 1 w 1770"/>
                  <a:gd name="T37" fmla="*/ 2 h 2166"/>
                  <a:gd name="T38" fmla="*/ 1 w 1770"/>
                  <a:gd name="T39" fmla="*/ 2 h 2166"/>
                  <a:gd name="T40" fmla="*/ 1 w 1770"/>
                  <a:gd name="T41" fmla="*/ 2 h 2166"/>
                  <a:gd name="T42" fmla="*/ 1 w 1770"/>
                  <a:gd name="T43" fmla="*/ 2 h 2166"/>
                  <a:gd name="T44" fmla="*/ 1 w 1770"/>
                  <a:gd name="T45" fmla="*/ 2 h 2166"/>
                  <a:gd name="T46" fmla="*/ 2 w 1770"/>
                  <a:gd name="T47" fmla="*/ 2 h 2166"/>
                  <a:gd name="T48" fmla="*/ 2 w 1770"/>
                  <a:gd name="T49" fmla="*/ 2 h 2166"/>
                  <a:gd name="T50" fmla="*/ 2 w 1770"/>
                  <a:gd name="T51" fmla="*/ 2 h 2166"/>
                  <a:gd name="T52" fmla="*/ 2 w 1770"/>
                  <a:gd name="T53" fmla="*/ 2 h 2166"/>
                  <a:gd name="T54" fmla="*/ 2 w 1770"/>
                  <a:gd name="T55" fmla="*/ 2 h 2166"/>
                  <a:gd name="T56" fmla="*/ 2 w 1770"/>
                  <a:gd name="T57" fmla="*/ 2 h 2166"/>
                  <a:gd name="T58" fmla="*/ 2 w 1770"/>
                  <a:gd name="T59" fmla="*/ 1 h 2166"/>
                  <a:gd name="T60" fmla="*/ 2 w 1770"/>
                  <a:gd name="T61" fmla="*/ 1 h 2166"/>
                  <a:gd name="T62" fmla="*/ 2 w 1770"/>
                  <a:gd name="T63" fmla="*/ 1 h 2166"/>
                  <a:gd name="T64" fmla="*/ 2 w 1770"/>
                  <a:gd name="T65" fmla="*/ 1 h 2166"/>
                  <a:gd name="T66" fmla="*/ 2 w 1770"/>
                  <a:gd name="T67" fmla="*/ 1 h 216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70"/>
                  <a:gd name="T103" fmla="*/ 0 h 2166"/>
                  <a:gd name="T104" fmla="*/ 1770 w 1770"/>
                  <a:gd name="T105" fmla="*/ 2166 h 216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70" h="2166">
                    <a:moveTo>
                      <a:pt x="1457" y="212"/>
                    </a:moveTo>
                    <a:lnTo>
                      <a:pt x="1375" y="56"/>
                    </a:lnTo>
                    <a:lnTo>
                      <a:pt x="909" y="0"/>
                    </a:lnTo>
                    <a:lnTo>
                      <a:pt x="831" y="8"/>
                    </a:lnTo>
                    <a:lnTo>
                      <a:pt x="763" y="16"/>
                    </a:lnTo>
                    <a:lnTo>
                      <a:pt x="702" y="26"/>
                    </a:lnTo>
                    <a:lnTo>
                      <a:pt x="649" y="37"/>
                    </a:lnTo>
                    <a:lnTo>
                      <a:pt x="603" y="50"/>
                    </a:lnTo>
                    <a:lnTo>
                      <a:pt x="560" y="65"/>
                    </a:lnTo>
                    <a:lnTo>
                      <a:pt x="521" y="81"/>
                    </a:lnTo>
                    <a:lnTo>
                      <a:pt x="482" y="97"/>
                    </a:lnTo>
                    <a:lnTo>
                      <a:pt x="445" y="116"/>
                    </a:lnTo>
                    <a:lnTo>
                      <a:pt x="406" y="138"/>
                    </a:lnTo>
                    <a:lnTo>
                      <a:pt x="366" y="160"/>
                    </a:lnTo>
                    <a:lnTo>
                      <a:pt x="323" y="185"/>
                    </a:lnTo>
                    <a:lnTo>
                      <a:pt x="272" y="211"/>
                    </a:lnTo>
                    <a:lnTo>
                      <a:pt x="217" y="240"/>
                    </a:lnTo>
                    <a:lnTo>
                      <a:pt x="155" y="271"/>
                    </a:lnTo>
                    <a:lnTo>
                      <a:pt x="82" y="305"/>
                    </a:lnTo>
                    <a:lnTo>
                      <a:pt x="0" y="846"/>
                    </a:lnTo>
                    <a:lnTo>
                      <a:pt x="20" y="1479"/>
                    </a:lnTo>
                    <a:lnTo>
                      <a:pt x="52" y="1534"/>
                    </a:lnTo>
                    <a:lnTo>
                      <a:pt x="52" y="1623"/>
                    </a:lnTo>
                    <a:lnTo>
                      <a:pt x="362" y="1812"/>
                    </a:lnTo>
                    <a:lnTo>
                      <a:pt x="323" y="1865"/>
                    </a:lnTo>
                    <a:lnTo>
                      <a:pt x="278" y="1922"/>
                    </a:lnTo>
                    <a:lnTo>
                      <a:pt x="165" y="2013"/>
                    </a:lnTo>
                    <a:lnTo>
                      <a:pt x="189" y="2044"/>
                    </a:lnTo>
                    <a:lnTo>
                      <a:pt x="220" y="2072"/>
                    </a:lnTo>
                    <a:lnTo>
                      <a:pt x="259" y="2094"/>
                    </a:lnTo>
                    <a:lnTo>
                      <a:pt x="304" y="2112"/>
                    </a:lnTo>
                    <a:lnTo>
                      <a:pt x="353" y="2127"/>
                    </a:lnTo>
                    <a:lnTo>
                      <a:pt x="406" y="2138"/>
                    </a:lnTo>
                    <a:lnTo>
                      <a:pt x="463" y="2148"/>
                    </a:lnTo>
                    <a:lnTo>
                      <a:pt x="521" y="2154"/>
                    </a:lnTo>
                    <a:lnTo>
                      <a:pt x="581" y="2159"/>
                    </a:lnTo>
                    <a:lnTo>
                      <a:pt x="640" y="2163"/>
                    </a:lnTo>
                    <a:lnTo>
                      <a:pt x="699" y="2164"/>
                    </a:lnTo>
                    <a:lnTo>
                      <a:pt x="755" y="2164"/>
                    </a:lnTo>
                    <a:lnTo>
                      <a:pt x="809" y="2164"/>
                    </a:lnTo>
                    <a:lnTo>
                      <a:pt x="858" y="2164"/>
                    </a:lnTo>
                    <a:lnTo>
                      <a:pt x="903" y="2166"/>
                    </a:lnTo>
                    <a:lnTo>
                      <a:pt x="941" y="2166"/>
                    </a:lnTo>
                    <a:lnTo>
                      <a:pt x="965" y="2158"/>
                    </a:lnTo>
                    <a:lnTo>
                      <a:pt x="989" y="2151"/>
                    </a:lnTo>
                    <a:lnTo>
                      <a:pt x="1011" y="2145"/>
                    </a:lnTo>
                    <a:lnTo>
                      <a:pt x="1032" y="2138"/>
                    </a:lnTo>
                    <a:lnTo>
                      <a:pt x="1052" y="2130"/>
                    </a:lnTo>
                    <a:lnTo>
                      <a:pt x="1071" y="2124"/>
                    </a:lnTo>
                    <a:lnTo>
                      <a:pt x="1090" y="2117"/>
                    </a:lnTo>
                    <a:lnTo>
                      <a:pt x="1110" y="2109"/>
                    </a:lnTo>
                    <a:lnTo>
                      <a:pt x="1128" y="2101"/>
                    </a:lnTo>
                    <a:lnTo>
                      <a:pt x="1146" y="2093"/>
                    </a:lnTo>
                    <a:lnTo>
                      <a:pt x="1165" y="2083"/>
                    </a:lnTo>
                    <a:lnTo>
                      <a:pt x="1183" y="2072"/>
                    </a:lnTo>
                    <a:lnTo>
                      <a:pt x="1202" y="2062"/>
                    </a:lnTo>
                    <a:lnTo>
                      <a:pt x="1223" y="2049"/>
                    </a:lnTo>
                    <a:lnTo>
                      <a:pt x="1244" y="2036"/>
                    </a:lnTo>
                    <a:lnTo>
                      <a:pt x="1265" y="2021"/>
                    </a:lnTo>
                    <a:lnTo>
                      <a:pt x="1265" y="1922"/>
                    </a:lnTo>
                    <a:lnTo>
                      <a:pt x="1204" y="1843"/>
                    </a:lnTo>
                    <a:lnTo>
                      <a:pt x="1338" y="1812"/>
                    </a:lnTo>
                    <a:lnTo>
                      <a:pt x="1341" y="1774"/>
                    </a:lnTo>
                    <a:lnTo>
                      <a:pt x="1679" y="1544"/>
                    </a:lnTo>
                    <a:lnTo>
                      <a:pt x="1770" y="1399"/>
                    </a:lnTo>
                    <a:lnTo>
                      <a:pt x="1770" y="824"/>
                    </a:lnTo>
                    <a:lnTo>
                      <a:pt x="1639" y="701"/>
                    </a:lnTo>
                    <a:lnTo>
                      <a:pt x="1453" y="513"/>
                    </a:lnTo>
                    <a:lnTo>
                      <a:pt x="1457" y="212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01" name="Freeform 244"/>
              <p:cNvSpPr>
                <a:spLocks/>
              </p:cNvSpPr>
              <p:nvPr/>
            </p:nvSpPr>
            <p:spPr bwMode="auto">
              <a:xfrm>
                <a:off x="3855" y="2160"/>
                <a:ext cx="827" cy="1077"/>
              </a:xfrm>
              <a:custGeom>
                <a:avLst/>
                <a:gdLst>
                  <a:gd name="T0" fmla="*/ 2 w 1654"/>
                  <a:gd name="T1" fmla="*/ 1 h 2153"/>
                  <a:gd name="T2" fmla="*/ 2 w 1654"/>
                  <a:gd name="T3" fmla="*/ 1 h 2153"/>
                  <a:gd name="T4" fmla="*/ 2 w 1654"/>
                  <a:gd name="T5" fmla="*/ 1 h 2153"/>
                  <a:gd name="T6" fmla="*/ 2 w 1654"/>
                  <a:gd name="T7" fmla="*/ 1 h 2153"/>
                  <a:gd name="T8" fmla="*/ 1 w 1654"/>
                  <a:gd name="T9" fmla="*/ 1 h 2153"/>
                  <a:gd name="T10" fmla="*/ 1 w 1654"/>
                  <a:gd name="T11" fmla="*/ 1 h 2153"/>
                  <a:gd name="T12" fmla="*/ 1 w 1654"/>
                  <a:gd name="T13" fmla="*/ 1 h 2153"/>
                  <a:gd name="T14" fmla="*/ 1 w 1654"/>
                  <a:gd name="T15" fmla="*/ 1 h 2153"/>
                  <a:gd name="T16" fmla="*/ 1 w 1654"/>
                  <a:gd name="T17" fmla="*/ 1 h 2153"/>
                  <a:gd name="T18" fmla="*/ 1 w 1654"/>
                  <a:gd name="T19" fmla="*/ 1 h 2153"/>
                  <a:gd name="T20" fmla="*/ 1 w 1654"/>
                  <a:gd name="T21" fmla="*/ 1 h 2153"/>
                  <a:gd name="T22" fmla="*/ 1 w 1654"/>
                  <a:gd name="T23" fmla="*/ 1 h 2153"/>
                  <a:gd name="T24" fmla="*/ 1 w 1654"/>
                  <a:gd name="T25" fmla="*/ 1 h 2153"/>
                  <a:gd name="T26" fmla="*/ 1 w 1654"/>
                  <a:gd name="T27" fmla="*/ 1 h 2153"/>
                  <a:gd name="T28" fmla="*/ 1 w 1654"/>
                  <a:gd name="T29" fmla="*/ 1 h 2153"/>
                  <a:gd name="T30" fmla="*/ 1 w 1654"/>
                  <a:gd name="T31" fmla="*/ 1 h 2153"/>
                  <a:gd name="T32" fmla="*/ 1 w 1654"/>
                  <a:gd name="T33" fmla="*/ 1 h 2153"/>
                  <a:gd name="T34" fmla="*/ 0 w 1654"/>
                  <a:gd name="T35" fmla="*/ 1 h 2153"/>
                  <a:gd name="T36" fmla="*/ 1 w 1654"/>
                  <a:gd name="T37" fmla="*/ 2 h 2153"/>
                  <a:gd name="T38" fmla="*/ 1 w 1654"/>
                  <a:gd name="T39" fmla="*/ 2 h 2153"/>
                  <a:gd name="T40" fmla="*/ 1 w 1654"/>
                  <a:gd name="T41" fmla="*/ 2 h 2153"/>
                  <a:gd name="T42" fmla="*/ 1 w 1654"/>
                  <a:gd name="T43" fmla="*/ 2 h 2153"/>
                  <a:gd name="T44" fmla="*/ 1 w 1654"/>
                  <a:gd name="T45" fmla="*/ 3 h 2153"/>
                  <a:gd name="T46" fmla="*/ 1 w 1654"/>
                  <a:gd name="T47" fmla="*/ 3 h 2153"/>
                  <a:gd name="T48" fmla="*/ 1 w 1654"/>
                  <a:gd name="T49" fmla="*/ 3 h 2153"/>
                  <a:gd name="T50" fmla="*/ 1 w 1654"/>
                  <a:gd name="T51" fmla="*/ 3 h 2153"/>
                  <a:gd name="T52" fmla="*/ 1 w 1654"/>
                  <a:gd name="T53" fmla="*/ 3 h 2153"/>
                  <a:gd name="T54" fmla="*/ 1 w 1654"/>
                  <a:gd name="T55" fmla="*/ 3 h 2153"/>
                  <a:gd name="T56" fmla="*/ 1 w 1654"/>
                  <a:gd name="T57" fmla="*/ 3 h 2153"/>
                  <a:gd name="T58" fmla="*/ 1 w 1654"/>
                  <a:gd name="T59" fmla="*/ 3 h 2153"/>
                  <a:gd name="T60" fmla="*/ 1 w 1654"/>
                  <a:gd name="T61" fmla="*/ 3 h 2153"/>
                  <a:gd name="T62" fmla="*/ 2 w 1654"/>
                  <a:gd name="T63" fmla="*/ 3 h 2153"/>
                  <a:gd name="T64" fmla="*/ 2 w 1654"/>
                  <a:gd name="T65" fmla="*/ 3 h 2153"/>
                  <a:gd name="T66" fmla="*/ 2 w 1654"/>
                  <a:gd name="T67" fmla="*/ 3 h 2153"/>
                  <a:gd name="T68" fmla="*/ 2 w 1654"/>
                  <a:gd name="T69" fmla="*/ 3 h 2153"/>
                  <a:gd name="T70" fmla="*/ 2 w 1654"/>
                  <a:gd name="T71" fmla="*/ 3 h 2153"/>
                  <a:gd name="T72" fmla="*/ 2 w 1654"/>
                  <a:gd name="T73" fmla="*/ 2 h 2153"/>
                  <a:gd name="T74" fmla="*/ 2 w 1654"/>
                  <a:gd name="T75" fmla="*/ 2 h 2153"/>
                  <a:gd name="T76" fmla="*/ 2 w 1654"/>
                  <a:gd name="T77" fmla="*/ 2 h 2153"/>
                  <a:gd name="T78" fmla="*/ 2 w 1654"/>
                  <a:gd name="T79" fmla="*/ 2 h 2153"/>
                  <a:gd name="T80" fmla="*/ 2 w 1654"/>
                  <a:gd name="T81" fmla="*/ 1 h 2153"/>
                  <a:gd name="T82" fmla="*/ 2 w 1654"/>
                  <a:gd name="T83" fmla="*/ 1 h 215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654"/>
                  <a:gd name="T127" fmla="*/ 0 h 2153"/>
                  <a:gd name="T128" fmla="*/ 1654 w 1654"/>
                  <a:gd name="T129" fmla="*/ 2153 h 215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654" h="2153">
                    <a:moveTo>
                      <a:pt x="1456" y="200"/>
                    </a:moveTo>
                    <a:lnTo>
                      <a:pt x="1376" y="44"/>
                    </a:lnTo>
                    <a:lnTo>
                      <a:pt x="1234" y="0"/>
                    </a:lnTo>
                    <a:lnTo>
                      <a:pt x="1192" y="3"/>
                    </a:lnTo>
                    <a:lnTo>
                      <a:pt x="1152" y="8"/>
                    </a:lnTo>
                    <a:lnTo>
                      <a:pt x="1113" y="11"/>
                    </a:lnTo>
                    <a:lnTo>
                      <a:pt x="1076" y="16"/>
                    </a:lnTo>
                    <a:lnTo>
                      <a:pt x="1039" y="21"/>
                    </a:lnTo>
                    <a:lnTo>
                      <a:pt x="1002" y="24"/>
                    </a:lnTo>
                    <a:lnTo>
                      <a:pt x="967" y="29"/>
                    </a:lnTo>
                    <a:lnTo>
                      <a:pt x="932" y="34"/>
                    </a:lnTo>
                    <a:lnTo>
                      <a:pt x="897" y="41"/>
                    </a:lnTo>
                    <a:lnTo>
                      <a:pt x="865" y="45"/>
                    </a:lnTo>
                    <a:lnTo>
                      <a:pt x="830" y="50"/>
                    </a:lnTo>
                    <a:lnTo>
                      <a:pt x="798" y="57"/>
                    </a:lnTo>
                    <a:lnTo>
                      <a:pt x="765" y="63"/>
                    </a:lnTo>
                    <a:lnTo>
                      <a:pt x="733" y="70"/>
                    </a:lnTo>
                    <a:lnTo>
                      <a:pt x="701" y="76"/>
                    </a:lnTo>
                    <a:lnTo>
                      <a:pt x="669" y="83"/>
                    </a:lnTo>
                    <a:lnTo>
                      <a:pt x="637" y="91"/>
                    </a:lnTo>
                    <a:lnTo>
                      <a:pt x="605" y="99"/>
                    </a:lnTo>
                    <a:lnTo>
                      <a:pt x="573" y="107"/>
                    </a:lnTo>
                    <a:lnTo>
                      <a:pt x="541" y="115"/>
                    </a:lnTo>
                    <a:lnTo>
                      <a:pt x="508" y="123"/>
                    </a:lnTo>
                    <a:lnTo>
                      <a:pt x="476" y="133"/>
                    </a:lnTo>
                    <a:lnTo>
                      <a:pt x="443" y="143"/>
                    </a:lnTo>
                    <a:lnTo>
                      <a:pt x="409" y="153"/>
                    </a:lnTo>
                    <a:lnTo>
                      <a:pt x="374" y="164"/>
                    </a:lnTo>
                    <a:lnTo>
                      <a:pt x="340" y="175"/>
                    </a:lnTo>
                    <a:lnTo>
                      <a:pt x="304" y="187"/>
                    </a:lnTo>
                    <a:lnTo>
                      <a:pt x="269" y="198"/>
                    </a:lnTo>
                    <a:lnTo>
                      <a:pt x="231" y="211"/>
                    </a:lnTo>
                    <a:lnTo>
                      <a:pt x="194" y="224"/>
                    </a:lnTo>
                    <a:lnTo>
                      <a:pt x="155" y="237"/>
                    </a:lnTo>
                    <a:lnTo>
                      <a:pt x="115" y="252"/>
                    </a:lnTo>
                    <a:lnTo>
                      <a:pt x="0" y="835"/>
                    </a:lnTo>
                    <a:lnTo>
                      <a:pt x="21" y="1466"/>
                    </a:lnTo>
                    <a:lnTo>
                      <a:pt x="51" y="1522"/>
                    </a:lnTo>
                    <a:lnTo>
                      <a:pt x="51" y="1611"/>
                    </a:lnTo>
                    <a:lnTo>
                      <a:pt x="361" y="1799"/>
                    </a:lnTo>
                    <a:lnTo>
                      <a:pt x="324" y="1854"/>
                    </a:lnTo>
                    <a:lnTo>
                      <a:pt x="279" y="1910"/>
                    </a:lnTo>
                    <a:lnTo>
                      <a:pt x="273" y="1988"/>
                    </a:lnTo>
                    <a:lnTo>
                      <a:pt x="295" y="2018"/>
                    </a:lnTo>
                    <a:lnTo>
                      <a:pt x="324" y="2046"/>
                    </a:lnTo>
                    <a:lnTo>
                      <a:pt x="356" y="2069"/>
                    </a:lnTo>
                    <a:lnTo>
                      <a:pt x="394" y="2088"/>
                    </a:lnTo>
                    <a:lnTo>
                      <a:pt x="435" y="2104"/>
                    </a:lnTo>
                    <a:lnTo>
                      <a:pt x="480" y="2117"/>
                    </a:lnTo>
                    <a:lnTo>
                      <a:pt x="526" y="2127"/>
                    </a:lnTo>
                    <a:lnTo>
                      <a:pt x="574" y="2135"/>
                    </a:lnTo>
                    <a:lnTo>
                      <a:pt x="623" y="2142"/>
                    </a:lnTo>
                    <a:lnTo>
                      <a:pt x="674" y="2145"/>
                    </a:lnTo>
                    <a:lnTo>
                      <a:pt x="723" y="2148"/>
                    </a:lnTo>
                    <a:lnTo>
                      <a:pt x="771" y="2150"/>
                    </a:lnTo>
                    <a:lnTo>
                      <a:pt x="817" y="2152"/>
                    </a:lnTo>
                    <a:lnTo>
                      <a:pt x="862" y="2152"/>
                    </a:lnTo>
                    <a:lnTo>
                      <a:pt x="903" y="2152"/>
                    </a:lnTo>
                    <a:lnTo>
                      <a:pt x="941" y="2153"/>
                    </a:lnTo>
                    <a:lnTo>
                      <a:pt x="966" y="2147"/>
                    </a:lnTo>
                    <a:lnTo>
                      <a:pt x="988" y="2139"/>
                    </a:lnTo>
                    <a:lnTo>
                      <a:pt x="1011" y="2132"/>
                    </a:lnTo>
                    <a:lnTo>
                      <a:pt x="1032" y="2126"/>
                    </a:lnTo>
                    <a:lnTo>
                      <a:pt x="1052" y="2119"/>
                    </a:lnTo>
                    <a:lnTo>
                      <a:pt x="1072" y="2113"/>
                    </a:lnTo>
                    <a:lnTo>
                      <a:pt x="1091" y="2104"/>
                    </a:lnTo>
                    <a:lnTo>
                      <a:pt x="1109" y="2098"/>
                    </a:lnTo>
                    <a:lnTo>
                      <a:pt x="1128" y="2090"/>
                    </a:lnTo>
                    <a:lnTo>
                      <a:pt x="1146" y="2080"/>
                    </a:lnTo>
                    <a:lnTo>
                      <a:pt x="1164" y="2070"/>
                    </a:lnTo>
                    <a:lnTo>
                      <a:pt x="1184" y="2061"/>
                    </a:lnTo>
                    <a:lnTo>
                      <a:pt x="1203" y="2049"/>
                    </a:lnTo>
                    <a:lnTo>
                      <a:pt x="1222" y="2036"/>
                    </a:lnTo>
                    <a:lnTo>
                      <a:pt x="1243" y="2023"/>
                    </a:lnTo>
                    <a:lnTo>
                      <a:pt x="1264" y="2009"/>
                    </a:lnTo>
                    <a:lnTo>
                      <a:pt x="1264" y="1910"/>
                    </a:lnTo>
                    <a:lnTo>
                      <a:pt x="1204" y="1830"/>
                    </a:lnTo>
                    <a:lnTo>
                      <a:pt x="1339" y="1801"/>
                    </a:lnTo>
                    <a:lnTo>
                      <a:pt x="1340" y="1762"/>
                    </a:lnTo>
                    <a:lnTo>
                      <a:pt x="1564" y="1531"/>
                    </a:lnTo>
                    <a:lnTo>
                      <a:pt x="1654" y="1387"/>
                    </a:lnTo>
                    <a:lnTo>
                      <a:pt x="1631" y="812"/>
                    </a:lnTo>
                    <a:lnTo>
                      <a:pt x="1522" y="690"/>
                    </a:lnTo>
                    <a:lnTo>
                      <a:pt x="1453" y="500"/>
                    </a:lnTo>
                    <a:lnTo>
                      <a:pt x="1456" y="20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02" name="Freeform 245"/>
              <p:cNvSpPr>
                <a:spLocks/>
              </p:cNvSpPr>
              <p:nvPr/>
            </p:nvSpPr>
            <p:spPr bwMode="auto">
              <a:xfrm>
                <a:off x="3835" y="2162"/>
                <a:ext cx="637" cy="969"/>
              </a:xfrm>
              <a:custGeom>
                <a:avLst/>
                <a:gdLst>
                  <a:gd name="T0" fmla="*/ 1 w 1274"/>
                  <a:gd name="T1" fmla="*/ 0 h 1939"/>
                  <a:gd name="T2" fmla="*/ 1 w 1274"/>
                  <a:gd name="T3" fmla="*/ 0 h 1939"/>
                  <a:gd name="T4" fmla="*/ 1 w 1274"/>
                  <a:gd name="T5" fmla="*/ 1 h 1939"/>
                  <a:gd name="T6" fmla="*/ 1 w 1274"/>
                  <a:gd name="T7" fmla="*/ 1 h 1939"/>
                  <a:gd name="T8" fmla="*/ 1 w 1274"/>
                  <a:gd name="T9" fmla="*/ 1 h 1939"/>
                  <a:gd name="T10" fmla="*/ 1 w 1274"/>
                  <a:gd name="T11" fmla="*/ 1 h 1939"/>
                  <a:gd name="T12" fmla="*/ 1 w 1274"/>
                  <a:gd name="T13" fmla="*/ 1 h 1939"/>
                  <a:gd name="T14" fmla="*/ 1 w 1274"/>
                  <a:gd name="T15" fmla="*/ 1 h 1939"/>
                  <a:gd name="T16" fmla="*/ 1 w 1274"/>
                  <a:gd name="T17" fmla="*/ 1 h 1939"/>
                  <a:gd name="T18" fmla="*/ 1 w 1274"/>
                  <a:gd name="T19" fmla="*/ 1 h 1939"/>
                  <a:gd name="T20" fmla="*/ 1 w 1274"/>
                  <a:gd name="T21" fmla="*/ 1 h 1939"/>
                  <a:gd name="T22" fmla="*/ 1 w 1274"/>
                  <a:gd name="T23" fmla="*/ 1 h 1939"/>
                  <a:gd name="T24" fmla="*/ 1 w 1274"/>
                  <a:gd name="T25" fmla="*/ 1 h 1939"/>
                  <a:gd name="T26" fmla="*/ 1 w 1274"/>
                  <a:gd name="T27" fmla="*/ 1 h 1939"/>
                  <a:gd name="T28" fmla="*/ 1 w 1274"/>
                  <a:gd name="T29" fmla="*/ 1 h 1939"/>
                  <a:gd name="T30" fmla="*/ 1 w 1274"/>
                  <a:gd name="T31" fmla="*/ 0 h 1939"/>
                  <a:gd name="T32" fmla="*/ 1 w 1274"/>
                  <a:gd name="T33" fmla="*/ 0 h 1939"/>
                  <a:gd name="T34" fmla="*/ 1 w 1274"/>
                  <a:gd name="T35" fmla="*/ 0 h 1939"/>
                  <a:gd name="T36" fmla="*/ 1 w 1274"/>
                  <a:gd name="T37" fmla="*/ 0 h 1939"/>
                  <a:gd name="T38" fmla="*/ 1 w 1274"/>
                  <a:gd name="T39" fmla="*/ 0 h 1939"/>
                  <a:gd name="T40" fmla="*/ 1 w 1274"/>
                  <a:gd name="T41" fmla="*/ 0 h 1939"/>
                  <a:gd name="T42" fmla="*/ 1 w 1274"/>
                  <a:gd name="T43" fmla="*/ 0 h 1939"/>
                  <a:gd name="T44" fmla="*/ 1 w 1274"/>
                  <a:gd name="T45" fmla="*/ 0 h 1939"/>
                  <a:gd name="T46" fmla="*/ 1 w 1274"/>
                  <a:gd name="T47" fmla="*/ 0 h 1939"/>
                  <a:gd name="T48" fmla="*/ 1 w 1274"/>
                  <a:gd name="T49" fmla="*/ 0 h 1939"/>
                  <a:gd name="T50" fmla="*/ 1 w 1274"/>
                  <a:gd name="T51" fmla="*/ 0 h 1939"/>
                  <a:gd name="T52" fmla="*/ 1 w 1274"/>
                  <a:gd name="T53" fmla="*/ 0 h 1939"/>
                  <a:gd name="T54" fmla="*/ 1 w 1274"/>
                  <a:gd name="T55" fmla="*/ 0 h 1939"/>
                  <a:gd name="T56" fmla="*/ 1 w 1274"/>
                  <a:gd name="T57" fmla="*/ 0 h 1939"/>
                  <a:gd name="T58" fmla="*/ 1 w 1274"/>
                  <a:gd name="T59" fmla="*/ 0 h 1939"/>
                  <a:gd name="T60" fmla="*/ 1 w 1274"/>
                  <a:gd name="T61" fmla="*/ 0 h 1939"/>
                  <a:gd name="T62" fmla="*/ 1 w 1274"/>
                  <a:gd name="T63" fmla="*/ 0 h 1939"/>
                  <a:gd name="T64" fmla="*/ 1 w 1274"/>
                  <a:gd name="T65" fmla="*/ 0 h 1939"/>
                  <a:gd name="T66" fmla="*/ 1 w 1274"/>
                  <a:gd name="T67" fmla="*/ 0 h 193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74"/>
                  <a:gd name="T103" fmla="*/ 0 h 1939"/>
                  <a:gd name="T104" fmla="*/ 1274 w 1274"/>
                  <a:gd name="T105" fmla="*/ 1939 h 193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74" h="1939">
                    <a:moveTo>
                      <a:pt x="1274" y="0"/>
                    </a:moveTo>
                    <a:lnTo>
                      <a:pt x="1227" y="237"/>
                    </a:lnTo>
                    <a:lnTo>
                      <a:pt x="1183" y="486"/>
                    </a:lnTo>
                    <a:lnTo>
                      <a:pt x="1149" y="739"/>
                    </a:lnTo>
                    <a:lnTo>
                      <a:pt x="1121" y="992"/>
                    </a:lnTo>
                    <a:lnTo>
                      <a:pt x="1100" y="1238"/>
                    </a:lnTo>
                    <a:lnTo>
                      <a:pt x="1086" y="1470"/>
                    </a:lnTo>
                    <a:lnTo>
                      <a:pt x="1080" y="1684"/>
                    </a:lnTo>
                    <a:lnTo>
                      <a:pt x="1082" y="1873"/>
                    </a:lnTo>
                    <a:lnTo>
                      <a:pt x="930" y="1829"/>
                    </a:lnTo>
                    <a:lnTo>
                      <a:pt x="951" y="1939"/>
                    </a:lnTo>
                    <a:lnTo>
                      <a:pt x="900" y="1937"/>
                    </a:lnTo>
                    <a:lnTo>
                      <a:pt x="848" y="1933"/>
                    </a:lnTo>
                    <a:lnTo>
                      <a:pt x="794" y="1926"/>
                    </a:lnTo>
                    <a:lnTo>
                      <a:pt x="739" y="1916"/>
                    </a:lnTo>
                    <a:lnTo>
                      <a:pt x="683" y="1903"/>
                    </a:lnTo>
                    <a:lnTo>
                      <a:pt x="626" y="1889"/>
                    </a:lnTo>
                    <a:lnTo>
                      <a:pt x="568" y="1871"/>
                    </a:lnTo>
                    <a:lnTo>
                      <a:pt x="510" y="1850"/>
                    </a:lnTo>
                    <a:lnTo>
                      <a:pt x="450" y="1825"/>
                    </a:lnTo>
                    <a:lnTo>
                      <a:pt x="392" y="1798"/>
                    </a:lnTo>
                    <a:lnTo>
                      <a:pt x="332" y="1769"/>
                    </a:lnTo>
                    <a:lnTo>
                      <a:pt x="274" y="1736"/>
                    </a:lnTo>
                    <a:lnTo>
                      <a:pt x="218" y="1699"/>
                    </a:lnTo>
                    <a:lnTo>
                      <a:pt x="161" y="1660"/>
                    </a:lnTo>
                    <a:lnTo>
                      <a:pt x="104" y="1618"/>
                    </a:lnTo>
                    <a:lnTo>
                      <a:pt x="51" y="1572"/>
                    </a:lnTo>
                    <a:lnTo>
                      <a:pt x="51" y="1473"/>
                    </a:lnTo>
                    <a:lnTo>
                      <a:pt x="0" y="1416"/>
                    </a:lnTo>
                    <a:lnTo>
                      <a:pt x="6" y="1241"/>
                    </a:lnTo>
                    <a:lnTo>
                      <a:pt x="15" y="1067"/>
                    </a:lnTo>
                    <a:lnTo>
                      <a:pt x="28" y="900"/>
                    </a:lnTo>
                    <a:lnTo>
                      <a:pt x="45" y="741"/>
                    </a:lnTo>
                    <a:lnTo>
                      <a:pt x="66" y="591"/>
                    </a:lnTo>
                    <a:lnTo>
                      <a:pt x="89" y="455"/>
                    </a:lnTo>
                    <a:lnTo>
                      <a:pt x="119" y="333"/>
                    </a:lnTo>
                    <a:lnTo>
                      <a:pt x="152" y="231"/>
                    </a:lnTo>
                    <a:lnTo>
                      <a:pt x="180" y="219"/>
                    </a:lnTo>
                    <a:lnTo>
                      <a:pt x="210" y="208"/>
                    </a:lnTo>
                    <a:lnTo>
                      <a:pt x="240" y="197"/>
                    </a:lnTo>
                    <a:lnTo>
                      <a:pt x="271" y="185"/>
                    </a:lnTo>
                    <a:lnTo>
                      <a:pt x="303" y="174"/>
                    </a:lnTo>
                    <a:lnTo>
                      <a:pt x="334" y="163"/>
                    </a:lnTo>
                    <a:lnTo>
                      <a:pt x="365" y="153"/>
                    </a:lnTo>
                    <a:lnTo>
                      <a:pt x="398" y="142"/>
                    </a:lnTo>
                    <a:lnTo>
                      <a:pt x="432" y="132"/>
                    </a:lnTo>
                    <a:lnTo>
                      <a:pt x="465" y="122"/>
                    </a:lnTo>
                    <a:lnTo>
                      <a:pt x="499" y="112"/>
                    </a:lnTo>
                    <a:lnTo>
                      <a:pt x="535" y="103"/>
                    </a:lnTo>
                    <a:lnTo>
                      <a:pt x="569" y="94"/>
                    </a:lnTo>
                    <a:lnTo>
                      <a:pt x="605" y="85"/>
                    </a:lnTo>
                    <a:lnTo>
                      <a:pt x="641" y="77"/>
                    </a:lnTo>
                    <a:lnTo>
                      <a:pt x="677" y="68"/>
                    </a:lnTo>
                    <a:lnTo>
                      <a:pt x="712" y="60"/>
                    </a:lnTo>
                    <a:lnTo>
                      <a:pt x="750" y="54"/>
                    </a:lnTo>
                    <a:lnTo>
                      <a:pt x="785" y="47"/>
                    </a:lnTo>
                    <a:lnTo>
                      <a:pt x="823" y="41"/>
                    </a:lnTo>
                    <a:lnTo>
                      <a:pt x="860" y="34"/>
                    </a:lnTo>
                    <a:lnTo>
                      <a:pt x="897" y="28"/>
                    </a:lnTo>
                    <a:lnTo>
                      <a:pt x="934" y="23"/>
                    </a:lnTo>
                    <a:lnTo>
                      <a:pt x="972" y="18"/>
                    </a:lnTo>
                    <a:lnTo>
                      <a:pt x="1010" y="15"/>
                    </a:lnTo>
                    <a:lnTo>
                      <a:pt x="1048" y="12"/>
                    </a:lnTo>
                    <a:lnTo>
                      <a:pt x="1085" y="8"/>
                    </a:lnTo>
                    <a:lnTo>
                      <a:pt x="1124" y="5"/>
                    </a:lnTo>
                    <a:lnTo>
                      <a:pt x="1161" y="3"/>
                    </a:lnTo>
                    <a:lnTo>
                      <a:pt x="1198" y="2"/>
                    </a:lnTo>
                    <a:lnTo>
                      <a:pt x="1237" y="0"/>
                    </a:lnTo>
                    <a:lnTo>
                      <a:pt x="1274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03" name="Freeform 246"/>
              <p:cNvSpPr>
                <a:spLocks/>
              </p:cNvSpPr>
              <p:nvPr/>
            </p:nvSpPr>
            <p:spPr bwMode="auto">
              <a:xfrm>
                <a:off x="3836" y="2166"/>
                <a:ext cx="613" cy="933"/>
              </a:xfrm>
              <a:custGeom>
                <a:avLst/>
                <a:gdLst>
                  <a:gd name="T0" fmla="*/ 1 w 1226"/>
                  <a:gd name="T1" fmla="*/ 1 h 1866"/>
                  <a:gd name="T2" fmla="*/ 1 w 1226"/>
                  <a:gd name="T3" fmla="*/ 1 h 1866"/>
                  <a:gd name="T4" fmla="*/ 1 w 1226"/>
                  <a:gd name="T5" fmla="*/ 2 h 1866"/>
                  <a:gd name="T6" fmla="*/ 1 w 1226"/>
                  <a:gd name="T7" fmla="*/ 2 h 1866"/>
                  <a:gd name="T8" fmla="*/ 1 w 1226"/>
                  <a:gd name="T9" fmla="*/ 2 h 1866"/>
                  <a:gd name="T10" fmla="*/ 1 w 1226"/>
                  <a:gd name="T11" fmla="*/ 2 h 1866"/>
                  <a:gd name="T12" fmla="*/ 1 w 1226"/>
                  <a:gd name="T13" fmla="*/ 2 h 1866"/>
                  <a:gd name="T14" fmla="*/ 1 w 1226"/>
                  <a:gd name="T15" fmla="*/ 2 h 1866"/>
                  <a:gd name="T16" fmla="*/ 1 w 1226"/>
                  <a:gd name="T17" fmla="*/ 2 h 1866"/>
                  <a:gd name="T18" fmla="*/ 1 w 1226"/>
                  <a:gd name="T19" fmla="*/ 2 h 1866"/>
                  <a:gd name="T20" fmla="*/ 1 w 1226"/>
                  <a:gd name="T21" fmla="*/ 2 h 1866"/>
                  <a:gd name="T22" fmla="*/ 1 w 1226"/>
                  <a:gd name="T23" fmla="*/ 2 h 1866"/>
                  <a:gd name="T24" fmla="*/ 1 w 1226"/>
                  <a:gd name="T25" fmla="*/ 2 h 1866"/>
                  <a:gd name="T26" fmla="*/ 1 w 1226"/>
                  <a:gd name="T27" fmla="*/ 2 h 1866"/>
                  <a:gd name="T28" fmla="*/ 1 w 1226"/>
                  <a:gd name="T29" fmla="*/ 2 h 1866"/>
                  <a:gd name="T30" fmla="*/ 1 w 1226"/>
                  <a:gd name="T31" fmla="*/ 2 h 1866"/>
                  <a:gd name="T32" fmla="*/ 1 w 1226"/>
                  <a:gd name="T33" fmla="*/ 2 h 1866"/>
                  <a:gd name="T34" fmla="*/ 1 w 1226"/>
                  <a:gd name="T35" fmla="*/ 2 h 1866"/>
                  <a:gd name="T36" fmla="*/ 1 w 1226"/>
                  <a:gd name="T37" fmla="*/ 2 h 1866"/>
                  <a:gd name="T38" fmla="*/ 1 w 1226"/>
                  <a:gd name="T39" fmla="*/ 2 h 1866"/>
                  <a:gd name="T40" fmla="*/ 1 w 1226"/>
                  <a:gd name="T41" fmla="*/ 2 h 1866"/>
                  <a:gd name="T42" fmla="*/ 1 w 1226"/>
                  <a:gd name="T43" fmla="*/ 2 h 1866"/>
                  <a:gd name="T44" fmla="*/ 1 w 1226"/>
                  <a:gd name="T45" fmla="*/ 2 h 1866"/>
                  <a:gd name="T46" fmla="*/ 1 w 1226"/>
                  <a:gd name="T47" fmla="*/ 2 h 1866"/>
                  <a:gd name="T48" fmla="*/ 1 w 1226"/>
                  <a:gd name="T49" fmla="*/ 2 h 1866"/>
                  <a:gd name="T50" fmla="*/ 1 w 1226"/>
                  <a:gd name="T51" fmla="*/ 1 h 1866"/>
                  <a:gd name="T52" fmla="*/ 1 w 1226"/>
                  <a:gd name="T53" fmla="*/ 1 h 1866"/>
                  <a:gd name="T54" fmla="*/ 1 w 1226"/>
                  <a:gd name="T55" fmla="*/ 1 h 1866"/>
                  <a:gd name="T56" fmla="*/ 1 w 1226"/>
                  <a:gd name="T57" fmla="*/ 1 h 1866"/>
                  <a:gd name="T58" fmla="*/ 1 w 1226"/>
                  <a:gd name="T59" fmla="*/ 1 h 1866"/>
                  <a:gd name="T60" fmla="*/ 1 w 1226"/>
                  <a:gd name="T61" fmla="*/ 1 h 1866"/>
                  <a:gd name="T62" fmla="*/ 1 w 1226"/>
                  <a:gd name="T63" fmla="*/ 1 h 1866"/>
                  <a:gd name="T64" fmla="*/ 1 w 1226"/>
                  <a:gd name="T65" fmla="*/ 1 h 1866"/>
                  <a:gd name="T66" fmla="*/ 1 w 1226"/>
                  <a:gd name="T67" fmla="*/ 1 h 1866"/>
                  <a:gd name="T68" fmla="*/ 1 w 1226"/>
                  <a:gd name="T69" fmla="*/ 1 h 1866"/>
                  <a:gd name="T70" fmla="*/ 1 w 1226"/>
                  <a:gd name="T71" fmla="*/ 1 h 1866"/>
                  <a:gd name="T72" fmla="*/ 1 w 1226"/>
                  <a:gd name="T73" fmla="*/ 1 h 1866"/>
                  <a:gd name="T74" fmla="*/ 1 w 1226"/>
                  <a:gd name="T75" fmla="*/ 1 h 1866"/>
                  <a:gd name="T76" fmla="*/ 1 w 1226"/>
                  <a:gd name="T77" fmla="*/ 1 h 1866"/>
                  <a:gd name="T78" fmla="*/ 1 w 1226"/>
                  <a:gd name="T79" fmla="*/ 1 h 1866"/>
                  <a:gd name="T80" fmla="*/ 1 w 1226"/>
                  <a:gd name="T81" fmla="*/ 1 h 1866"/>
                  <a:gd name="T82" fmla="*/ 1 w 1226"/>
                  <a:gd name="T83" fmla="*/ 1 h 1866"/>
                  <a:gd name="T84" fmla="*/ 1 w 1226"/>
                  <a:gd name="T85" fmla="*/ 1 h 1866"/>
                  <a:gd name="T86" fmla="*/ 1 w 1226"/>
                  <a:gd name="T87" fmla="*/ 0 h 186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26"/>
                  <a:gd name="T133" fmla="*/ 0 h 1866"/>
                  <a:gd name="T134" fmla="*/ 1226 w 1226"/>
                  <a:gd name="T135" fmla="*/ 1866 h 186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26" h="1866">
                    <a:moveTo>
                      <a:pt x="1226" y="0"/>
                    </a:moveTo>
                    <a:lnTo>
                      <a:pt x="1180" y="228"/>
                    </a:lnTo>
                    <a:lnTo>
                      <a:pt x="1140" y="466"/>
                    </a:lnTo>
                    <a:lnTo>
                      <a:pt x="1107" y="710"/>
                    </a:lnTo>
                    <a:lnTo>
                      <a:pt x="1080" y="954"/>
                    </a:lnTo>
                    <a:lnTo>
                      <a:pt x="1061" y="1191"/>
                    </a:lnTo>
                    <a:lnTo>
                      <a:pt x="1048" y="1415"/>
                    </a:lnTo>
                    <a:lnTo>
                      <a:pt x="1042" y="1619"/>
                    </a:lnTo>
                    <a:lnTo>
                      <a:pt x="1045" y="1801"/>
                    </a:lnTo>
                    <a:lnTo>
                      <a:pt x="1027" y="1796"/>
                    </a:lnTo>
                    <a:lnTo>
                      <a:pt x="1007" y="1790"/>
                    </a:lnTo>
                    <a:lnTo>
                      <a:pt x="990" y="1785"/>
                    </a:lnTo>
                    <a:lnTo>
                      <a:pt x="972" y="1780"/>
                    </a:lnTo>
                    <a:lnTo>
                      <a:pt x="954" y="1775"/>
                    </a:lnTo>
                    <a:lnTo>
                      <a:pt x="936" y="1770"/>
                    </a:lnTo>
                    <a:lnTo>
                      <a:pt x="917" y="1764"/>
                    </a:lnTo>
                    <a:lnTo>
                      <a:pt x="899" y="1759"/>
                    </a:lnTo>
                    <a:lnTo>
                      <a:pt x="903" y="1785"/>
                    </a:lnTo>
                    <a:lnTo>
                      <a:pt x="909" y="1813"/>
                    </a:lnTo>
                    <a:lnTo>
                      <a:pt x="914" y="1839"/>
                    </a:lnTo>
                    <a:lnTo>
                      <a:pt x="918" y="1866"/>
                    </a:lnTo>
                    <a:lnTo>
                      <a:pt x="870" y="1865"/>
                    </a:lnTo>
                    <a:lnTo>
                      <a:pt x="820" y="1861"/>
                    </a:lnTo>
                    <a:lnTo>
                      <a:pt x="767" y="1855"/>
                    </a:lnTo>
                    <a:lnTo>
                      <a:pt x="715" y="1848"/>
                    </a:lnTo>
                    <a:lnTo>
                      <a:pt x="660" y="1837"/>
                    </a:lnTo>
                    <a:lnTo>
                      <a:pt x="605" y="1824"/>
                    </a:lnTo>
                    <a:lnTo>
                      <a:pt x="548" y="1808"/>
                    </a:lnTo>
                    <a:lnTo>
                      <a:pt x="492" y="1790"/>
                    </a:lnTo>
                    <a:lnTo>
                      <a:pt x="434" y="1769"/>
                    </a:lnTo>
                    <a:lnTo>
                      <a:pt x="377" y="1744"/>
                    </a:lnTo>
                    <a:lnTo>
                      <a:pt x="319" y="1718"/>
                    </a:lnTo>
                    <a:lnTo>
                      <a:pt x="262" y="1688"/>
                    </a:lnTo>
                    <a:lnTo>
                      <a:pt x="207" y="1655"/>
                    </a:lnTo>
                    <a:lnTo>
                      <a:pt x="152" y="1618"/>
                    </a:lnTo>
                    <a:lnTo>
                      <a:pt x="98" y="1579"/>
                    </a:lnTo>
                    <a:lnTo>
                      <a:pt x="46" y="1535"/>
                    </a:lnTo>
                    <a:lnTo>
                      <a:pt x="46" y="1507"/>
                    </a:lnTo>
                    <a:lnTo>
                      <a:pt x="46" y="1481"/>
                    </a:lnTo>
                    <a:lnTo>
                      <a:pt x="46" y="1454"/>
                    </a:lnTo>
                    <a:lnTo>
                      <a:pt x="46" y="1428"/>
                    </a:lnTo>
                    <a:lnTo>
                      <a:pt x="40" y="1420"/>
                    </a:lnTo>
                    <a:lnTo>
                      <a:pt x="34" y="1411"/>
                    </a:lnTo>
                    <a:lnTo>
                      <a:pt x="28" y="1403"/>
                    </a:lnTo>
                    <a:lnTo>
                      <a:pt x="24" y="1395"/>
                    </a:lnTo>
                    <a:lnTo>
                      <a:pt x="18" y="1389"/>
                    </a:lnTo>
                    <a:lnTo>
                      <a:pt x="12" y="1381"/>
                    </a:lnTo>
                    <a:lnTo>
                      <a:pt x="6" y="1373"/>
                    </a:lnTo>
                    <a:lnTo>
                      <a:pt x="0" y="1364"/>
                    </a:lnTo>
                    <a:lnTo>
                      <a:pt x="6" y="1194"/>
                    </a:lnTo>
                    <a:lnTo>
                      <a:pt x="15" y="1028"/>
                    </a:lnTo>
                    <a:lnTo>
                      <a:pt x="28" y="866"/>
                    </a:lnTo>
                    <a:lnTo>
                      <a:pt x="45" y="713"/>
                    </a:lnTo>
                    <a:lnTo>
                      <a:pt x="66" y="569"/>
                    </a:lnTo>
                    <a:lnTo>
                      <a:pt x="89" y="439"/>
                    </a:lnTo>
                    <a:lnTo>
                      <a:pt x="118" y="324"/>
                    </a:lnTo>
                    <a:lnTo>
                      <a:pt x="149" y="224"/>
                    </a:lnTo>
                    <a:lnTo>
                      <a:pt x="176" y="213"/>
                    </a:lnTo>
                    <a:lnTo>
                      <a:pt x="204" y="202"/>
                    </a:lnTo>
                    <a:lnTo>
                      <a:pt x="234" y="190"/>
                    </a:lnTo>
                    <a:lnTo>
                      <a:pt x="262" y="181"/>
                    </a:lnTo>
                    <a:lnTo>
                      <a:pt x="292" y="169"/>
                    </a:lnTo>
                    <a:lnTo>
                      <a:pt x="323" y="158"/>
                    </a:lnTo>
                    <a:lnTo>
                      <a:pt x="353" y="148"/>
                    </a:lnTo>
                    <a:lnTo>
                      <a:pt x="386" y="138"/>
                    </a:lnTo>
                    <a:lnTo>
                      <a:pt x="417" y="129"/>
                    </a:lnTo>
                    <a:lnTo>
                      <a:pt x="450" y="119"/>
                    </a:lnTo>
                    <a:lnTo>
                      <a:pt x="483" y="109"/>
                    </a:lnTo>
                    <a:lnTo>
                      <a:pt x="516" y="99"/>
                    </a:lnTo>
                    <a:lnTo>
                      <a:pt x="550" y="91"/>
                    </a:lnTo>
                    <a:lnTo>
                      <a:pt x="583" y="83"/>
                    </a:lnTo>
                    <a:lnTo>
                      <a:pt x="617" y="75"/>
                    </a:lnTo>
                    <a:lnTo>
                      <a:pt x="653" y="67"/>
                    </a:lnTo>
                    <a:lnTo>
                      <a:pt x="687" y="59"/>
                    </a:lnTo>
                    <a:lnTo>
                      <a:pt x="721" y="52"/>
                    </a:lnTo>
                    <a:lnTo>
                      <a:pt x="757" y="46"/>
                    </a:lnTo>
                    <a:lnTo>
                      <a:pt x="793" y="39"/>
                    </a:lnTo>
                    <a:lnTo>
                      <a:pt x="829" y="33"/>
                    </a:lnTo>
                    <a:lnTo>
                      <a:pt x="864" y="28"/>
                    </a:lnTo>
                    <a:lnTo>
                      <a:pt x="900" y="23"/>
                    </a:lnTo>
                    <a:lnTo>
                      <a:pt x="936" y="18"/>
                    </a:lnTo>
                    <a:lnTo>
                      <a:pt x="973" y="15"/>
                    </a:lnTo>
                    <a:lnTo>
                      <a:pt x="1009" y="10"/>
                    </a:lnTo>
                    <a:lnTo>
                      <a:pt x="1045" y="7"/>
                    </a:lnTo>
                    <a:lnTo>
                      <a:pt x="1082" y="5"/>
                    </a:lnTo>
                    <a:lnTo>
                      <a:pt x="1118" y="4"/>
                    </a:lnTo>
                    <a:lnTo>
                      <a:pt x="1153" y="2"/>
                    </a:lnTo>
                    <a:lnTo>
                      <a:pt x="1191" y="0"/>
                    </a:lnTo>
                    <a:lnTo>
                      <a:pt x="1226" y="0"/>
                    </a:lnTo>
                    <a:close/>
                  </a:path>
                </a:pathLst>
              </a:custGeom>
              <a:solidFill>
                <a:srgbClr val="BC72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04" name="Freeform 247"/>
              <p:cNvSpPr>
                <a:spLocks/>
              </p:cNvSpPr>
              <p:nvPr/>
            </p:nvSpPr>
            <p:spPr bwMode="auto">
              <a:xfrm>
                <a:off x="3838" y="2170"/>
                <a:ext cx="589" cy="895"/>
              </a:xfrm>
              <a:custGeom>
                <a:avLst/>
                <a:gdLst>
                  <a:gd name="T0" fmla="*/ 1 w 1179"/>
                  <a:gd name="T1" fmla="*/ 0 h 1792"/>
                  <a:gd name="T2" fmla="*/ 1 w 1179"/>
                  <a:gd name="T3" fmla="*/ 0 h 1792"/>
                  <a:gd name="T4" fmla="*/ 0 w 1179"/>
                  <a:gd name="T5" fmla="*/ 1 h 1792"/>
                  <a:gd name="T6" fmla="*/ 0 w 1179"/>
                  <a:gd name="T7" fmla="*/ 1 h 1792"/>
                  <a:gd name="T8" fmla="*/ 0 w 1179"/>
                  <a:gd name="T9" fmla="*/ 1 h 1792"/>
                  <a:gd name="T10" fmla="*/ 0 w 1179"/>
                  <a:gd name="T11" fmla="*/ 1 h 1792"/>
                  <a:gd name="T12" fmla="*/ 0 w 1179"/>
                  <a:gd name="T13" fmla="*/ 1 h 1792"/>
                  <a:gd name="T14" fmla="*/ 0 w 1179"/>
                  <a:gd name="T15" fmla="*/ 1 h 1792"/>
                  <a:gd name="T16" fmla="*/ 0 w 1179"/>
                  <a:gd name="T17" fmla="*/ 1 h 1792"/>
                  <a:gd name="T18" fmla="*/ 0 w 1179"/>
                  <a:gd name="T19" fmla="*/ 1 h 1792"/>
                  <a:gd name="T20" fmla="*/ 0 w 1179"/>
                  <a:gd name="T21" fmla="*/ 1 h 1792"/>
                  <a:gd name="T22" fmla="*/ 0 w 1179"/>
                  <a:gd name="T23" fmla="*/ 1 h 1792"/>
                  <a:gd name="T24" fmla="*/ 0 w 1179"/>
                  <a:gd name="T25" fmla="*/ 1 h 1792"/>
                  <a:gd name="T26" fmla="*/ 0 w 1179"/>
                  <a:gd name="T27" fmla="*/ 1 h 1792"/>
                  <a:gd name="T28" fmla="*/ 0 w 1179"/>
                  <a:gd name="T29" fmla="*/ 1 h 1792"/>
                  <a:gd name="T30" fmla="*/ 0 w 1179"/>
                  <a:gd name="T31" fmla="*/ 1 h 1792"/>
                  <a:gd name="T32" fmla="*/ 0 w 1179"/>
                  <a:gd name="T33" fmla="*/ 1 h 1792"/>
                  <a:gd name="T34" fmla="*/ 0 w 1179"/>
                  <a:gd name="T35" fmla="*/ 1 h 1792"/>
                  <a:gd name="T36" fmla="*/ 0 w 1179"/>
                  <a:gd name="T37" fmla="*/ 1 h 1792"/>
                  <a:gd name="T38" fmla="*/ 0 w 1179"/>
                  <a:gd name="T39" fmla="*/ 1 h 1792"/>
                  <a:gd name="T40" fmla="*/ 0 w 1179"/>
                  <a:gd name="T41" fmla="*/ 1 h 1792"/>
                  <a:gd name="T42" fmla="*/ 0 w 1179"/>
                  <a:gd name="T43" fmla="*/ 1 h 1792"/>
                  <a:gd name="T44" fmla="*/ 0 w 1179"/>
                  <a:gd name="T45" fmla="*/ 1 h 1792"/>
                  <a:gd name="T46" fmla="*/ 0 w 1179"/>
                  <a:gd name="T47" fmla="*/ 0 h 1792"/>
                  <a:gd name="T48" fmla="*/ 0 w 1179"/>
                  <a:gd name="T49" fmla="*/ 0 h 1792"/>
                  <a:gd name="T50" fmla="*/ 0 w 1179"/>
                  <a:gd name="T51" fmla="*/ 0 h 1792"/>
                  <a:gd name="T52" fmla="*/ 0 w 1179"/>
                  <a:gd name="T53" fmla="*/ 0 h 1792"/>
                  <a:gd name="T54" fmla="*/ 0 w 1179"/>
                  <a:gd name="T55" fmla="*/ 0 h 1792"/>
                  <a:gd name="T56" fmla="*/ 0 w 1179"/>
                  <a:gd name="T57" fmla="*/ 0 h 1792"/>
                  <a:gd name="T58" fmla="*/ 0 w 1179"/>
                  <a:gd name="T59" fmla="*/ 0 h 1792"/>
                  <a:gd name="T60" fmla="*/ 0 w 1179"/>
                  <a:gd name="T61" fmla="*/ 0 h 1792"/>
                  <a:gd name="T62" fmla="*/ 0 w 1179"/>
                  <a:gd name="T63" fmla="*/ 0 h 1792"/>
                  <a:gd name="T64" fmla="*/ 0 w 1179"/>
                  <a:gd name="T65" fmla="*/ 0 h 1792"/>
                  <a:gd name="T66" fmla="*/ 0 w 1179"/>
                  <a:gd name="T67" fmla="*/ 0 h 1792"/>
                  <a:gd name="T68" fmla="*/ 0 w 1179"/>
                  <a:gd name="T69" fmla="*/ 0 h 1792"/>
                  <a:gd name="T70" fmla="*/ 0 w 1179"/>
                  <a:gd name="T71" fmla="*/ 0 h 1792"/>
                  <a:gd name="T72" fmla="*/ 0 w 1179"/>
                  <a:gd name="T73" fmla="*/ 0 h 1792"/>
                  <a:gd name="T74" fmla="*/ 0 w 1179"/>
                  <a:gd name="T75" fmla="*/ 0 h 1792"/>
                  <a:gd name="T76" fmla="*/ 0 w 1179"/>
                  <a:gd name="T77" fmla="*/ 0 h 1792"/>
                  <a:gd name="T78" fmla="*/ 0 w 1179"/>
                  <a:gd name="T79" fmla="*/ 0 h 1792"/>
                  <a:gd name="T80" fmla="*/ 1 w 1179"/>
                  <a:gd name="T81" fmla="*/ 0 h 1792"/>
                  <a:gd name="T82" fmla="*/ 1 w 1179"/>
                  <a:gd name="T83" fmla="*/ 0 h 179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179"/>
                  <a:gd name="T127" fmla="*/ 0 h 1792"/>
                  <a:gd name="T128" fmla="*/ 1179 w 1179"/>
                  <a:gd name="T129" fmla="*/ 1792 h 179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179" h="1792">
                    <a:moveTo>
                      <a:pt x="1179" y="0"/>
                    </a:moveTo>
                    <a:lnTo>
                      <a:pt x="1136" y="220"/>
                    </a:lnTo>
                    <a:lnTo>
                      <a:pt x="1097" y="449"/>
                    </a:lnTo>
                    <a:lnTo>
                      <a:pt x="1066" y="682"/>
                    </a:lnTo>
                    <a:lnTo>
                      <a:pt x="1040" y="916"/>
                    </a:lnTo>
                    <a:lnTo>
                      <a:pt x="1022" y="1144"/>
                    </a:lnTo>
                    <a:lnTo>
                      <a:pt x="1010" y="1358"/>
                    </a:lnTo>
                    <a:lnTo>
                      <a:pt x="1006" y="1556"/>
                    </a:lnTo>
                    <a:lnTo>
                      <a:pt x="1007" y="1730"/>
                    </a:lnTo>
                    <a:lnTo>
                      <a:pt x="990" y="1725"/>
                    </a:lnTo>
                    <a:lnTo>
                      <a:pt x="973" y="1720"/>
                    </a:lnTo>
                    <a:lnTo>
                      <a:pt x="955" y="1715"/>
                    </a:lnTo>
                    <a:lnTo>
                      <a:pt x="937" y="1709"/>
                    </a:lnTo>
                    <a:lnTo>
                      <a:pt x="919" y="1704"/>
                    </a:lnTo>
                    <a:lnTo>
                      <a:pt x="902" y="1699"/>
                    </a:lnTo>
                    <a:lnTo>
                      <a:pt x="885" y="1694"/>
                    </a:lnTo>
                    <a:lnTo>
                      <a:pt x="867" y="1689"/>
                    </a:lnTo>
                    <a:lnTo>
                      <a:pt x="872" y="1715"/>
                    </a:lnTo>
                    <a:lnTo>
                      <a:pt x="876" y="1740"/>
                    </a:lnTo>
                    <a:lnTo>
                      <a:pt x="881" y="1766"/>
                    </a:lnTo>
                    <a:lnTo>
                      <a:pt x="887" y="1792"/>
                    </a:lnTo>
                    <a:lnTo>
                      <a:pt x="840" y="1790"/>
                    </a:lnTo>
                    <a:lnTo>
                      <a:pt x="791" y="1788"/>
                    </a:lnTo>
                    <a:lnTo>
                      <a:pt x="742" y="1783"/>
                    </a:lnTo>
                    <a:lnTo>
                      <a:pt x="690" y="1777"/>
                    </a:lnTo>
                    <a:lnTo>
                      <a:pt x="636" y="1769"/>
                    </a:lnTo>
                    <a:lnTo>
                      <a:pt x="583" y="1757"/>
                    </a:lnTo>
                    <a:lnTo>
                      <a:pt x="528" y="1744"/>
                    </a:lnTo>
                    <a:lnTo>
                      <a:pt x="472" y="1730"/>
                    </a:lnTo>
                    <a:lnTo>
                      <a:pt x="416" y="1712"/>
                    </a:lnTo>
                    <a:lnTo>
                      <a:pt x="361" y="1691"/>
                    </a:lnTo>
                    <a:lnTo>
                      <a:pt x="305" y="1667"/>
                    </a:lnTo>
                    <a:lnTo>
                      <a:pt x="250" y="1639"/>
                    </a:lnTo>
                    <a:lnTo>
                      <a:pt x="197" y="1608"/>
                    </a:lnTo>
                    <a:lnTo>
                      <a:pt x="143" y="1576"/>
                    </a:lnTo>
                    <a:lnTo>
                      <a:pt x="92" y="1537"/>
                    </a:lnTo>
                    <a:lnTo>
                      <a:pt x="42" y="1496"/>
                    </a:lnTo>
                    <a:lnTo>
                      <a:pt x="42" y="1468"/>
                    </a:lnTo>
                    <a:lnTo>
                      <a:pt x="42" y="1439"/>
                    </a:lnTo>
                    <a:lnTo>
                      <a:pt x="42" y="1412"/>
                    </a:lnTo>
                    <a:lnTo>
                      <a:pt x="42" y="1384"/>
                    </a:lnTo>
                    <a:lnTo>
                      <a:pt x="31" y="1366"/>
                    </a:lnTo>
                    <a:lnTo>
                      <a:pt x="21" y="1348"/>
                    </a:lnTo>
                    <a:lnTo>
                      <a:pt x="10" y="1330"/>
                    </a:lnTo>
                    <a:lnTo>
                      <a:pt x="0" y="1313"/>
                    </a:lnTo>
                    <a:lnTo>
                      <a:pt x="6" y="1150"/>
                    </a:lnTo>
                    <a:lnTo>
                      <a:pt x="15" y="989"/>
                    </a:lnTo>
                    <a:lnTo>
                      <a:pt x="28" y="834"/>
                    </a:lnTo>
                    <a:lnTo>
                      <a:pt x="45" y="687"/>
                    </a:lnTo>
                    <a:lnTo>
                      <a:pt x="64" y="549"/>
                    </a:lnTo>
                    <a:lnTo>
                      <a:pt x="88" y="424"/>
                    </a:lnTo>
                    <a:lnTo>
                      <a:pt x="115" y="312"/>
                    </a:lnTo>
                    <a:lnTo>
                      <a:pt x="146" y="218"/>
                    </a:lnTo>
                    <a:lnTo>
                      <a:pt x="173" y="207"/>
                    </a:lnTo>
                    <a:lnTo>
                      <a:pt x="200" y="197"/>
                    </a:lnTo>
                    <a:lnTo>
                      <a:pt x="227" y="186"/>
                    </a:lnTo>
                    <a:lnTo>
                      <a:pt x="255" y="176"/>
                    </a:lnTo>
                    <a:lnTo>
                      <a:pt x="283" y="164"/>
                    </a:lnTo>
                    <a:lnTo>
                      <a:pt x="311" y="155"/>
                    </a:lnTo>
                    <a:lnTo>
                      <a:pt x="341" y="145"/>
                    </a:lnTo>
                    <a:lnTo>
                      <a:pt x="373" y="135"/>
                    </a:lnTo>
                    <a:lnTo>
                      <a:pt x="402" y="126"/>
                    </a:lnTo>
                    <a:lnTo>
                      <a:pt x="434" y="116"/>
                    </a:lnTo>
                    <a:lnTo>
                      <a:pt x="465" y="106"/>
                    </a:lnTo>
                    <a:lnTo>
                      <a:pt x="496" y="98"/>
                    </a:lnTo>
                    <a:lnTo>
                      <a:pt x="529" y="90"/>
                    </a:lnTo>
                    <a:lnTo>
                      <a:pt x="562" y="82"/>
                    </a:lnTo>
                    <a:lnTo>
                      <a:pt x="595" y="74"/>
                    </a:lnTo>
                    <a:lnTo>
                      <a:pt x="627" y="65"/>
                    </a:lnTo>
                    <a:lnTo>
                      <a:pt x="662" y="59"/>
                    </a:lnTo>
                    <a:lnTo>
                      <a:pt x="694" y="51"/>
                    </a:lnTo>
                    <a:lnTo>
                      <a:pt x="729" y="44"/>
                    </a:lnTo>
                    <a:lnTo>
                      <a:pt x="763" y="38"/>
                    </a:lnTo>
                    <a:lnTo>
                      <a:pt x="797" y="33"/>
                    </a:lnTo>
                    <a:lnTo>
                      <a:pt x="832" y="28"/>
                    </a:lnTo>
                    <a:lnTo>
                      <a:pt x="866" y="23"/>
                    </a:lnTo>
                    <a:lnTo>
                      <a:pt x="902" y="18"/>
                    </a:lnTo>
                    <a:lnTo>
                      <a:pt x="936" y="13"/>
                    </a:lnTo>
                    <a:lnTo>
                      <a:pt x="970" y="10"/>
                    </a:lnTo>
                    <a:lnTo>
                      <a:pt x="1006" y="7"/>
                    </a:lnTo>
                    <a:lnTo>
                      <a:pt x="1040" y="5"/>
                    </a:lnTo>
                    <a:lnTo>
                      <a:pt x="1074" y="4"/>
                    </a:lnTo>
                    <a:lnTo>
                      <a:pt x="1110" y="2"/>
                    </a:lnTo>
                    <a:lnTo>
                      <a:pt x="1145" y="0"/>
                    </a:lnTo>
                    <a:lnTo>
                      <a:pt x="1179" y="0"/>
                    </a:lnTo>
                    <a:close/>
                  </a:path>
                </a:pathLst>
              </a:custGeom>
              <a:solidFill>
                <a:srgbClr val="BF75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05" name="Freeform 248"/>
              <p:cNvSpPr>
                <a:spLocks/>
              </p:cNvSpPr>
              <p:nvPr/>
            </p:nvSpPr>
            <p:spPr bwMode="auto">
              <a:xfrm>
                <a:off x="3839" y="2174"/>
                <a:ext cx="566" cy="858"/>
              </a:xfrm>
              <a:custGeom>
                <a:avLst/>
                <a:gdLst>
                  <a:gd name="T0" fmla="*/ 2 w 1131"/>
                  <a:gd name="T1" fmla="*/ 1 h 1716"/>
                  <a:gd name="T2" fmla="*/ 1 w 1131"/>
                  <a:gd name="T3" fmla="*/ 1 h 1716"/>
                  <a:gd name="T4" fmla="*/ 1 w 1131"/>
                  <a:gd name="T5" fmla="*/ 2 h 1716"/>
                  <a:gd name="T6" fmla="*/ 1 w 1131"/>
                  <a:gd name="T7" fmla="*/ 2 h 1716"/>
                  <a:gd name="T8" fmla="*/ 1 w 1131"/>
                  <a:gd name="T9" fmla="*/ 2 h 1716"/>
                  <a:gd name="T10" fmla="*/ 1 w 1131"/>
                  <a:gd name="T11" fmla="*/ 2 h 1716"/>
                  <a:gd name="T12" fmla="*/ 1 w 1131"/>
                  <a:gd name="T13" fmla="*/ 2 h 1716"/>
                  <a:gd name="T14" fmla="*/ 1 w 1131"/>
                  <a:gd name="T15" fmla="*/ 2 h 1716"/>
                  <a:gd name="T16" fmla="*/ 1 w 1131"/>
                  <a:gd name="T17" fmla="*/ 2 h 1716"/>
                  <a:gd name="T18" fmla="*/ 1 w 1131"/>
                  <a:gd name="T19" fmla="*/ 2 h 1716"/>
                  <a:gd name="T20" fmla="*/ 1 w 1131"/>
                  <a:gd name="T21" fmla="*/ 2 h 1716"/>
                  <a:gd name="T22" fmla="*/ 1 w 1131"/>
                  <a:gd name="T23" fmla="*/ 2 h 1716"/>
                  <a:gd name="T24" fmla="*/ 1 w 1131"/>
                  <a:gd name="T25" fmla="*/ 2 h 1716"/>
                  <a:gd name="T26" fmla="*/ 1 w 1131"/>
                  <a:gd name="T27" fmla="*/ 2 h 1716"/>
                  <a:gd name="T28" fmla="*/ 1 w 1131"/>
                  <a:gd name="T29" fmla="*/ 2 h 1716"/>
                  <a:gd name="T30" fmla="*/ 1 w 1131"/>
                  <a:gd name="T31" fmla="*/ 2 h 1716"/>
                  <a:gd name="T32" fmla="*/ 1 w 1131"/>
                  <a:gd name="T33" fmla="*/ 2 h 1716"/>
                  <a:gd name="T34" fmla="*/ 1 w 1131"/>
                  <a:gd name="T35" fmla="*/ 2 h 1716"/>
                  <a:gd name="T36" fmla="*/ 1 w 1131"/>
                  <a:gd name="T37" fmla="*/ 2 h 1716"/>
                  <a:gd name="T38" fmla="*/ 1 w 1131"/>
                  <a:gd name="T39" fmla="*/ 2 h 1716"/>
                  <a:gd name="T40" fmla="*/ 1 w 1131"/>
                  <a:gd name="T41" fmla="*/ 2 h 1716"/>
                  <a:gd name="T42" fmla="*/ 1 w 1131"/>
                  <a:gd name="T43" fmla="*/ 2 h 1716"/>
                  <a:gd name="T44" fmla="*/ 1 w 1131"/>
                  <a:gd name="T45" fmla="*/ 2 h 1716"/>
                  <a:gd name="T46" fmla="*/ 1 w 1131"/>
                  <a:gd name="T47" fmla="*/ 1 h 1716"/>
                  <a:gd name="T48" fmla="*/ 1 w 1131"/>
                  <a:gd name="T49" fmla="*/ 1 h 1716"/>
                  <a:gd name="T50" fmla="*/ 1 w 1131"/>
                  <a:gd name="T51" fmla="*/ 1 h 1716"/>
                  <a:gd name="T52" fmla="*/ 1 w 1131"/>
                  <a:gd name="T53" fmla="*/ 1 h 1716"/>
                  <a:gd name="T54" fmla="*/ 1 w 1131"/>
                  <a:gd name="T55" fmla="*/ 1 h 1716"/>
                  <a:gd name="T56" fmla="*/ 1 w 1131"/>
                  <a:gd name="T57" fmla="*/ 1 h 1716"/>
                  <a:gd name="T58" fmla="*/ 1 w 1131"/>
                  <a:gd name="T59" fmla="*/ 1 h 1716"/>
                  <a:gd name="T60" fmla="*/ 1 w 1131"/>
                  <a:gd name="T61" fmla="*/ 1 h 1716"/>
                  <a:gd name="T62" fmla="*/ 1 w 1131"/>
                  <a:gd name="T63" fmla="*/ 1 h 1716"/>
                  <a:gd name="T64" fmla="*/ 1 w 1131"/>
                  <a:gd name="T65" fmla="*/ 1 h 1716"/>
                  <a:gd name="T66" fmla="*/ 1 w 1131"/>
                  <a:gd name="T67" fmla="*/ 1 h 1716"/>
                  <a:gd name="T68" fmla="*/ 1 w 1131"/>
                  <a:gd name="T69" fmla="*/ 1 h 1716"/>
                  <a:gd name="T70" fmla="*/ 1 w 1131"/>
                  <a:gd name="T71" fmla="*/ 1 h 1716"/>
                  <a:gd name="T72" fmla="*/ 1 w 1131"/>
                  <a:gd name="T73" fmla="*/ 1 h 1716"/>
                  <a:gd name="T74" fmla="*/ 1 w 1131"/>
                  <a:gd name="T75" fmla="*/ 1 h 1716"/>
                  <a:gd name="T76" fmla="*/ 1 w 1131"/>
                  <a:gd name="T77" fmla="*/ 1 h 1716"/>
                  <a:gd name="T78" fmla="*/ 1 w 1131"/>
                  <a:gd name="T79" fmla="*/ 1 h 1716"/>
                  <a:gd name="T80" fmla="*/ 2 w 1131"/>
                  <a:gd name="T81" fmla="*/ 1 h 1716"/>
                  <a:gd name="T82" fmla="*/ 2 w 1131"/>
                  <a:gd name="T83" fmla="*/ 0 h 171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131"/>
                  <a:gd name="T127" fmla="*/ 0 h 1716"/>
                  <a:gd name="T128" fmla="*/ 1131 w 1131"/>
                  <a:gd name="T129" fmla="*/ 1716 h 171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131" h="1716">
                    <a:moveTo>
                      <a:pt x="1131" y="0"/>
                    </a:moveTo>
                    <a:lnTo>
                      <a:pt x="1089" y="209"/>
                    </a:lnTo>
                    <a:lnTo>
                      <a:pt x="1054" y="428"/>
                    </a:lnTo>
                    <a:lnTo>
                      <a:pt x="1024" y="654"/>
                    </a:lnTo>
                    <a:lnTo>
                      <a:pt x="1000" y="876"/>
                    </a:lnTo>
                    <a:lnTo>
                      <a:pt x="984" y="1096"/>
                    </a:lnTo>
                    <a:lnTo>
                      <a:pt x="972" y="1302"/>
                    </a:lnTo>
                    <a:lnTo>
                      <a:pt x="967" y="1490"/>
                    </a:lnTo>
                    <a:lnTo>
                      <a:pt x="970" y="1658"/>
                    </a:lnTo>
                    <a:lnTo>
                      <a:pt x="954" y="1653"/>
                    </a:lnTo>
                    <a:lnTo>
                      <a:pt x="937" y="1648"/>
                    </a:lnTo>
                    <a:lnTo>
                      <a:pt x="919" y="1643"/>
                    </a:lnTo>
                    <a:lnTo>
                      <a:pt x="903" y="1638"/>
                    </a:lnTo>
                    <a:lnTo>
                      <a:pt x="887" y="1633"/>
                    </a:lnTo>
                    <a:lnTo>
                      <a:pt x="870" y="1628"/>
                    </a:lnTo>
                    <a:lnTo>
                      <a:pt x="852" y="1623"/>
                    </a:lnTo>
                    <a:lnTo>
                      <a:pt x="836" y="1619"/>
                    </a:lnTo>
                    <a:lnTo>
                      <a:pt x="840" y="1643"/>
                    </a:lnTo>
                    <a:lnTo>
                      <a:pt x="845" y="1667"/>
                    </a:lnTo>
                    <a:lnTo>
                      <a:pt x="849" y="1692"/>
                    </a:lnTo>
                    <a:lnTo>
                      <a:pt x="854" y="1716"/>
                    </a:lnTo>
                    <a:lnTo>
                      <a:pt x="809" y="1716"/>
                    </a:lnTo>
                    <a:lnTo>
                      <a:pt x="763" y="1714"/>
                    </a:lnTo>
                    <a:lnTo>
                      <a:pt x="714" y="1711"/>
                    </a:lnTo>
                    <a:lnTo>
                      <a:pt x="665" y="1706"/>
                    </a:lnTo>
                    <a:lnTo>
                      <a:pt x="612" y="1700"/>
                    </a:lnTo>
                    <a:lnTo>
                      <a:pt x="560" y="1692"/>
                    </a:lnTo>
                    <a:lnTo>
                      <a:pt x="507" y="1682"/>
                    </a:lnTo>
                    <a:lnTo>
                      <a:pt x="453" y="1669"/>
                    </a:lnTo>
                    <a:lnTo>
                      <a:pt x="399" y="1654"/>
                    </a:lnTo>
                    <a:lnTo>
                      <a:pt x="346" y="1635"/>
                    </a:lnTo>
                    <a:lnTo>
                      <a:pt x="292" y="1614"/>
                    </a:lnTo>
                    <a:lnTo>
                      <a:pt x="240" y="1589"/>
                    </a:lnTo>
                    <a:lnTo>
                      <a:pt x="188" y="1562"/>
                    </a:lnTo>
                    <a:lnTo>
                      <a:pt x="136" y="1531"/>
                    </a:lnTo>
                    <a:lnTo>
                      <a:pt x="86" y="1495"/>
                    </a:lnTo>
                    <a:lnTo>
                      <a:pt x="39" y="1456"/>
                    </a:lnTo>
                    <a:lnTo>
                      <a:pt x="39" y="1427"/>
                    </a:lnTo>
                    <a:lnTo>
                      <a:pt x="39" y="1396"/>
                    </a:lnTo>
                    <a:lnTo>
                      <a:pt x="39" y="1367"/>
                    </a:lnTo>
                    <a:lnTo>
                      <a:pt x="39" y="1338"/>
                    </a:lnTo>
                    <a:lnTo>
                      <a:pt x="28" y="1318"/>
                    </a:lnTo>
                    <a:lnTo>
                      <a:pt x="19" y="1299"/>
                    </a:lnTo>
                    <a:lnTo>
                      <a:pt x="10" y="1279"/>
                    </a:lnTo>
                    <a:lnTo>
                      <a:pt x="0" y="1260"/>
                    </a:lnTo>
                    <a:lnTo>
                      <a:pt x="6" y="1102"/>
                    </a:lnTo>
                    <a:lnTo>
                      <a:pt x="16" y="950"/>
                    </a:lnTo>
                    <a:lnTo>
                      <a:pt x="28" y="800"/>
                    </a:lnTo>
                    <a:lnTo>
                      <a:pt x="45" y="659"/>
                    </a:lnTo>
                    <a:lnTo>
                      <a:pt x="64" y="527"/>
                    </a:lnTo>
                    <a:lnTo>
                      <a:pt x="86" y="407"/>
                    </a:lnTo>
                    <a:lnTo>
                      <a:pt x="113" y="300"/>
                    </a:lnTo>
                    <a:lnTo>
                      <a:pt x="143" y="209"/>
                    </a:lnTo>
                    <a:lnTo>
                      <a:pt x="168" y="199"/>
                    </a:lnTo>
                    <a:lnTo>
                      <a:pt x="194" y="188"/>
                    </a:lnTo>
                    <a:lnTo>
                      <a:pt x="219" y="178"/>
                    </a:lnTo>
                    <a:lnTo>
                      <a:pt x="246" y="168"/>
                    </a:lnTo>
                    <a:lnTo>
                      <a:pt x="274" y="159"/>
                    </a:lnTo>
                    <a:lnTo>
                      <a:pt x="301" y="147"/>
                    </a:lnTo>
                    <a:lnTo>
                      <a:pt x="329" y="139"/>
                    </a:lnTo>
                    <a:lnTo>
                      <a:pt x="359" y="130"/>
                    </a:lnTo>
                    <a:lnTo>
                      <a:pt x="387" y="120"/>
                    </a:lnTo>
                    <a:lnTo>
                      <a:pt x="417" y="112"/>
                    </a:lnTo>
                    <a:lnTo>
                      <a:pt x="447" y="102"/>
                    </a:lnTo>
                    <a:lnTo>
                      <a:pt x="478" y="94"/>
                    </a:lnTo>
                    <a:lnTo>
                      <a:pt x="510" y="86"/>
                    </a:lnTo>
                    <a:lnTo>
                      <a:pt x="541" y="78"/>
                    </a:lnTo>
                    <a:lnTo>
                      <a:pt x="572" y="69"/>
                    </a:lnTo>
                    <a:lnTo>
                      <a:pt x="604" y="63"/>
                    </a:lnTo>
                    <a:lnTo>
                      <a:pt x="636" y="55"/>
                    </a:lnTo>
                    <a:lnTo>
                      <a:pt x="668" y="48"/>
                    </a:lnTo>
                    <a:lnTo>
                      <a:pt x="700" y="42"/>
                    </a:lnTo>
                    <a:lnTo>
                      <a:pt x="733" y="37"/>
                    </a:lnTo>
                    <a:lnTo>
                      <a:pt x="766" y="30"/>
                    </a:lnTo>
                    <a:lnTo>
                      <a:pt x="799" y="26"/>
                    </a:lnTo>
                    <a:lnTo>
                      <a:pt x="832" y="21"/>
                    </a:lnTo>
                    <a:lnTo>
                      <a:pt x="866" y="16"/>
                    </a:lnTo>
                    <a:lnTo>
                      <a:pt x="899" y="13"/>
                    </a:lnTo>
                    <a:lnTo>
                      <a:pt x="931" y="9"/>
                    </a:lnTo>
                    <a:lnTo>
                      <a:pt x="966" y="6"/>
                    </a:lnTo>
                    <a:lnTo>
                      <a:pt x="998" y="4"/>
                    </a:lnTo>
                    <a:lnTo>
                      <a:pt x="1031" y="3"/>
                    </a:lnTo>
                    <a:lnTo>
                      <a:pt x="1065" y="1"/>
                    </a:lnTo>
                    <a:lnTo>
                      <a:pt x="1098" y="0"/>
                    </a:lnTo>
                    <a:lnTo>
                      <a:pt x="1131" y="0"/>
                    </a:lnTo>
                    <a:close/>
                  </a:path>
                </a:pathLst>
              </a:custGeom>
              <a:solidFill>
                <a:srgbClr val="C47C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06" name="Freeform 249"/>
              <p:cNvSpPr>
                <a:spLocks/>
              </p:cNvSpPr>
              <p:nvPr/>
            </p:nvSpPr>
            <p:spPr bwMode="auto">
              <a:xfrm>
                <a:off x="3840" y="2178"/>
                <a:ext cx="542" cy="822"/>
              </a:xfrm>
              <a:custGeom>
                <a:avLst/>
                <a:gdLst>
                  <a:gd name="T0" fmla="*/ 2 w 1083"/>
                  <a:gd name="T1" fmla="*/ 1 h 1643"/>
                  <a:gd name="T2" fmla="*/ 1 w 1083"/>
                  <a:gd name="T3" fmla="*/ 1 h 1643"/>
                  <a:gd name="T4" fmla="*/ 1 w 1083"/>
                  <a:gd name="T5" fmla="*/ 2 h 1643"/>
                  <a:gd name="T6" fmla="*/ 1 w 1083"/>
                  <a:gd name="T7" fmla="*/ 2 h 1643"/>
                  <a:gd name="T8" fmla="*/ 1 w 1083"/>
                  <a:gd name="T9" fmla="*/ 2 h 1643"/>
                  <a:gd name="T10" fmla="*/ 1 w 1083"/>
                  <a:gd name="T11" fmla="*/ 2 h 1643"/>
                  <a:gd name="T12" fmla="*/ 1 w 1083"/>
                  <a:gd name="T13" fmla="*/ 2 h 1643"/>
                  <a:gd name="T14" fmla="*/ 1 w 1083"/>
                  <a:gd name="T15" fmla="*/ 2 h 1643"/>
                  <a:gd name="T16" fmla="*/ 1 w 1083"/>
                  <a:gd name="T17" fmla="*/ 2 h 1643"/>
                  <a:gd name="T18" fmla="*/ 1 w 1083"/>
                  <a:gd name="T19" fmla="*/ 2 h 1643"/>
                  <a:gd name="T20" fmla="*/ 1 w 1083"/>
                  <a:gd name="T21" fmla="*/ 2 h 1643"/>
                  <a:gd name="T22" fmla="*/ 1 w 1083"/>
                  <a:gd name="T23" fmla="*/ 2 h 1643"/>
                  <a:gd name="T24" fmla="*/ 1 w 1083"/>
                  <a:gd name="T25" fmla="*/ 2 h 1643"/>
                  <a:gd name="T26" fmla="*/ 1 w 1083"/>
                  <a:gd name="T27" fmla="*/ 2 h 1643"/>
                  <a:gd name="T28" fmla="*/ 1 w 1083"/>
                  <a:gd name="T29" fmla="*/ 2 h 1643"/>
                  <a:gd name="T30" fmla="*/ 1 w 1083"/>
                  <a:gd name="T31" fmla="*/ 2 h 1643"/>
                  <a:gd name="T32" fmla="*/ 1 w 1083"/>
                  <a:gd name="T33" fmla="*/ 2 h 1643"/>
                  <a:gd name="T34" fmla="*/ 1 w 1083"/>
                  <a:gd name="T35" fmla="*/ 2 h 1643"/>
                  <a:gd name="T36" fmla="*/ 1 w 1083"/>
                  <a:gd name="T37" fmla="*/ 2 h 1643"/>
                  <a:gd name="T38" fmla="*/ 1 w 1083"/>
                  <a:gd name="T39" fmla="*/ 2 h 1643"/>
                  <a:gd name="T40" fmla="*/ 1 w 1083"/>
                  <a:gd name="T41" fmla="*/ 2 h 1643"/>
                  <a:gd name="T42" fmla="*/ 1 w 1083"/>
                  <a:gd name="T43" fmla="*/ 2 h 1643"/>
                  <a:gd name="T44" fmla="*/ 1 w 1083"/>
                  <a:gd name="T45" fmla="*/ 2 h 1643"/>
                  <a:gd name="T46" fmla="*/ 1 w 1083"/>
                  <a:gd name="T47" fmla="*/ 1 h 1643"/>
                  <a:gd name="T48" fmla="*/ 1 w 1083"/>
                  <a:gd name="T49" fmla="*/ 1 h 1643"/>
                  <a:gd name="T50" fmla="*/ 1 w 1083"/>
                  <a:gd name="T51" fmla="*/ 1 h 1643"/>
                  <a:gd name="T52" fmla="*/ 1 w 1083"/>
                  <a:gd name="T53" fmla="*/ 1 h 1643"/>
                  <a:gd name="T54" fmla="*/ 1 w 1083"/>
                  <a:gd name="T55" fmla="*/ 1 h 1643"/>
                  <a:gd name="T56" fmla="*/ 1 w 1083"/>
                  <a:gd name="T57" fmla="*/ 1 h 1643"/>
                  <a:gd name="T58" fmla="*/ 1 w 1083"/>
                  <a:gd name="T59" fmla="*/ 1 h 1643"/>
                  <a:gd name="T60" fmla="*/ 1 w 1083"/>
                  <a:gd name="T61" fmla="*/ 1 h 1643"/>
                  <a:gd name="T62" fmla="*/ 1 w 1083"/>
                  <a:gd name="T63" fmla="*/ 1 h 1643"/>
                  <a:gd name="T64" fmla="*/ 1 w 1083"/>
                  <a:gd name="T65" fmla="*/ 1 h 1643"/>
                  <a:gd name="T66" fmla="*/ 1 w 1083"/>
                  <a:gd name="T67" fmla="*/ 1 h 164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83"/>
                  <a:gd name="T103" fmla="*/ 0 h 1643"/>
                  <a:gd name="T104" fmla="*/ 1083 w 1083"/>
                  <a:gd name="T105" fmla="*/ 1643 h 164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83" h="1643">
                    <a:moveTo>
                      <a:pt x="1083" y="0"/>
                    </a:moveTo>
                    <a:lnTo>
                      <a:pt x="1043" y="199"/>
                    </a:lnTo>
                    <a:lnTo>
                      <a:pt x="1009" y="411"/>
                    </a:lnTo>
                    <a:lnTo>
                      <a:pt x="982" y="625"/>
                    </a:lnTo>
                    <a:lnTo>
                      <a:pt x="960" y="839"/>
                    </a:lnTo>
                    <a:lnTo>
                      <a:pt x="943" y="1049"/>
                    </a:lnTo>
                    <a:lnTo>
                      <a:pt x="934" y="1245"/>
                    </a:lnTo>
                    <a:lnTo>
                      <a:pt x="930" y="1427"/>
                    </a:lnTo>
                    <a:lnTo>
                      <a:pt x="933" y="1586"/>
                    </a:lnTo>
                    <a:lnTo>
                      <a:pt x="916" y="1581"/>
                    </a:lnTo>
                    <a:lnTo>
                      <a:pt x="900" y="1576"/>
                    </a:lnTo>
                    <a:lnTo>
                      <a:pt x="884" y="1572"/>
                    </a:lnTo>
                    <a:lnTo>
                      <a:pt x="869" y="1567"/>
                    </a:lnTo>
                    <a:lnTo>
                      <a:pt x="852" y="1563"/>
                    </a:lnTo>
                    <a:lnTo>
                      <a:pt x="836" y="1559"/>
                    </a:lnTo>
                    <a:lnTo>
                      <a:pt x="821" y="1554"/>
                    </a:lnTo>
                    <a:lnTo>
                      <a:pt x="805" y="1549"/>
                    </a:lnTo>
                    <a:lnTo>
                      <a:pt x="809" y="1572"/>
                    </a:lnTo>
                    <a:lnTo>
                      <a:pt x="814" y="1596"/>
                    </a:lnTo>
                    <a:lnTo>
                      <a:pt x="817" y="1619"/>
                    </a:lnTo>
                    <a:lnTo>
                      <a:pt x="821" y="1643"/>
                    </a:lnTo>
                    <a:lnTo>
                      <a:pt x="778" y="1643"/>
                    </a:lnTo>
                    <a:lnTo>
                      <a:pt x="733" y="1641"/>
                    </a:lnTo>
                    <a:lnTo>
                      <a:pt x="687" y="1640"/>
                    </a:lnTo>
                    <a:lnTo>
                      <a:pt x="639" y="1637"/>
                    </a:lnTo>
                    <a:lnTo>
                      <a:pt x="589" y="1633"/>
                    </a:lnTo>
                    <a:lnTo>
                      <a:pt x="538" y="1627"/>
                    </a:lnTo>
                    <a:lnTo>
                      <a:pt x="487" y="1619"/>
                    </a:lnTo>
                    <a:lnTo>
                      <a:pt x="435" y="1609"/>
                    </a:lnTo>
                    <a:lnTo>
                      <a:pt x="383" y="1596"/>
                    </a:lnTo>
                    <a:lnTo>
                      <a:pt x="331" y="1581"/>
                    </a:lnTo>
                    <a:lnTo>
                      <a:pt x="279" y="1563"/>
                    </a:lnTo>
                    <a:lnTo>
                      <a:pt x="228" y="1541"/>
                    </a:lnTo>
                    <a:lnTo>
                      <a:pt x="177" y="1516"/>
                    </a:lnTo>
                    <a:lnTo>
                      <a:pt x="128" y="1487"/>
                    </a:lnTo>
                    <a:lnTo>
                      <a:pt x="80" y="1455"/>
                    </a:lnTo>
                    <a:lnTo>
                      <a:pt x="34" y="1417"/>
                    </a:lnTo>
                    <a:lnTo>
                      <a:pt x="34" y="1386"/>
                    </a:lnTo>
                    <a:lnTo>
                      <a:pt x="34" y="1356"/>
                    </a:lnTo>
                    <a:lnTo>
                      <a:pt x="34" y="1325"/>
                    </a:lnTo>
                    <a:lnTo>
                      <a:pt x="34" y="1294"/>
                    </a:lnTo>
                    <a:lnTo>
                      <a:pt x="25" y="1273"/>
                    </a:lnTo>
                    <a:lnTo>
                      <a:pt x="18" y="1250"/>
                    </a:lnTo>
                    <a:lnTo>
                      <a:pt x="9" y="1229"/>
                    </a:lnTo>
                    <a:lnTo>
                      <a:pt x="0" y="1208"/>
                    </a:lnTo>
                    <a:lnTo>
                      <a:pt x="7" y="1057"/>
                    </a:lnTo>
                    <a:lnTo>
                      <a:pt x="16" y="911"/>
                    </a:lnTo>
                    <a:lnTo>
                      <a:pt x="30" y="768"/>
                    </a:lnTo>
                    <a:lnTo>
                      <a:pt x="45" y="633"/>
                    </a:lnTo>
                    <a:lnTo>
                      <a:pt x="64" y="506"/>
                    </a:lnTo>
                    <a:lnTo>
                      <a:pt x="86" y="391"/>
                    </a:lnTo>
                    <a:lnTo>
                      <a:pt x="112" y="289"/>
                    </a:lnTo>
                    <a:lnTo>
                      <a:pt x="142" y="203"/>
                    </a:lnTo>
                    <a:lnTo>
                      <a:pt x="189" y="183"/>
                    </a:lnTo>
                    <a:lnTo>
                      <a:pt x="238" y="162"/>
                    </a:lnTo>
                    <a:lnTo>
                      <a:pt x="291" y="144"/>
                    </a:lnTo>
                    <a:lnTo>
                      <a:pt x="346" y="125"/>
                    </a:lnTo>
                    <a:lnTo>
                      <a:pt x="401" y="107"/>
                    </a:lnTo>
                    <a:lnTo>
                      <a:pt x="459" y="91"/>
                    </a:lnTo>
                    <a:lnTo>
                      <a:pt x="519" y="74"/>
                    </a:lnTo>
                    <a:lnTo>
                      <a:pt x="578" y="60"/>
                    </a:lnTo>
                    <a:lnTo>
                      <a:pt x="639" y="47"/>
                    </a:lnTo>
                    <a:lnTo>
                      <a:pt x="702" y="35"/>
                    </a:lnTo>
                    <a:lnTo>
                      <a:pt x="766" y="24"/>
                    </a:lnTo>
                    <a:lnTo>
                      <a:pt x="829" y="16"/>
                    </a:lnTo>
                    <a:lnTo>
                      <a:pt x="893" y="9"/>
                    </a:lnTo>
                    <a:lnTo>
                      <a:pt x="957" y="5"/>
                    </a:lnTo>
                    <a:lnTo>
                      <a:pt x="1019" y="1"/>
                    </a:lnTo>
                    <a:lnTo>
                      <a:pt x="1083" y="0"/>
                    </a:lnTo>
                    <a:close/>
                  </a:path>
                </a:pathLst>
              </a:custGeom>
              <a:solidFill>
                <a:srgbClr val="C982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07" name="Freeform 250"/>
              <p:cNvSpPr>
                <a:spLocks/>
              </p:cNvSpPr>
              <p:nvPr/>
            </p:nvSpPr>
            <p:spPr bwMode="auto">
              <a:xfrm>
                <a:off x="3842" y="2182"/>
                <a:ext cx="519" cy="784"/>
              </a:xfrm>
              <a:custGeom>
                <a:avLst/>
                <a:gdLst>
                  <a:gd name="T0" fmla="*/ 1 w 1037"/>
                  <a:gd name="T1" fmla="*/ 1 h 1568"/>
                  <a:gd name="T2" fmla="*/ 1 w 1037"/>
                  <a:gd name="T3" fmla="*/ 1 h 1568"/>
                  <a:gd name="T4" fmla="*/ 1 w 1037"/>
                  <a:gd name="T5" fmla="*/ 1 h 1568"/>
                  <a:gd name="T6" fmla="*/ 1 w 1037"/>
                  <a:gd name="T7" fmla="*/ 2 h 1568"/>
                  <a:gd name="T8" fmla="*/ 1 w 1037"/>
                  <a:gd name="T9" fmla="*/ 2 h 1568"/>
                  <a:gd name="T10" fmla="*/ 1 w 1037"/>
                  <a:gd name="T11" fmla="*/ 2 h 1568"/>
                  <a:gd name="T12" fmla="*/ 1 w 1037"/>
                  <a:gd name="T13" fmla="*/ 2 h 1568"/>
                  <a:gd name="T14" fmla="*/ 1 w 1037"/>
                  <a:gd name="T15" fmla="*/ 2 h 1568"/>
                  <a:gd name="T16" fmla="*/ 1 w 1037"/>
                  <a:gd name="T17" fmla="*/ 2 h 1568"/>
                  <a:gd name="T18" fmla="*/ 1 w 1037"/>
                  <a:gd name="T19" fmla="*/ 2 h 1568"/>
                  <a:gd name="T20" fmla="*/ 1 w 1037"/>
                  <a:gd name="T21" fmla="*/ 2 h 1568"/>
                  <a:gd name="T22" fmla="*/ 1 w 1037"/>
                  <a:gd name="T23" fmla="*/ 2 h 1568"/>
                  <a:gd name="T24" fmla="*/ 1 w 1037"/>
                  <a:gd name="T25" fmla="*/ 2 h 1568"/>
                  <a:gd name="T26" fmla="*/ 1 w 1037"/>
                  <a:gd name="T27" fmla="*/ 2 h 1568"/>
                  <a:gd name="T28" fmla="*/ 1 w 1037"/>
                  <a:gd name="T29" fmla="*/ 2 h 1568"/>
                  <a:gd name="T30" fmla="*/ 1 w 1037"/>
                  <a:gd name="T31" fmla="*/ 2 h 1568"/>
                  <a:gd name="T32" fmla="*/ 1 w 1037"/>
                  <a:gd name="T33" fmla="*/ 2 h 1568"/>
                  <a:gd name="T34" fmla="*/ 1 w 1037"/>
                  <a:gd name="T35" fmla="*/ 2 h 1568"/>
                  <a:gd name="T36" fmla="*/ 1 w 1037"/>
                  <a:gd name="T37" fmla="*/ 2 h 1568"/>
                  <a:gd name="T38" fmla="*/ 1 w 1037"/>
                  <a:gd name="T39" fmla="*/ 2 h 1568"/>
                  <a:gd name="T40" fmla="*/ 1 w 1037"/>
                  <a:gd name="T41" fmla="*/ 2 h 1568"/>
                  <a:gd name="T42" fmla="*/ 1 w 1037"/>
                  <a:gd name="T43" fmla="*/ 2 h 1568"/>
                  <a:gd name="T44" fmla="*/ 1 w 1037"/>
                  <a:gd name="T45" fmla="*/ 1 h 1568"/>
                  <a:gd name="T46" fmla="*/ 1 w 1037"/>
                  <a:gd name="T47" fmla="*/ 1 h 1568"/>
                  <a:gd name="T48" fmla="*/ 1 w 1037"/>
                  <a:gd name="T49" fmla="*/ 1 h 1568"/>
                  <a:gd name="T50" fmla="*/ 1 w 1037"/>
                  <a:gd name="T51" fmla="*/ 1 h 1568"/>
                  <a:gd name="T52" fmla="*/ 1 w 1037"/>
                  <a:gd name="T53" fmla="*/ 1 h 1568"/>
                  <a:gd name="T54" fmla="*/ 1 w 1037"/>
                  <a:gd name="T55" fmla="*/ 1 h 1568"/>
                  <a:gd name="T56" fmla="*/ 1 w 1037"/>
                  <a:gd name="T57" fmla="*/ 1 h 1568"/>
                  <a:gd name="T58" fmla="*/ 1 w 1037"/>
                  <a:gd name="T59" fmla="*/ 1 h 1568"/>
                  <a:gd name="T60" fmla="*/ 1 w 1037"/>
                  <a:gd name="T61" fmla="*/ 1 h 1568"/>
                  <a:gd name="T62" fmla="*/ 1 w 1037"/>
                  <a:gd name="T63" fmla="*/ 1 h 1568"/>
                  <a:gd name="T64" fmla="*/ 1 w 1037"/>
                  <a:gd name="T65" fmla="*/ 1 h 1568"/>
                  <a:gd name="T66" fmla="*/ 1 w 1037"/>
                  <a:gd name="T67" fmla="*/ 1 h 156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37"/>
                  <a:gd name="T103" fmla="*/ 0 h 1568"/>
                  <a:gd name="T104" fmla="*/ 1037 w 1037"/>
                  <a:gd name="T105" fmla="*/ 1568 h 156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37" h="1568">
                    <a:moveTo>
                      <a:pt x="1037" y="0"/>
                    </a:moveTo>
                    <a:lnTo>
                      <a:pt x="998" y="191"/>
                    </a:lnTo>
                    <a:lnTo>
                      <a:pt x="967" y="391"/>
                    </a:lnTo>
                    <a:lnTo>
                      <a:pt x="940" y="597"/>
                    </a:lnTo>
                    <a:lnTo>
                      <a:pt x="919" y="802"/>
                    </a:lnTo>
                    <a:lnTo>
                      <a:pt x="906" y="1002"/>
                    </a:lnTo>
                    <a:lnTo>
                      <a:pt x="897" y="1190"/>
                    </a:lnTo>
                    <a:lnTo>
                      <a:pt x="893" y="1362"/>
                    </a:lnTo>
                    <a:lnTo>
                      <a:pt x="896" y="1515"/>
                    </a:lnTo>
                    <a:lnTo>
                      <a:pt x="881" y="1510"/>
                    </a:lnTo>
                    <a:lnTo>
                      <a:pt x="864" y="1507"/>
                    </a:lnTo>
                    <a:lnTo>
                      <a:pt x="849" y="1502"/>
                    </a:lnTo>
                    <a:lnTo>
                      <a:pt x="834" y="1497"/>
                    </a:lnTo>
                    <a:lnTo>
                      <a:pt x="818" y="1492"/>
                    </a:lnTo>
                    <a:lnTo>
                      <a:pt x="803" y="1487"/>
                    </a:lnTo>
                    <a:lnTo>
                      <a:pt x="788" y="1484"/>
                    </a:lnTo>
                    <a:lnTo>
                      <a:pt x="773" y="1479"/>
                    </a:lnTo>
                    <a:lnTo>
                      <a:pt x="776" y="1502"/>
                    </a:lnTo>
                    <a:lnTo>
                      <a:pt x="781" y="1523"/>
                    </a:lnTo>
                    <a:lnTo>
                      <a:pt x="785" y="1546"/>
                    </a:lnTo>
                    <a:lnTo>
                      <a:pt x="790" y="1568"/>
                    </a:lnTo>
                    <a:lnTo>
                      <a:pt x="750" y="1568"/>
                    </a:lnTo>
                    <a:lnTo>
                      <a:pt x="706" y="1568"/>
                    </a:lnTo>
                    <a:lnTo>
                      <a:pt x="662" y="1567"/>
                    </a:lnTo>
                    <a:lnTo>
                      <a:pt x="614" y="1567"/>
                    </a:lnTo>
                    <a:lnTo>
                      <a:pt x="566" y="1564"/>
                    </a:lnTo>
                    <a:lnTo>
                      <a:pt x="517" y="1560"/>
                    </a:lnTo>
                    <a:lnTo>
                      <a:pt x="468" y="1555"/>
                    </a:lnTo>
                    <a:lnTo>
                      <a:pt x="417" y="1549"/>
                    </a:lnTo>
                    <a:lnTo>
                      <a:pt x="367" y="1539"/>
                    </a:lnTo>
                    <a:lnTo>
                      <a:pt x="316" y="1526"/>
                    </a:lnTo>
                    <a:lnTo>
                      <a:pt x="265" y="1512"/>
                    </a:lnTo>
                    <a:lnTo>
                      <a:pt x="216" y="1492"/>
                    </a:lnTo>
                    <a:lnTo>
                      <a:pt x="167" y="1471"/>
                    </a:lnTo>
                    <a:lnTo>
                      <a:pt x="119" y="1445"/>
                    </a:lnTo>
                    <a:lnTo>
                      <a:pt x="74" y="1414"/>
                    </a:lnTo>
                    <a:lnTo>
                      <a:pt x="30" y="1378"/>
                    </a:lnTo>
                    <a:lnTo>
                      <a:pt x="30" y="1346"/>
                    </a:lnTo>
                    <a:lnTo>
                      <a:pt x="30" y="1314"/>
                    </a:lnTo>
                    <a:lnTo>
                      <a:pt x="30" y="1281"/>
                    </a:lnTo>
                    <a:lnTo>
                      <a:pt x="30" y="1249"/>
                    </a:lnTo>
                    <a:lnTo>
                      <a:pt x="22" y="1226"/>
                    </a:lnTo>
                    <a:lnTo>
                      <a:pt x="16" y="1201"/>
                    </a:lnTo>
                    <a:lnTo>
                      <a:pt x="9" y="1179"/>
                    </a:lnTo>
                    <a:lnTo>
                      <a:pt x="0" y="1156"/>
                    </a:lnTo>
                    <a:lnTo>
                      <a:pt x="7" y="1013"/>
                    </a:lnTo>
                    <a:lnTo>
                      <a:pt x="16" y="872"/>
                    </a:lnTo>
                    <a:lnTo>
                      <a:pt x="30" y="735"/>
                    </a:lnTo>
                    <a:lnTo>
                      <a:pt x="45" y="607"/>
                    </a:lnTo>
                    <a:lnTo>
                      <a:pt x="63" y="487"/>
                    </a:lnTo>
                    <a:lnTo>
                      <a:pt x="85" y="377"/>
                    </a:lnTo>
                    <a:lnTo>
                      <a:pt x="110" y="279"/>
                    </a:lnTo>
                    <a:lnTo>
                      <a:pt x="139" y="196"/>
                    </a:lnTo>
                    <a:lnTo>
                      <a:pt x="183" y="177"/>
                    </a:lnTo>
                    <a:lnTo>
                      <a:pt x="231" y="157"/>
                    </a:lnTo>
                    <a:lnTo>
                      <a:pt x="280" y="139"/>
                    </a:lnTo>
                    <a:lnTo>
                      <a:pt x="332" y="122"/>
                    </a:lnTo>
                    <a:lnTo>
                      <a:pt x="384" y="105"/>
                    </a:lnTo>
                    <a:lnTo>
                      <a:pt x="440" y="89"/>
                    </a:lnTo>
                    <a:lnTo>
                      <a:pt x="496" y="73"/>
                    </a:lnTo>
                    <a:lnTo>
                      <a:pt x="554" y="58"/>
                    </a:lnTo>
                    <a:lnTo>
                      <a:pt x="612" y="47"/>
                    </a:lnTo>
                    <a:lnTo>
                      <a:pt x="672" y="34"/>
                    </a:lnTo>
                    <a:lnTo>
                      <a:pt x="733" y="24"/>
                    </a:lnTo>
                    <a:lnTo>
                      <a:pt x="794" y="16"/>
                    </a:lnTo>
                    <a:lnTo>
                      <a:pt x="855" y="10"/>
                    </a:lnTo>
                    <a:lnTo>
                      <a:pt x="915" y="5"/>
                    </a:lnTo>
                    <a:lnTo>
                      <a:pt x="976" y="1"/>
                    </a:lnTo>
                    <a:lnTo>
                      <a:pt x="1037" y="0"/>
                    </a:lnTo>
                    <a:close/>
                  </a:path>
                </a:pathLst>
              </a:custGeom>
              <a:solidFill>
                <a:srgbClr val="CE89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08" name="Freeform 251"/>
              <p:cNvSpPr>
                <a:spLocks/>
              </p:cNvSpPr>
              <p:nvPr/>
            </p:nvSpPr>
            <p:spPr bwMode="auto">
              <a:xfrm>
                <a:off x="3844" y="2186"/>
                <a:ext cx="494" cy="749"/>
              </a:xfrm>
              <a:custGeom>
                <a:avLst/>
                <a:gdLst>
                  <a:gd name="T0" fmla="*/ 1 w 988"/>
                  <a:gd name="T1" fmla="*/ 1 h 1497"/>
                  <a:gd name="T2" fmla="*/ 1 w 988"/>
                  <a:gd name="T3" fmla="*/ 1 h 1497"/>
                  <a:gd name="T4" fmla="*/ 1 w 988"/>
                  <a:gd name="T5" fmla="*/ 1 h 1497"/>
                  <a:gd name="T6" fmla="*/ 1 w 988"/>
                  <a:gd name="T7" fmla="*/ 2 h 1497"/>
                  <a:gd name="T8" fmla="*/ 1 w 988"/>
                  <a:gd name="T9" fmla="*/ 2 h 1497"/>
                  <a:gd name="T10" fmla="*/ 1 w 988"/>
                  <a:gd name="T11" fmla="*/ 2 h 1497"/>
                  <a:gd name="T12" fmla="*/ 1 w 988"/>
                  <a:gd name="T13" fmla="*/ 2 h 1497"/>
                  <a:gd name="T14" fmla="*/ 1 w 988"/>
                  <a:gd name="T15" fmla="*/ 2 h 1497"/>
                  <a:gd name="T16" fmla="*/ 1 w 988"/>
                  <a:gd name="T17" fmla="*/ 2 h 1497"/>
                  <a:gd name="T18" fmla="*/ 1 w 988"/>
                  <a:gd name="T19" fmla="*/ 2 h 1497"/>
                  <a:gd name="T20" fmla="*/ 1 w 988"/>
                  <a:gd name="T21" fmla="*/ 2 h 1497"/>
                  <a:gd name="T22" fmla="*/ 1 w 988"/>
                  <a:gd name="T23" fmla="*/ 2 h 1497"/>
                  <a:gd name="T24" fmla="*/ 1 w 988"/>
                  <a:gd name="T25" fmla="*/ 2 h 1497"/>
                  <a:gd name="T26" fmla="*/ 1 w 988"/>
                  <a:gd name="T27" fmla="*/ 2 h 1497"/>
                  <a:gd name="T28" fmla="*/ 1 w 988"/>
                  <a:gd name="T29" fmla="*/ 2 h 1497"/>
                  <a:gd name="T30" fmla="*/ 1 w 988"/>
                  <a:gd name="T31" fmla="*/ 2 h 1497"/>
                  <a:gd name="T32" fmla="*/ 1 w 988"/>
                  <a:gd name="T33" fmla="*/ 2 h 1497"/>
                  <a:gd name="T34" fmla="*/ 1 w 988"/>
                  <a:gd name="T35" fmla="*/ 2 h 1497"/>
                  <a:gd name="T36" fmla="*/ 1 w 988"/>
                  <a:gd name="T37" fmla="*/ 2 h 1497"/>
                  <a:gd name="T38" fmla="*/ 1 w 988"/>
                  <a:gd name="T39" fmla="*/ 2 h 1497"/>
                  <a:gd name="T40" fmla="*/ 1 w 988"/>
                  <a:gd name="T41" fmla="*/ 2 h 1497"/>
                  <a:gd name="T42" fmla="*/ 1 w 988"/>
                  <a:gd name="T43" fmla="*/ 2 h 1497"/>
                  <a:gd name="T44" fmla="*/ 1 w 988"/>
                  <a:gd name="T45" fmla="*/ 1 h 1497"/>
                  <a:gd name="T46" fmla="*/ 1 w 988"/>
                  <a:gd name="T47" fmla="*/ 1 h 1497"/>
                  <a:gd name="T48" fmla="*/ 1 w 988"/>
                  <a:gd name="T49" fmla="*/ 1 h 1497"/>
                  <a:gd name="T50" fmla="*/ 1 w 988"/>
                  <a:gd name="T51" fmla="*/ 1 h 1497"/>
                  <a:gd name="T52" fmla="*/ 1 w 988"/>
                  <a:gd name="T53" fmla="*/ 1 h 1497"/>
                  <a:gd name="T54" fmla="*/ 1 w 988"/>
                  <a:gd name="T55" fmla="*/ 1 h 1497"/>
                  <a:gd name="T56" fmla="*/ 1 w 988"/>
                  <a:gd name="T57" fmla="*/ 1 h 1497"/>
                  <a:gd name="T58" fmla="*/ 1 w 988"/>
                  <a:gd name="T59" fmla="*/ 1 h 1497"/>
                  <a:gd name="T60" fmla="*/ 1 w 988"/>
                  <a:gd name="T61" fmla="*/ 1 h 1497"/>
                  <a:gd name="T62" fmla="*/ 1 w 988"/>
                  <a:gd name="T63" fmla="*/ 1 h 1497"/>
                  <a:gd name="T64" fmla="*/ 1 w 988"/>
                  <a:gd name="T65" fmla="*/ 1 h 1497"/>
                  <a:gd name="T66" fmla="*/ 1 w 988"/>
                  <a:gd name="T67" fmla="*/ 1 h 149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88"/>
                  <a:gd name="T103" fmla="*/ 0 h 1497"/>
                  <a:gd name="T104" fmla="*/ 988 w 988"/>
                  <a:gd name="T105" fmla="*/ 1497 h 149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88" h="1497">
                    <a:moveTo>
                      <a:pt x="988" y="0"/>
                    </a:moveTo>
                    <a:lnTo>
                      <a:pt x="953" y="182"/>
                    </a:lnTo>
                    <a:lnTo>
                      <a:pt x="921" y="373"/>
                    </a:lnTo>
                    <a:lnTo>
                      <a:pt x="898" y="568"/>
                    </a:lnTo>
                    <a:lnTo>
                      <a:pt x="878" y="763"/>
                    </a:lnTo>
                    <a:lnTo>
                      <a:pt x="865" y="953"/>
                    </a:lnTo>
                    <a:lnTo>
                      <a:pt x="857" y="1133"/>
                    </a:lnTo>
                    <a:lnTo>
                      <a:pt x="854" y="1299"/>
                    </a:lnTo>
                    <a:lnTo>
                      <a:pt x="856" y="1444"/>
                    </a:lnTo>
                    <a:lnTo>
                      <a:pt x="842" y="1439"/>
                    </a:lnTo>
                    <a:lnTo>
                      <a:pt x="827" y="1435"/>
                    </a:lnTo>
                    <a:lnTo>
                      <a:pt x="814" y="1431"/>
                    </a:lnTo>
                    <a:lnTo>
                      <a:pt x="799" y="1426"/>
                    </a:lnTo>
                    <a:lnTo>
                      <a:pt x="784" y="1422"/>
                    </a:lnTo>
                    <a:lnTo>
                      <a:pt x="769" y="1418"/>
                    </a:lnTo>
                    <a:lnTo>
                      <a:pt x="756" y="1414"/>
                    </a:lnTo>
                    <a:lnTo>
                      <a:pt x="741" y="1409"/>
                    </a:lnTo>
                    <a:lnTo>
                      <a:pt x="746" y="1431"/>
                    </a:lnTo>
                    <a:lnTo>
                      <a:pt x="749" y="1452"/>
                    </a:lnTo>
                    <a:lnTo>
                      <a:pt x="753" y="1473"/>
                    </a:lnTo>
                    <a:lnTo>
                      <a:pt x="756" y="1494"/>
                    </a:lnTo>
                    <a:lnTo>
                      <a:pt x="717" y="1494"/>
                    </a:lnTo>
                    <a:lnTo>
                      <a:pt x="675" y="1496"/>
                    </a:lnTo>
                    <a:lnTo>
                      <a:pt x="632" y="1496"/>
                    </a:lnTo>
                    <a:lnTo>
                      <a:pt x="588" y="1497"/>
                    </a:lnTo>
                    <a:lnTo>
                      <a:pt x="541" y="1497"/>
                    </a:lnTo>
                    <a:lnTo>
                      <a:pt x="494" y="1496"/>
                    </a:lnTo>
                    <a:lnTo>
                      <a:pt x="446" y="1494"/>
                    </a:lnTo>
                    <a:lnTo>
                      <a:pt x="397" y="1489"/>
                    </a:lnTo>
                    <a:lnTo>
                      <a:pt x="348" y="1483"/>
                    </a:lnTo>
                    <a:lnTo>
                      <a:pt x="298" y="1473"/>
                    </a:lnTo>
                    <a:lnTo>
                      <a:pt x="251" y="1461"/>
                    </a:lnTo>
                    <a:lnTo>
                      <a:pt x="202" y="1445"/>
                    </a:lnTo>
                    <a:lnTo>
                      <a:pt x="155" y="1426"/>
                    </a:lnTo>
                    <a:lnTo>
                      <a:pt x="111" y="1403"/>
                    </a:lnTo>
                    <a:lnTo>
                      <a:pt x="66" y="1374"/>
                    </a:lnTo>
                    <a:lnTo>
                      <a:pt x="24" y="1341"/>
                    </a:lnTo>
                    <a:lnTo>
                      <a:pt x="26" y="1307"/>
                    </a:lnTo>
                    <a:lnTo>
                      <a:pt x="26" y="1273"/>
                    </a:lnTo>
                    <a:lnTo>
                      <a:pt x="26" y="1239"/>
                    </a:lnTo>
                    <a:lnTo>
                      <a:pt x="26" y="1205"/>
                    </a:lnTo>
                    <a:lnTo>
                      <a:pt x="20" y="1179"/>
                    </a:lnTo>
                    <a:lnTo>
                      <a:pt x="12" y="1153"/>
                    </a:lnTo>
                    <a:lnTo>
                      <a:pt x="6" y="1129"/>
                    </a:lnTo>
                    <a:lnTo>
                      <a:pt x="0" y="1103"/>
                    </a:lnTo>
                    <a:lnTo>
                      <a:pt x="6" y="966"/>
                    </a:lnTo>
                    <a:lnTo>
                      <a:pt x="15" y="831"/>
                    </a:lnTo>
                    <a:lnTo>
                      <a:pt x="27" y="703"/>
                    </a:lnTo>
                    <a:lnTo>
                      <a:pt x="44" y="580"/>
                    </a:lnTo>
                    <a:lnTo>
                      <a:pt x="62" y="466"/>
                    </a:lnTo>
                    <a:lnTo>
                      <a:pt x="82" y="360"/>
                    </a:lnTo>
                    <a:lnTo>
                      <a:pt x="106" y="268"/>
                    </a:lnTo>
                    <a:lnTo>
                      <a:pt x="135" y="190"/>
                    </a:lnTo>
                    <a:lnTo>
                      <a:pt x="176" y="170"/>
                    </a:lnTo>
                    <a:lnTo>
                      <a:pt x="221" y="153"/>
                    </a:lnTo>
                    <a:lnTo>
                      <a:pt x="269" y="135"/>
                    </a:lnTo>
                    <a:lnTo>
                      <a:pt x="318" y="119"/>
                    </a:lnTo>
                    <a:lnTo>
                      <a:pt x="369" y="101"/>
                    </a:lnTo>
                    <a:lnTo>
                      <a:pt x="421" y="86"/>
                    </a:lnTo>
                    <a:lnTo>
                      <a:pt x="474" y="71"/>
                    </a:lnTo>
                    <a:lnTo>
                      <a:pt x="529" y="57"/>
                    </a:lnTo>
                    <a:lnTo>
                      <a:pt x="585" y="45"/>
                    </a:lnTo>
                    <a:lnTo>
                      <a:pt x="641" y="34"/>
                    </a:lnTo>
                    <a:lnTo>
                      <a:pt x="699" y="24"/>
                    </a:lnTo>
                    <a:lnTo>
                      <a:pt x="757" y="16"/>
                    </a:lnTo>
                    <a:lnTo>
                      <a:pt x="816" y="8"/>
                    </a:lnTo>
                    <a:lnTo>
                      <a:pt x="874" y="3"/>
                    </a:lnTo>
                    <a:lnTo>
                      <a:pt x="930" y="2"/>
                    </a:lnTo>
                    <a:lnTo>
                      <a:pt x="988" y="0"/>
                    </a:lnTo>
                    <a:close/>
                  </a:path>
                </a:pathLst>
              </a:custGeom>
              <a:solidFill>
                <a:srgbClr val="D18C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09" name="Freeform 252"/>
              <p:cNvSpPr>
                <a:spLocks/>
              </p:cNvSpPr>
              <p:nvPr/>
            </p:nvSpPr>
            <p:spPr bwMode="auto">
              <a:xfrm>
                <a:off x="3846" y="2190"/>
                <a:ext cx="470" cy="715"/>
              </a:xfrm>
              <a:custGeom>
                <a:avLst/>
                <a:gdLst>
                  <a:gd name="T0" fmla="*/ 0 w 941"/>
                  <a:gd name="T1" fmla="*/ 0 h 1431"/>
                  <a:gd name="T2" fmla="*/ 0 w 941"/>
                  <a:gd name="T3" fmla="*/ 0 h 1431"/>
                  <a:gd name="T4" fmla="*/ 0 w 941"/>
                  <a:gd name="T5" fmla="*/ 0 h 1431"/>
                  <a:gd name="T6" fmla="*/ 0 w 941"/>
                  <a:gd name="T7" fmla="*/ 1 h 1431"/>
                  <a:gd name="T8" fmla="*/ 0 w 941"/>
                  <a:gd name="T9" fmla="*/ 1 h 1431"/>
                  <a:gd name="T10" fmla="*/ 0 w 941"/>
                  <a:gd name="T11" fmla="*/ 1 h 1431"/>
                  <a:gd name="T12" fmla="*/ 0 w 941"/>
                  <a:gd name="T13" fmla="*/ 1 h 1431"/>
                  <a:gd name="T14" fmla="*/ 0 w 941"/>
                  <a:gd name="T15" fmla="*/ 1 h 1431"/>
                  <a:gd name="T16" fmla="*/ 0 w 941"/>
                  <a:gd name="T17" fmla="*/ 1 h 1431"/>
                  <a:gd name="T18" fmla="*/ 0 w 941"/>
                  <a:gd name="T19" fmla="*/ 1 h 1431"/>
                  <a:gd name="T20" fmla="*/ 0 w 941"/>
                  <a:gd name="T21" fmla="*/ 1 h 1431"/>
                  <a:gd name="T22" fmla="*/ 0 w 941"/>
                  <a:gd name="T23" fmla="*/ 1 h 1431"/>
                  <a:gd name="T24" fmla="*/ 0 w 941"/>
                  <a:gd name="T25" fmla="*/ 1 h 1431"/>
                  <a:gd name="T26" fmla="*/ 0 w 941"/>
                  <a:gd name="T27" fmla="*/ 1 h 1431"/>
                  <a:gd name="T28" fmla="*/ 0 w 941"/>
                  <a:gd name="T29" fmla="*/ 1 h 1431"/>
                  <a:gd name="T30" fmla="*/ 0 w 941"/>
                  <a:gd name="T31" fmla="*/ 1 h 1431"/>
                  <a:gd name="T32" fmla="*/ 0 w 941"/>
                  <a:gd name="T33" fmla="*/ 1 h 1431"/>
                  <a:gd name="T34" fmla="*/ 0 w 941"/>
                  <a:gd name="T35" fmla="*/ 1 h 1431"/>
                  <a:gd name="T36" fmla="*/ 0 w 941"/>
                  <a:gd name="T37" fmla="*/ 1 h 1431"/>
                  <a:gd name="T38" fmla="*/ 0 w 941"/>
                  <a:gd name="T39" fmla="*/ 1 h 1431"/>
                  <a:gd name="T40" fmla="*/ 0 w 941"/>
                  <a:gd name="T41" fmla="*/ 1 h 1431"/>
                  <a:gd name="T42" fmla="*/ 0 w 941"/>
                  <a:gd name="T43" fmla="*/ 1 h 1431"/>
                  <a:gd name="T44" fmla="*/ 0 w 941"/>
                  <a:gd name="T45" fmla="*/ 0 h 1431"/>
                  <a:gd name="T46" fmla="*/ 0 w 941"/>
                  <a:gd name="T47" fmla="*/ 0 h 1431"/>
                  <a:gd name="T48" fmla="*/ 0 w 941"/>
                  <a:gd name="T49" fmla="*/ 0 h 1431"/>
                  <a:gd name="T50" fmla="*/ 0 w 941"/>
                  <a:gd name="T51" fmla="*/ 0 h 1431"/>
                  <a:gd name="T52" fmla="*/ 0 w 941"/>
                  <a:gd name="T53" fmla="*/ 0 h 1431"/>
                  <a:gd name="T54" fmla="*/ 0 w 941"/>
                  <a:gd name="T55" fmla="*/ 0 h 1431"/>
                  <a:gd name="T56" fmla="*/ 0 w 941"/>
                  <a:gd name="T57" fmla="*/ 0 h 1431"/>
                  <a:gd name="T58" fmla="*/ 0 w 941"/>
                  <a:gd name="T59" fmla="*/ 0 h 1431"/>
                  <a:gd name="T60" fmla="*/ 0 w 941"/>
                  <a:gd name="T61" fmla="*/ 0 h 1431"/>
                  <a:gd name="T62" fmla="*/ 0 w 941"/>
                  <a:gd name="T63" fmla="*/ 0 h 1431"/>
                  <a:gd name="T64" fmla="*/ 0 w 941"/>
                  <a:gd name="T65" fmla="*/ 0 h 1431"/>
                  <a:gd name="T66" fmla="*/ 0 w 941"/>
                  <a:gd name="T67" fmla="*/ 0 h 143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41"/>
                  <a:gd name="T103" fmla="*/ 0 h 1431"/>
                  <a:gd name="T104" fmla="*/ 941 w 941"/>
                  <a:gd name="T105" fmla="*/ 1431 h 143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41" h="1431">
                    <a:moveTo>
                      <a:pt x="941" y="0"/>
                    </a:moveTo>
                    <a:lnTo>
                      <a:pt x="906" y="172"/>
                    </a:lnTo>
                    <a:lnTo>
                      <a:pt x="878" y="354"/>
                    </a:lnTo>
                    <a:lnTo>
                      <a:pt x="856" y="541"/>
                    </a:lnTo>
                    <a:lnTo>
                      <a:pt x="838" y="728"/>
                    </a:lnTo>
                    <a:lnTo>
                      <a:pt x="826" y="909"/>
                    </a:lnTo>
                    <a:lnTo>
                      <a:pt x="819" y="1080"/>
                    </a:lnTo>
                    <a:lnTo>
                      <a:pt x="817" y="1236"/>
                    </a:lnTo>
                    <a:lnTo>
                      <a:pt x="819" y="1372"/>
                    </a:lnTo>
                    <a:lnTo>
                      <a:pt x="805" y="1367"/>
                    </a:lnTo>
                    <a:lnTo>
                      <a:pt x="792" y="1364"/>
                    </a:lnTo>
                    <a:lnTo>
                      <a:pt x="778" y="1359"/>
                    </a:lnTo>
                    <a:lnTo>
                      <a:pt x="765" y="1356"/>
                    </a:lnTo>
                    <a:lnTo>
                      <a:pt x="750" y="1353"/>
                    </a:lnTo>
                    <a:lnTo>
                      <a:pt x="737" y="1348"/>
                    </a:lnTo>
                    <a:lnTo>
                      <a:pt x="723" y="1345"/>
                    </a:lnTo>
                    <a:lnTo>
                      <a:pt x="710" y="1340"/>
                    </a:lnTo>
                    <a:lnTo>
                      <a:pt x="713" y="1361"/>
                    </a:lnTo>
                    <a:lnTo>
                      <a:pt x="717" y="1380"/>
                    </a:lnTo>
                    <a:lnTo>
                      <a:pt x="720" y="1400"/>
                    </a:lnTo>
                    <a:lnTo>
                      <a:pt x="723" y="1421"/>
                    </a:lnTo>
                    <a:lnTo>
                      <a:pt x="686" y="1421"/>
                    </a:lnTo>
                    <a:lnTo>
                      <a:pt x="647" y="1423"/>
                    </a:lnTo>
                    <a:lnTo>
                      <a:pt x="605" y="1424"/>
                    </a:lnTo>
                    <a:lnTo>
                      <a:pt x="562" y="1427"/>
                    </a:lnTo>
                    <a:lnTo>
                      <a:pt x="518" y="1429"/>
                    </a:lnTo>
                    <a:lnTo>
                      <a:pt x="473" y="1431"/>
                    </a:lnTo>
                    <a:lnTo>
                      <a:pt x="425" y="1431"/>
                    </a:lnTo>
                    <a:lnTo>
                      <a:pt x="379" y="1429"/>
                    </a:lnTo>
                    <a:lnTo>
                      <a:pt x="331" y="1426"/>
                    </a:lnTo>
                    <a:lnTo>
                      <a:pt x="284" y="1419"/>
                    </a:lnTo>
                    <a:lnTo>
                      <a:pt x="237" y="1410"/>
                    </a:lnTo>
                    <a:lnTo>
                      <a:pt x="191" y="1398"/>
                    </a:lnTo>
                    <a:lnTo>
                      <a:pt x="146" y="1380"/>
                    </a:lnTo>
                    <a:lnTo>
                      <a:pt x="103" y="1359"/>
                    </a:lnTo>
                    <a:lnTo>
                      <a:pt x="61" y="1333"/>
                    </a:lnTo>
                    <a:lnTo>
                      <a:pt x="21" y="1302"/>
                    </a:lnTo>
                    <a:lnTo>
                      <a:pt x="21" y="1267"/>
                    </a:lnTo>
                    <a:lnTo>
                      <a:pt x="21" y="1231"/>
                    </a:lnTo>
                    <a:lnTo>
                      <a:pt x="21" y="1195"/>
                    </a:lnTo>
                    <a:lnTo>
                      <a:pt x="21" y="1159"/>
                    </a:lnTo>
                    <a:lnTo>
                      <a:pt x="15" y="1132"/>
                    </a:lnTo>
                    <a:lnTo>
                      <a:pt x="11" y="1106"/>
                    </a:lnTo>
                    <a:lnTo>
                      <a:pt x="5" y="1078"/>
                    </a:lnTo>
                    <a:lnTo>
                      <a:pt x="0" y="1051"/>
                    </a:lnTo>
                    <a:lnTo>
                      <a:pt x="8" y="921"/>
                    </a:lnTo>
                    <a:lnTo>
                      <a:pt x="17" y="793"/>
                    </a:lnTo>
                    <a:lnTo>
                      <a:pt x="29" y="671"/>
                    </a:lnTo>
                    <a:lnTo>
                      <a:pt x="44" y="554"/>
                    </a:lnTo>
                    <a:lnTo>
                      <a:pt x="60" y="445"/>
                    </a:lnTo>
                    <a:lnTo>
                      <a:pt x="81" y="346"/>
                    </a:lnTo>
                    <a:lnTo>
                      <a:pt x="105" y="258"/>
                    </a:lnTo>
                    <a:lnTo>
                      <a:pt x="132" y="184"/>
                    </a:lnTo>
                    <a:lnTo>
                      <a:pt x="172" y="166"/>
                    </a:lnTo>
                    <a:lnTo>
                      <a:pt x="213" y="148"/>
                    </a:lnTo>
                    <a:lnTo>
                      <a:pt x="258" y="132"/>
                    </a:lnTo>
                    <a:lnTo>
                      <a:pt x="304" y="114"/>
                    </a:lnTo>
                    <a:lnTo>
                      <a:pt x="352" y="99"/>
                    </a:lnTo>
                    <a:lnTo>
                      <a:pt x="401" y="83"/>
                    </a:lnTo>
                    <a:lnTo>
                      <a:pt x="453" y="70"/>
                    </a:lnTo>
                    <a:lnTo>
                      <a:pt x="506" y="55"/>
                    </a:lnTo>
                    <a:lnTo>
                      <a:pt x="558" y="44"/>
                    </a:lnTo>
                    <a:lnTo>
                      <a:pt x="611" y="33"/>
                    </a:lnTo>
                    <a:lnTo>
                      <a:pt x="667" y="23"/>
                    </a:lnTo>
                    <a:lnTo>
                      <a:pt x="722" y="15"/>
                    </a:lnTo>
                    <a:lnTo>
                      <a:pt x="777" y="8"/>
                    </a:lnTo>
                    <a:lnTo>
                      <a:pt x="832" y="3"/>
                    </a:lnTo>
                    <a:lnTo>
                      <a:pt x="886" y="2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rgbClr val="D693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10" name="Freeform 253"/>
              <p:cNvSpPr>
                <a:spLocks/>
              </p:cNvSpPr>
              <p:nvPr/>
            </p:nvSpPr>
            <p:spPr bwMode="auto">
              <a:xfrm>
                <a:off x="3848" y="2194"/>
                <a:ext cx="446" cy="685"/>
              </a:xfrm>
              <a:custGeom>
                <a:avLst/>
                <a:gdLst>
                  <a:gd name="T0" fmla="*/ 1 w 891"/>
                  <a:gd name="T1" fmla="*/ 1 h 1369"/>
                  <a:gd name="T2" fmla="*/ 1 w 891"/>
                  <a:gd name="T3" fmla="*/ 1 h 1369"/>
                  <a:gd name="T4" fmla="*/ 1 w 891"/>
                  <a:gd name="T5" fmla="*/ 1 h 1369"/>
                  <a:gd name="T6" fmla="*/ 1 w 891"/>
                  <a:gd name="T7" fmla="*/ 2 h 1369"/>
                  <a:gd name="T8" fmla="*/ 1 w 891"/>
                  <a:gd name="T9" fmla="*/ 2 h 1369"/>
                  <a:gd name="T10" fmla="*/ 1 w 891"/>
                  <a:gd name="T11" fmla="*/ 2 h 1369"/>
                  <a:gd name="T12" fmla="*/ 1 w 891"/>
                  <a:gd name="T13" fmla="*/ 2 h 1369"/>
                  <a:gd name="T14" fmla="*/ 1 w 891"/>
                  <a:gd name="T15" fmla="*/ 2 h 1369"/>
                  <a:gd name="T16" fmla="*/ 1 w 891"/>
                  <a:gd name="T17" fmla="*/ 2 h 1369"/>
                  <a:gd name="T18" fmla="*/ 1 w 891"/>
                  <a:gd name="T19" fmla="*/ 2 h 1369"/>
                  <a:gd name="T20" fmla="*/ 1 w 891"/>
                  <a:gd name="T21" fmla="*/ 2 h 1369"/>
                  <a:gd name="T22" fmla="*/ 1 w 891"/>
                  <a:gd name="T23" fmla="*/ 2 h 1369"/>
                  <a:gd name="T24" fmla="*/ 1 w 891"/>
                  <a:gd name="T25" fmla="*/ 2 h 1369"/>
                  <a:gd name="T26" fmla="*/ 1 w 891"/>
                  <a:gd name="T27" fmla="*/ 2 h 1369"/>
                  <a:gd name="T28" fmla="*/ 1 w 891"/>
                  <a:gd name="T29" fmla="*/ 2 h 1369"/>
                  <a:gd name="T30" fmla="*/ 1 w 891"/>
                  <a:gd name="T31" fmla="*/ 2 h 1369"/>
                  <a:gd name="T32" fmla="*/ 1 w 891"/>
                  <a:gd name="T33" fmla="*/ 2 h 1369"/>
                  <a:gd name="T34" fmla="*/ 1 w 891"/>
                  <a:gd name="T35" fmla="*/ 2 h 1369"/>
                  <a:gd name="T36" fmla="*/ 1 w 891"/>
                  <a:gd name="T37" fmla="*/ 2 h 1369"/>
                  <a:gd name="T38" fmla="*/ 1 w 891"/>
                  <a:gd name="T39" fmla="*/ 2 h 1369"/>
                  <a:gd name="T40" fmla="*/ 1 w 891"/>
                  <a:gd name="T41" fmla="*/ 2 h 1369"/>
                  <a:gd name="T42" fmla="*/ 1 w 891"/>
                  <a:gd name="T43" fmla="*/ 2 h 1369"/>
                  <a:gd name="T44" fmla="*/ 1 w 891"/>
                  <a:gd name="T45" fmla="*/ 1 h 1369"/>
                  <a:gd name="T46" fmla="*/ 1 w 891"/>
                  <a:gd name="T47" fmla="*/ 1 h 1369"/>
                  <a:gd name="T48" fmla="*/ 1 w 891"/>
                  <a:gd name="T49" fmla="*/ 1 h 1369"/>
                  <a:gd name="T50" fmla="*/ 1 w 891"/>
                  <a:gd name="T51" fmla="*/ 1 h 1369"/>
                  <a:gd name="T52" fmla="*/ 1 w 891"/>
                  <a:gd name="T53" fmla="*/ 1 h 1369"/>
                  <a:gd name="T54" fmla="*/ 1 w 891"/>
                  <a:gd name="T55" fmla="*/ 1 h 1369"/>
                  <a:gd name="T56" fmla="*/ 1 w 891"/>
                  <a:gd name="T57" fmla="*/ 1 h 1369"/>
                  <a:gd name="T58" fmla="*/ 1 w 891"/>
                  <a:gd name="T59" fmla="*/ 1 h 1369"/>
                  <a:gd name="T60" fmla="*/ 1 w 891"/>
                  <a:gd name="T61" fmla="*/ 1 h 1369"/>
                  <a:gd name="T62" fmla="*/ 1 w 891"/>
                  <a:gd name="T63" fmla="*/ 1 h 1369"/>
                  <a:gd name="T64" fmla="*/ 1 w 891"/>
                  <a:gd name="T65" fmla="*/ 1 h 1369"/>
                  <a:gd name="T66" fmla="*/ 1 w 891"/>
                  <a:gd name="T67" fmla="*/ 1 h 136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91"/>
                  <a:gd name="T103" fmla="*/ 0 h 1369"/>
                  <a:gd name="T104" fmla="*/ 891 w 891"/>
                  <a:gd name="T105" fmla="*/ 1369 h 136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91" h="1369">
                    <a:moveTo>
                      <a:pt x="891" y="0"/>
                    </a:moveTo>
                    <a:lnTo>
                      <a:pt x="858" y="164"/>
                    </a:lnTo>
                    <a:lnTo>
                      <a:pt x="833" y="336"/>
                    </a:lnTo>
                    <a:lnTo>
                      <a:pt x="812" y="513"/>
                    </a:lnTo>
                    <a:lnTo>
                      <a:pt x="796" y="689"/>
                    </a:lnTo>
                    <a:lnTo>
                      <a:pt x="785" y="861"/>
                    </a:lnTo>
                    <a:lnTo>
                      <a:pt x="779" y="1023"/>
                    </a:lnTo>
                    <a:lnTo>
                      <a:pt x="778" y="1171"/>
                    </a:lnTo>
                    <a:lnTo>
                      <a:pt x="779" y="1301"/>
                    </a:lnTo>
                    <a:lnTo>
                      <a:pt x="766" y="1298"/>
                    </a:lnTo>
                    <a:lnTo>
                      <a:pt x="754" y="1293"/>
                    </a:lnTo>
                    <a:lnTo>
                      <a:pt x="741" y="1290"/>
                    </a:lnTo>
                    <a:lnTo>
                      <a:pt x="729" y="1285"/>
                    </a:lnTo>
                    <a:lnTo>
                      <a:pt x="715" y="1281"/>
                    </a:lnTo>
                    <a:lnTo>
                      <a:pt x="702" y="1278"/>
                    </a:lnTo>
                    <a:lnTo>
                      <a:pt x="690" y="1273"/>
                    </a:lnTo>
                    <a:lnTo>
                      <a:pt x="676" y="1270"/>
                    </a:lnTo>
                    <a:lnTo>
                      <a:pt x="679" y="1290"/>
                    </a:lnTo>
                    <a:lnTo>
                      <a:pt x="684" y="1307"/>
                    </a:lnTo>
                    <a:lnTo>
                      <a:pt x="687" y="1327"/>
                    </a:lnTo>
                    <a:lnTo>
                      <a:pt x="690" y="1346"/>
                    </a:lnTo>
                    <a:lnTo>
                      <a:pt x="656" y="1346"/>
                    </a:lnTo>
                    <a:lnTo>
                      <a:pt x="617" y="1350"/>
                    </a:lnTo>
                    <a:lnTo>
                      <a:pt x="578" y="1353"/>
                    </a:lnTo>
                    <a:lnTo>
                      <a:pt x="536" y="1358"/>
                    </a:lnTo>
                    <a:lnTo>
                      <a:pt x="493" y="1361"/>
                    </a:lnTo>
                    <a:lnTo>
                      <a:pt x="448" y="1364"/>
                    </a:lnTo>
                    <a:lnTo>
                      <a:pt x="404" y="1367"/>
                    </a:lnTo>
                    <a:lnTo>
                      <a:pt x="359" y="1369"/>
                    </a:lnTo>
                    <a:lnTo>
                      <a:pt x="313" y="1367"/>
                    </a:lnTo>
                    <a:lnTo>
                      <a:pt x="267" y="1364"/>
                    </a:lnTo>
                    <a:lnTo>
                      <a:pt x="222" y="1359"/>
                    </a:lnTo>
                    <a:lnTo>
                      <a:pt x="177" y="1350"/>
                    </a:lnTo>
                    <a:lnTo>
                      <a:pt x="134" y="1335"/>
                    </a:lnTo>
                    <a:lnTo>
                      <a:pt x="92" y="1317"/>
                    </a:lnTo>
                    <a:lnTo>
                      <a:pt x="52" y="1293"/>
                    </a:lnTo>
                    <a:lnTo>
                      <a:pt x="15" y="1264"/>
                    </a:lnTo>
                    <a:lnTo>
                      <a:pt x="15" y="1226"/>
                    </a:lnTo>
                    <a:lnTo>
                      <a:pt x="15" y="1189"/>
                    </a:lnTo>
                    <a:lnTo>
                      <a:pt x="15" y="1153"/>
                    </a:lnTo>
                    <a:lnTo>
                      <a:pt x="15" y="1116"/>
                    </a:lnTo>
                    <a:lnTo>
                      <a:pt x="10" y="1087"/>
                    </a:lnTo>
                    <a:lnTo>
                      <a:pt x="7" y="1059"/>
                    </a:lnTo>
                    <a:lnTo>
                      <a:pt x="3" y="1031"/>
                    </a:lnTo>
                    <a:lnTo>
                      <a:pt x="0" y="1002"/>
                    </a:lnTo>
                    <a:lnTo>
                      <a:pt x="6" y="877"/>
                    </a:lnTo>
                    <a:lnTo>
                      <a:pt x="15" y="755"/>
                    </a:lnTo>
                    <a:lnTo>
                      <a:pt x="27" y="638"/>
                    </a:lnTo>
                    <a:lnTo>
                      <a:pt x="42" y="526"/>
                    </a:lnTo>
                    <a:lnTo>
                      <a:pt x="58" y="424"/>
                    </a:lnTo>
                    <a:lnTo>
                      <a:pt x="77" y="330"/>
                    </a:lnTo>
                    <a:lnTo>
                      <a:pt x="101" y="247"/>
                    </a:lnTo>
                    <a:lnTo>
                      <a:pt x="127" y="177"/>
                    </a:lnTo>
                    <a:lnTo>
                      <a:pt x="164" y="159"/>
                    </a:lnTo>
                    <a:lnTo>
                      <a:pt x="204" y="143"/>
                    </a:lnTo>
                    <a:lnTo>
                      <a:pt x="246" y="127"/>
                    </a:lnTo>
                    <a:lnTo>
                      <a:pt x="289" y="111"/>
                    </a:lnTo>
                    <a:lnTo>
                      <a:pt x="334" y="94"/>
                    </a:lnTo>
                    <a:lnTo>
                      <a:pt x="381" y="80"/>
                    </a:lnTo>
                    <a:lnTo>
                      <a:pt x="429" y="67"/>
                    </a:lnTo>
                    <a:lnTo>
                      <a:pt x="480" y="54"/>
                    </a:lnTo>
                    <a:lnTo>
                      <a:pt x="529" y="42"/>
                    </a:lnTo>
                    <a:lnTo>
                      <a:pt x="581" y="31"/>
                    </a:lnTo>
                    <a:lnTo>
                      <a:pt x="632" y="23"/>
                    </a:lnTo>
                    <a:lnTo>
                      <a:pt x="684" y="15"/>
                    </a:lnTo>
                    <a:lnTo>
                      <a:pt x="736" y="8"/>
                    </a:lnTo>
                    <a:lnTo>
                      <a:pt x="788" y="3"/>
                    </a:lnTo>
                    <a:lnTo>
                      <a:pt x="840" y="2"/>
                    </a:lnTo>
                    <a:lnTo>
                      <a:pt x="891" y="0"/>
                    </a:lnTo>
                    <a:close/>
                  </a:path>
                </a:pathLst>
              </a:custGeom>
              <a:solidFill>
                <a:srgbClr val="DB9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11" name="Freeform 254"/>
              <p:cNvSpPr>
                <a:spLocks/>
              </p:cNvSpPr>
              <p:nvPr/>
            </p:nvSpPr>
            <p:spPr bwMode="auto">
              <a:xfrm>
                <a:off x="3849" y="2198"/>
                <a:ext cx="422" cy="655"/>
              </a:xfrm>
              <a:custGeom>
                <a:avLst/>
                <a:gdLst>
                  <a:gd name="T0" fmla="*/ 0 w 845"/>
                  <a:gd name="T1" fmla="*/ 0 h 1311"/>
                  <a:gd name="T2" fmla="*/ 0 w 845"/>
                  <a:gd name="T3" fmla="*/ 0 h 1311"/>
                  <a:gd name="T4" fmla="*/ 0 w 845"/>
                  <a:gd name="T5" fmla="*/ 0 h 1311"/>
                  <a:gd name="T6" fmla="*/ 0 w 845"/>
                  <a:gd name="T7" fmla="*/ 1 h 1311"/>
                  <a:gd name="T8" fmla="*/ 0 w 845"/>
                  <a:gd name="T9" fmla="*/ 1 h 1311"/>
                  <a:gd name="T10" fmla="*/ 0 w 845"/>
                  <a:gd name="T11" fmla="*/ 1 h 1311"/>
                  <a:gd name="T12" fmla="*/ 0 w 845"/>
                  <a:gd name="T13" fmla="*/ 1 h 1311"/>
                  <a:gd name="T14" fmla="*/ 0 w 845"/>
                  <a:gd name="T15" fmla="*/ 1 h 1311"/>
                  <a:gd name="T16" fmla="*/ 0 w 845"/>
                  <a:gd name="T17" fmla="*/ 1 h 1311"/>
                  <a:gd name="T18" fmla="*/ 0 w 845"/>
                  <a:gd name="T19" fmla="*/ 1 h 1311"/>
                  <a:gd name="T20" fmla="*/ 0 w 845"/>
                  <a:gd name="T21" fmla="*/ 1 h 1311"/>
                  <a:gd name="T22" fmla="*/ 0 w 845"/>
                  <a:gd name="T23" fmla="*/ 1 h 1311"/>
                  <a:gd name="T24" fmla="*/ 0 w 845"/>
                  <a:gd name="T25" fmla="*/ 1 h 1311"/>
                  <a:gd name="T26" fmla="*/ 0 w 845"/>
                  <a:gd name="T27" fmla="*/ 1 h 1311"/>
                  <a:gd name="T28" fmla="*/ 0 w 845"/>
                  <a:gd name="T29" fmla="*/ 1 h 1311"/>
                  <a:gd name="T30" fmla="*/ 0 w 845"/>
                  <a:gd name="T31" fmla="*/ 1 h 1311"/>
                  <a:gd name="T32" fmla="*/ 0 w 845"/>
                  <a:gd name="T33" fmla="*/ 1 h 1311"/>
                  <a:gd name="T34" fmla="*/ 0 w 845"/>
                  <a:gd name="T35" fmla="*/ 1 h 1311"/>
                  <a:gd name="T36" fmla="*/ 0 w 845"/>
                  <a:gd name="T37" fmla="*/ 1 h 1311"/>
                  <a:gd name="T38" fmla="*/ 0 w 845"/>
                  <a:gd name="T39" fmla="*/ 1 h 1311"/>
                  <a:gd name="T40" fmla="*/ 0 w 845"/>
                  <a:gd name="T41" fmla="*/ 1 h 1311"/>
                  <a:gd name="T42" fmla="*/ 0 w 845"/>
                  <a:gd name="T43" fmla="*/ 0 h 1311"/>
                  <a:gd name="T44" fmla="*/ 0 w 845"/>
                  <a:gd name="T45" fmla="*/ 0 h 1311"/>
                  <a:gd name="T46" fmla="*/ 0 w 845"/>
                  <a:gd name="T47" fmla="*/ 0 h 1311"/>
                  <a:gd name="T48" fmla="*/ 0 w 845"/>
                  <a:gd name="T49" fmla="*/ 0 h 1311"/>
                  <a:gd name="T50" fmla="*/ 0 w 845"/>
                  <a:gd name="T51" fmla="*/ 0 h 1311"/>
                  <a:gd name="T52" fmla="*/ 0 w 845"/>
                  <a:gd name="T53" fmla="*/ 0 h 1311"/>
                  <a:gd name="T54" fmla="*/ 0 w 845"/>
                  <a:gd name="T55" fmla="*/ 0 h 1311"/>
                  <a:gd name="T56" fmla="*/ 0 w 845"/>
                  <a:gd name="T57" fmla="*/ 0 h 1311"/>
                  <a:gd name="T58" fmla="*/ 0 w 845"/>
                  <a:gd name="T59" fmla="*/ 0 h 1311"/>
                  <a:gd name="T60" fmla="*/ 0 w 845"/>
                  <a:gd name="T61" fmla="*/ 0 h 1311"/>
                  <a:gd name="T62" fmla="*/ 0 w 845"/>
                  <a:gd name="T63" fmla="*/ 0 h 1311"/>
                  <a:gd name="T64" fmla="*/ 0 w 845"/>
                  <a:gd name="T65" fmla="*/ 0 h 1311"/>
                  <a:gd name="T66" fmla="*/ 0 w 845"/>
                  <a:gd name="T67" fmla="*/ 0 h 131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45"/>
                  <a:gd name="T103" fmla="*/ 0 h 1311"/>
                  <a:gd name="T104" fmla="*/ 845 w 845"/>
                  <a:gd name="T105" fmla="*/ 1311 h 131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45" h="1311">
                    <a:moveTo>
                      <a:pt x="845" y="0"/>
                    </a:moveTo>
                    <a:lnTo>
                      <a:pt x="816" y="155"/>
                    </a:lnTo>
                    <a:lnTo>
                      <a:pt x="792" y="317"/>
                    </a:lnTo>
                    <a:lnTo>
                      <a:pt x="772" y="484"/>
                    </a:lnTo>
                    <a:lnTo>
                      <a:pt x="757" y="651"/>
                    </a:lnTo>
                    <a:lnTo>
                      <a:pt x="748" y="814"/>
                    </a:lnTo>
                    <a:lnTo>
                      <a:pt x="742" y="968"/>
                    </a:lnTo>
                    <a:lnTo>
                      <a:pt x="741" y="1108"/>
                    </a:lnTo>
                    <a:lnTo>
                      <a:pt x="744" y="1230"/>
                    </a:lnTo>
                    <a:lnTo>
                      <a:pt x="732" y="1226"/>
                    </a:lnTo>
                    <a:lnTo>
                      <a:pt x="720" y="1221"/>
                    </a:lnTo>
                    <a:lnTo>
                      <a:pt x="708" y="1218"/>
                    </a:lnTo>
                    <a:lnTo>
                      <a:pt x="695" y="1215"/>
                    </a:lnTo>
                    <a:lnTo>
                      <a:pt x="683" y="1212"/>
                    </a:lnTo>
                    <a:lnTo>
                      <a:pt x="671" y="1207"/>
                    </a:lnTo>
                    <a:lnTo>
                      <a:pt x="658" y="1204"/>
                    </a:lnTo>
                    <a:lnTo>
                      <a:pt x="646" y="1200"/>
                    </a:lnTo>
                    <a:lnTo>
                      <a:pt x="649" y="1218"/>
                    </a:lnTo>
                    <a:lnTo>
                      <a:pt x="653" y="1236"/>
                    </a:lnTo>
                    <a:lnTo>
                      <a:pt x="656" y="1254"/>
                    </a:lnTo>
                    <a:lnTo>
                      <a:pt x="659" y="1272"/>
                    </a:lnTo>
                    <a:lnTo>
                      <a:pt x="626" y="1273"/>
                    </a:lnTo>
                    <a:lnTo>
                      <a:pt x="590" y="1277"/>
                    </a:lnTo>
                    <a:lnTo>
                      <a:pt x="553" y="1282"/>
                    </a:lnTo>
                    <a:lnTo>
                      <a:pt x="513" y="1288"/>
                    </a:lnTo>
                    <a:lnTo>
                      <a:pt x="471" y="1293"/>
                    </a:lnTo>
                    <a:lnTo>
                      <a:pt x="430" y="1299"/>
                    </a:lnTo>
                    <a:lnTo>
                      <a:pt x="386" y="1306"/>
                    </a:lnTo>
                    <a:lnTo>
                      <a:pt x="342" y="1309"/>
                    </a:lnTo>
                    <a:lnTo>
                      <a:pt x="298" y="1311"/>
                    </a:lnTo>
                    <a:lnTo>
                      <a:pt x="254" y="1311"/>
                    </a:lnTo>
                    <a:lnTo>
                      <a:pt x="210" y="1308"/>
                    </a:lnTo>
                    <a:lnTo>
                      <a:pt x="167" y="1301"/>
                    </a:lnTo>
                    <a:lnTo>
                      <a:pt x="126" y="1290"/>
                    </a:lnTo>
                    <a:lnTo>
                      <a:pt x="87" y="1273"/>
                    </a:lnTo>
                    <a:lnTo>
                      <a:pt x="48" y="1252"/>
                    </a:lnTo>
                    <a:lnTo>
                      <a:pt x="12" y="1225"/>
                    </a:lnTo>
                    <a:lnTo>
                      <a:pt x="12" y="1187"/>
                    </a:lnTo>
                    <a:lnTo>
                      <a:pt x="14" y="1148"/>
                    </a:lnTo>
                    <a:lnTo>
                      <a:pt x="14" y="1109"/>
                    </a:lnTo>
                    <a:lnTo>
                      <a:pt x="14" y="1070"/>
                    </a:lnTo>
                    <a:lnTo>
                      <a:pt x="11" y="1041"/>
                    </a:lnTo>
                    <a:lnTo>
                      <a:pt x="8" y="1012"/>
                    </a:lnTo>
                    <a:lnTo>
                      <a:pt x="3" y="981"/>
                    </a:lnTo>
                    <a:lnTo>
                      <a:pt x="0" y="950"/>
                    </a:lnTo>
                    <a:lnTo>
                      <a:pt x="8" y="832"/>
                    </a:lnTo>
                    <a:lnTo>
                      <a:pt x="17" y="716"/>
                    </a:lnTo>
                    <a:lnTo>
                      <a:pt x="29" y="606"/>
                    </a:lnTo>
                    <a:lnTo>
                      <a:pt x="44" y="500"/>
                    </a:lnTo>
                    <a:lnTo>
                      <a:pt x="60" y="403"/>
                    </a:lnTo>
                    <a:lnTo>
                      <a:pt x="79" y="315"/>
                    </a:lnTo>
                    <a:lnTo>
                      <a:pt x="102" y="237"/>
                    </a:lnTo>
                    <a:lnTo>
                      <a:pt x="127" y="171"/>
                    </a:lnTo>
                    <a:lnTo>
                      <a:pt x="161" y="155"/>
                    </a:lnTo>
                    <a:lnTo>
                      <a:pt x="199" y="138"/>
                    </a:lnTo>
                    <a:lnTo>
                      <a:pt x="237" y="122"/>
                    </a:lnTo>
                    <a:lnTo>
                      <a:pt x="278" y="107"/>
                    </a:lnTo>
                    <a:lnTo>
                      <a:pt x="321" y="93"/>
                    </a:lnTo>
                    <a:lnTo>
                      <a:pt x="364" y="78"/>
                    </a:lnTo>
                    <a:lnTo>
                      <a:pt x="410" y="65"/>
                    </a:lnTo>
                    <a:lnTo>
                      <a:pt x="456" y="52"/>
                    </a:lnTo>
                    <a:lnTo>
                      <a:pt x="504" y="41"/>
                    </a:lnTo>
                    <a:lnTo>
                      <a:pt x="552" y="31"/>
                    </a:lnTo>
                    <a:lnTo>
                      <a:pt x="601" y="21"/>
                    </a:lnTo>
                    <a:lnTo>
                      <a:pt x="650" y="15"/>
                    </a:lnTo>
                    <a:lnTo>
                      <a:pt x="699" y="8"/>
                    </a:lnTo>
                    <a:lnTo>
                      <a:pt x="748" y="4"/>
                    </a:lnTo>
                    <a:lnTo>
                      <a:pt x="798" y="2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E0A0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12" name="Freeform 255"/>
              <p:cNvSpPr>
                <a:spLocks/>
              </p:cNvSpPr>
              <p:nvPr/>
            </p:nvSpPr>
            <p:spPr bwMode="auto">
              <a:xfrm>
                <a:off x="3850" y="2202"/>
                <a:ext cx="399" cy="629"/>
              </a:xfrm>
              <a:custGeom>
                <a:avLst/>
                <a:gdLst>
                  <a:gd name="T0" fmla="*/ 1 w 798"/>
                  <a:gd name="T1" fmla="*/ 1 h 1257"/>
                  <a:gd name="T2" fmla="*/ 1 w 798"/>
                  <a:gd name="T3" fmla="*/ 1 h 1257"/>
                  <a:gd name="T4" fmla="*/ 1 w 798"/>
                  <a:gd name="T5" fmla="*/ 1 h 1257"/>
                  <a:gd name="T6" fmla="*/ 1 w 798"/>
                  <a:gd name="T7" fmla="*/ 2 h 1257"/>
                  <a:gd name="T8" fmla="*/ 1 w 798"/>
                  <a:gd name="T9" fmla="*/ 2 h 1257"/>
                  <a:gd name="T10" fmla="*/ 1 w 798"/>
                  <a:gd name="T11" fmla="*/ 2 h 1257"/>
                  <a:gd name="T12" fmla="*/ 1 w 798"/>
                  <a:gd name="T13" fmla="*/ 2 h 1257"/>
                  <a:gd name="T14" fmla="*/ 1 w 798"/>
                  <a:gd name="T15" fmla="*/ 2 h 1257"/>
                  <a:gd name="T16" fmla="*/ 1 w 798"/>
                  <a:gd name="T17" fmla="*/ 2 h 1257"/>
                  <a:gd name="T18" fmla="*/ 1 w 798"/>
                  <a:gd name="T19" fmla="*/ 2 h 1257"/>
                  <a:gd name="T20" fmla="*/ 1 w 798"/>
                  <a:gd name="T21" fmla="*/ 2 h 1257"/>
                  <a:gd name="T22" fmla="*/ 1 w 798"/>
                  <a:gd name="T23" fmla="*/ 2 h 1257"/>
                  <a:gd name="T24" fmla="*/ 1 w 798"/>
                  <a:gd name="T25" fmla="*/ 2 h 1257"/>
                  <a:gd name="T26" fmla="*/ 1 w 798"/>
                  <a:gd name="T27" fmla="*/ 2 h 1257"/>
                  <a:gd name="T28" fmla="*/ 1 w 798"/>
                  <a:gd name="T29" fmla="*/ 2 h 1257"/>
                  <a:gd name="T30" fmla="*/ 1 w 798"/>
                  <a:gd name="T31" fmla="*/ 2 h 1257"/>
                  <a:gd name="T32" fmla="*/ 1 w 798"/>
                  <a:gd name="T33" fmla="*/ 2 h 1257"/>
                  <a:gd name="T34" fmla="*/ 1 w 798"/>
                  <a:gd name="T35" fmla="*/ 2 h 1257"/>
                  <a:gd name="T36" fmla="*/ 1 w 798"/>
                  <a:gd name="T37" fmla="*/ 2 h 1257"/>
                  <a:gd name="T38" fmla="*/ 1 w 798"/>
                  <a:gd name="T39" fmla="*/ 2 h 1257"/>
                  <a:gd name="T40" fmla="*/ 1 w 798"/>
                  <a:gd name="T41" fmla="*/ 1 h 1257"/>
                  <a:gd name="T42" fmla="*/ 1 w 798"/>
                  <a:gd name="T43" fmla="*/ 1 h 1257"/>
                  <a:gd name="T44" fmla="*/ 1 w 798"/>
                  <a:gd name="T45" fmla="*/ 1 h 1257"/>
                  <a:gd name="T46" fmla="*/ 1 w 798"/>
                  <a:gd name="T47" fmla="*/ 1 h 1257"/>
                  <a:gd name="T48" fmla="*/ 1 w 798"/>
                  <a:gd name="T49" fmla="*/ 1 h 1257"/>
                  <a:gd name="T50" fmla="*/ 1 w 798"/>
                  <a:gd name="T51" fmla="*/ 1 h 1257"/>
                  <a:gd name="T52" fmla="*/ 1 w 798"/>
                  <a:gd name="T53" fmla="*/ 1 h 1257"/>
                  <a:gd name="T54" fmla="*/ 1 w 798"/>
                  <a:gd name="T55" fmla="*/ 1 h 1257"/>
                  <a:gd name="T56" fmla="*/ 1 w 798"/>
                  <a:gd name="T57" fmla="*/ 1 h 1257"/>
                  <a:gd name="T58" fmla="*/ 1 w 798"/>
                  <a:gd name="T59" fmla="*/ 1 h 1257"/>
                  <a:gd name="T60" fmla="*/ 1 w 798"/>
                  <a:gd name="T61" fmla="*/ 1 h 1257"/>
                  <a:gd name="T62" fmla="*/ 1 w 798"/>
                  <a:gd name="T63" fmla="*/ 1 h 1257"/>
                  <a:gd name="T64" fmla="*/ 1 w 798"/>
                  <a:gd name="T65" fmla="*/ 1 h 1257"/>
                  <a:gd name="T66" fmla="*/ 1 w 798"/>
                  <a:gd name="T67" fmla="*/ 1 h 125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98"/>
                  <a:gd name="T103" fmla="*/ 0 h 1257"/>
                  <a:gd name="T104" fmla="*/ 798 w 798"/>
                  <a:gd name="T105" fmla="*/ 1257 h 125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98" h="1257">
                    <a:moveTo>
                      <a:pt x="798" y="0"/>
                    </a:moveTo>
                    <a:lnTo>
                      <a:pt x="769" y="145"/>
                    </a:lnTo>
                    <a:lnTo>
                      <a:pt x="747" y="299"/>
                    </a:lnTo>
                    <a:lnTo>
                      <a:pt x="731" y="457"/>
                    </a:lnTo>
                    <a:lnTo>
                      <a:pt x="717" y="614"/>
                    </a:lnTo>
                    <a:lnTo>
                      <a:pt x="710" y="767"/>
                    </a:lnTo>
                    <a:lnTo>
                      <a:pt x="705" y="911"/>
                    </a:lnTo>
                    <a:lnTo>
                      <a:pt x="704" y="1043"/>
                    </a:lnTo>
                    <a:lnTo>
                      <a:pt x="707" y="1158"/>
                    </a:lnTo>
                    <a:lnTo>
                      <a:pt x="695" y="1155"/>
                    </a:lnTo>
                    <a:lnTo>
                      <a:pt x="684" y="1152"/>
                    </a:lnTo>
                    <a:lnTo>
                      <a:pt x="672" y="1148"/>
                    </a:lnTo>
                    <a:lnTo>
                      <a:pt x="662" y="1144"/>
                    </a:lnTo>
                    <a:lnTo>
                      <a:pt x="650" y="1140"/>
                    </a:lnTo>
                    <a:lnTo>
                      <a:pt x="638" y="1137"/>
                    </a:lnTo>
                    <a:lnTo>
                      <a:pt x="628" y="1134"/>
                    </a:lnTo>
                    <a:lnTo>
                      <a:pt x="616" y="1131"/>
                    </a:lnTo>
                    <a:lnTo>
                      <a:pt x="619" y="1147"/>
                    </a:lnTo>
                    <a:lnTo>
                      <a:pt x="622" y="1165"/>
                    </a:lnTo>
                    <a:lnTo>
                      <a:pt x="625" y="1181"/>
                    </a:lnTo>
                    <a:lnTo>
                      <a:pt x="628" y="1199"/>
                    </a:lnTo>
                    <a:lnTo>
                      <a:pt x="596" y="1200"/>
                    </a:lnTo>
                    <a:lnTo>
                      <a:pt x="562" y="1204"/>
                    </a:lnTo>
                    <a:lnTo>
                      <a:pt x="526" y="1210"/>
                    </a:lnTo>
                    <a:lnTo>
                      <a:pt x="488" y="1218"/>
                    </a:lnTo>
                    <a:lnTo>
                      <a:pt x="449" y="1226"/>
                    </a:lnTo>
                    <a:lnTo>
                      <a:pt x="407" y="1235"/>
                    </a:lnTo>
                    <a:lnTo>
                      <a:pt x="365" y="1243"/>
                    </a:lnTo>
                    <a:lnTo>
                      <a:pt x="324" y="1249"/>
                    </a:lnTo>
                    <a:lnTo>
                      <a:pt x="280" y="1254"/>
                    </a:lnTo>
                    <a:lnTo>
                      <a:pt x="239" y="1257"/>
                    </a:lnTo>
                    <a:lnTo>
                      <a:pt x="197" y="1256"/>
                    </a:lnTo>
                    <a:lnTo>
                      <a:pt x="157" y="1252"/>
                    </a:lnTo>
                    <a:lnTo>
                      <a:pt x="117" y="1244"/>
                    </a:lnTo>
                    <a:lnTo>
                      <a:pt x="79" y="1230"/>
                    </a:lnTo>
                    <a:lnTo>
                      <a:pt x="44" y="1212"/>
                    </a:lnTo>
                    <a:lnTo>
                      <a:pt x="9" y="1186"/>
                    </a:lnTo>
                    <a:lnTo>
                      <a:pt x="9" y="1147"/>
                    </a:lnTo>
                    <a:lnTo>
                      <a:pt x="9" y="1106"/>
                    </a:lnTo>
                    <a:lnTo>
                      <a:pt x="9" y="1067"/>
                    </a:lnTo>
                    <a:lnTo>
                      <a:pt x="9" y="1027"/>
                    </a:lnTo>
                    <a:lnTo>
                      <a:pt x="8" y="996"/>
                    </a:lnTo>
                    <a:lnTo>
                      <a:pt x="5" y="963"/>
                    </a:lnTo>
                    <a:lnTo>
                      <a:pt x="3" y="931"/>
                    </a:lnTo>
                    <a:lnTo>
                      <a:pt x="0" y="898"/>
                    </a:lnTo>
                    <a:lnTo>
                      <a:pt x="8" y="786"/>
                    </a:lnTo>
                    <a:lnTo>
                      <a:pt x="17" y="678"/>
                    </a:lnTo>
                    <a:lnTo>
                      <a:pt x="29" y="574"/>
                    </a:lnTo>
                    <a:lnTo>
                      <a:pt x="44" y="475"/>
                    </a:lnTo>
                    <a:lnTo>
                      <a:pt x="60" y="382"/>
                    </a:lnTo>
                    <a:lnTo>
                      <a:pt x="79" y="299"/>
                    </a:lnTo>
                    <a:lnTo>
                      <a:pt x="100" y="226"/>
                    </a:lnTo>
                    <a:lnTo>
                      <a:pt x="124" y="163"/>
                    </a:lnTo>
                    <a:lnTo>
                      <a:pt x="155" y="147"/>
                    </a:lnTo>
                    <a:lnTo>
                      <a:pt x="190" y="132"/>
                    </a:lnTo>
                    <a:lnTo>
                      <a:pt x="227" y="117"/>
                    </a:lnTo>
                    <a:lnTo>
                      <a:pt x="264" y="103"/>
                    </a:lnTo>
                    <a:lnTo>
                      <a:pt x="304" y="88"/>
                    </a:lnTo>
                    <a:lnTo>
                      <a:pt x="346" y="75"/>
                    </a:lnTo>
                    <a:lnTo>
                      <a:pt x="389" y="62"/>
                    </a:lnTo>
                    <a:lnTo>
                      <a:pt x="433" y="51"/>
                    </a:lnTo>
                    <a:lnTo>
                      <a:pt x="477" y="39"/>
                    </a:lnTo>
                    <a:lnTo>
                      <a:pt x="522" y="30"/>
                    </a:lnTo>
                    <a:lnTo>
                      <a:pt x="568" y="22"/>
                    </a:lnTo>
                    <a:lnTo>
                      <a:pt x="614" y="13"/>
                    </a:lnTo>
                    <a:lnTo>
                      <a:pt x="661" y="9"/>
                    </a:lnTo>
                    <a:lnTo>
                      <a:pt x="707" y="4"/>
                    </a:lnTo>
                    <a:lnTo>
                      <a:pt x="753" y="2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E2A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13" name="Freeform 256"/>
              <p:cNvSpPr>
                <a:spLocks/>
              </p:cNvSpPr>
              <p:nvPr/>
            </p:nvSpPr>
            <p:spPr bwMode="auto">
              <a:xfrm>
                <a:off x="3852" y="2206"/>
                <a:ext cx="374" cy="603"/>
              </a:xfrm>
              <a:custGeom>
                <a:avLst/>
                <a:gdLst>
                  <a:gd name="T0" fmla="*/ 0 w 750"/>
                  <a:gd name="T1" fmla="*/ 1 h 1204"/>
                  <a:gd name="T2" fmla="*/ 0 w 750"/>
                  <a:gd name="T3" fmla="*/ 1 h 1204"/>
                  <a:gd name="T4" fmla="*/ 0 w 750"/>
                  <a:gd name="T5" fmla="*/ 1 h 1204"/>
                  <a:gd name="T6" fmla="*/ 0 w 750"/>
                  <a:gd name="T7" fmla="*/ 1 h 1204"/>
                  <a:gd name="T8" fmla="*/ 0 w 750"/>
                  <a:gd name="T9" fmla="*/ 2 h 1204"/>
                  <a:gd name="T10" fmla="*/ 0 w 750"/>
                  <a:gd name="T11" fmla="*/ 2 h 1204"/>
                  <a:gd name="T12" fmla="*/ 0 w 750"/>
                  <a:gd name="T13" fmla="*/ 2 h 1204"/>
                  <a:gd name="T14" fmla="*/ 0 w 750"/>
                  <a:gd name="T15" fmla="*/ 2 h 1204"/>
                  <a:gd name="T16" fmla="*/ 0 w 750"/>
                  <a:gd name="T17" fmla="*/ 2 h 1204"/>
                  <a:gd name="T18" fmla="*/ 0 w 750"/>
                  <a:gd name="T19" fmla="*/ 2 h 1204"/>
                  <a:gd name="T20" fmla="*/ 0 w 750"/>
                  <a:gd name="T21" fmla="*/ 2 h 1204"/>
                  <a:gd name="T22" fmla="*/ 0 w 750"/>
                  <a:gd name="T23" fmla="*/ 2 h 1204"/>
                  <a:gd name="T24" fmla="*/ 0 w 750"/>
                  <a:gd name="T25" fmla="*/ 2 h 1204"/>
                  <a:gd name="T26" fmla="*/ 0 w 750"/>
                  <a:gd name="T27" fmla="*/ 2 h 1204"/>
                  <a:gd name="T28" fmla="*/ 0 w 750"/>
                  <a:gd name="T29" fmla="*/ 2 h 1204"/>
                  <a:gd name="T30" fmla="*/ 0 w 750"/>
                  <a:gd name="T31" fmla="*/ 2 h 1204"/>
                  <a:gd name="T32" fmla="*/ 0 w 750"/>
                  <a:gd name="T33" fmla="*/ 2 h 1204"/>
                  <a:gd name="T34" fmla="*/ 0 w 750"/>
                  <a:gd name="T35" fmla="*/ 2 h 1204"/>
                  <a:gd name="T36" fmla="*/ 0 w 750"/>
                  <a:gd name="T37" fmla="*/ 2 h 1204"/>
                  <a:gd name="T38" fmla="*/ 0 w 750"/>
                  <a:gd name="T39" fmla="*/ 1 h 1204"/>
                  <a:gd name="T40" fmla="*/ 0 w 750"/>
                  <a:gd name="T41" fmla="*/ 1 h 1204"/>
                  <a:gd name="T42" fmla="*/ 0 w 750"/>
                  <a:gd name="T43" fmla="*/ 1 h 1204"/>
                  <a:gd name="T44" fmla="*/ 0 w 750"/>
                  <a:gd name="T45" fmla="*/ 1 h 1204"/>
                  <a:gd name="T46" fmla="*/ 0 w 750"/>
                  <a:gd name="T47" fmla="*/ 1 h 1204"/>
                  <a:gd name="T48" fmla="*/ 0 w 750"/>
                  <a:gd name="T49" fmla="*/ 1 h 1204"/>
                  <a:gd name="T50" fmla="*/ 0 w 750"/>
                  <a:gd name="T51" fmla="*/ 1 h 1204"/>
                  <a:gd name="T52" fmla="*/ 0 w 750"/>
                  <a:gd name="T53" fmla="*/ 1 h 1204"/>
                  <a:gd name="T54" fmla="*/ 0 w 750"/>
                  <a:gd name="T55" fmla="*/ 1 h 1204"/>
                  <a:gd name="T56" fmla="*/ 0 w 750"/>
                  <a:gd name="T57" fmla="*/ 1 h 1204"/>
                  <a:gd name="T58" fmla="*/ 0 w 750"/>
                  <a:gd name="T59" fmla="*/ 1 h 1204"/>
                  <a:gd name="T60" fmla="*/ 0 w 750"/>
                  <a:gd name="T61" fmla="*/ 1 h 1204"/>
                  <a:gd name="T62" fmla="*/ 0 w 750"/>
                  <a:gd name="T63" fmla="*/ 1 h 1204"/>
                  <a:gd name="T64" fmla="*/ 0 w 750"/>
                  <a:gd name="T65" fmla="*/ 1 h 1204"/>
                  <a:gd name="T66" fmla="*/ 0 w 750"/>
                  <a:gd name="T67" fmla="*/ 1 h 120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50"/>
                  <a:gd name="T103" fmla="*/ 0 h 1204"/>
                  <a:gd name="T104" fmla="*/ 750 w 750"/>
                  <a:gd name="T105" fmla="*/ 1204 h 120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50" h="1204">
                    <a:moveTo>
                      <a:pt x="750" y="0"/>
                    </a:moveTo>
                    <a:lnTo>
                      <a:pt x="725" y="136"/>
                    </a:lnTo>
                    <a:lnTo>
                      <a:pt x="704" y="279"/>
                    </a:lnTo>
                    <a:lnTo>
                      <a:pt x="689" y="427"/>
                    </a:lnTo>
                    <a:lnTo>
                      <a:pt x="678" y="574"/>
                    </a:lnTo>
                    <a:lnTo>
                      <a:pt x="671" y="719"/>
                    </a:lnTo>
                    <a:lnTo>
                      <a:pt x="668" y="855"/>
                    </a:lnTo>
                    <a:lnTo>
                      <a:pt x="668" y="979"/>
                    </a:lnTo>
                    <a:lnTo>
                      <a:pt x="669" y="1086"/>
                    </a:lnTo>
                    <a:lnTo>
                      <a:pt x="659" y="1083"/>
                    </a:lnTo>
                    <a:lnTo>
                      <a:pt x="649" y="1079"/>
                    </a:lnTo>
                    <a:lnTo>
                      <a:pt x="638" y="1076"/>
                    </a:lnTo>
                    <a:lnTo>
                      <a:pt x="626" y="1073"/>
                    </a:lnTo>
                    <a:lnTo>
                      <a:pt x="616" y="1070"/>
                    </a:lnTo>
                    <a:lnTo>
                      <a:pt x="605" y="1066"/>
                    </a:lnTo>
                    <a:lnTo>
                      <a:pt x="593" y="1063"/>
                    </a:lnTo>
                    <a:lnTo>
                      <a:pt x="583" y="1060"/>
                    </a:lnTo>
                    <a:lnTo>
                      <a:pt x="586" y="1076"/>
                    </a:lnTo>
                    <a:lnTo>
                      <a:pt x="589" y="1091"/>
                    </a:lnTo>
                    <a:lnTo>
                      <a:pt x="592" y="1107"/>
                    </a:lnTo>
                    <a:lnTo>
                      <a:pt x="595" y="1123"/>
                    </a:lnTo>
                    <a:lnTo>
                      <a:pt x="565" y="1125"/>
                    </a:lnTo>
                    <a:lnTo>
                      <a:pt x="534" y="1130"/>
                    </a:lnTo>
                    <a:lnTo>
                      <a:pt x="500" y="1138"/>
                    </a:lnTo>
                    <a:lnTo>
                      <a:pt x="464" y="1148"/>
                    </a:lnTo>
                    <a:lnTo>
                      <a:pt x="425" y="1157"/>
                    </a:lnTo>
                    <a:lnTo>
                      <a:pt x="386" y="1169"/>
                    </a:lnTo>
                    <a:lnTo>
                      <a:pt x="346" y="1178"/>
                    </a:lnTo>
                    <a:lnTo>
                      <a:pt x="304" y="1188"/>
                    </a:lnTo>
                    <a:lnTo>
                      <a:pt x="264" y="1196"/>
                    </a:lnTo>
                    <a:lnTo>
                      <a:pt x="224" y="1201"/>
                    </a:lnTo>
                    <a:lnTo>
                      <a:pt x="184" y="1204"/>
                    </a:lnTo>
                    <a:lnTo>
                      <a:pt x="145" y="1203"/>
                    </a:lnTo>
                    <a:lnTo>
                      <a:pt x="106" y="1198"/>
                    </a:lnTo>
                    <a:lnTo>
                      <a:pt x="70" y="1187"/>
                    </a:lnTo>
                    <a:lnTo>
                      <a:pt x="36" y="1170"/>
                    </a:lnTo>
                    <a:lnTo>
                      <a:pt x="5" y="1148"/>
                    </a:lnTo>
                    <a:lnTo>
                      <a:pt x="5" y="1105"/>
                    </a:lnTo>
                    <a:lnTo>
                      <a:pt x="5" y="1065"/>
                    </a:lnTo>
                    <a:lnTo>
                      <a:pt x="5" y="1023"/>
                    </a:lnTo>
                    <a:lnTo>
                      <a:pt x="5" y="984"/>
                    </a:lnTo>
                    <a:lnTo>
                      <a:pt x="3" y="949"/>
                    </a:lnTo>
                    <a:lnTo>
                      <a:pt x="3" y="914"/>
                    </a:lnTo>
                    <a:lnTo>
                      <a:pt x="2" y="880"/>
                    </a:lnTo>
                    <a:lnTo>
                      <a:pt x="0" y="846"/>
                    </a:lnTo>
                    <a:lnTo>
                      <a:pt x="8" y="740"/>
                    </a:lnTo>
                    <a:lnTo>
                      <a:pt x="18" y="638"/>
                    </a:lnTo>
                    <a:lnTo>
                      <a:pt x="29" y="540"/>
                    </a:lnTo>
                    <a:lnTo>
                      <a:pt x="44" y="446"/>
                    </a:lnTo>
                    <a:lnTo>
                      <a:pt x="58" y="362"/>
                    </a:lnTo>
                    <a:lnTo>
                      <a:pt x="76" y="282"/>
                    </a:lnTo>
                    <a:lnTo>
                      <a:pt x="97" y="214"/>
                    </a:lnTo>
                    <a:lnTo>
                      <a:pt x="121" y="155"/>
                    </a:lnTo>
                    <a:lnTo>
                      <a:pt x="151" y="141"/>
                    </a:lnTo>
                    <a:lnTo>
                      <a:pt x="182" y="126"/>
                    </a:lnTo>
                    <a:lnTo>
                      <a:pt x="216" y="112"/>
                    </a:lnTo>
                    <a:lnTo>
                      <a:pt x="252" y="99"/>
                    </a:lnTo>
                    <a:lnTo>
                      <a:pt x="289" y="84"/>
                    </a:lnTo>
                    <a:lnTo>
                      <a:pt x="328" y="73"/>
                    </a:lnTo>
                    <a:lnTo>
                      <a:pt x="367" y="60"/>
                    </a:lnTo>
                    <a:lnTo>
                      <a:pt x="409" y="48"/>
                    </a:lnTo>
                    <a:lnTo>
                      <a:pt x="450" y="39"/>
                    </a:lnTo>
                    <a:lnTo>
                      <a:pt x="492" y="29"/>
                    </a:lnTo>
                    <a:lnTo>
                      <a:pt x="535" y="21"/>
                    </a:lnTo>
                    <a:lnTo>
                      <a:pt x="579" y="13"/>
                    </a:lnTo>
                    <a:lnTo>
                      <a:pt x="622" y="8"/>
                    </a:lnTo>
                    <a:lnTo>
                      <a:pt x="665" y="3"/>
                    </a:lnTo>
                    <a:lnTo>
                      <a:pt x="707" y="1"/>
                    </a:lnTo>
                    <a:lnTo>
                      <a:pt x="750" y="0"/>
                    </a:lnTo>
                    <a:close/>
                  </a:path>
                </a:pathLst>
              </a:custGeom>
              <a:solidFill>
                <a:srgbClr val="E8A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14" name="Freeform 257"/>
              <p:cNvSpPr>
                <a:spLocks/>
              </p:cNvSpPr>
              <p:nvPr/>
            </p:nvSpPr>
            <p:spPr bwMode="auto">
              <a:xfrm>
                <a:off x="3853" y="2210"/>
                <a:ext cx="352" cy="578"/>
              </a:xfrm>
              <a:custGeom>
                <a:avLst/>
                <a:gdLst>
                  <a:gd name="T0" fmla="*/ 1 w 704"/>
                  <a:gd name="T1" fmla="*/ 1 h 1154"/>
                  <a:gd name="T2" fmla="*/ 1 w 704"/>
                  <a:gd name="T3" fmla="*/ 1 h 1154"/>
                  <a:gd name="T4" fmla="*/ 1 w 704"/>
                  <a:gd name="T5" fmla="*/ 1 h 1154"/>
                  <a:gd name="T6" fmla="*/ 1 w 704"/>
                  <a:gd name="T7" fmla="*/ 1 h 1154"/>
                  <a:gd name="T8" fmla="*/ 1 w 704"/>
                  <a:gd name="T9" fmla="*/ 1 h 1154"/>
                  <a:gd name="T10" fmla="*/ 1 w 704"/>
                  <a:gd name="T11" fmla="*/ 1 h 1154"/>
                  <a:gd name="T12" fmla="*/ 1 w 704"/>
                  <a:gd name="T13" fmla="*/ 1 h 1154"/>
                  <a:gd name="T14" fmla="*/ 1 w 704"/>
                  <a:gd name="T15" fmla="*/ 1 h 1154"/>
                  <a:gd name="T16" fmla="*/ 1 w 704"/>
                  <a:gd name="T17" fmla="*/ 1 h 1154"/>
                  <a:gd name="T18" fmla="*/ 1 w 704"/>
                  <a:gd name="T19" fmla="*/ 2 h 1154"/>
                  <a:gd name="T20" fmla="*/ 1 w 704"/>
                  <a:gd name="T21" fmla="*/ 2 h 1154"/>
                  <a:gd name="T22" fmla="*/ 1 w 704"/>
                  <a:gd name="T23" fmla="*/ 2 h 1154"/>
                  <a:gd name="T24" fmla="*/ 1 w 704"/>
                  <a:gd name="T25" fmla="*/ 2 h 1154"/>
                  <a:gd name="T26" fmla="*/ 1 w 704"/>
                  <a:gd name="T27" fmla="*/ 2 h 1154"/>
                  <a:gd name="T28" fmla="*/ 1 w 704"/>
                  <a:gd name="T29" fmla="*/ 2 h 1154"/>
                  <a:gd name="T30" fmla="*/ 1 w 704"/>
                  <a:gd name="T31" fmla="*/ 2 h 1154"/>
                  <a:gd name="T32" fmla="*/ 1 w 704"/>
                  <a:gd name="T33" fmla="*/ 2 h 1154"/>
                  <a:gd name="T34" fmla="*/ 1 w 704"/>
                  <a:gd name="T35" fmla="*/ 2 h 1154"/>
                  <a:gd name="T36" fmla="*/ 0 w 704"/>
                  <a:gd name="T37" fmla="*/ 2 h 1154"/>
                  <a:gd name="T38" fmla="*/ 0 w 704"/>
                  <a:gd name="T39" fmla="*/ 1 h 1154"/>
                  <a:gd name="T40" fmla="*/ 0 w 704"/>
                  <a:gd name="T41" fmla="*/ 1 h 1154"/>
                  <a:gd name="T42" fmla="*/ 0 w 704"/>
                  <a:gd name="T43" fmla="*/ 1 h 1154"/>
                  <a:gd name="T44" fmla="*/ 1 w 704"/>
                  <a:gd name="T45" fmla="*/ 1 h 1154"/>
                  <a:gd name="T46" fmla="*/ 1 w 704"/>
                  <a:gd name="T47" fmla="*/ 1 h 1154"/>
                  <a:gd name="T48" fmla="*/ 1 w 704"/>
                  <a:gd name="T49" fmla="*/ 1 h 1154"/>
                  <a:gd name="T50" fmla="*/ 1 w 704"/>
                  <a:gd name="T51" fmla="*/ 1 h 1154"/>
                  <a:gd name="T52" fmla="*/ 1 w 704"/>
                  <a:gd name="T53" fmla="*/ 1 h 1154"/>
                  <a:gd name="T54" fmla="*/ 1 w 704"/>
                  <a:gd name="T55" fmla="*/ 1 h 1154"/>
                  <a:gd name="T56" fmla="*/ 1 w 704"/>
                  <a:gd name="T57" fmla="*/ 1 h 1154"/>
                  <a:gd name="T58" fmla="*/ 1 w 704"/>
                  <a:gd name="T59" fmla="*/ 1 h 1154"/>
                  <a:gd name="T60" fmla="*/ 1 w 704"/>
                  <a:gd name="T61" fmla="*/ 1 h 1154"/>
                  <a:gd name="T62" fmla="*/ 1 w 704"/>
                  <a:gd name="T63" fmla="*/ 1 h 1154"/>
                  <a:gd name="T64" fmla="*/ 1 w 704"/>
                  <a:gd name="T65" fmla="*/ 1 h 1154"/>
                  <a:gd name="T66" fmla="*/ 1 w 704"/>
                  <a:gd name="T67" fmla="*/ 1 h 11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04"/>
                  <a:gd name="T103" fmla="*/ 0 h 1154"/>
                  <a:gd name="T104" fmla="*/ 704 w 704"/>
                  <a:gd name="T105" fmla="*/ 1154 h 115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04" h="1154">
                    <a:moveTo>
                      <a:pt x="704" y="0"/>
                    </a:moveTo>
                    <a:lnTo>
                      <a:pt x="680" y="126"/>
                    </a:lnTo>
                    <a:lnTo>
                      <a:pt x="660" y="261"/>
                    </a:lnTo>
                    <a:lnTo>
                      <a:pt x="647" y="399"/>
                    </a:lnTo>
                    <a:lnTo>
                      <a:pt x="637" y="537"/>
                    </a:lnTo>
                    <a:lnTo>
                      <a:pt x="632" y="672"/>
                    </a:lnTo>
                    <a:lnTo>
                      <a:pt x="629" y="799"/>
                    </a:lnTo>
                    <a:lnTo>
                      <a:pt x="629" y="916"/>
                    </a:lnTo>
                    <a:lnTo>
                      <a:pt x="632" y="1015"/>
                    </a:lnTo>
                    <a:lnTo>
                      <a:pt x="622" y="1011"/>
                    </a:lnTo>
                    <a:lnTo>
                      <a:pt x="613" y="1010"/>
                    </a:lnTo>
                    <a:lnTo>
                      <a:pt x="602" y="1006"/>
                    </a:lnTo>
                    <a:lnTo>
                      <a:pt x="592" y="1005"/>
                    </a:lnTo>
                    <a:lnTo>
                      <a:pt x="581" y="1002"/>
                    </a:lnTo>
                    <a:lnTo>
                      <a:pt x="573" y="1000"/>
                    </a:lnTo>
                    <a:lnTo>
                      <a:pt x="562" y="997"/>
                    </a:lnTo>
                    <a:lnTo>
                      <a:pt x="552" y="993"/>
                    </a:lnTo>
                    <a:lnTo>
                      <a:pt x="555" y="1006"/>
                    </a:lnTo>
                    <a:lnTo>
                      <a:pt x="558" y="1019"/>
                    </a:lnTo>
                    <a:lnTo>
                      <a:pt x="559" y="1034"/>
                    </a:lnTo>
                    <a:lnTo>
                      <a:pt x="562" y="1049"/>
                    </a:lnTo>
                    <a:lnTo>
                      <a:pt x="535" y="1050"/>
                    </a:lnTo>
                    <a:lnTo>
                      <a:pt x="505" y="1057"/>
                    </a:lnTo>
                    <a:lnTo>
                      <a:pt x="473" y="1065"/>
                    </a:lnTo>
                    <a:lnTo>
                      <a:pt x="437" y="1076"/>
                    </a:lnTo>
                    <a:lnTo>
                      <a:pt x="401" y="1089"/>
                    </a:lnTo>
                    <a:lnTo>
                      <a:pt x="364" y="1102"/>
                    </a:lnTo>
                    <a:lnTo>
                      <a:pt x="325" y="1115"/>
                    </a:lnTo>
                    <a:lnTo>
                      <a:pt x="286" y="1128"/>
                    </a:lnTo>
                    <a:lnTo>
                      <a:pt x="248" y="1140"/>
                    </a:lnTo>
                    <a:lnTo>
                      <a:pt x="207" y="1148"/>
                    </a:lnTo>
                    <a:lnTo>
                      <a:pt x="170" y="1153"/>
                    </a:lnTo>
                    <a:lnTo>
                      <a:pt x="133" y="1154"/>
                    </a:lnTo>
                    <a:lnTo>
                      <a:pt x="96" y="1153"/>
                    </a:lnTo>
                    <a:lnTo>
                      <a:pt x="61" y="1144"/>
                    </a:lnTo>
                    <a:lnTo>
                      <a:pt x="30" y="1130"/>
                    </a:lnTo>
                    <a:lnTo>
                      <a:pt x="0" y="1109"/>
                    </a:lnTo>
                    <a:lnTo>
                      <a:pt x="0" y="1067"/>
                    </a:lnTo>
                    <a:lnTo>
                      <a:pt x="0" y="1024"/>
                    </a:lnTo>
                    <a:lnTo>
                      <a:pt x="0" y="982"/>
                    </a:lnTo>
                    <a:lnTo>
                      <a:pt x="2" y="940"/>
                    </a:lnTo>
                    <a:lnTo>
                      <a:pt x="0" y="903"/>
                    </a:lnTo>
                    <a:lnTo>
                      <a:pt x="0" y="867"/>
                    </a:lnTo>
                    <a:lnTo>
                      <a:pt x="0" y="829"/>
                    </a:lnTo>
                    <a:lnTo>
                      <a:pt x="0" y="792"/>
                    </a:lnTo>
                    <a:lnTo>
                      <a:pt x="8" y="695"/>
                    </a:lnTo>
                    <a:lnTo>
                      <a:pt x="17" y="599"/>
                    </a:lnTo>
                    <a:lnTo>
                      <a:pt x="29" y="506"/>
                    </a:lnTo>
                    <a:lnTo>
                      <a:pt x="42" y="420"/>
                    </a:lnTo>
                    <a:lnTo>
                      <a:pt x="57" y="341"/>
                    </a:lnTo>
                    <a:lnTo>
                      <a:pt x="75" y="268"/>
                    </a:lnTo>
                    <a:lnTo>
                      <a:pt x="96" y="204"/>
                    </a:lnTo>
                    <a:lnTo>
                      <a:pt x="118" y="149"/>
                    </a:lnTo>
                    <a:lnTo>
                      <a:pt x="145" y="134"/>
                    </a:lnTo>
                    <a:lnTo>
                      <a:pt x="175" y="121"/>
                    </a:lnTo>
                    <a:lnTo>
                      <a:pt x="204" y="107"/>
                    </a:lnTo>
                    <a:lnTo>
                      <a:pt x="237" y="94"/>
                    </a:lnTo>
                    <a:lnTo>
                      <a:pt x="273" y="81"/>
                    </a:lnTo>
                    <a:lnTo>
                      <a:pt x="309" y="70"/>
                    </a:lnTo>
                    <a:lnTo>
                      <a:pt x="346" y="57"/>
                    </a:lnTo>
                    <a:lnTo>
                      <a:pt x="383" y="47"/>
                    </a:lnTo>
                    <a:lnTo>
                      <a:pt x="422" y="37"/>
                    </a:lnTo>
                    <a:lnTo>
                      <a:pt x="462" y="27"/>
                    </a:lnTo>
                    <a:lnTo>
                      <a:pt x="503" y="19"/>
                    </a:lnTo>
                    <a:lnTo>
                      <a:pt x="543" y="13"/>
                    </a:lnTo>
                    <a:lnTo>
                      <a:pt x="583" y="8"/>
                    </a:lnTo>
                    <a:lnTo>
                      <a:pt x="623" y="3"/>
                    </a:lnTo>
                    <a:lnTo>
                      <a:pt x="663" y="1"/>
                    </a:lnTo>
                    <a:lnTo>
                      <a:pt x="704" y="0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15" name="Freeform 258"/>
              <p:cNvSpPr>
                <a:spLocks/>
              </p:cNvSpPr>
              <p:nvPr/>
            </p:nvSpPr>
            <p:spPr bwMode="auto">
              <a:xfrm>
                <a:off x="3852" y="2214"/>
                <a:ext cx="330" cy="554"/>
              </a:xfrm>
              <a:custGeom>
                <a:avLst/>
                <a:gdLst>
                  <a:gd name="T0" fmla="*/ 1 w 660"/>
                  <a:gd name="T1" fmla="*/ 1 h 1107"/>
                  <a:gd name="T2" fmla="*/ 1 w 660"/>
                  <a:gd name="T3" fmla="*/ 1 h 1107"/>
                  <a:gd name="T4" fmla="*/ 1 w 660"/>
                  <a:gd name="T5" fmla="*/ 1 h 1107"/>
                  <a:gd name="T6" fmla="*/ 1 w 660"/>
                  <a:gd name="T7" fmla="*/ 1 h 1107"/>
                  <a:gd name="T8" fmla="*/ 1 w 660"/>
                  <a:gd name="T9" fmla="*/ 1 h 1107"/>
                  <a:gd name="T10" fmla="*/ 1 w 660"/>
                  <a:gd name="T11" fmla="*/ 1 h 1107"/>
                  <a:gd name="T12" fmla="*/ 1 w 660"/>
                  <a:gd name="T13" fmla="*/ 1 h 1107"/>
                  <a:gd name="T14" fmla="*/ 1 w 660"/>
                  <a:gd name="T15" fmla="*/ 1 h 1107"/>
                  <a:gd name="T16" fmla="*/ 1 w 660"/>
                  <a:gd name="T17" fmla="*/ 1 h 1107"/>
                  <a:gd name="T18" fmla="*/ 1 w 660"/>
                  <a:gd name="T19" fmla="*/ 1 h 1107"/>
                  <a:gd name="T20" fmla="*/ 1 w 660"/>
                  <a:gd name="T21" fmla="*/ 1 h 1107"/>
                  <a:gd name="T22" fmla="*/ 1 w 660"/>
                  <a:gd name="T23" fmla="*/ 1 h 1107"/>
                  <a:gd name="T24" fmla="*/ 1 w 660"/>
                  <a:gd name="T25" fmla="*/ 1 h 1107"/>
                  <a:gd name="T26" fmla="*/ 1 w 660"/>
                  <a:gd name="T27" fmla="*/ 2 h 1107"/>
                  <a:gd name="T28" fmla="*/ 1 w 660"/>
                  <a:gd name="T29" fmla="*/ 2 h 1107"/>
                  <a:gd name="T30" fmla="*/ 1 w 660"/>
                  <a:gd name="T31" fmla="*/ 2 h 1107"/>
                  <a:gd name="T32" fmla="*/ 1 w 660"/>
                  <a:gd name="T33" fmla="*/ 2 h 1107"/>
                  <a:gd name="T34" fmla="*/ 1 w 660"/>
                  <a:gd name="T35" fmla="*/ 2 h 1107"/>
                  <a:gd name="T36" fmla="*/ 1 w 660"/>
                  <a:gd name="T37" fmla="*/ 2 h 1107"/>
                  <a:gd name="T38" fmla="*/ 1 w 660"/>
                  <a:gd name="T39" fmla="*/ 1 h 1107"/>
                  <a:gd name="T40" fmla="*/ 1 w 660"/>
                  <a:gd name="T41" fmla="*/ 1 h 1107"/>
                  <a:gd name="T42" fmla="*/ 1 w 660"/>
                  <a:gd name="T43" fmla="*/ 1 h 1107"/>
                  <a:gd name="T44" fmla="*/ 1 w 660"/>
                  <a:gd name="T45" fmla="*/ 1 h 1107"/>
                  <a:gd name="T46" fmla="*/ 1 w 660"/>
                  <a:gd name="T47" fmla="*/ 1 h 1107"/>
                  <a:gd name="T48" fmla="*/ 1 w 660"/>
                  <a:gd name="T49" fmla="*/ 1 h 1107"/>
                  <a:gd name="T50" fmla="*/ 1 w 660"/>
                  <a:gd name="T51" fmla="*/ 1 h 1107"/>
                  <a:gd name="T52" fmla="*/ 1 w 660"/>
                  <a:gd name="T53" fmla="*/ 1 h 1107"/>
                  <a:gd name="T54" fmla="*/ 1 w 660"/>
                  <a:gd name="T55" fmla="*/ 1 h 1107"/>
                  <a:gd name="T56" fmla="*/ 1 w 660"/>
                  <a:gd name="T57" fmla="*/ 1 h 1107"/>
                  <a:gd name="T58" fmla="*/ 1 w 660"/>
                  <a:gd name="T59" fmla="*/ 1 h 1107"/>
                  <a:gd name="T60" fmla="*/ 1 w 660"/>
                  <a:gd name="T61" fmla="*/ 1 h 1107"/>
                  <a:gd name="T62" fmla="*/ 1 w 660"/>
                  <a:gd name="T63" fmla="*/ 1 h 1107"/>
                  <a:gd name="T64" fmla="*/ 1 w 660"/>
                  <a:gd name="T65" fmla="*/ 1 h 1107"/>
                  <a:gd name="T66" fmla="*/ 1 w 660"/>
                  <a:gd name="T67" fmla="*/ 1 h 110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60"/>
                  <a:gd name="T103" fmla="*/ 0 h 1107"/>
                  <a:gd name="T104" fmla="*/ 660 w 660"/>
                  <a:gd name="T105" fmla="*/ 1107 h 110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60" h="1107">
                    <a:moveTo>
                      <a:pt x="660" y="0"/>
                    </a:moveTo>
                    <a:lnTo>
                      <a:pt x="638" y="117"/>
                    </a:lnTo>
                    <a:lnTo>
                      <a:pt x="621" y="242"/>
                    </a:lnTo>
                    <a:lnTo>
                      <a:pt x="609" y="370"/>
                    </a:lnTo>
                    <a:lnTo>
                      <a:pt x="602" y="500"/>
                    </a:lnTo>
                    <a:lnTo>
                      <a:pt x="597" y="627"/>
                    </a:lnTo>
                    <a:lnTo>
                      <a:pt x="596" y="745"/>
                    </a:lnTo>
                    <a:lnTo>
                      <a:pt x="596" y="852"/>
                    </a:lnTo>
                    <a:lnTo>
                      <a:pt x="599" y="946"/>
                    </a:lnTo>
                    <a:lnTo>
                      <a:pt x="590" y="943"/>
                    </a:lnTo>
                    <a:lnTo>
                      <a:pt x="580" y="940"/>
                    </a:lnTo>
                    <a:lnTo>
                      <a:pt x="571" y="938"/>
                    </a:lnTo>
                    <a:lnTo>
                      <a:pt x="562" y="935"/>
                    </a:lnTo>
                    <a:lnTo>
                      <a:pt x="553" y="932"/>
                    </a:lnTo>
                    <a:lnTo>
                      <a:pt x="544" y="930"/>
                    </a:lnTo>
                    <a:lnTo>
                      <a:pt x="533" y="927"/>
                    </a:lnTo>
                    <a:lnTo>
                      <a:pt x="524" y="924"/>
                    </a:lnTo>
                    <a:lnTo>
                      <a:pt x="527" y="937"/>
                    </a:lnTo>
                    <a:lnTo>
                      <a:pt x="530" y="951"/>
                    </a:lnTo>
                    <a:lnTo>
                      <a:pt x="532" y="966"/>
                    </a:lnTo>
                    <a:lnTo>
                      <a:pt x="535" y="979"/>
                    </a:lnTo>
                    <a:lnTo>
                      <a:pt x="509" y="981"/>
                    </a:lnTo>
                    <a:lnTo>
                      <a:pt x="481" y="987"/>
                    </a:lnTo>
                    <a:lnTo>
                      <a:pt x="450" y="997"/>
                    </a:lnTo>
                    <a:lnTo>
                      <a:pt x="417" y="1010"/>
                    </a:lnTo>
                    <a:lnTo>
                      <a:pt x="383" y="1024"/>
                    </a:lnTo>
                    <a:lnTo>
                      <a:pt x="346" y="1039"/>
                    </a:lnTo>
                    <a:lnTo>
                      <a:pt x="310" y="1055"/>
                    </a:lnTo>
                    <a:lnTo>
                      <a:pt x="273" y="1070"/>
                    </a:lnTo>
                    <a:lnTo>
                      <a:pt x="234" y="1083"/>
                    </a:lnTo>
                    <a:lnTo>
                      <a:pt x="197" y="1094"/>
                    </a:lnTo>
                    <a:lnTo>
                      <a:pt x="161" y="1102"/>
                    </a:lnTo>
                    <a:lnTo>
                      <a:pt x="125" y="1107"/>
                    </a:lnTo>
                    <a:lnTo>
                      <a:pt x="91" y="1107"/>
                    </a:lnTo>
                    <a:lnTo>
                      <a:pt x="58" y="1101"/>
                    </a:lnTo>
                    <a:lnTo>
                      <a:pt x="28" y="1089"/>
                    </a:lnTo>
                    <a:lnTo>
                      <a:pt x="0" y="1070"/>
                    </a:lnTo>
                    <a:lnTo>
                      <a:pt x="1" y="1026"/>
                    </a:lnTo>
                    <a:lnTo>
                      <a:pt x="1" y="982"/>
                    </a:lnTo>
                    <a:lnTo>
                      <a:pt x="1" y="938"/>
                    </a:lnTo>
                    <a:lnTo>
                      <a:pt x="1" y="895"/>
                    </a:lnTo>
                    <a:lnTo>
                      <a:pt x="3" y="857"/>
                    </a:lnTo>
                    <a:lnTo>
                      <a:pt x="3" y="818"/>
                    </a:lnTo>
                    <a:lnTo>
                      <a:pt x="4" y="779"/>
                    </a:lnTo>
                    <a:lnTo>
                      <a:pt x="4" y="740"/>
                    </a:lnTo>
                    <a:lnTo>
                      <a:pt x="12" y="648"/>
                    </a:lnTo>
                    <a:lnTo>
                      <a:pt x="22" y="558"/>
                    </a:lnTo>
                    <a:lnTo>
                      <a:pt x="33" y="474"/>
                    </a:lnTo>
                    <a:lnTo>
                      <a:pt x="46" y="394"/>
                    </a:lnTo>
                    <a:lnTo>
                      <a:pt x="61" y="320"/>
                    </a:lnTo>
                    <a:lnTo>
                      <a:pt x="79" y="253"/>
                    </a:lnTo>
                    <a:lnTo>
                      <a:pt x="98" y="193"/>
                    </a:lnTo>
                    <a:lnTo>
                      <a:pt x="121" y="143"/>
                    </a:lnTo>
                    <a:lnTo>
                      <a:pt x="144" y="130"/>
                    </a:lnTo>
                    <a:lnTo>
                      <a:pt x="171" y="117"/>
                    </a:lnTo>
                    <a:lnTo>
                      <a:pt x="199" y="104"/>
                    </a:lnTo>
                    <a:lnTo>
                      <a:pt x="229" y="91"/>
                    </a:lnTo>
                    <a:lnTo>
                      <a:pt x="261" y="79"/>
                    </a:lnTo>
                    <a:lnTo>
                      <a:pt x="293" y="66"/>
                    </a:lnTo>
                    <a:lnTo>
                      <a:pt x="328" y="55"/>
                    </a:lnTo>
                    <a:lnTo>
                      <a:pt x="363" y="45"/>
                    </a:lnTo>
                    <a:lnTo>
                      <a:pt x="399" y="36"/>
                    </a:lnTo>
                    <a:lnTo>
                      <a:pt x="436" y="27"/>
                    </a:lnTo>
                    <a:lnTo>
                      <a:pt x="474" y="19"/>
                    </a:lnTo>
                    <a:lnTo>
                      <a:pt x="511" y="13"/>
                    </a:lnTo>
                    <a:lnTo>
                      <a:pt x="548" y="6"/>
                    </a:lnTo>
                    <a:lnTo>
                      <a:pt x="585" y="3"/>
                    </a:lnTo>
                    <a:lnTo>
                      <a:pt x="623" y="1"/>
                    </a:lnTo>
                    <a:lnTo>
                      <a:pt x="660" y="0"/>
                    </a:lnTo>
                    <a:close/>
                  </a:path>
                </a:pathLst>
              </a:custGeom>
              <a:solidFill>
                <a:srgbClr val="F2B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16" name="Freeform 259"/>
              <p:cNvSpPr>
                <a:spLocks/>
              </p:cNvSpPr>
              <p:nvPr/>
            </p:nvSpPr>
            <p:spPr bwMode="auto">
              <a:xfrm>
                <a:off x="3852" y="2218"/>
                <a:ext cx="308" cy="531"/>
              </a:xfrm>
              <a:custGeom>
                <a:avLst/>
                <a:gdLst>
                  <a:gd name="T0" fmla="*/ 1 w 615"/>
                  <a:gd name="T1" fmla="*/ 1 h 1062"/>
                  <a:gd name="T2" fmla="*/ 1 w 615"/>
                  <a:gd name="T3" fmla="*/ 1 h 1062"/>
                  <a:gd name="T4" fmla="*/ 1 w 615"/>
                  <a:gd name="T5" fmla="*/ 1 h 1062"/>
                  <a:gd name="T6" fmla="*/ 1 w 615"/>
                  <a:gd name="T7" fmla="*/ 1 h 1062"/>
                  <a:gd name="T8" fmla="*/ 1 w 615"/>
                  <a:gd name="T9" fmla="*/ 1 h 1062"/>
                  <a:gd name="T10" fmla="*/ 1 w 615"/>
                  <a:gd name="T11" fmla="*/ 1 h 1062"/>
                  <a:gd name="T12" fmla="*/ 1 w 615"/>
                  <a:gd name="T13" fmla="*/ 1 h 1062"/>
                  <a:gd name="T14" fmla="*/ 1 w 615"/>
                  <a:gd name="T15" fmla="*/ 1 h 1062"/>
                  <a:gd name="T16" fmla="*/ 1 w 615"/>
                  <a:gd name="T17" fmla="*/ 1 h 1062"/>
                  <a:gd name="T18" fmla="*/ 1 w 615"/>
                  <a:gd name="T19" fmla="*/ 1 h 1062"/>
                  <a:gd name="T20" fmla="*/ 1 w 615"/>
                  <a:gd name="T21" fmla="*/ 1 h 1062"/>
                  <a:gd name="T22" fmla="*/ 1 w 615"/>
                  <a:gd name="T23" fmla="*/ 1 h 1062"/>
                  <a:gd name="T24" fmla="*/ 1 w 615"/>
                  <a:gd name="T25" fmla="*/ 1 h 1062"/>
                  <a:gd name="T26" fmla="*/ 1 w 615"/>
                  <a:gd name="T27" fmla="*/ 1 h 1062"/>
                  <a:gd name="T28" fmla="*/ 1 w 615"/>
                  <a:gd name="T29" fmla="*/ 1 h 1062"/>
                  <a:gd name="T30" fmla="*/ 1 w 615"/>
                  <a:gd name="T31" fmla="*/ 1 h 1062"/>
                  <a:gd name="T32" fmla="*/ 1 w 615"/>
                  <a:gd name="T33" fmla="*/ 1 h 1062"/>
                  <a:gd name="T34" fmla="*/ 1 w 615"/>
                  <a:gd name="T35" fmla="*/ 1 h 1062"/>
                  <a:gd name="T36" fmla="*/ 0 w 615"/>
                  <a:gd name="T37" fmla="*/ 1 h 1062"/>
                  <a:gd name="T38" fmla="*/ 0 w 615"/>
                  <a:gd name="T39" fmla="*/ 1 h 1062"/>
                  <a:gd name="T40" fmla="*/ 1 w 615"/>
                  <a:gd name="T41" fmla="*/ 1 h 1062"/>
                  <a:gd name="T42" fmla="*/ 1 w 615"/>
                  <a:gd name="T43" fmla="*/ 1 h 1062"/>
                  <a:gd name="T44" fmla="*/ 1 w 615"/>
                  <a:gd name="T45" fmla="*/ 1 h 1062"/>
                  <a:gd name="T46" fmla="*/ 1 w 615"/>
                  <a:gd name="T47" fmla="*/ 1 h 1062"/>
                  <a:gd name="T48" fmla="*/ 1 w 615"/>
                  <a:gd name="T49" fmla="*/ 1 h 1062"/>
                  <a:gd name="T50" fmla="*/ 1 w 615"/>
                  <a:gd name="T51" fmla="*/ 1 h 1062"/>
                  <a:gd name="T52" fmla="*/ 1 w 615"/>
                  <a:gd name="T53" fmla="*/ 1 h 1062"/>
                  <a:gd name="T54" fmla="*/ 1 w 615"/>
                  <a:gd name="T55" fmla="*/ 1 h 1062"/>
                  <a:gd name="T56" fmla="*/ 1 w 615"/>
                  <a:gd name="T57" fmla="*/ 1 h 1062"/>
                  <a:gd name="T58" fmla="*/ 1 w 615"/>
                  <a:gd name="T59" fmla="*/ 1 h 1062"/>
                  <a:gd name="T60" fmla="*/ 1 w 615"/>
                  <a:gd name="T61" fmla="*/ 1 h 1062"/>
                  <a:gd name="T62" fmla="*/ 1 w 615"/>
                  <a:gd name="T63" fmla="*/ 1 h 1062"/>
                  <a:gd name="T64" fmla="*/ 1 w 615"/>
                  <a:gd name="T65" fmla="*/ 1 h 1062"/>
                  <a:gd name="T66" fmla="*/ 1 w 615"/>
                  <a:gd name="T67" fmla="*/ 0 h 106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15"/>
                  <a:gd name="T103" fmla="*/ 0 h 1062"/>
                  <a:gd name="T104" fmla="*/ 615 w 615"/>
                  <a:gd name="T105" fmla="*/ 1062 h 106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15" h="1062">
                    <a:moveTo>
                      <a:pt x="615" y="0"/>
                    </a:moveTo>
                    <a:lnTo>
                      <a:pt x="596" y="107"/>
                    </a:lnTo>
                    <a:lnTo>
                      <a:pt x="581" y="222"/>
                    </a:lnTo>
                    <a:lnTo>
                      <a:pt x="571" y="343"/>
                    </a:lnTo>
                    <a:lnTo>
                      <a:pt x="565" y="461"/>
                    </a:lnTo>
                    <a:lnTo>
                      <a:pt x="562" y="578"/>
                    </a:lnTo>
                    <a:lnTo>
                      <a:pt x="560" y="688"/>
                    </a:lnTo>
                    <a:lnTo>
                      <a:pt x="562" y="789"/>
                    </a:lnTo>
                    <a:lnTo>
                      <a:pt x="565" y="875"/>
                    </a:lnTo>
                    <a:lnTo>
                      <a:pt x="556" y="872"/>
                    </a:lnTo>
                    <a:lnTo>
                      <a:pt x="548" y="870"/>
                    </a:lnTo>
                    <a:lnTo>
                      <a:pt x="539" y="867"/>
                    </a:lnTo>
                    <a:lnTo>
                      <a:pt x="530" y="864"/>
                    </a:lnTo>
                    <a:lnTo>
                      <a:pt x="521" y="862"/>
                    </a:lnTo>
                    <a:lnTo>
                      <a:pt x="512" y="859"/>
                    </a:lnTo>
                    <a:lnTo>
                      <a:pt x="505" y="857"/>
                    </a:lnTo>
                    <a:lnTo>
                      <a:pt x="496" y="854"/>
                    </a:lnTo>
                    <a:lnTo>
                      <a:pt x="499" y="867"/>
                    </a:lnTo>
                    <a:lnTo>
                      <a:pt x="501" y="880"/>
                    </a:lnTo>
                    <a:lnTo>
                      <a:pt x="504" y="891"/>
                    </a:lnTo>
                    <a:lnTo>
                      <a:pt x="505" y="904"/>
                    </a:lnTo>
                    <a:lnTo>
                      <a:pt x="481" y="908"/>
                    </a:lnTo>
                    <a:lnTo>
                      <a:pt x="454" y="914"/>
                    </a:lnTo>
                    <a:lnTo>
                      <a:pt x="426" y="925"/>
                    </a:lnTo>
                    <a:lnTo>
                      <a:pt x="395" y="940"/>
                    </a:lnTo>
                    <a:lnTo>
                      <a:pt x="360" y="956"/>
                    </a:lnTo>
                    <a:lnTo>
                      <a:pt x="326" y="974"/>
                    </a:lnTo>
                    <a:lnTo>
                      <a:pt x="292" y="992"/>
                    </a:lnTo>
                    <a:lnTo>
                      <a:pt x="256" y="1010"/>
                    </a:lnTo>
                    <a:lnTo>
                      <a:pt x="220" y="1026"/>
                    </a:lnTo>
                    <a:lnTo>
                      <a:pt x="185" y="1041"/>
                    </a:lnTo>
                    <a:lnTo>
                      <a:pt x="149" y="1052"/>
                    </a:lnTo>
                    <a:lnTo>
                      <a:pt x="116" y="1059"/>
                    </a:lnTo>
                    <a:lnTo>
                      <a:pt x="83" y="1062"/>
                    </a:lnTo>
                    <a:lnTo>
                      <a:pt x="53" y="1059"/>
                    </a:lnTo>
                    <a:lnTo>
                      <a:pt x="25" y="1049"/>
                    </a:lnTo>
                    <a:lnTo>
                      <a:pt x="0" y="1031"/>
                    </a:lnTo>
                    <a:lnTo>
                      <a:pt x="0" y="987"/>
                    </a:lnTo>
                    <a:lnTo>
                      <a:pt x="0" y="943"/>
                    </a:lnTo>
                    <a:lnTo>
                      <a:pt x="0" y="896"/>
                    </a:lnTo>
                    <a:lnTo>
                      <a:pt x="0" y="851"/>
                    </a:lnTo>
                    <a:lnTo>
                      <a:pt x="1" y="810"/>
                    </a:lnTo>
                    <a:lnTo>
                      <a:pt x="4" y="770"/>
                    </a:lnTo>
                    <a:lnTo>
                      <a:pt x="6" y="729"/>
                    </a:lnTo>
                    <a:lnTo>
                      <a:pt x="7" y="688"/>
                    </a:lnTo>
                    <a:lnTo>
                      <a:pt x="15" y="602"/>
                    </a:lnTo>
                    <a:lnTo>
                      <a:pt x="25" y="521"/>
                    </a:lnTo>
                    <a:lnTo>
                      <a:pt x="36" y="442"/>
                    </a:lnTo>
                    <a:lnTo>
                      <a:pt x="49" y="367"/>
                    </a:lnTo>
                    <a:lnTo>
                      <a:pt x="64" y="299"/>
                    </a:lnTo>
                    <a:lnTo>
                      <a:pt x="80" y="237"/>
                    </a:lnTo>
                    <a:lnTo>
                      <a:pt x="100" y="182"/>
                    </a:lnTo>
                    <a:lnTo>
                      <a:pt x="121" y="136"/>
                    </a:lnTo>
                    <a:lnTo>
                      <a:pt x="141" y="123"/>
                    </a:lnTo>
                    <a:lnTo>
                      <a:pt x="165" y="112"/>
                    </a:lnTo>
                    <a:lnTo>
                      <a:pt x="192" y="99"/>
                    </a:lnTo>
                    <a:lnTo>
                      <a:pt x="219" y="88"/>
                    </a:lnTo>
                    <a:lnTo>
                      <a:pt x="247" y="75"/>
                    </a:lnTo>
                    <a:lnTo>
                      <a:pt x="278" y="63"/>
                    </a:lnTo>
                    <a:lnTo>
                      <a:pt x="310" y="54"/>
                    </a:lnTo>
                    <a:lnTo>
                      <a:pt x="343" y="44"/>
                    </a:lnTo>
                    <a:lnTo>
                      <a:pt x="375" y="34"/>
                    </a:lnTo>
                    <a:lnTo>
                      <a:pt x="410" y="26"/>
                    </a:lnTo>
                    <a:lnTo>
                      <a:pt x="444" y="18"/>
                    </a:lnTo>
                    <a:lnTo>
                      <a:pt x="478" y="11"/>
                    </a:lnTo>
                    <a:lnTo>
                      <a:pt x="512" y="6"/>
                    </a:lnTo>
                    <a:lnTo>
                      <a:pt x="548" y="3"/>
                    </a:lnTo>
                    <a:lnTo>
                      <a:pt x="581" y="0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F4B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17" name="Freeform 260"/>
              <p:cNvSpPr>
                <a:spLocks/>
              </p:cNvSpPr>
              <p:nvPr/>
            </p:nvSpPr>
            <p:spPr bwMode="auto">
              <a:xfrm>
                <a:off x="3852" y="2223"/>
                <a:ext cx="286" cy="508"/>
              </a:xfrm>
              <a:custGeom>
                <a:avLst/>
                <a:gdLst>
                  <a:gd name="T0" fmla="*/ 0 w 573"/>
                  <a:gd name="T1" fmla="*/ 0 h 1017"/>
                  <a:gd name="T2" fmla="*/ 0 w 573"/>
                  <a:gd name="T3" fmla="*/ 0 h 1017"/>
                  <a:gd name="T4" fmla="*/ 0 w 573"/>
                  <a:gd name="T5" fmla="*/ 0 h 1017"/>
                  <a:gd name="T6" fmla="*/ 0 w 573"/>
                  <a:gd name="T7" fmla="*/ 0 h 1017"/>
                  <a:gd name="T8" fmla="*/ 0 w 573"/>
                  <a:gd name="T9" fmla="*/ 0 h 1017"/>
                  <a:gd name="T10" fmla="*/ 0 w 573"/>
                  <a:gd name="T11" fmla="*/ 0 h 1017"/>
                  <a:gd name="T12" fmla="*/ 0 w 573"/>
                  <a:gd name="T13" fmla="*/ 0 h 1017"/>
                  <a:gd name="T14" fmla="*/ 0 w 573"/>
                  <a:gd name="T15" fmla="*/ 0 h 1017"/>
                  <a:gd name="T16" fmla="*/ 0 w 573"/>
                  <a:gd name="T17" fmla="*/ 0 h 1017"/>
                  <a:gd name="T18" fmla="*/ 0 w 573"/>
                  <a:gd name="T19" fmla="*/ 0 h 1017"/>
                  <a:gd name="T20" fmla="*/ 0 w 573"/>
                  <a:gd name="T21" fmla="*/ 0 h 1017"/>
                  <a:gd name="T22" fmla="*/ 0 w 573"/>
                  <a:gd name="T23" fmla="*/ 0 h 1017"/>
                  <a:gd name="T24" fmla="*/ 0 w 573"/>
                  <a:gd name="T25" fmla="*/ 0 h 1017"/>
                  <a:gd name="T26" fmla="*/ 0 w 573"/>
                  <a:gd name="T27" fmla="*/ 0 h 1017"/>
                  <a:gd name="T28" fmla="*/ 0 w 573"/>
                  <a:gd name="T29" fmla="*/ 0 h 1017"/>
                  <a:gd name="T30" fmla="*/ 0 w 573"/>
                  <a:gd name="T31" fmla="*/ 0 h 1017"/>
                  <a:gd name="T32" fmla="*/ 0 w 573"/>
                  <a:gd name="T33" fmla="*/ 0 h 1017"/>
                  <a:gd name="T34" fmla="*/ 0 w 573"/>
                  <a:gd name="T35" fmla="*/ 0 h 1017"/>
                  <a:gd name="T36" fmla="*/ 0 w 573"/>
                  <a:gd name="T37" fmla="*/ 0 h 1017"/>
                  <a:gd name="T38" fmla="*/ 0 w 573"/>
                  <a:gd name="T39" fmla="*/ 0 h 1017"/>
                  <a:gd name="T40" fmla="*/ 0 w 573"/>
                  <a:gd name="T41" fmla="*/ 0 h 1017"/>
                  <a:gd name="T42" fmla="*/ 0 w 573"/>
                  <a:gd name="T43" fmla="*/ 0 h 1017"/>
                  <a:gd name="T44" fmla="*/ 0 w 573"/>
                  <a:gd name="T45" fmla="*/ 0 h 1017"/>
                  <a:gd name="T46" fmla="*/ 0 w 573"/>
                  <a:gd name="T47" fmla="*/ 0 h 1017"/>
                  <a:gd name="T48" fmla="*/ 0 w 573"/>
                  <a:gd name="T49" fmla="*/ 0 h 1017"/>
                  <a:gd name="T50" fmla="*/ 0 w 573"/>
                  <a:gd name="T51" fmla="*/ 0 h 1017"/>
                  <a:gd name="T52" fmla="*/ 0 w 573"/>
                  <a:gd name="T53" fmla="*/ 0 h 1017"/>
                  <a:gd name="T54" fmla="*/ 0 w 573"/>
                  <a:gd name="T55" fmla="*/ 0 h 1017"/>
                  <a:gd name="T56" fmla="*/ 0 w 573"/>
                  <a:gd name="T57" fmla="*/ 0 h 1017"/>
                  <a:gd name="T58" fmla="*/ 0 w 573"/>
                  <a:gd name="T59" fmla="*/ 0 h 1017"/>
                  <a:gd name="T60" fmla="*/ 0 w 573"/>
                  <a:gd name="T61" fmla="*/ 0 h 1017"/>
                  <a:gd name="T62" fmla="*/ 0 w 573"/>
                  <a:gd name="T63" fmla="*/ 0 h 1017"/>
                  <a:gd name="T64" fmla="*/ 0 w 573"/>
                  <a:gd name="T65" fmla="*/ 0 h 1017"/>
                  <a:gd name="T66" fmla="*/ 0 w 573"/>
                  <a:gd name="T67" fmla="*/ 0 h 10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73"/>
                  <a:gd name="T103" fmla="*/ 0 h 1017"/>
                  <a:gd name="T104" fmla="*/ 573 w 573"/>
                  <a:gd name="T105" fmla="*/ 1017 h 101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73" h="1017">
                    <a:moveTo>
                      <a:pt x="573" y="0"/>
                    </a:moveTo>
                    <a:lnTo>
                      <a:pt x="555" y="99"/>
                    </a:lnTo>
                    <a:lnTo>
                      <a:pt x="541" y="205"/>
                    </a:lnTo>
                    <a:lnTo>
                      <a:pt x="534" y="315"/>
                    </a:lnTo>
                    <a:lnTo>
                      <a:pt x="529" y="424"/>
                    </a:lnTo>
                    <a:lnTo>
                      <a:pt x="528" y="531"/>
                    </a:lnTo>
                    <a:lnTo>
                      <a:pt x="528" y="633"/>
                    </a:lnTo>
                    <a:lnTo>
                      <a:pt x="529" y="724"/>
                    </a:lnTo>
                    <a:lnTo>
                      <a:pt x="532" y="804"/>
                    </a:lnTo>
                    <a:lnTo>
                      <a:pt x="525" y="801"/>
                    </a:lnTo>
                    <a:lnTo>
                      <a:pt x="517" y="799"/>
                    </a:lnTo>
                    <a:lnTo>
                      <a:pt x="508" y="796"/>
                    </a:lnTo>
                    <a:lnTo>
                      <a:pt x="501" y="794"/>
                    </a:lnTo>
                    <a:lnTo>
                      <a:pt x="494" y="791"/>
                    </a:lnTo>
                    <a:lnTo>
                      <a:pt x="486" y="789"/>
                    </a:lnTo>
                    <a:lnTo>
                      <a:pt x="477" y="786"/>
                    </a:lnTo>
                    <a:lnTo>
                      <a:pt x="470" y="784"/>
                    </a:lnTo>
                    <a:lnTo>
                      <a:pt x="473" y="796"/>
                    </a:lnTo>
                    <a:lnTo>
                      <a:pt x="474" y="807"/>
                    </a:lnTo>
                    <a:lnTo>
                      <a:pt x="477" y="818"/>
                    </a:lnTo>
                    <a:lnTo>
                      <a:pt x="479" y="830"/>
                    </a:lnTo>
                    <a:lnTo>
                      <a:pt x="456" y="833"/>
                    </a:lnTo>
                    <a:lnTo>
                      <a:pt x="432" y="841"/>
                    </a:lnTo>
                    <a:lnTo>
                      <a:pt x="404" y="854"/>
                    </a:lnTo>
                    <a:lnTo>
                      <a:pt x="376" y="870"/>
                    </a:lnTo>
                    <a:lnTo>
                      <a:pt x="345" y="888"/>
                    </a:lnTo>
                    <a:lnTo>
                      <a:pt x="312" y="909"/>
                    </a:lnTo>
                    <a:lnTo>
                      <a:pt x="277" y="929"/>
                    </a:lnTo>
                    <a:lnTo>
                      <a:pt x="243" y="950"/>
                    </a:lnTo>
                    <a:lnTo>
                      <a:pt x="209" y="969"/>
                    </a:lnTo>
                    <a:lnTo>
                      <a:pt x="175" y="987"/>
                    </a:lnTo>
                    <a:lnTo>
                      <a:pt x="142" y="1000"/>
                    </a:lnTo>
                    <a:lnTo>
                      <a:pt x="109" y="1012"/>
                    </a:lnTo>
                    <a:lnTo>
                      <a:pt x="79" y="1017"/>
                    </a:lnTo>
                    <a:lnTo>
                      <a:pt x="51" y="1017"/>
                    </a:lnTo>
                    <a:lnTo>
                      <a:pt x="24" y="1008"/>
                    </a:lnTo>
                    <a:lnTo>
                      <a:pt x="0" y="994"/>
                    </a:lnTo>
                    <a:lnTo>
                      <a:pt x="0" y="948"/>
                    </a:lnTo>
                    <a:lnTo>
                      <a:pt x="0" y="901"/>
                    </a:lnTo>
                    <a:lnTo>
                      <a:pt x="0" y="853"/>
                    </a:lnTo>
                    <a:lnTo>
                      <a:pt x="2" y="805"/>
                    </a:lnTo>
                    <a:lnTo>
                      <a:pt x="5" y="763"/>
                    </a:lnTo>
                    <a:lnTo>
                      <a:pt x="8" y="721"/>
                    </a:lnTo>
                    <a:lnTo>
                      <a:pt x="11" y="679"/>
                    </a:lnTo>
                    <a:lnTo>
                      <a:pt x="14" y="637"/>
                    </a:lnTo>
                    <a:lnTo>
                      <a:pt x="21" y="559"/>
                    </a:lnTo>
                    <a:lnTo>
                      <a:pt x="32" y="482"/>
                    </a:lnTo>
                    <a:lnTo>
                      <a:pt x="42" y="409"/>
                    </a:lnTo>
                    <a:lnTo>
                      <a:pt x="54" y="341"/>
                    </a:lnTo>
                    <a:lnTo>
                      <a:pt x="69" y="278"/>
                    </a:lnTo>
                    <a:lnTo>
                      <a:pt x="84" y="221"/>
                    </a:lnTo>
                    <a:lnTo>
                      <a:pt x="102" y="172"/>
                    </a:lnTo>
                    <a:lnTo>
                      <a:pt x="123" y="130"/>
                    </a:lnTo>
                    <a:lnTo>
                      <a:pt x="142" y="119"/>
                    </a:lnTo>
                    <a:lnTo>
                      <a:pt x="163" y="107"/>
                    </a:lnTo>
                    <a:lnTo>
                      <a:pt x="185" y="96"/>
                    </a:lnTo>
                    <a:lnTo>
                      <a:pt x="210" y="83"/>
                    </a:lnTo>
                    <a:lnTo>
                      <a:pt x="237" y="73"/>
                    </a:lnTo>
                    <a:lnTo>
                      <a:pt x="264" y="62"/>
                    </a:lnTo>
                    <a:lnTo>
                      <a:pt x="294" y="52"/>
                    </a:lnTo>
                    <a:lnTo>
                      <a:pt x="324" y="42"/>
                    </a:lnTo>
                    <a:lnTo>
                      <a:pt x="354" y="33"/>
                    </a:lnTo>
                    <a:lnTo>
                      <a:pt x="385" y="24"/>
                    </a:lnTo>
                    <a:lnTo>
                      <a:pt x="416" y="18"/>
                    </a:lnTo>
                    <a:lnTo>
                      <a:pt x="447" y="11"/>
                    </a:lnTo>
                    <a:lnTo>
                      <a:pt x="480" y="7"/>
                    </a:lnTo>
                    <a:lnTo>
                      <a:pt x="511" y="3"/>
                    </a:lnTo>
                    <a:lnTo>
                      <a:pt x="543" y="0"/>
                    </a:lnTo>
                    <a:lnTo>
                      <a:pt x="573" y="0"/>
                    </a:lnTo>
                    <a:close/>
                  </a:path>
                </a:pathLst>
              </a:custGeom>
              <a:solidFill>
                <a:srgbClr val="F9C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18" name="Freeform 261"/>
              <p:cNvSpPr>
                <a:spLocks/>
              </p:cNvSpPr>
              <p:nvPr/>
            </p:nvSpPr>
            <p:spPr bwMode="auto">
              <a:xfrm>
                <a:off x="3851" y="2227"/>
                <a:ext cx="264" cy="487"/>
              </a:xfrm>
              <a:custGeom>
                <a:avLst/>
                <a:gdLst>
                  <a:gd name="T0" fmla="*/ 0 w 529"/>
                  <a:gd name="T1" fmla="*/ 0 h 974"/>
                  <a:gd name="T2" fmla="*/ 0 w 529"/>
                  <a:gd name="T3" fmla="*/ 1 h 974"/>
                  <a:gd name="T4" fmla="*/ 0 w 529"/>
                  <a:gd name="T5" fmla="*/ 1 h 974"/>
                  <a:gd name="T6" fmla="*/ 0 w 529"/>
                  <a:gd name="T7" fmla="*/ 1 h 974"/>
                  <a:gd name="T8" fmla="*/ 0 w 529"/>
                  <a:gd name="T9" fmla="*/ 1 h 974"/>
                  <a:gd name="T10" fmla="*/ 0 w 529"/>
                  <a:gd name="T11" fmla="*/ 1 h 974"/>
                  <a:gd name="T12" fmla="*/ 0 w 529"/>
                  <a:gd name="T13" fmla="*/ 1 h 974"/>
                  <a:gd name="T14" fmla="*/ 0 w 529"/>
                  <a:gd name="T15" fmla="*/ 1 h 974"/>
                  <a:gd name="T16" fmla="*/ 0 w 529"/>
                  <a:gd name="T17" fmla="*/ 1 h 974"/>
                  <a:gd name="T18" fmla="*/ 0 w 529"/>
                  <a:gd name="T19" fmla="*/ 1 h 974"/>
                  <a:gd name="T20" fmla="*/ 0 w 529"/>
                  <a:gd name="T21" fmla="*/ 1 h 974"/>
                  <a:gd name="T22" fmla="*/ 0 w 529"/>
                  <a:gd name="T23" fmla="*/ 1 h 974"/>
                  <a:gd name="T24" fmla="*/ 0 w 529"/>
                  <a:gd name="T25" fmla="*/ 1 h 974"/>
                  <a:gd name="T26" fmla="*/ 0 w 529"/>
                  <a:gd name="T27" fmla="*/ 1 h 974"/>
                  <a:gd name="T28" fmla="*/ 0 w 529"/>
                  <a:gd name="T29" fmla="*/ 1 h 974"/>
                  <a:gd name="T30" fmla="*/ 0 w 529"/>
                  <a:gd name="T31" fmla="*/ 1 h 974"/>
                  <a:gd name="T32" fmla="*/ 0 w 529"/>
                  <a:gd name="T33" fmla="*/ 1 h 974"/>
                  <a:gd name="T34" fmla="*/ 0 w 529"/>
                  <a:gd name="T35" fmla="*/ 1 h 974"/>
                  <a:gd name="T36" fmla="*/ 0 w 529"/>
                  <a:gd name="T37" fmla="*/ 1 h 974"/>
                  <a:gd name="T38" fmla="*/ 0 w 529"/>
                  <a:gd name="T39" fmla="*/ 1 h 974"/>
                  <a:gd name="T40" fmla="*/ 0 w 529"/>
                  <a:gd name="T41" fmla="*/ 1 h 974"/>
                  <a:gd name="T42" fmla="*/ 0 w 529"/>
                  <a:gd name="T43" fmla="*/ 1 h 974"/>
                  <a:gd name="T44" fmla="*/ 0 w 529"/>
                  <a:gd name="T45" fmla="*/ 1 h 974"/>
                  <a:gd name="T46" fmla="*/ 0 w 529"/>
                  <a:gd name="T47" fmla="*/ 1 h 974"/>
                  <a:gd name="T48" fmla="*/ 0 w 529"/>
                  <a:gd name="T49" fmla="*/ 1 h 974"/>
                  <a:gd name="T50" fmla="*/ 0 w 529"/>
                  <a:gd name="T51" fmla="*/ 1 h 974"/>
                  <a:gd name="T52" fmla="*/ 0 w 529"/>
                  <a:gd name="T53" fmla="*/ 1 h 974"/>
                  <a:gd name="T54" fmla="*/ 0 w 529"/>
                  <a:gd name="T55" fmla="*/ 1 h 974"/>
                  <a:gd name="T56" fmla="*/ 0 w 529"/>
                  <a:gd name="T57" fmla="*/ 1 h 974"/>
                  <a:gd name="T58" fmla="*/ 0 w 529"/>
                  <a:gd name="T59" fmla="*/ 1 h 974"/>
                  <a:gd name="T60" fmla="*/ 0 w 529"/>
                  <a:gd name="T61" fmla="*/ 1 h 974"/>
                  <a:gd name="T62" fmla="*/ 0 w 529"/>
                  <a:gd name="T63" fmla="*/ 1 h 974"/>
                  <a:gd name="T64" fmla="*/ 0 w 529"/>
                  <a:gd name="T65" fmla="*/ 1 h 974"/>
                  <a:gd name="T66" fmla="*/ 0 w 529"/>
                  <a:gd name="T67" fmla="*/ 1 h 974"/>
                  <a:gd name="T68" fmla="*/ 0 w 529"/>
                  <a:gd name="T69" fmla="*/ 1 h 974"/>
                  <a:gd name="T70" fmla="*/ 0 w 529"/>
                  <a:gd name="T71" fmla="*/ 1 h 974"/>
                  <a:gd name="T72" fmla="*/ 0 w 529"/>
                  <a:gd name="T73" fmla="*/ 1 h 974"/>
                  <a:gd name="T74" fmla="*/ 0 w 529"/>
                  <a:gd name="T75" fmla="*/ 1 h 974"/>
                  <a:gd name="T76" fmla="*/ 0 w 529"/>
                  <a:gd name="T77" fmla="*/ 1 h 974"/>
                  <a:gd name="T78" fmla="*/ 0 w 529"/>
                  <a:gd name="T79" fmla="*/ 1 h 974"/>
                  <a:gd name="T80" fmla="*/ 0 w 529"/>
                  <a:gd name="T81" fmla="*/ 1 h 974"/>
                  <a:gd name="T82" fmla="*/ 0 w 529"/>
                  <a:gd name="T83" fmla="*/ 1 h 974"/>
                  <a:gd name="T84" fmla="*/ 0 w 529"/>
                  <a:gd name="T85" fmla="*/ 1 h 974"/>
                  <a:gd name="T86" fmla="*/ 0 w 529"/>
                  <a:gd name="T87" fmla="*/ 1 h 974"/>
                  <a:gd name="T88" fmla="*/ 0 w 529"/>
                  <a:gd name="T89" fmla="*/ 1 h 974"/>
                  <a:gd name="T90" fmla="*/ 0 w 529"/>
                  <a:gd name="T91" fmla="*/ 1 h 974"/>
                  <a:gd name="T92" fmla="*/ 0 w 529"/>
                  <a:gd name="T93" fmla="*/ 1 h 974"/>
                  <a:gd name="T94" fmla="*/ 0 w 529"/>
                  <a:gd name="T95" fmla="*/ 1 h 974"/>
                  <a:gd name="T96" fmla="*/ 0 w 529"/>
                  <a:gd name="T97" fmla="*/ 1 h 974"/>
                  <a:gd name="T98" fmla="*/ 0 w 529"/>
                  <a:gd name="T99" fmla="*/ 1 h 974"/>
                  <a:gd name="T100" fmla="*/ 0 w 529"/>
                  <a:gd name="T101" fmla="*/ 1 h 974"/>
                  <a:gd name="T102" fmla="*/ 0 w 529"/>
                  <a:gd name="T103" fmla="*/ 0 h 974"/>
                  <a:gd name="T104" fmla="*/ 0 w 529"/>
                  <a:gd name="T105" fmla="*/ 0 h 97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29"/>
                  <a:gd name="T160" fmla="*/ 0 h 974"/>
                  <a:gd name="T161" fmla="*/ 529 w 529"/>
                  <a:gd name="T162" fmla="*/ 974 h 97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29" h="974">
                    <a:moveTo>
                      <a:pt x="529" y="0"/>
                    </a:moveTo>
                    <a:lnTo>
                      <a:pt x="512" y="89"/>
                    </a:lnTo>
                    <a:lnTo>
                      <a:pt x="502" y="187"/>
                    </a:lnTo>
                    <a:lnTo>
                      <a:pt x="496" y="286"/>
                    </a:lnTo>
                    <a:lnTo>
                      <a:pt x="493" y="387"/>
                    </a:lnTo>
                    <a:lnTo>
                      <a:pt x="493" y="486"/>
                    </a:lnTo>
                    <a:lnTo>
                      <a:pt x="495" y="577"/>
                    </a:lnTo>
                    <a:lnTo>
                      <a:pt x="496" y="661"/>
                    </a:lnTo>
                    <a:lnTo>
                      <a:pt x="499" y="733"/>
                    </a:lnTo>
                    <a:lnTo>
                      <a:pt x="442" y="715"/>
                    </a:lnTo>
                    <a:lnTo>
                      <a:pt x="450" y="757"/>
                    </a:lnTo>
                    <a:lnTo>
                      <a:pt x="431" y="760"/>
                    </a:lnTo>
                    <a:lnTo>
                      <a:pt x="407" y="768"/>
                    </a:lnTo>
                    <a:lnTo>
                      <a:pt x="381" y="783"/>
                    </a:lnTo>
                    <a:lnTo>
                      <a:pt x="353" y="801"/>
                    </a:lnTo>
                    <a:lnTo>
                      <a:pt x="323" y="820"/>
                    </a:lnTo>
                    <a:lnTo>
                      <a:pt x="293" y="843"/>
                    </a:lnTo>
                    <a:lnTo>
                      <a:pt x="261" y="867"/>
                    </a:lnTo>
                    <a:lnTo>
                      <a:pt x="228" y="890"/>
                    </a:lnTo>
                    <a:lnTo>
                      <a:pt x="195" y="913"/>
                    </a:lnTo>
                    <a:lnTo>
                      <a:pt x="164" y="934"/>
                    </a:lnTo>
                    <a:lnTo>
                      <a:pt x="131" y="950"/>
                    </a:lnTo>
                    <a:lnTo>
                      <a:pt x="101" y="965"/>
                    </a:lnTo>
                    <a:lnTo>
                      <a:pt x="73" y="973"/>
                    </a:lnTo>
                    <a:lnTo>
                      <a:pt x="46" y="974"/>
                    </a:lnTo>
                    <a:lnTo>
                      <a:pt x="21" y="971"/>
                    </a:lnTo>
                    <a:lnTo>
                      <a:pt x="0" y="958"/>
                    </a:lnTo>
                    <a:lnTo>
                      <a:pt x="1" y="762"/>
                    </a:lnTo>
                    <a:lnTo>
                      <a:pt x="18" y="585"/>
                    </a:lnTo>
                    <a:lnTo>
                      <a:pt x="25" y="512"/>
                    </a:lnTo>
                    <a:lnTo>
                      <a:pt x="36" y="442"/>
                    </a:lnTo>
                    <a:lnTo>
                      <a:pt x="46" y="377"/>
                    </a:lnTo>
                    <a:lnTo>
                      <a:pt x="58" y="315"/>
                    </a:lnTo>
                    <a:lnTo>
                      <a:pt x="71" y="258"/>
                    </a:lnTo>
                    <a:lnTo>
                      <a:pt x="88" y="206"/>
                    </a:lnTo>
                    <a:lnTo>
                      <a:pt x="104" y="161"/>
                    </a:lnTo>
                    <a:lnTo>
                      <a:pt x="124" y="124"/>
                    </a:lnTo>
                    <a:lnTo>
                      <a:pt x="140" y="112"/>
                    </a:lnTo>
                    <a:lnTo>
                      <a:pt x="159" y="101"/>
                    </a:lnTo>
                    <a:lnTo>
                      <a:pt x="179" y="91"/>
                    </a:lnTo>
                    <a:lnTo>
                      <a:pt x="201" y="80"/>
                    </a:lnTo>
                    <a:lnTo>
                      <a:pt x="225" y="68"/>
                    </a:lnTo>
                    <a:lnTo>
                      <a:pt x="250" y="59"/>
                    </a:lnTo>
                    <a:lnTo>
                      <a:pt x="276" y="49"/>
                    </a:lnTo>
                    <a:lnTo>
                      <a:pt x="302" y="39"/>
                    </a:lnTo>
                    <a:lnTo>
                      <a:pt x="331" y="31"/>
                    </a:lnTo>
                    <a:lnTo>
                      <a:pt x="359" y="25"/>
                    </a:lnTo>
                    <a:lnTo>
                      <a:pt x="387" y="16"/>
                    </a:lnTo>
                    <a:lnTo>
                      <a:pt x="416" y="12"/>
                    </a:lnTo>
                    <a:lnTo>
                      <a:pt x="445" y="7"/>
                    </a:lnTo>
                    <a:lnTo>
                      <a:pt x="474" y="3"/>
                    </a:lnTo>
                    <a:lnTo>
                      <a:pt x="502" y="0"/>
                    </a:ln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19" name="Freeform 262"/>
              <p:cNvSpPr>
                <a:spLocks/>
              </p:cNvSpPr>
              <p:nvPr/>
            </p:nvSpPr>
            <p:spPr bwMode="auto">
              <a:xfrm>
                <a:off x="3864" y="2266"/>
                <a:ext cx="497" cy="693"/>
              </a:xfrm>
              <a:custGeom>
                <a:avLst/>
                <a:gdLst>
                  <a:gd name="T0" fmla="*/ 1 w 992"/>
                  <a:gd name="T1" fmla="*/ 0 h 1387"/>
                  <a:gd name="T2" fmla="*/ 1 w 992"/>
                  <a:gd name="T3" fmla="*/ 0 h 1387"/>
                  <a:gd name="T4" fmla="*/ 1 w 992"/>
                  <a:gd name="T5" fmla="*/ 0 h 1387"/>
                  <a:gd name="T6" fmla="*/ 1 w 992"/>
                  <a:gd name="T7" fmla="*/ 0 h 1387"/>
                  <a:gd name="T8" fmla="*/ 1 w 992"/>
                  <a:gd name="T9" fmla="*/ 0 h 1387"/>
                  <a:gd name="T10" fmla="*/ 1 w 992"/>
                  <a:gd name="T11" fmla="*/ 0 h 1387"/>
                  <a:gd name="T12" fmla="*/ 1 w 992"/>
                  <a:gd name="T13" fmla="*/ 0 h 1387"/>
                  <a:gd name="T14" fmla="*/ 1 w 992"/>
                  <a:gd name="T15" fmla="*/ 0 h 1387"/>
                  <a:gd name="T16" fmla="*/ 1 w 992"/>
                  <a:gd name="T17" fmla="*/ 0 h 1387"/>
                  <a:gd name="T18" fmla="*/ 1 w 992"/>
                  <a:gd name="T19" fmla="*/ 0 h 1387"/>
                  <a:gd name="T20" fmla="*/ 1 w 992"/>
                  <a:gd name="T21" fmla="*/ 0 h 1387"/>
                  <a:gd name="T22" fmla="*/ 1 w 992"/>
                  <a:gd name="T23" fmla="*/ 0 h 1387"/>
                  <a:gd name="T24" fmla="*/ 1 w 992"/>
                  <a:gd name="T25" fmla="*/ 0 h 1387"/>
                  <a:gd name="T26" fmla="*/ 1 w 992"/>
                  <a:gd name="T27" fmla="*/ 0 h 1387"/>
                  <a:gd name="T28" fmla="*/ 1 w 992"/>
                  <a:gd name="T29" fmla="*/ 0 h 1387"/>
                  <a:gd name="T30" fmla="*/ 1 w 992"/>
                  <a:gd name="T31" fmla="*/ 0 h 1387"/>
                  <a:gd name="T32" fmla="*/ 1 w 992"/>
                  <a:gd name="T33" fmla="*/ 0 h 1387"/>
                  <a:gd name="T34" fmla="*/ 1 w 992"/>
                  <a:gd name="T35" fmla="*/ 0 h 1387"/>
                  <a:gd name="T36" fmla="*/ 1 w 992"/>
                  <a:gd name="T37" fmla="*/ 0 h 1387"/>
                  <a:gd name="T38" fmla="*/ 1 w 992"/>
                  <a:gd name="T39" fmla="*/ 0 h 1387"/>
                  <a:gd name="T40" fmla="*/ 1 w 992"/>
                  <a:gd name="T41" fmla="*/ 0 h 1387"/>
                  <a:gd name="T42" fmla="*/ 1 w 992"/>
                  <a:gd name="T43" fmla="*/ 0 h 1387"/>
                  <a:gd name="T44" fmla="*/ 1 w 992"/>
                  <a:gd name="T45" fmla="*/ 0 h 1387"/>
                  <a:gd name="T46" fmla="*/ 1 w 992"/>
                  <a:gd name="T47" fmla="*/ 0 h 1387"/>
                  <a:gd name="T48" fmla="*/ 0 w 992"/>
                  <a:gd name="T49" fmla="*/ 1 h 1387"/>
                  <a:gd name="T50" fmla="*/ 1 w 992"/>
                  <a:gd name="T51" fmla="*/ 1 h 1387"/>
                  <a:gd name="T52" fmla="*/ 1 w 992"/>
                  <a:gd name="T53" fmla="*/ 1 h 1387"/>
                  <a:gd name="T54" fmla="*/ 1 w 992"/>
                  <a:gd name="T55" fmla="*/ 1 h 1387"/>
                  <a:gd name="T56" fmla="*/ 1 w 992"/>
                  <a:gd name="T57" fmla="*/ 1 h 1387"/>
                  <a:gd name="T58" fmla="*/ 1 w 992"/>
                  <a:gd name="T59" fmla="*/ 1 h 1387"/>
                  <a:gd name="T60" fmla="*/ 1 w 992"/>
                  <a:gd name="T61" fmla="*/ 1 h 1387"/>
                  <a:gd name="T62" fmla="*/ 1 w 992"/>
                  <a:gd name="T63" fmla="*/ 1 h 1387"/>
                  <a:gd name="T64" fmla="*/ 1 w 992"/>
                  <a:gd name="T65" fmla="*/ 1 h 1387"/>
                  <a:gd name="T66" fmla="*/ 1 w 992"/>
                  <a:gd name="T67" fmla="*/ 1 h 1387"/>
                  <a:gd name="T68" fmla="*/ 1 w 992"/>
                  <a:gd name="T69" fmla="*/ 1 h 1387"/>
                  <a:gd name="T70" fmla="*/ 1 w 992"/>
                  <a:gd name="T71" fmla="*/ 1 h 1387"/>
                  <a:gd name="T72" fmla="*/ 1 w 992"/>
                  <a:gd name="T73" fmla="*/ 1 h 1387"/>
                  <a:gd name="T74" fmla="*/ 1 w 992"/>
                  <a:gd name="T75" fmla="*/ 1 h 1387"/>
                  <a:gd name="T76" fmla="*/ 1 w 992"/>
                  <a:gd name="T77" fmla="*/ 1 h 1387"/>
                  <a:gd name="T78" fmla="*/ 1 w 992"/>
                  <a:gd name="T79" fmla="*/ 1 h 1387"/>
                  <a:gd name="T80" fmla="*/ 1 w 992"/>
                  <a:gd name="T81" fmla="*/ 1 h 1387"/>
                  <a:gd name="T82" fmla="*/ 1 w 992"/>
                  <a:gd name="T83" fmla="*/ 1 h 1387"/>
                  <a:gd name="T84" fmla="*/ 1 w 992"/>
                  <a:gd name="T85" fmla="*/ 1 h 1387"/>
                  <a:gd name="T86" fmla="*/ 1 w 992"/>
                  <a:gd name="T87" fmla="*/ 0 h 1387"/>
                  <a:gd name="T88" fmla="*/ 1 w 992"/>
                  <a:gd name="T89" fmla="*/ 0 h 1387"/>
                  <a:gd name="T90" fmla="*/ 1 w 992"/>
                  <a:gd name="T91" fmla="*/ 0 h 1387"/>
                  <a:gd name="T92" fmla="*/ 1 w 992"/>
                  <a:gd name="T93" fmla="*/ 0 h 1387"/>
                  <a:gd name="T94" fmla="*/ 1 w 992"/>
                  <a:gd name="T95" fmla="*/ 0 h 1387"/>
                  <a:gd name="T96" fmla="*/ 1 w 992"/>
                  <a:gd name="T97" fmla="*/ 0 h 138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92"/>
                  <a:gd name="T148" fmla="*/ 0 h 1387"/>
                  <a:gd name="T149" fmla="*/ 992 w 992"/>
                  <a:gd name="T150" fmla="*/ 1387 h 138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92" h="1387">
                    <a:moveTo>
                      <a:pt x="992" y="0"/>
                    </a:moveTo>
                    <a:lnTo>
                      <a:pt x="946" y="2"/>
                    </a:lnTo>
                    <a:lnTo>
                      <a:pt x="898" y="3"/>
                    </a:lnTo>
                    <a:lnTo>
                      <a:pt x="851" y="5"/>
                    </a:lnTo>
                    <a:lnTo>
                      <a:pt x="803" y="8"/>
                    </a:lnTo>
                    <a:lnTo>
                      <a:pt x="754" y="13"/>
                    </a:lnTo>
                    <a:lnTo>
                      <a:pt x="703" y="16"/>
                    </a:lnTo>
                    <a:lnTo>
                      <a:pt x="651" y="23"/>
                    </a:lnTo>
                    <a:lnTo>
                      <a:pt x="599" y="29"/>
                    </a:lnTo>
                    <a:lnTo>
                      <a:pt x="545" y="36"/>
                    </a:lnTo>
                    <a:lnTo>
                      <a:pt x="490" y="44"/>
                    </a:lnTo>
                    <a:lnTo>
                      <a:pt x="433" y="52"/>
                    </a:lnTo>
                    <a:lnTo>
                      <a:pt x="375" y="62"/>
                    </a:lnTo>
                    <a:lnTo>
                      <a:pt x="316" y="73"/>
                    </a:lnTo>
                    <a:lnTo>
                      <a:pt x="253" y="85"/>
                    </a:lnTo>
                    <a:lnTo>
                      <a:pt x="189" y="98"/>
                    </a:lnTo>
                    <a:lnTo>
                      <a:pt x="123" y="112"/>
                    </a:lnTo>
                    <a:lnTo>
                      <a:pt x="98" y="240"/>
                    </a:lnTo>
                    <a:lnTo>
                      <a:pt x="74" y="369"/>
                    </a:lnTo>
                    <a:lnTo>
                      <a:pt x="53" y="494"/>
                    </a:lnTo>
                    <a:lnTo>
                      <a:pt x="35" y="619"/>
                    </a:lnTo>
                    <a:lnTo>
                      <a:pt x="21" y="744"/>
                    </a:lnTo>
                    <a:lnTo>
                      <a:pt x="9" y="872"/>
                    </a:lnTo>
                    <a:lnTo>
                      <a:pt x="3" y="1000"/>
                    </a:lnTo>
                    <a:lnTo>
                      <a:pt x="0" y="1132"/>
                    </a:lnTo>
                    <a:lnTo>
                      <a:pt x="53" y="1150"/>
                    </a:lnTo>
                    <a:lnTo>
                      <a:pt x="108" y="1166"/>
                    </a:lnTo>
                    <a:lnTo>
                      <a:pt x="162" y="1182"/>
                    </a:lnTo>
                    <a:lnTo>
                      <a:pt x="216" y="1198"/>
                    </a:lnTo>
                    <a:lnTo>
                      <a:pt x="269" y="1215"/>
                    </a:lnTo>
                    <a:lnTo>
                      <a:pt x="323" y="1229"/>
                    </a:lnTo>
                    <a:lnTo>
                      <a:pt x="377" y="1246"/>
                    </a:lnTo>
                    <a:lnTo>
                      <a:pt x="432" y="1260"/>
                    </a:lnTo>
                    <a:lnTo>
                      <a:pt x="485" y="1275"/>
                    </a:lnTo>
                    <a:lnTo>
                      <a:pt x="539" y="1289"/>
                    </a:lnTo>
                    <a:lnTo>
                      <a:pt x="593" y="1306"/>
                    </a:lnTo>
                    <a:lnTo>
                      <a:pt x="646" y="1320"/>
                    </a:lnTo>
                    <a:lnTo>
                      <a:pt x="700" y="1337"/>
                    </a:lnTo>
                    <a:lnTo>
                      <a:pt x="754" y="1353"/>
                    </a:lnTo>
                    <a:lnTo>
                      <a:pt x="809" y="1369"/>
                    </a:lnTo>
                    <a:lnTo>
                      <a:pt x="862" y="1387"/>
                    </a:lnTo>
                    <a:lnTo>
                      <a:pt x="849" y="1289"/>
                    </a:lnTo>
                    <a:lnTo>
                      <a:pt x="852" y="1121"/>
                    </a:lnTo>
                    <a:lnTo>
                      <a:pt x="870" y="906"/>
                    </a:lnTo>
                    <a:lnTo>
                      <a:pt x="897" y="669"/>
                    </a:lnTo>
                    <a:lnTo>
                      <a:pt x="927" y="437"/>
                    </a:lnTo>
                    <a:lnTo>
                      <a:pt x="956" y="231"/>
                    </a:lnTo>
                    <a:lnTo>
                      <a:pt x="979" y="76"/>
                    </a:lnTo>
                    <a:lnTo>
                      <a:pt x="992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20" name="Freeform 263"/>
              <p:cNvSpPr>
                <a:spLocks/>
              </p:cNvSpPr>
              <p:nvPr/>
            </p:nvSpPr>
            <p:spPr bwMode="auto">
              <a:xfrm>
                <a:off x="3885" y="2287"/>
                <a:ext cx="470" cy="650"/>
              </a:xfrm>
              <a:custGeom>
                <a:avLst/>
                <a:gdLst>
                  <a:gd name="T0" fmla="*/ 0 w 941"/>
                  <a:gd name="T1" fmla="*/ 0 h 1299"/>
                  <a:gd name="T2" fmla="*/ 0 w 941"/>
                  <a:gd name="T3" fmla="*/ 0 h 1299"/>
                  <a:gd name="T4" fmla="*/ 0 w 941"/>
                  <a:gd name="T5" fmla="*/ 1 h 1299"/>
                  <a:gd name="T6" fmla="*/ 0 w 941"/>
                  <a:gd name="T7" fmla="*/ 1 h 1299"/>
                  <a:gd name="T8" fmla="*/ 0 w 941"/>
                  <a:gd name="T9" fmla="*/ 1 h 1299"/>
                  <a:gd name="T10" fmla="*/ 0 w 941"/>
                  <a:gd name="T11" fmla="*/ 1 h 1299"/>
                  <a:gd name="T12" fmla="*/ 0 w 941"/>
                  <a:gd name="T13" fmla="*/ 1 h 1299"/>
                  <a:gd name="T14" fmla="*/ 0 w 941"/>
                  <a:gd name="T15" fmla="*/ 1 h 1299"/>
                  <a:gd name="T16" fmla="*/ 0 w 941"/>
                  <a:gd name="T17" fmla="*/ 1 h 1299"/>
                  <a:gd name="T18" fmla="*/ 0 w 941"/>
                  <a:gd name="T19" fmla="*/ 1 h 1299"/>
                  <a:gd name="T20" fmla="*/ 0 w 941"/>
                  <a:gd name="T21" fmla="*/ 1 h 1299"/>
                  <a:gd name="T22" fmla="*/ 0 w 941"/>
                  <a:gd name="T23" fmla="*/ 1 h 1299"/>
                  <a:gd name="T24" fmla="*/ 0 w 941"/>
                  <a:gd name="T25" fmla="*/ 1 h 1299"/>
                  <a:gd name="T26" fmla="*/ 0 w 941"/>
                  <a:gd name="T27" fmla="*/ 1 h 1299"/>
                  <a:gd name="T28" fmla="*/ 0 w 941"/>
                  <a:gd name="T29" fmla="*/ 1 h 1299"/>
                  <a:gd name="T30" fmla="*/ 0 w 941"/>
                  <a:gd name="T31" fmla="*/ 1 h 1299"/>
                  <a:gd name="T32" fmla="*/ 0 w 941"/>
                  <a:gd name="T33" fmla="*/ 1 h 1299"/>
                  <a:gd name="T34" fmla="*/ 0 w 941"/>
                  <a:gd name="T35" fmla="*/ 1 h 1299"/>
                  <a:gd name="T36" fmla="*/ 0 w 941"/>
                  <a:gd name="T37" fmla="*/ 1 h 1299"/>
                  <a:gd name="T38" fmla="*/ 0 w 941"/>
                  <a:gd name="T39" fmla="*/ 1 h 1299"/>
                  <a:gd name="T40" fmla="*/ 0 w 941"/>
                  <a:gd name="T41" fmla="*/ 1 h 1299"/>
                  <a:gd name="T42" fmla="*/ 0 w 941"/>
                  <a:gd name="T43" fmla="*/ 1 h 1299"/>
                  <a:gd name="T44" fmla="*/ 0 w 941"/>
                  <a:gd name="T45" fmla="*/ 1 h 1299"/>
                  <a:gd name="T46" fmla="*/ 0 w 941"/>
                  <a:gd name="T47" fmla="*/ 1 h 1299"/>
                  <a:gd name="T48" fmla="*/ 0 w 941"/>
                  <a:gd name="T49" fmla="*/ 2 h 1299"/>
                  <a:gd name="T50" fmla="*/ 0 w 941"/>
                  <a:gd name="T51" fmla="*/ 2 h 1299"/>
                  <a:gd name="T52" fmla="*/ 0 w 941"/>
                  <a:gd name="T53" fmla="*/ 2 h 1299"/>
                  <a:gd name="T54" fmla="*/ 0 w 941"/>
                  <a:gd name="T55" fmla="*/ 1 h 1299"/>
                  <a:gd name="T56" fmla="*/ 0 w 941"/>
                  <a:gd name="T57" fmla="*/ 1 h 1299"/>
                  <a:gd name="T58" fmla="*/ 0 w 941"/>
                  <a:gd name="T59" fmla="*/ 1 h 1299"/>
                  <a:gd name="T60" fmla="*/ 0 w 941"/>
                  <a:gd name="T61" fmla="*/ 1 h 1299"/>
                  <a:gd name="T62" fmla="*/ 0 w 941"/>
                  <a:gd name="T63" fmla="*/ 1 h 1299"/>
                  <a:gd name="T64" fmla="*/ 0 w 941"/>
                  <a:gd name="T65" fmla="*/ 1 h 1299"/>
                  <a:gd name="T66" fmla="*/ 0 w 941"/>
                  <a:gd name="T67" fmla="*/ 0 h 129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41"/>
                  <a:gd name="T103" fmla="*/ 0 h 1299"/>
                  <a:gd name="T104" fmla="*/ 941 w 941"/>
                  <a:gd name="T105" fmla="*/ 1299 h 129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41" h="1299">
                    <a:moveTo>
                      <a:pt x="941" y="0"/>
                    </a:moveTo>
                    <a:lnTo>
                      <a:pt x="887" y="0"/>
                    </a:lnTo>
                    <a:lnTo>
                      <a:pt x="832" y="2"/>
                    </a:lnTo>
                    <a:lnTo>
                      <a:pt x="777" y="5"/>
                    </a:lnTo>
                    <a:lnTo>
                      <a:pt x="722" y="8"/>
                    </a:lnTo>
                    <a:lnTo>
                      <a:pt x="667" y="11"/>
                    </a:lnTo>
                    <a:lnTo>
                      <a:pt x="610" y="16"/>
                    </a:lnTo>
                    <a:lnTo>
                      <a:pt x="556" y="23"/>
                    </a:lnTo>
                    <a:lnTo>
                      <a:pt x="501" y="28"/>
                    </a:lnTo>
                    <a:lnTo>
                      <a:pt x="447" y="36"/>
                    </a:lnTo>
                    <a:lnTo>
                      <a:pt x="395" y="44"/>
                    </a:lnTo>
                    <a:lnTo>
                      <a:pt x="343" y="52"/>
                    </a:lnTo>
                    <a:lnTo>
                      <a:pt x="294" y="60"/>
                    </a:lnTo>
                    <a:lnTo>
                      <a:pt x="245" y="70"/>
                    </a:lnTo>
                    <a:lnTo>
                      <a:pt x="199" y="80"/>
                    </a:lnTo>
                    <a:lnTo>
                      <a:pt x="154" y="89"/>
                    </a:lnTo>
                    <a:lnTo>
                      <a:pt x="112" y="101"/>
                    </a:lnTo>
                    <a:lnTo>
                      <a:pt x="87" y="227"/>
                    </a:lnTo>
                    <a:lnTo>
                      <a:pt x="66" y="347"/>
                    </a:lnTo>
                    <a:lnTo>
                      <a:pt x="47" y="463"/>
                    </a:lnTo>
                    <a:lnTo>
                      <a:pt x="32" y="576"/>
                    </a:lnTo>
                    <a:lnTo>
                      <a:pt x="20" y="690"/>
                    </a:lnTo>
                    <a:lnTo>
                      <a:pt x="11" y="807"/>
                    </a:lnTo>
                    <a:lnTo>
                      <a:pt x="5" y="929"/>
                    </a:lnTo>
                    <a:lnTo>
                      <a:pt x="0" y="1057"/>
                    </a:lnTo>
                    <a:lnTo>
                      <a:pt x="819" y="1299"/>
                    </a:lnTo>
                    <a:lnTo>
                      <a:pt x="821" y="1135"/>
                    </a:lnTo>
                    <a:lnTo>
                      <a:pt x="829" y="973"/>
                    </a:lnTo>
                    <a:lnTo>
                      <a:pt x="842" y="810"/>
                    </a:lnTo>
                    <a:lnTo>
                      <a:pt x="859" y="648"/>
                    </a:lnTo>
                    <a:lnTo>
                      <a:pt x="878" y="487"/>
                    </a:lnTo>
                    <a:lnTo>
                      <a:pt x="899" y="325"/>
                    </a:lnTo>
                    <a:lnTo>
                      <a:pt x="920" y="162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rgbClr val="057A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21" name="Freeform 264"/>
              <p:cNvSpPr>
                <a:spLocks/>
              </p:cNvSpPr>
              <p:nvPr/>
            </p:nvSpPr>
            <p:spPr bwMode="auto">
              <a:xfrm>
                <a:off x="3856" y="2824"/>
                <a:ext cx="438" cy="145"/>
              </a:xfrm>
              <a:custGeom>
                <a:avLst/>
                <a:gdLst>
                  <a:gd name="T0" fmla="*/ 0 w 877"/>
                  <a:gd name="T1" fmla="*/ 0 h 291"/>
                  <a:gd name="T2" fmla="*/ 0 w 877"/>
                  <a:gd name="T3" fmla="*/ 0 h 291"/>
                  <a:gd name="T4" fmla="*/ 0 w 877"/>
                  <a:gd name="T5" fmla="*/ 0 h 291"/>
                  <a:gd name="T6" fmla="*/ 0 w 877"/>
                  <a:gd name="T7" fmla="*/ 0 h 291"/>
                  <a:gd name="T8" fmla="*/ 0 w 877"/>
                  <a:gd name="T9" fmla="*/ 0 h 2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7"/>
                  <a:gd name="T16" fmla="*/ 0 h 291"/>
                  <a:gd name="T17" fmla="*/ 877 w 877"/>
                  <a:gd name="T18" fmla="*/ 291 h 2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7" h="291">
                    <a:moveTo>
                      <a:pt x="877" y="258"/>
                    </a:moveTo>
                    <a:lnTo>
                      <a:pt x="0" y="0"/>
                    </a:lnTo>
                    <a:lnTo>
                      <a:pt x="8" y="18"/>
                    </a:lnTo>
                    <a:lnTo>
                      <a:pt x="877" y="291"/>
                    </a:lnTo>
                    <a:lnTo>
                      <a:pt x="877" y="258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22" name="Freeform 265"/>
              <p:cNvSpPr>
                <a:spLocks/>
              </p:cNvSpPr>
              <p:nvPr/>
            </p:nvSpPr>
            <p:spPr bwMode="auto">
              <a:xfrm>
                <a:off x="3994" y="3064"/>
                <a:ext cx="336" cy="147"/>
              </a:xfrm>
              <a:custGeom>
                <a:avLst/>
                <a:gdLst>
                  <a:gd name="T0" fmla="*/ 1 w 672"/>
                  <a:gd name="T1" fmla="*/ 0 h 292"/>
                  <a:gd name="T2" fmla="*/ 1 w 672"/>
                  <a:gd name="T3" fmla="*/ 1 h 292"/>
                  <a:gd name="T4" fmla="*/ 1 w 672"/>
                  <a:gd name="T5" fmla="*/ 1 h 292"/>
                  <a:gd name="T6" fmla="*/ 1 w 672"/>
                  <a:gd name="T7" fmla="*/ 1 h 292"/>
                  <a:gd name="T8" fmla="*/ 1 w 672"/>
                  <a:gd name="T9" fmla="*/ 1 h 292"/>
                  <a:gd name="T10" fmla="*/ 1 w 672"/>
                  <a:gd name="T11" fmla="*/ 1 h 292"/>
                  <a:gd name="T12" fmla="*/ 1 w 672"/>
                  <a:gd name="T13" fmla="*/ 1 h 292"/>
                  <a:gd name="T14" fmla="*/ 1 w 672"/>
                  <a:gd name="T15" fmla="*/ 1 h 292"/>
                  <a:gd name="T16" fmla="*/ 1 w 672"/>
                  <a:gd name="T17" fmla="*/ 1 h 292"/>
                  <a:gd name="T18" fmla="*/ 1 w 672"/>
                  <a:gd name="T19" fmla="*/ 1 h 292"/>
                  <a:gd name="T20" fmla="*/ 1 w 672"/>
                  <a:gd name="T21" fmla="*/ 1 h 292"/>
                  <a:gd name="T22" fmla="*/ 1 w 672"/>
                  <a:gd name="T23" fmla="*/ 1 h 292"/>
                  <a:gd name="T24" fmla="*/ 1 w 672"/>
                  <a:gd name="T25" fmla="*/ 1 h 292"/>
                  <a:gd name="T26" fmla="*/ 1 w 672"/>
                  <a:gd name="T27" fmla="*/ 1 h 292"/>
                  <a:gd name="T28" fmla="*/ 1 w 672"/>
                  <a:gd name="T29" fmla="*/ 1 h 292"/>
                  <a:gd name="T30" fmla="*/ 1 w 672"/>
                  <a:gd name="T31" fmla="*/ 1 h 292"/>
                  <a:gd name="T32" fmla="*/ 1 w 672"/>
                  <a:gd name="T33" fmla="*/ 1 h 292"/>
                  <a:gd name="T34" fmla="*/ 1 w 672"/>
                  <a:gd name="T35" fmla="*/ 1 h 292"/>
                  <a:gd name="T36" fmla="*/ 1 w 672"/>
                  <a:gd name="T37" fmla="*/ 1 h 292"/>
                  <a:gd name="T38" fmla="*/ 1 w 672"/>
                  <a:gd name="T39" fmla="*/ 1 h 292"/>
                  <a:gd name="T40" fmla="*/ 1 w 672"/>
                  <a:gd name="T41" fmla="*/ 1 h 292"/>
                  <a:gd name="T42" fmla="*/ 1 w 672"/>
                  <a:gd name="T43" fmla="*/ 1 h 292"/>
                  <a:gd name="T44" fmla="*/ 1 w 672"/>
                  <a:gd name="T45" fmla="*/ 1 h 292"/>
                  <a:gd name="T46" fmla="*/ 1 w 672"/>
                  <a:gd name="T47" fmla="*/ 1 h 292"/>
                  <a:gd name="T48" fmla="*/ 1 w 672"/>
                  <a:gd name="T49" fmla="*/ 1 h 292"/>
                  <a:gd name="T50" fmla="*/ 1 w 672"/>
                  <a:gd name="T51" fmla="*/ 1 h 292"/>
                  <a:gd name="T52" fmla="*/ 1 w 672"/>
                  <a:gd name="T53" fmla="*/ 1 h 292"/>
                  <a:gd name="T54" fmla="*/ 1 w 672"/>
                  <a:gd name="T55" fmla="*/ 1 h 292"/>
                  <a:gd name="T56" fmla="*/ 1 w 672"/>
                  <a:gd name="T57" fmla="*/ 1 h 292"/>
                  <a:gd name="T58" fmla="*/ 1 w 672"/>
                  <a:gd name="T59" fmla="*/ 1 h 292"/>
                  <a:gd name="T60" fmla="*/ 1 w 672"/>
                  <a:gd name="T61" fmla="*/ 1 h 292"/>
                  <a:gd name="T62" fmla="*/ 1 w 672"/>
                  <a:gd name="T63" fmla="*/ 1 h 292"/>
                  <a:gd name="T64" fmla="*/ 1 w 672"/>
                  <a:gd name="T65" fmla="*/ 1 h 292"/>
                  <a:gd name="T66" fmla="*/ 1 w 672"/>
                  <a:gd name="T67" fmla="*/ 1 h 292"/>
                  <a:gd name="T68" fmla="*/ 1 w 672"/>
                  <a:gd name="T69" fmla="*/ 1 h 292"/>
                  <a:gd name="T70" fmla="*/ 1 w 672"/>
                  <a:gd name="T71" fmla="*/ 1 h 292"/>
                  <a:gd name="T72" fmla="*/ 1 w 672"/>
                  <a:gd name="T73" fmla="*/ 1 h 292"/>
                  <a:gd name="T74" fmla="*/ 1 w 672"/>
                  <a:gd name="T75" fmla="*/ 1 h 292"/>
                  <a:gd name="T76" fmla="*/ 1 w 672"/>
                  <a:gd name="T77" fmla="*/ 1 h 292"/>
                  <a:gd name="T78" fmla="*/ 1 w 672"/>
                  <a:gd name="T79" fmla="*/ 1 h 292"/>
                  <a:gd name="T80" fmla="*/ 1 w 672"/>
                  <a:gd name="T81" fmla="*/ 1 h 292"/>
                  <a:gd name="T82" fmla="*/ 1 w 672"/>
                  <a:gd name="T83" fmla="*/ 1 h 292"/>
                  <a:gd name="T84" fmla="*/ 0 w 672"/>
                  <a:gd name="T85" fmla="*/ 1 h 292"/>
                  <a:gd name="T86" fmla="*/ 1 w 672"/>
                  <a:gd name="T87" fmla="*/ 1 h 292"/>
                  <a:gd name="T88" fmla="*/ 1 w 672"/>
                  <a:gd name="T89" fmla="*/ 1 h 292"/>
                  <a:gd name="T90" fmla="*/ 1 w 672"/>
                  <a:gd name="T91" fmla="*/ 1 h 292"/>
                  <a:gd name="T92" fmla="*/ 1 w 672"/>
                  <a:gd name="T93" fmla="*/ 1 h 292"/>
                  <a:gd name="T94" fmla="*/ 1 w 672"/>
                  <a:gd name="T95" fmla="*/ 1 h 292"/>
                  <a:gd name="T96" fmla="*/ 1 w 672"/>
                  <a:gd name="T97" fmla="*/ 1 h 292"/>
                  <a:gd name="T98" fmla="*/ 1 w 672"/>
                  <a:gd name="T99" fmla="*/ 1 h 292"/>
                  <a:gd name="T100" fmla="*/ 1 w 672"/>
                  <a:gd name="T101" fmla="*/ 0 h 29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72"/>
                  <a:gd name="T154" fmla="*/ 0 h 292"/>
                  <a:gd name="T155" fmla="*/ 672 w 672"/>
                  <a:gd name="T156" fmla="*/ 292 h 29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72" h="292">
                    <a:moveTo>
                      <a:pt x="74" y="0"/>
                    </a:moveTo>
                    <a:lnTo>
                      <a:pt x="97" y="15"/>
                    </a:lnTo>
                    <a:lnTo>
                      <a:pt x="122" y="28"/>
                    </a:lnTo>
                    <a:lnTo>
                      <a:pt x="147" y="41"/>
                    </a:lnTo>
                    <a:lnTo>
                      <a:pt x="176" y="54"/>
                    </a:lnTo>
                    <a:lnTo>
                      <a:pt x="204" y="65"/>
                    </a:lnTo>
                    <a:lnTo>
                      <a:pt x="234" y="76"/>
                    </a:lnTo>
                    <a:lnTo>
                      <a:pt x="264" y="86"/>
                    </a:lnTo>
                    <a:lnTo>
                      <a:pt x="295" y="96"/>
                    </a:lnTo>
                    <a:lnTo>
                      <a:pt x="326" y="105"/>
                    </a:lnTo>
                    <a:lnTo>
                      <a:pt x="359" y="114"/>
                    </a:lnTo>
                    <a:lnTo>
                      <a:pt x="390" y="122"/>
                    </a:lnTo>
                    <a:lnTo>
                      <a:pt x="422" y="130"/>
                    </a:lnTo>
                    <a:lnTo>
                      <a:pt x="454" y="136"/>
                    </a:lnTo>
                    <a:lnTo>
                      <a:pt x="486" y="143"/>
                    </a:lnTo>
                    <a:lnTo>
                      <a:pt x="517" y="148"/>
                    </a:lnTo>
                    <a:lnTo>
                      <a:pt x="547" y="153"/>
                    </a:lnTo>
                    <a:lnTo>
                      <a:pt x="566" y="170"/>
                    </a:lnTo>
                    <a:lnTo>
                      <a:pt x="584" y="185"/>
                    </a:lnTo>
                    <a:lnTo>
                      <a:pt x="599" y="198"/>
                    </a:lnTo>
                    <a:lnTo>
                      <a:pt x="614" y="211"/>
                    </a:lnTo>
                    <a:lnTo>
                      <a:pt x="629" y="224"/>
                    </a:lnTo>
                    <a:lnTo>
                      <a:pt x="644" y="239"/>
                    </a:lnTo>
                    <a:lnTo>
                      <a:pt x="657" y="257"/>
                    </a:lnTo>
                    <a:lnTo>
                      <a:pt x="672" y="278"/>
                    </a:lnTo>
                    <a:lnTo>
                      <a:pt x="630" y="284"/>
                    </a:lnTo>
                    <a:lnTo>
                      <a:pt x="590" y="287"/>
                    </a:lnTo>
                    <a:lnTo>
                      <a:pt x="551" y="291"/>
                    </a:lnTo>
                    <a:lnTo>
                      <a:pt x="514" y="292"/>
                    </a:lnTo>
                    <a:lnTo>
                      <a:pt x="478" y="292"/>
                    </a:lnTo>
                    <a:lnTo>
                      <a:pt x="443" y="291"/>
                    </a:lnTo>
                    <a:lnTo>
                      <a:pt x="410" y="289"/>
                    </a:lnTo>
                    <a:lnTo>
                      <a:pt x="377" y="284"/>
                    </a:lnTo>
                    <a:lnTo>
                      <a:pt x="344" y="281"/>
                    </a:lnTo>
                    <a:lnTo>
                      <a:pt x="311" y="276"/>
                    </a:lnTo>
                    <a:lnTo>
                      <a:pt x="280" y="270"/>
                    </a:lnTo>
                    <a:lnTo>
                      <a:pt x="250" y="263"/>
                    </a:lnTo>
                    <a:lnTo>
                      <a:pt x="219" y="257"/>
                    </a:lnTo>
                    <a:lnTo>
                      <a:pt x="188" y="248"/>
                    </a:lnTo>
                    <a:lnTo>
                      <a:pt x="156" y="242"/>
                    </a:lnTo>
                    <a:lnTo>
                      <a:pt x="125" y="234"/>
                    </a:lnTo>
                    <a:lnTo>
                      <a:pt x="25" y="156"/>
                    </a:lnTo>
                    <a:lnTo>
                      <a:pt x="0" y="84"/>
                    </a:lnTo>
                    <a:lnTo>
                      <a:pt x="9" y="73"/>
                    </a:lnTo>
                    <a:lnTo>
                      <a:pt x="18" y="63"/>
                    </a:lnTo>
                    <a:lnTo>
                      <a:pt x="28" y="52"/>
                    </a:lnTo>
                    <a:lnTo>
                      <a:pt x="37" y="42"/>
                    </a:lnTo>
                    <a:lnTo>
                      <a:pt x="48" y="32"/>
                    </a:lnTo>
                    <a:lnTo>
                      <a:pt x="57" y="21"/>
                    </a:lnTo>
                    <a:lnTo>
                      <a:pt x="66" y="11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23" name="Freeform 266"/>
              <p:cNvSpPr>
                <a:spLocks/>
              </p:cNvSpPr>
              <p:nvPr/>
            </p:nvSpPr>
            <p:spPr bwMode="auto">
              <a:xfrm>
                <a:off x="3995" y="3106"/>
                <a:ext cx="396" cy="134"/>
              </a:xfrm>
              <a:custGeom>
                <a:avLst/>
                <a:gdLst>
                  <a:gd name="T0" fmla="*/ 0 w 793"/>
                  <a:gd name="T1" fmla="*/ 1 h 268"/>
                  <a:gd name="T2" fmla="*/ 0 w 793"/>
                  <a:gd name="T3" fmla="*/ 1 h 268"/>
                  <a:gd name="T4" fmla="*/ 0 w 793"/>
                  <a:gd name="T5" fmla="*/ 1 h 268"/>
                  <a:gd name="T6" fmla="*/ 0 w 793"/>
                  <a:gd name="T7" fmla="*/ 1 h 268"/>
                  <a:gd name="T8" fmla="*/ 0 w 793"/>
                  <a:gd name="T9" fmla="*/ 1 h 268"/>
                  <a:gd name="T10" fmla="*/ 0 w 793"/>
                  <a:gd name="T11" fmla="*/ 1 h 268"/>
                  <a:gd name="T12" fmla="*/ 0 w 793"/>
                  <a:gd name="T13" fmla="*/ 1 h 268"/>
                  <a:gd name="T14" fmla="*/ 0 w 793"/>
                  <a:gd name="T15" fmla="*/ 1 h 268"/>
                  <a:gd name="T16" fmla="*/ 0 w 793"/>
                  <a:gd name="T17" fmla="*/ 0 h 268"/>
                  <a:gd name="T18" fmla="*/ 0 w 793"/>
                  <a:gd name="T19" fmla="*/ 1 h 268"/>
                  <a:gd name="T20" fmla="*/ 0 w 793"/>
                  <a:gd name="T21" fmla="*/ 1 h 268"/>
                  <a:gd name="T22" fmla="*/ 0 w 793"/>
                  <a:gd name="T23" fmla="*/ 1 h 268"/>
                  <a:gd name="T24" fmla="*/ 0 w 793"/>
                  <a:gd name="T25" fmla="*/ 1 h 268"/>
                  <a:gd name="T26" fmla="*/ 0 w 793"/>
                  <a:gd name="T27" fmla="*/ 1 h 268"/>
                  <a:gd name="T28" fmla="*/ 0 w 793"/>
                  <a:gd name="T29" fmla="*/ 1 h 268"/>
                  <a:gd name="T30" fmla="*/ 0 w 793"/>
                  <a:gd name="T31" fmla="*/ 1 h 268"/>
                  <a:gd name="T32" fmla="*/ 0 w 793"/>
                  <a:gd name="T33" fmla="*/ 1 h 268"/>
                  <a:gd name="T34" fmla="*/ 0 w 793"/>
                  <a:gd name="T35" fmla="*/ 1 h 268"/>
                  <a:gd name="T36" fmla="*/ 0 w 793"/>
                  <a:gd name="T37" fmla="*/ 1 h 268"/>
                  <a:gd name="T38" fmla="*/ 0 w 793"/>
                  <a:gd name="T39" fmla="*/ 1 h 268"/>
                  <a:gd name="T40" fmla="*/ 0 w 793"/>
                  <a:gd name="T41" fmla="*/ 1 h 268"/>
                  <a:gd name="T42" fmla="*/ 0 w 793"/>
                  <a:gd name="T43" fmla="*/ 1 h 268"/>
                  <a:gd name="T44" fmla="*/ 0 w 793"/>
                  <a:gd name="T45" fmla="*/ 1 h 268"/>
                  <a:gd name="T46" fmla="*/ 0 w 793"/>
                  <a:gd name="T47" fmla="*/ 1 h 268"/>
                  <a:gd name="T48" fmla="*/ 0 w 793"/>
                  <a:gd name="T49" fmla="*/ 1 h 268"/>
                  <a:gd name="T50" fmla="*/ 0 w 793"/>
                  <a:gd name="T51" fmla="*/ 1 h 268"/>
                  <a:gd name="T52" fmla="*/ 0 w 793"/>
                  <a:gd name="T53" fmla="*/ 1 h 268"/>
                  <a:gd name="T54" fmla="*/ 0 w 793"/>
                  <a:gd name="T55" fmla="*/ 1 h 268"/>
                  <a:gd name="T56" fmla="*/ 0 w 793"/>
                  <a:gd name="T57" fmla="*/ 1 h 268"/>
                  <a:gd name="T58" fmla="*/ 0 w 793"/>
                  <a:gd name="T59" fmla="*/ 1 h 268"/>
                  <a:gd name="T60" fmla="*/ 0 w 793"/>
                  <a:gd name="T61" fmla="*/ 1 h 268"/>
                  <a:gd name="T62" fmla="*/ 0 w 793"/>
                  <a:gd name="T63" fmla="*/ 1 h 268"/>
                  <a:gd name="T64" fmla="*/ 0 w 793"/>
                  <a:gd name="T65" fmla="*/ 1 h 268"/>
                  <a:gd name="T66" fmla="*/ 0 w 793"/>
                  <a:gd name="T67" fmla="*/ 1 h 268"/>
                  <a:gd name="T68" fmla="*/ 0 w 793"/>
                  <a:gd name="T69" fmla="*/ 1 h 268"/>
                  <a:gd name="T70" fmla="*/ 0 w 793"/>
                  <a:gd name="T71" fmla="*/ 1 h 268"/>
                  <a:gd name="T72" fmla="*/ 0 w 793"/>
                  <a:gd name="T73" fmla="*/ 1 h 268"/>
                  <a:gd name="T74" fmla="*/ 0 w 793"/>
                  <a:gd name="T75" fmla="*/ 1 h 268"/>
                  <a:gd name="T76" fmla="*/ 0 w 793"/>
                  <a:gd name="T77" fmla="*/ 1 h 268"/>
                  <a:gd name="T78" fmla="*/ 0 w 793"/>
                  <a:gd name="T79" fmla="*/ 1 h 268"/>
                  <a:gd name="T80" fmla="*/ 0 w 793"/>
                  <a:gd name="T81" fmla="*/ 1 h 268"/>
                  <a:gd name="T82" fmla="*/ 0 w 793"/>
                  <a:gd name="T83" fmla="*/ 1 h 268"/>
                  <a:gd name="T84" fmla="*/ 0 w 793"/>
                  <a:gd name="T85" fmla="*/ 1 h 268"/>
                  <a:gd name="T86" fmla="*/ 0 w 793"/>
                  <a:gd name="T87" fmla="*/ 1 h 268"/>
                  <a:gd name="T88" fmla="*/ 0 w 793"/>
                  <a:gd name="T89" fmla="*/ 1 h 268"/>
                  <a:gd name="T90" fmla="*/ 0 w 793"/>
                  <a:gd name="T91" fmla="*/ 1 h 268"/>
                  <a:gd name="T92" fmla="*/ 0 w 793"/>
                  <a:gd name="T93" fmla="*/ 1 h 268"/>
                  <a:gd name="T94" fmla="*/ 0 w 793"/>
                  <a:gd name="T95" fmla="*/ 1 h 268"/>
                  <a:gd name="T96" fmla="*/ 0 w 793"/>
                  <a:gd name="T97" fmla="*/ 1 h 268"/>
                  <a:gd name="T98" fmla="*/ 0 w 793"/>
                  <a:gd name="T99" fmla="*/ 1 h 268"/>
                  <a:gd name="T100" fmla="*/ 0 w 793"/>
                  <a:gd name="T101" fmla="*/ 1 h 268"/>
                  <a:gd name="T102" fmla="*/ 0 w 793"/>
                  <a:gd name="T103" fmla="*/ 1 h 268"/>
                  <a:gd name="T104" fmla="*/ 0 w 793"/>
                  <a:gd name="T105" fmla="*/ 1 h 268"/>
                  <a:gd name="T106" fmla="*/ 0 w 793"/>
                  <a:gd name="T107" fmla="*/ 1 h 268"/>
                  <a:gd name="T108" fmla="*/ 0 w 793"/>
                  <a:gd name="T109" fmla="*/ 1 h 268"/>
                  <a:gd name="T110" fmla="*/ 0 w 793"/>
                  <a:gd name="T111" fmla="*/ 1 h 268"/>
                  <a:gd name="T112" fmla="*/ 0 w 793"/>
                  <a:gd name="T113" fmla="*/ 1 h 268"/>
                  <a:gd name="T114" fmla="*/ 0 w 793"/>
                  <a:gd name="T115" fmla="*/ 1 h 268"/>
                  <a:gd name="T116" fmla="*/ 0 w 793"/>
                  <a:gd name="T117" fmla="*/ 1 h 26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93"/>
                  <a:gd name="T178" fmla="*/ 0 h 268"/>
                  <a:gd name="T179" fmla="*/ 793 w 793"/>
                  <a:gd name="T180" fmla="*/ 268 h 26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93" h="268">
                    <a:moveTo>
                      <a:pt x="187" y="159"/>
                    </a:moveTo>
                    <a:lnTo>
                      <a:pt x="154" y="141"/>
                    </a:lnTo>
                    <a:lnTo>
                      <a:pt x="124" y="125"/>
                    </a:lnTo>
                    <a:lnTo>
                      <a:pt x="99" y="109"/>
                    </a:lnTo>
                    <a:lnTo>
                      <a:pt x="76" y="91"/>
                    </a:lnTo>
                    <a:lnTo>
                      <a:pt x="56" y="73"/>
                    </a:lnTo>
                    <a:lnTo>
                      <a:pt x="36" y="52"/>
                    </a:lnTo>
                    <a:lnTo>
                      <a:pt x="18" y="27"/>
                    </a:lnTo>
                    <a:lnTo>
                      <a:pt x="0" y="0"/>
                    </a:lnTo>
                    <a:lnTo>
                      <a:pt x="0" y="104"/>
                    </a:lnTo>
                    <a:lnTo>
                      <a:pt x="12" y="120"/>
                    </a:lnTo>
                    <a:lnTo>
                      <a:pt x="26" y="135"/>
                    </a:lnTo>
                    <a:lnTo>
                      <a:pt x="39" y="148"/>
                    </a:lnTo>
                    <a:lnTo>
                      <a:pt x="53" y="161"/>
                    </a:lnTo>
                    <a:lnTo>
                      <a:pt x="66" y="172"/>
                    </a:lnTo>
                    <a:lnTo>
                      <a:pt x="79" y="182"/>
                    </a:lnTo>
                    <a:lnTo>
                      <a:pt x="94" y="191"/>
                    </a:lnTo>
                    <a:lnTo>
                      <a:pt x="109" y="199"/>
                    </a:lnTo>
                    <a:lnTo>
                      <a:pt x="124" y="208"/>
                    </a:lnTo>
                    <a:lnTo>
                      <a:pt x="141" y="214"/>
                    </a:lnTo>
                    <a:lnTo>
                      <a:pt x="157" y="221"/>
                    </a:lnTo>
                    <a:lnTo>
                      <a:pt x="173" y="227"/>
                    </a:lnTo>
                    <a:lnTo>
                      <a:pt x="191" y="232"/>
                    </a:lnTo>
                    <a:lnTo>
                      <a:pt x="209" y="238"/>
                    </a:lnTo>
                    <a:lnTo>
                      <a:pt x="227" y="243"/>
                    </a:lnTo>
                    <a:lnTo>
                      <a:pt x="246" y="248"/>
                    </a:lnTo>
                    <a:lnTo>
                      <a:pt x="276" y="253"/>
                    </a:lnTo>
                    <a:lnTo>
                      <a:pt x="307" y="258"/>
                    </a:lnTo>
                    <a:lnTo>
                      <a:pt x="340" y="261"/>
                    </a:lnTo>
                    <a:lnTo>
                      <a:pt x="372" y="264"/>
                    </a:lnTo>
                    <a:lnTo>
                      <a:pt x="406" y="266"/>
                    </a:lnTo>
                    <a:lnTo>
                      <a:pt x="439" y="268"/>
                    </a:lnTo>
                    <a:lnTo>
                      <a:pt x="473" y="268"/>
                    </a:lnTo>
                    <a:lnTo>
                      <a:pt x="507" y="268"/>
                    </a:lnTo>
                    <a:lnTo>
                      <a:pt x="543" y="266"/>
                    </a:lnTo>
                    <a:lnTo>
                      <a:pt x="577" y="263"/>
                    </a:lnTo>
                    <a:lnTo>
                      <a:pt x="613" y="260"/>
                    </a:lnTo>
                    <a:lnTo>
                      <a:pt x="649" y="253"/>
                    </a:lnTo>
                    <a:lnTo>
                      <a:pt x="684" y="247"/>
                    </a:lnTo>
                    <a:lnTo>
                      <a:pt x="722" y="238"/>
                    </a:lnTo>
                    <a:lnTo>
                      <a:pt x="757" y="229"/>
                    </a:lnTo>
                    <a:lnTo>
                      <a:pt x="793" y="217"/>
                    </a:lnTo>
                    <a:lnTo>
                      <a:pt x="786" y="165"/>
                    </a:lnTo>
                    <a:lnTo>
                      <a:pt x="744" y="174"/>
                    </a:lnTo>
                    <a:lnTo>
                      <a:pt x="704" y="180"/>
                    </a:lnTo>
                    <a:lnTo>
                      <a:pt x="667" y="185"/>
                    </a:lnTo>
                    <a:lnTo>
                      <a:pt x="628" y="188"/>
                    </a:lnTo>
                    <a:lnTo>
                      <a:pt x="592" y="191"/>
                    </a:lnTo>
                    <a:lnTo>
                      <a:pt x="556" y="193"/>
                    </a:lnTo>
                    <a:lnTo>
                      <a:pt x="521" y="193"/>
                    </a:lnTo>
                    <a:lnTo>
                      <a:pt x="485" y="193"/>
                    </a:lnTo>
                    <a:lnTo>
                      <a:pt x="450" y="191"/>
                    </a:lnTo>
                    <a:lnTo>
                      <a:pt x="415" y="188"/>
                    </a:lnTo>
                    <a:lnTo>
                      <a:pt x="379" y="187"/>
                    </a:lnTo>
                    <a:lnTo>
                      <a:pt x="342" y="182"/>
                    </a:lnTo>
                    <a:lnTo>
                      <a:pt x="304" y="177"/>
                    </a:lnTo>
                    <a:lnTo>
                      <a:pt x="267" y="172"/>
                    </a:lnTo>
                    <a:lnTo>
                      <a:pt x="227" y="165"/>
                    </a:lnTo>
                    <a:lnTo>
                      <a:pt x="187" y="159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24" name="Freeform 267"/>
              <p:cNvSpPr>
                <a:spLocks/>
              </p:cNvSpPr>
              <p:nvPr/>
            </p:nvSpPr>
            <p:spPr bwMode="auto">
              <a:xfrm>
                <a:off x="4005" y="3129"/>
                <a:ext cx="183" cy="112"/>
              </a:xfrm>
              <a:custGeom>
                <a:avLst/>
                <a:gdLst>
                  <a:gd name="T0" fmla="*/ 0 w 367"/>
                  <a:gd name="T1" fmla="*/ 1 h 222"/>
                  <a:gd name="T2" fmla="*/ 0 w 367"/>
                  <a:gd name="T3" fmla="*/ 0 h 222"/>
                  <a:gd name="T4" fmla="*/ 0 w 367"/>
                  <a:gd name="T5" fmla="*/ 1 h 222"/>
                  <a:gd name="T6" fmla="*/ 0 w 367"/>
                  <a:gd name="T7" fmla="*/ 1 h 222"/>
                  <a:gd name="T8" fmla="*/ 0 w 367"/>
                  <a:gd name="T9" fmla="*/ 1 h 222"/>
                  <a:gd name="T10" fmla="*/ 0 w 367"/>
                  <a:gd name="T11" fmla="*/ 1 h 222"/>
                  <a:gd name="T12" fmla="*/ 0 w 367"/>
                  <a:gd name="T13" fmla="*/ 1 h 222"/>
                  <a:gd name="T14" fmla="*/ 0 w 367"/>
                  <a:gd name="T15" fmla="*/ 1 h 222"/>
                  <a:gd name="T16" fmla="*/ 0 w 367"/>
                  <a:gd name="T17" fmla="*/ 1 h 222"/>
                  <a:gd name="T18" fmla="*/ 0 w 367"/>
                  <a:gd name="T19" fmla="*/ 1 h 222"/>
                  <a:gd name="T20" fmla="*/ 0 w 367"/>
                  <a:gd name="T21" fmla="*/ 1 h 222"/>
                  <a:gd name="T22" fmla="*/ 0 w 367"/>
                  <a:gd name="T23" fmla="*/ 1 h 222"/>
                  <a:gd name="T24" fmla="*/ 0 w 367"/>
                  <a:gd name="T25" fmla="*/ 1 h 222"/>
                  <a:gd name="T26" fmla="*/ 0 w 367"/>
                  <a:gd name="T27" fmla="*/ 1 h 222"/>
                  <a:gd name="T28" fmla="*/ 0 w 367"/>
                  <a:gd name="T29" fmla="*/ 1 h 222"/>
                  <a:gd name="T30" fmla="*/ 0 w 367"/>
                  <a:gd name="T31" fmla="*/ 1 h 222"/>
                  <a:gd name="T32" fmla="*/ 0 w 367"/>
                  <a:gd name="T33" fmla="*/ 1 h 222"/>
                  <a:gd name="T34" fmla="*/ 0 w 367"/>
                  <a:gd name="T35" fmla="*/ 1 h 222"/>
                  <a:gd name="T36" fmla="*/ 0 w 367"/>
                  <a:gd name="T37" fmla="*/ 1 h 222"/>
                  <a:gd name="T38" fmla="*/ 0 w 367"/>
                  <a:gd name="T39" fmla="*/ 1 h 222"/>
                  <a:gd name="T40" fmla="*/ 0 w 367"/>
                  <a:gd name="T41" fmla="*/ 1 h 222"/>
                  <a:gd name="T42" fmla="*/ 0 w 367"/>
                  <a:gd name="T43" fmla="*/ 1 h 222"/>
                  <a:gd name="T44" fmla="*/ 0 w 367"/>
                  <a:gd name="T45" fmla="*/ 1 h 222"/>
                  <a:gd name="T46" fmla="*/ 0 w 367"/>
                  <a:gd name="T47" fmla="*/ 1 h 222"/>
                  <a:gd name="T48" fmla="*/ 0 w 367"/>
                  <a:gd name="T49" fmla="*/ 1 h 222"/>
                  <a:gd name="T50" fmla="*/ 0 w 367"/>
                  <a:gd name="T51" fmla="*/ 1 h 222"/>
                  <a:gd name="T52" fmla="*/ 0 w 367"/>
                  <a:gd name="T53" fmla="*/ 1 h 222"/>
                  <a:gd name="T54" fmla="*/ 0 w 367"/>
                  <a:gd name="T55" fmla="*/ 1 h 222"/>
                  <a:gd name="T56" fmla="*/ 0 w 367"/>
                  <a:gd name="T57" fmla="*/ 1 h 222"/>
                  <a:gd name="T58" fmla="*/ 0 w 367"/>
                  <a:gd name="T59" fmla="*/ 1 h 222"/>
                  <a:gd name="T60" fmla="*/ 0 w 367"/>
                  <a:gd name="T61" fmla="*/ 1 h 222"/>
                  <a:gd name="T62" fmla="*/ 0 w 367"/>
                  <a:gd name="T63" fmla="*/ 1 h 222"/>
                  <a:gd name="T64" fmla="*/ 0 w 367"/>
                  <a:gd name="T65" fmla="*/ 1 h 222"/>
                  <a:gd name="T66" fmla="*/ 0 w 367"/>
                  <a:gd name="T67" fmla="*/ 1 h 222"/>
                  <a:gd name="T68" fmla="*/ 0 w 367"/>
                  <a:gd name="T69" fmla="*/ 1 h 222"/>
                  <a:gd name="T70" fmla="*/ 0 w 367"/>
                  <a:gd name="T71" fmla="*/ 1 h 222"/>
                  <a:gd name="T72" fmla="*/ 0 w 367"/>
                  <a:gd name="T73" fmla="*/ 1 h 2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67"/>
                  <a:gd name="T112" fmla="*/ 0 h 222"/>
                  <a:gd name="T113" fmla="*/ 367 w 367"/>
                  <a:gd name="T114" fmla="*/ 222 h 2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67" h="222">
                    <a:moveTo>
                      <a:pt x="55" y="57"/>
                    </a:moveTo>
                    <a:lnTo>
                      <a:pt x="5" y="0"/>
                    </a:lnTo>
                    <a:lnTo>
                      <a:pt x="0" y="75"/>
                    </a:lnTo>
                    <a:lnTo>
                      <a:pt x="42" y="122"/>
                    </a:lnTo>
                    <a:lnTo>
                      <a:pt x="61" y="133"/>
                    </a:lnTo>
                    <a:lnTo>
                      <a:pt x="81" y="143"/>
                    </a:lnTo>
                    <a:lnTo>
                      <a:pt x="100" y="152"/>
                    </a:lnTo>
                    <a:lnTo>
                      <a:pt x="120" y="161"/>
                    </a:lnTo>
                    <a:lnTo>
                      <a:pt x="139" y="169"/>
                    </a:lnTo>
                    <a:lnTo>
                      <a:pt x="158" y="175"/>
                    </a:lnTo>
                    <a:lnTo>
                      <a:pt x="178" y="182"/>
                    </a:lnTo>
                    <a:lnTo>
                      <a:pt x="199" y="187"/>
                    </a:lnTo>
                    <a:lnTo>
                      <a:pt x="218" y="191"/>
                    </a:lnTo>
                    <a:lnTo>
                      <a:pt x="237" y="196"/>
                    </a:lnTo>
                    <a:lnTo>
                      <a:pt x="257" y="201"/>
                    </a:lnTo>
                    <a:lnTo>
                      <a:pt x="277" y="204"/>
                    </a:lnTo>
                    <a:lnTo>
                      <a:pt x="298" y="209"/>
                    </a:lnTo>
                    <a:lnTo>
                      <a:pt x="319" y="214"/>
                    </a:lnTo>
                    <a:lnTo>
                      <a:pt x="340" y="217"/>
                    </a:lnTo>
                    <a:lnTo>
                      <a:pt x="362" y="222"/>
                    </a:lnTo>
                    <a:lnTo>
                      <a:pt x="367" y="140"/>
                    </a:lnTo>
                    <a:lnTo>
                      <a:pt x="351" y="135"/>
                    </a:lnTo>
                    <a:lnTo>
                      <a:pt x="334" y="131"/>
                    </a:lnTo>
                    <a:lnTo>
                      <a:pt x="316" y="128"/>
                    </a:lnTo>
                    <a:lnTo>
                      <a:pt x="298" y="125"/>
                    </a:lnTo>
                    <a:lnTo>
                      <a:pt x="280" y="122"/>
                    </a:lnTo>
                    <a:lnTo>
                      <a:pt x="261" y="117"/>
                    </a:lnTo>
                    <a:lnTo>
                      <a:pt x="242" y="114"/>
                    </a:lnTo>
                    <a:lnTo>
                      <a:pt x="221" y="110"/>
                    </a:lnTo>
                    <a:lnTo>
                      <a:pt x="201" y="105"/>
                    </a:lnTo>
                    <a:lnTo>
                      <a:pt x="181" y="102"/>
                    </a:lnTo>
                    <a:lnTo>
                      <a:pt x="160" y="96"/>
                    </a:lnTo>
                    <a:lnTo>
                      <a:pt x="139" y="91"/>
                    </a:lnTo>
                    <a:lnTo>
                      <a:pt x="118" y="83"/>
                    </a:lnTo>
                    <a:lnTo>
                      <a:pt x="97" y="76"/>
                    </a:lnTo>
                    <a:lnTo>
                      <a:pt x="76" y="66"/>
                    </a:lnTo>
                    <a:lnTo>
                      <a:pt x="55" y="57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25" name="Freeform 268"/>
              <p:cNvSpPr>
                <a:spLocks/>
              </p:cNvSpPr>
              <p:nvPr/>
            </p:nvSpPr>
            <p:spPr bwMode="auto">
              <a:xfrm>
                <a:off x="4025" y="3148"/>
                <a:ext cx="137" cy="86"/>
              </a:xfrm>
              <a:custGeom>
                <a:avLst/>
                <a:gdLst>
                  <a:gd name="T0" fmla="*/ 0 w 276"/>
                  <a:gd name="T1" fmla="*/ 1 h 172"/>
                  <a:gd name="T2" fmla="*/ 0 w 276"/>
                  <a:gd name="T3" fmla="*/ 1 h 172"/>
                  <a:gd name="T4" fmla="*/ 0 w 276"/>
                  <a:gd name="T5" fmla="*/ 1 h 172"/>
                  <a:gd name="T6" fmla="*/ 0 w 276"/>
                  <a:gd name="T7" fmla="*/ 1 h 172"/>
                  <a:gd name="T8" fmla="*/ 0 w 276"/>
                  <a:gd name="T9" fmla="*/ 1 h 172"/>
                  <a:gd name="T10" fmla="*/ 0 w 276"/>
                  <a:gd name="T11" fmla="*/ 1 h 172"/>
                  <a:gd name="T12" fmla="*/ 0 w 276"/>
                  <a:gd name="T13" fmla="*/ 1 h 172"/>
                  <a:gd name="T14" fmla="*/ 0 w 276"/>
                  <a:gd name="T15" fmla="*/ 1 h 172"/>
                  <a:gd name="T16" fmla="*/ 0 w 276"/>
                  <a:gd name="T17" fmla="*/ 1 h 172"/>
                  <a:gd name="T18" fmla="*/ 0 w 276"/>
                  <a:gd name="T19" fmla="*/ 1 h 172"/>
                  <a:gd name="T20" fmla="*/ 0 w 276"/>
                  <a:gd name="T21" fmla="*/ 1 h 172"/>
                  <a:gd name="T22" fmla="*/ 0 w 276"/>
                  <a:gd name="T23" fmla="*/ 1 h 172"/>
                  <a:gd name="T24" fmla="*/ 0 w 276"/>
                  <a:gd name="T25" fmla="*/ 1 h 172"/>
                  <a:gd name="T26" fmla="*/ 0 w 276"/>
                  <a:gd name="T27" fmla="*/ 1 h 172"/>
                  <a:gd name="T28" fmla="*/ 0 w 276"/>
                  <a:gd name="T29" fmla="*/ 1 h 172"/>
                  <a:gd name="T30" fmla="*/ 0 w 276"/>
                  <a:gd name="T31" fmla="*/ 1 h 172"/>
                  <a:gd name="T32" fmla="*/ 0 w 276"/>
                  <a:gd name="T33" fmla="*/ 0 h 172"/>
                  <a:gd name="T34" fmla="*/ 0 w 276"/>
                  <a:gd name="T35" fmla="*/ 1 h 172"/>
                  <a:gd name="T36" fmla="*/ 0 w 276"/>
                  <a:gd name="T37" fmla="*/ 1 h 172"/>
                  <a:gd name="T38" fmla="*/ 0 w 276"/>
                  <a:gd name="T39" fmla="*/ 1 h 172"/>
                  <a:gd name="T40" fmla="*/ 0 w 276"/>
                  <a:gd name="T41" fmla="*/ 1 h 172"/>
                  <a:gd name="T42" fmla="*/ 0 w 276"/>
                  <a:gd name="T43" fmla="*/ 1 h 172"/>
                  <a:gd name="T44" fmla="*/ 0 w 276"/>
                  <a:gd name="T45" fmla="*/ 1 h 172"/>
                  <a:gd name="T46" fmla="*/ 0 w 276"/>
                  <a:gd name="T47" fmla="*/ 1 h 172"/>
                  <a:gd name="T48" fmla="*/ 0 w 276"/>
                  <a:gd name="T49" fmla="*/ 1 h 172"/>
                  <a:gd name="T50" fmla="*/ 0 w 276"/>
                  <a:gd name="T51" fmla="*/ 1 h 172"/>
                  <a:gd name="T52" fmla="*/ 0 w 276"/>
                  <a:gd name="T53" fmla="*/ 1 h 172"/>
                  <a:gd name="T54" fmla="*/ 0 w 276"/>
                  <a:gd name="T55" fmla="*/ 1 h 172"/>
                  <a:gd name="T56" fmla="*/ 0 w 276"/>
                  <a:gd name="T57" fmla="*/ 1 h 172"/>
                  <a:gd name="T58" fmla="*/ 0 w 276"/>
                  <a:gd name="T59" fmla="*/ 1 h 172"/>
                  <a:gd name="T60" fmla="*/ 0 w 276"/>
                  <a:gd name="T61" fmla="*/ 1 h 172"/>
                  <a:gd name="T62" fmla="*/ 0 w 276"/>
                  <a:gd name="T63" fmla="*/ 1 h 172"/>
                  <a:gd name="T64" fmla="*/ 0 w 276"/>
                  <a:gd name="T65" fmla="*/ 1 h 172"/>
                  <a:gd name="T66" fmla="*/ 0 w 276"/>
                  <a:gd name="T67" fmla="*/ 1 h 172"/>
                  <a:gd name="T68" fmla="*/ 0 w 276"/>
                  <a:gd name="T69" fmla="*/ 1 h 1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76"/>
                  <a:gd name="T106" fmla="*/ 0 h 172"/>
                  <a:gd name="T107" fmla="*/ 276 w 276"/>
                  <a:gd name="T108" fmla="*/ 172 h 1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76" h="172">
                    <a:moveTo>
                      <a:pt x="271" y="107"/>
                    </a:moveTo>
                    <a:lnTo>
                      <a:pt x="256" y="106"/>
                    </a:lnTo>
                    <a:lnTo>
                      <a:pt x="241" y="103"/>
                    </a:lnTo>
                    <a:lnTo>
                      <a:pt x="225" y="99"/>
                    </a:lnTo>
                    <a:lnTo>
                      <a:pt x="209" y="96"/>
                    </a:lnTo>
                    <a:lnTo>
                      <a:pt x="192" y="91"/>
                    </a:lnTo>
                    <a:lnTo>
                      <a:pt x="176" y="86"/>
                    </a:lnTo>
                    <a:lnTo>
                      <a:pt x="158" y="81"/>
                    </a:lnTo>
                    <a:lnTo>
                      <a:pt x="142" y="75"/>
                    </a:lnTo>
                    <a:lnTo>
                      <a:pt x="124" y="67"/>
                    </a:lnTo>
                    <a:lnTo>
                      <a:pt x="106" y="60"/>
                    </a:lnTo>
                    <a:lnTo>
                      <a:pt x="88" y="52"/>
                    </a:lnTo>
                    <a:lnTo>
                      <a:pt x="72" y="42"/>
                    </a:lnTo>
                    <a:lnTo>
                      <a:pt x="54" y="33"/>
                    </a:lnTo>
                    <a:lnTo>
                      <a:pt x="36" y="23"/>
                    </a:lnTo>
                    <a:lnTo>
                      <a:pt x="18" y="12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18" y="88"/>
                    </a:lnTo>
                    <a:lnTo>
                      <a:pt x="36" y="99"/>
                    </a:lnTo>
                    <a:lnTo>
                      <a:pt x="52" y="109"/>
                    </a:lnTo>
                    <a:lnTo>
                      <a:pt x="70" y="117"/>
                    </a:lnTo>
                    <a:lnTo>
                      <a:pt x="88" y="125"/>
                    </a:lnTo>
                    <a:lnTo>
                      <a:pt x="104" y="133"/>
                    </a:lnTo>
                    <a:lnTo>
                      <a:pt x="122" y="141"/>
                    </a:lnTo>
                    <a:lnTo>
                      <a:pt x="140" y="148"/>
                    </a:lnTo>
                    <a:lnTo>
                      <a:pt x="157" y="154"/>
                    </a:lnTo>
                    <a:lnTo>
                      <a:pt x="174" y="159"/>
                    </a:lnTo>
                    <a:lnTo>
                      <a:pt x="191" y="163"/>
                    </a:lnTo>
                    <a:lnTo>
                      <a:pt x="209" y="167"/>
                    </a:lnTo>
                    <a:lnTo>
                      <a:pt x="225" y="169"/>
                    </a:lnTo>
                    <a:lnTo>
                      <a:pt x="241" y="172"/>
                    </a:lnTo>
                    <a:lnTo>
                      <a:pt x="259" y="172"/>
                    </a:lnTo>
                    <a:lnTo>
                      <a:pt x="276" y="172"/>
                    </a:lnTo>
                    <a:lnTo>
                      <a:pt x="271" y="107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26" name="Freeform 269"/>
              <p:cNvSpPr>
                <a:spLocks/>
              </p:cNvSpPr>
              <p:nvPr/>
            </p:nvSpPr>
            <p:spPr bwMode="auto">
              <a:xfrm>
                <a:off x="4029" y="3151"/>
                <a:ext cx="129" cy="83"/>
              </a:xfrm>
              <a:custGeom>
                <a:avLst/>
                <a:gdLst>
                  <a:gd name="T0" fmla="*/ 1 w 258"/>
                  <a:gd name="T1" fmla="*/ 1 h 165"/>
                  <a:gd name="T2" fmla="*/ 1 w 258"/>
                  <a:gd name="T3" fmla="*/ 1 h 165"/>
                  <a:gd name="T4" fmla="*/ 1 w 258"/>
                  <a:gd name="T5" fmla="*/ 1 h 165"/>
                  <a:gd name="T6" fmla="*/ 1 w 258"/>
                  <a:gd name="T7" fmla="*/ 1 h 165"/>
                  <a:gd name="T8" fmla="*/ 1 w 258"/>
                  <a:gd name="T9" fmla="*/ 1 h 165"/>
                  <a:gd name="T10" fmla="*/ 1 w 258"/>
                  <a:gd name="T11" fmla="*/ 1 h 165"/>
                  <a:gd name="T12" fmla="*/ 1 w 258"/>
                  <a:gd name="T13" fmla="*/ 1 h 165"/>
                  <a:gd name="T14" fmla="*/ 1 w 258"/>
                  <a:gd name="T15" fmla="*/ 1 h 165"/>
                  <a:gd name="T16" fmla="*/ 1 w 258"/>
                  <a:gd name="T17" fmla="*/ 1 h 165"/>
                  <a:gd name="T18" fmla="*/ 1 w 258"/>
                  <a:gd name="T19" fmla="*/ 1 h 165"/>
                  <a:gd name="T20" fmla="*/ 1 w 258"/>
                  <a:gd name="T21" fmla="*/ 1 h 165"/>
                  <a:gd name="T22" fmla="*/ 1 w 258"/>
                  <a:gd name="T23" fmla="*/ 1 h 165"/>
                  <a:gd name="T24" fmla="*/ 1 w 258"/>
                  <a:gd name="T25" fmla="*/ 1 h 165"/>
                  <a:gd name="T26" fmla="*/ 1 w 258"/>
                  <a:gd name="T27" fmla="*/ 1 h 165"/>
                  <a:gd name="T28" fmla="*/ 1 w 258"/>
                  <a:gd name="T29" fmla="*/ 1 h 165"/>
                  <a:gd name="T30" fmla="*/ 1 w 258"/>
                  <a:gd name="T31" fmla="*/ 1 h 165"/>
                  <a:gd name="T32" fmla="*/ 0 w 258"/>
                  <a:gd name="T33" fmla="*/ 0 h 165"/>
                  <a:gd name="T34" fmla="*/ 0 w 258"/>
                  <a:gd name="T35" fmla="*/ 1 h 165"/>
                  <a:gd name="T36" fmla="*/ 0 w 258"/>
                  <a:gd name="T37" fmla="*/ 1 h 165"/>
                  <a:gd name="T38" fmla="*/ 0 w 258"/>
                  <a:gd name="T39" fmla="*/ 1 h 165"/>
                  <a:gd name="T40" fmla="*/ 0 w 258"/>
                  <a:gd name="T41" fmla="*/ 1 h 165"/>
                  <a:gd name="T42" fmla="*/ 1 w 258"/>
                  <a:gd name="T43" fmla="*/ 1 h 165"/>
                  <a:gd name="T44" fmla="*/ 1 w 258"/>
                  <a:gd name="T45" fmla="*/ 1 h 165"/>
                  <a:gd name="T46" fmla="*/ 1 w 258"/>
                  <a:gd name="T47" fmla="*/ 1 h 165"/>
                  <a:gd name="T48" fmla="*/ 1 w 258"/>
                  <a:gd name="T49" fmla="*/ 1 h 165"/>
                  <a:gd name="T50" fmla="*/ 1 w 258"/>
                  <a:gd name="T51" fmla="*/ 1 h 165"/>
                  <a:gd name="T52" fmla="*/ 1 w 258"/>
                  <a:gd name="T53" fmla="*/ 1 h 165"/>
                  <a:gd name="T54" fmla="*/ 1 w 258"/>
                  <a:gd name="T55" fmla="*/ 1 h 165"/>
                  <a:gd name="T56" fmla="*/ 1 w 258"/>
                  <a:gd name="T57" fmla="*/ 1 h 165"/>
                  <a:gd name="T58" fmla="*/ 1 w 258"/>
                  <a:gd name="T59" fmla="*/ 1 h 165"/>
                  <a:gd name="T60" fmla="*/ 1 w 258"/>
                  <a:gd name="T61" fmla="*/ 1 h 165"/>
                  <a:gd name="T62" fmla="*/ 1 w 258"/>
                  <a:gd name="T63" fmla="*/ 1 h 165"/>
                  <a:gd name="T64" fmla="*/ 1 w 258"/>
                  <a:gd name="T65" fmla="*/ 1 h 165"/>
                  <a:gd name="T66" fmla="*/ 1 w 258"/>
                  <a:gd name="T67" fmla="*/ 1 h 165"/>
                  <a:gd name="T68" fmla="*/ 1 w 258"/>
                  <a:gd name="T69" fmla="*/ 1 h 165"/>
                  <a:gd name="T70" fmla="*/ 1 w 258"/>
                  <a:gd name="T71" fmla="*/ 1 h 165"/>
                  <a:gd name="T72" fmla="*/ 1 w 258"/>
                  <a:gd name="T73" fmla="*/ 1 h 165"/>
                  <a:gd name="T74" fmla="*/ 1 w 258"/>
                  <a:gd name="T75" fmla="*/ 1 h 165"/>
                  <a:gd name="T76" fmla="*/ 1 w 258"/>
                  <a:gd name="T77" fmla="*/ 1 h 165"/>
                  <a:gd name="T78" fmla="*/ 1 w 258"/>
                  <a:gd name="T79" fmla="*/ 1 h 165"/>
                  <a:gd name="T80" fmla="*/ 1 w 258"/>
                  <a:gd name="T81" fmla="*/ 1 h 16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58"/>
                  <a:gd name="T124" fmla="*/ 0 h 165"/>
                  <a:gd name="T125" fmla="*/ 258 w 258"/>
                  <a:gd name="T126" fmla="*/ 165 h 16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58" h="165">
                    <a:moveTo>
                      <a:pt x="255" y="100"/>
                    </a:moveTo>
                    <a:lnTo>
                      <a:pt x="240" y="99"/>
                    </a:lnTo>
                    <a:lnTo>
                      <a:pt x="227" y="96"/>
                    </a:lnTo>
                    <a:lnTo>
                      <a:pt x="212" y="92"/>
                    </a:lnTo>
                    <a:lnTo>
                      <a:pt x="195" y="89"/>
                    </a:lnTo>
                    <a:lnTo>
                      <a:pt x="180" y="84"/>
                    </a:lnTo>
                    <a:lnTo>
                      <a:pt x="164" y="81"/>
                    </a:lnTo>
                    <a:lnTo>
                      <a:pt x="149" y="74"/>
                    </a:lnTo>
                    <a:lnTo>
                      <a:pt x="133" y="70"/>
                    </a:lnTo>
                    <a:lnTo>
                      <a:pt x="116" y="63"/>
                    </a:lnTo>
                    <a:lnTo>
                      <a:pt x="100" y="55"/>
                    </a:lnTo>
                    <a:lnTo>
                      <a:pt x="83" y="48"/>
                    </a:lnTo>
                    <a:lnTo>
                      <a:pt x="67" y="39"/>
                    </a:lnTo>
                    <a:lnTo>
                      <a:pt x="49" y="31"/>
                    </a:lnTo>
                    <a:lnTo>
                      <a:pt x="33" y="21"/>
                    </a:lnTo>
                    <a:lnTo>
                      <a:pt x="16" y="11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0" y="39"/>
                    </a:lnTo>
                    <a:lnTo>
                      <a:pt x="0" y="58"/>
                    </a:lnTo>
                    <a:lnTo>
                      <a:pt x="0" y="78"/>
                    </a:lnTo>
                    <a:lnTo>
                      <a:pt x="16" y="87"/>
                    </a:lnTo>
                    <a:lnTo>
                      <a:pt x="33" y="97"/>
                    </a:lnTo>
                    <a:lnTo>
                      <a:pt x="49" y="105"/>
                    </a:lnTo>
                    <a:lnTo>
                      <a:pt x="66" y="113"/>
                    </a:lnTo>
                    <a:lnTo>
                      <a:pt x="82" y="121"/>
                    </a:lnTo>
                    <a:lnTo>
                      <a:pt x="98" y="128"/>
                    </a:lnTo>
                    <a:lnTo>
                      <a:pt x="115" y="136"/>
                    </a:lnTo>
                    <a:lnTo>
                      <a:pt x="131" y="141"/>
                    </a:lnTo>
                    <a:lnTo>
                      <a:pt x="148" y="147"/>
                    </a:lnTo>
                    <a:lnTo>
                      <a:pt x="162" y="152"/>
                    </a:lnTo>
                    <a:lnTo>
                      <a:pt x="179" y="156"/>
                    </a:lnTo>
                    <a:lnTo>
                      <a:pt x="195" y="159"/>
                    </a:lnTo>
                    <a:lnTo>
                      <a:pt x="210" y="162"/>
                    </a:lnTo>
                    <a:lnTo>
                      <a:pt x="227" y="164"/>
                    </a:lnTo>
                    <a:lnTo>
                      <a:pt x="241" y="165"/>
                    </a:lnTo>
                    <a:lnTo>
                      <a:pt x="258" y="165"/>
                    </a:lnTo>
                    <a:lnTo>
                      <a:pt x="258" y="149"/>
                    </a:lnTo>
                    <a:lnTo>
                      <a:pt x="258" y="133"/>
                    </a:lnTo>
                    <a:lnTo>
                      <a:pt x="256" y="117"/>
                    </a:lnTo>
                    <a:lnTo>
                      <a:pt x="255" y="100"/>
                    </a:lnTo>
                    <a:close/>
                  </a:path>
                </a:pathLst>
              </a:custGeom>
              <a:solidFill>
                <a:srgbClr val="BC72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27" name="Freeform 270"/>
              <p:cNvSpPr>
                <a:spLocks/>
              </p:cNvSpPr>
              <p:nvPr/>
            </p:nvSpPr>
            <p:spPr bwMode="auto">
              <a:xfrm>
                <a:off x="4034" y="3154"/>
                <a:ext cx="120" cy="79"/>
              </a:xfrm>
              <a:custGeom>
                <a:avLst/>
                <a:gdLst>
                  <a:gd name="T0" fmla="*/ 1 w 240"/>
                  <a:gd name="T1" fmla="*/ 0 h 159"/>
                  <a:gd name="T2" fmla="*/ 1 w 240"/>
                  <a:gd name="T3" fmla="*/ 0 h 159"/>
                  <a:gd name="T4" fmla="*/ 1 w 240"/>
                  <a:gd name="T5" fmla="*/ 0 h 159"/>
                  <a:gd name="T6" fmla="*/ 1 w 240"/>
                  <a:gd name="T7" fmla="*/ 0 h 159"/>
                  <a:gd name="T8" fmla="*/ 1 w 240"/>
                  <a:gd name="T9" fmla="*/ 0 h 159"/>
                  <a:gd name="T10" fmla="*/ 1 w 240"/>
                  <a:gd name="T11" fmla="*/ 0 h 159"/>
                  <a:gd name="T12" fmla="*/ 1 w 240"/>
                  <a:gd name="T13" fmla="*/ 0 h 159"/>
                  <a:gd name="T14" fmla="*/ 1 w 240"/>
                  <a:gd name="T15" fmla="*/ 0 h 159"/>
                  <a:gd name="T16" fmla="*/ 0 w 240"/>
                  <a:gd name="T17" fmla="*/ 0 h 159"/>
                  <a:gd name="T18" fmla="*/ 0 w 240"/>
                  <a:gd name="T19" fmla="*/ 0 h 159"/>
                  <a:gd name="T20" fmla="*/ 0 w 240"/>
                  <a:gd name="T21" fmla="*/ 0 h 159"/>
                  <a:gd name="T22" fmla="*/ 0 w 240"/>
                  <a:gd name="T23" fmla="*/ 0 h 159"/>
                  <a:gd name="T24" fmla="*/ 0 w 240"/>
                  <a:gd name="T25" fmla="*/ 0 h 159"/>
                  <a:gd name="T26" fmla="*/ 1 w 240"/>
                  <a:gd name="T27" fmla="*/ 0 h 159"/>
                  <a:gd name="T28" fmla="*/ 1 w 240"/>
                  <a:gd name="T29" fmla="*/ 0 h 159"/>
                  <a:gd name="T30" fmla="*/ 1 w 240"/>
                  <a:gd name="T31" fmla="*/ 0 h 159"/>
                  <a:gd name="T32" fmla="*/ 1 w 240"/>
                  <a:gd name="T33" fmla="*/ 0 h 159"/>
                  <a:gd name="T34" fmla="*/ 1 w 240"/>
                  <a:gd name="T35" fmla="*/ 0 h 159"/>
                  <a:gd name="T36" fmla="*/ 1 w 240"/>
                  <a:gd name="T37" fmla="*/ 0 h 159"/>
                  <a:gd name="T38" fmla="*/ 1 w 240"/>
                  <a:gd name="T39" fmla="*/ 0 h 159"/>
                  <a:gd name="T40" fmla="*/ 1 w 240"/>
                  <a:gd name="T41" fmla="*/ 0 h 159"/>
                  <a:gd name="T42" fmla="*/ 1 w 240"/>
                  <a:gd name="T43" fmla="*/ 0 h 159"/>
                  <a:gd name="T44" fmla="*/ 1 w 240"/>
                  <a:gd name="T45" fmla="*/ 0 h 159"/>
                  <a:gd name="T46" fmla="*/ 1 w 240"/>
                  <a:gd name="T47" fmla="*/ 0 h 159"/>
                  <a:gd name="T48" fmla="*/ 1 w 240"/>
                  <a:gd name="T49" fmla="*/ 0 h 159"/>
                  <a:gd name="T50" fmla="*/ 1 w 240"/>
                  <a:gd name="T51" fmla="*/ 0 h 159"/>
                  <a:gd name="T52" fmla="*/ 1 w 240"/>
                  <a:gd name="T53" fmla="*/ 0 h 159"/>
                  <a:gd name="T54" fmla="*/ 1 w 240"/>
                  <a:gd name="T55" fmla="*/ 0 h 159"/>
                  <a:gd name="T56" fmla="*/ 1 w 240"/>
                  <a:gd name="T57" fmla="*/ 0 h 159"/>
                  <a:gd name="T58" fmla="*/ 1 w 240"/>
                  <a:gd name="T59" fmla="*/ 0 h 159"/>
                  <a:gd name="T60" fmla="*/ 1 w 240"/>
                  <a:gd name="T61" fmla="*/ 0 h 159"/>
                  <a:gd name="T62" fmla="*/ 1 w 240"/>
                  <a:gd name="T63" fmla="*/ 0 h 159"/>
                  <a:gd name="T64" fmla="*/ 1 w 240"/>
                  <a:gd name="T65" fmla="*/ 0 h 15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0"/>
                  <a:gd name="T100" fmla="*/ 0 h 159"/>
                  <a:gd name="T101" fmla="*/ 240 w 240"/>
                  <a:gd name="T102" fmla="*/ 159 h 15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0" h="159">
                    <a:moveTo>
                      <a:pt x="237" y="94"/>
                    </a:moveTo>
                    <a:lnTo>
                      <a:pt x="211" y="91"/>
                    </a:lnTo>
                    <a:lnTo>
                      <a:pt x="182" y="84"/>
                    </a:lnTo>
                    <a:lnTo>
                      <a:pt x="154" y="76"/>
                    </a:lnTo>
                    <a:lnTo>
                      <a:pt x="124" y="65"/>
                    </a:lnTo>
                    <a:lnTo>
                      <a:pt x="93" y="52"/>
                    </a:lnTo>
                    <a:lnTo>
                      <a:pt x="62" y="37"/>
                    </a:lnTo>
                    <a:lnTo>
                      <a:pt x="30" y="19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0" y="39"/>
                    </a:lnTo>
                    <a:lnTo>
                      <a:pt x="0" y="58"/>
                    </a:lnTo>
                    <a:lnTo>
                      <a:pt x="0" y="78"/>
                    </a:lnTo>
                    <a:lnTo>
                      <a:pt x="15" y="87"/>
                    </a:lnTo>
                    <a:lnTo>
                      <a:pt x="32" y="95"/>
                    </a:lnTo>
                    <a:lnTo>
                      <a:pt x="47" y="103"/>
                    </a:lnTo>
                    <a:lnTo>
                      <a:pt x="62" y="112"/>
                    </a:lnTo>
                    <a:lnTo>
                      <a:pt x="76" y="118"/>
                    </a:lnTo>
                    <a:lnTo>
                      <a:pt x="91" y="125"/>
                    </a:lnTo>
                    <a:lnTo>
                      <a:pt x="106" y="131"/>
                    </a:lnTo>
                    <a:lnTo>
                      <a:pt x="121" y="138"/>
                    </a:lnTo>
                    <a:lnTo>
                      <a:pt x="136" y="142"/>
                    </a:lnTo>
                    <a:lnTo>
                      <a:pt x="151" y="147"/>
                    </a:lnTo>
                    <a:lnTo>
                      <a:pt x="166" y="151"/>
                    </a:lnTo>
                    <a:lnTo>
                      <a:pt x="181" y="154"/>
                    </a:lnTo>
                    <a:lnTo>
                      <a:pt x="196" y="155"/>
                    </a:lnTo>
                    <a:lnTo>
                      <a:pt x="211" y="157"/>
                    </a:lnTo>
                    <a:lnTo>
                      <a:pt x="225" y="159"/>
                    </a:lnTo>
                    <a:lnTo>
                      <a:pt x="240" y="159"/>
                    </a:lnTo>
                    <a:lnTo>
                      <a:pt x="239" y="142"/>
                    </a:lnTo>
                    <a:lnTo>
                      <a:pt x="239" y="126"/>
                    </a:lnTo>
                    <a:lnTo>
                      <a:pt x="239" y="110"/>
                    </a:lnTo>
                    <a:lnTo>
                      <a:pt x="237" y="94"/>
                    </a:lnTo>
                    <a:close/>
                  </a:path>
                </a:pathLst>
              </a:custGeom>
              <a:solidFill>
                <a:srgbClr val="C47A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28" name="Freeform 271"/>
              <p:cNvSpPr>
                <a:spLocks/>
              </p:cNvSpPr>
              <p:nvPr/>
            </p:nvSpPr>
            <p:spPr bwMode="auto">
              <a:xfrm>
                <a:off x="4038" y="3157"/>
                <a:ext cx="112" cy="76"/>
              </a:xfrm>
              <a:custGeom>
                <a:avLst/>
                <a:gdLst>
                  <a:gd name="T0" fmla="*/ 1 w 223"/>
                  <a:gd name="T1" fmla="*/ 1 h 151"/>
                  <a:gd name="T2" fmla="*/ 1 w 223"/>
                  <a:gd name="T3" fmla="*/ 1 h 151"/>
                  <a:gd name="T4" fmla="*/ 1 w 223"/>
                  <a:gd name="T5" fmla="*/ 1 h 151"/>
                  <a:gd name="T6" fmla="*/ 1 w 223"/>
                  <a:gd name="T7" fmla="*/ 1 h 151"/>
                  <a:gd name="T8" fmla="*/ 1 w 223"/>
                  <a:gd name="T9" fmla="*/ 1 h 151"/>
                  <a:gd name="T10" fmla="*/ 1 w 223"/>
                  <a:gd name="T11" fmla="*/ 1 h 151"/>
                  <a:gd name="T12" fmla="*/ 1 w 223"/>
                  <a:gd name="T13" fmla="*/ 1 h 151"/>
                  <a:gd name="T14" fmla="*/ 1 w 223"/>
                  <a:gd name="T15" fmla="*/ 1 h 151"/>
                  <a:gd name="T16" fmla="*/ 0 w 223"/>
                  <a:gd name="T17" fmla="*/ 0 h 151"/>
                  <a:gd name="T18" fmla="*/ 0 w 223"/>
                  <a:gd name="T19" fmla="*/ 1 h 151"/>
                  <a:gd name="T20" fmla="*/ 0 w 223"/>
                  <a:gd name="T21" fmla="*/ 1 h 151"/>
                  <a:gd name="T22" fmla="*/ 0 w 223"/>
                  <a:gd name="T23" fmla="*/ 1 h 151"/>
                  <a:gd name="T24" fmla="*/ 0 w 223"/>
                  <a:gd name="T25" fmla="*/ 1 h 151"/>
                  <a:gd name="T26" fmla="*/ 1 w 223"/>
                  <a:gd name="T27" fmla="*/ 1 h 151"/>
                  <a:gd name="T28" fmla="*/ 1 w 223"/>
                  <a:gd name="T29" fmla="*/ 1 h 151"/>
                  <a:gd name="T30" fmla="*/ 1 w 223"/>
                  <a:gd name="T31" fmla="*/ 1 h 151"/>
                  <a:gd name="T32" fmla="*/ 1 w 223"/>
                  <a:gd name="T33" fmla="*/ 1 h 151"/>
                  <a:gd name="T34" fmla="*/ 1 w 223"/>
                  <a:gd name="T35" fmla="*/ 1 h 151"/>
                  <a:gd name="T36" fmla="*/ 1 w 223"/>
                  <a:gd name="T37" fmla="*/ 1 h 151"/>
                  <a:gd name="T38" fmla="*/ 1 w 223"/>
                  <a:gd name="T39" fmla="*/ 1 h 151"/>
                  <a:gd name="T40" fmla="*/ 1 w 223"/>
                  <a:gd name="T41" fmla="*/ 1 h 151"/>
                  <a:gd name="T42" fmla="*/ 1 w 223"/>
                  <a:gd name="T43" fmla="*/ 1 h 151"/>
                  <a:gd name="T44" fmla="*/ 1 w 223"/>
                  <a:gd name="T45" fmla="*/ 1 h 151"/>
                  <a:gd name="T46" fmla="*/ 1 w 223"/>
                  <a:gd name="T47" fmla="*/ 1 h 151"/>
                  <a:gd name="T48" fmla="*/ 1 w 223"/>
                  <a:gd name="T49" fmla="*/ 1 h 15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23"/>
                  <a:gd name="T76" fmla="*/ 0 h 151"/>
                  <a:gd name="T77" fmla="*/ 223 w 223"/>
                  <a:gd name="T78" fmla="*/ 151 h 15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23" h="151">
                    <a:moveTo>
                      <a:pt x="222" y="86"/>
                    </a:moveTo>
                    <a:lnTo>
                      <a:pt x="198" y="83"/>
                    </a:lnTo>
                    <a:lnTo>
                      <a:pt x="171" y="78"/>
                    </a:lnTo>
                    <a:lnTo>
                      <a:pt x="144" y="70"/>
                    </a:lnTo>
                    <a:lnTo>
                      <a:pt x="116" y="60"/>
                    </a:lnTo>
                    <a:lnTo>
                      <a:pt x="86" y="49"/>
                    </a:lnTo>
                    <a:lnTo>
                      <a:pt x="58" y="36"/>
                    </a:lnTo>
                    <a:lnTo>
                      <a:pt x="28" y="20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0" y="37"/>
                    </a:lnTo>
                    <a:lnTo>
                      <a:pt x="0" y="57"/>
                    </a:lnTo>
                    <a:lnTo>
                      <a:pt x="0" y="76"/>
                    </a:lnTo>
                    <a:lnTo>
                      <a:pt x="30" y="93"/>
                    </a:lnTo>
                    <a:lnTo>
                      <a:pt x="58" y="107"/>
                    </a:lnTo>
                    <a:lnTo>
                      <a:pt x="86" y="120"/>
                    </a:lnTo>
                    <a:lnTo>
                      <a:pt x="115" y="132"/>
                    </a:lnTo>
                    <a:lnTo>
                      <a:pt x="141" y="140"/>
                    </a:lnTo>
                    <a:lnTo>
                      <a:pt x="170" y="146"/>
                    </a:lnTo>
                    <a:lnTo>
                      <a:pt x="197" y="149"/>
                    </a:lnTo>
                    <a:lnTo>
                      <a:pt x="223" y="151"/>
                    </a:lnTo>
                    <a:lnTo>
                      <a:pt x="223" y="135"/>
                    </a:lnTo>
                    <a:lnTo>
                      <a:pt x="223" y="119"/>
                    </a:lnTo>
                    <a:lnTo>
                      <a:pt x="223" y="102"/>
                    </a:lnTo>
                    <a:lnTo>
                      <a:pt x="222" y="86"/>
                    </a:lnTo>
                    <a:close/>
                  </a:path>
                </a:pathLst>
              </a:custGeom>
              <a:solidFill>
                <a:srgbClr val="C982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29" name="Freeform 272"/>
              <p:cNvSpPr>
                <a:spLocks/>
              </p:cNvSpPr>
              <p:nvPr/>
            </p:nvSpPr>
            <p:spPr bwMode="auto">
              <a:xfrm>
                <a:off x="4042" y="3159"/>
                <a:ext cx="104" cy="74"/>
              </a:xfrm>
              <a:custGeom>
                <a:avLst/>
                <a:gdLst>
                  <a:gd name="T0" fmla="*/ 1 w 207"/>
                  <a:gd name="T1" fmla="*/ 1 h 146"/>
                  <a:gd name="T2" fmla="*/ 1 w 207"/>
                  <a:gd name="T3" fmla="*/ 1 h 146"/>
                  <a:gd name="T4" fmla="*/ 1 w 207"/>
                  <a:gd name="T5" fmla="*/ 1 h 146"/>
                  <a:gd name="T6" fmla="*/ 1 w 207"/>
                  <a:gd name="T7" fmla="*/ 1 h 146"/>
                  <a:gd name="T8" fmla="*/ 1 w 207"/>
                  <a:gd name="T9" fmla="*/ 1 h 146"/>
                  <a:gd name="T10" fmla="*/ 1 w 207"/>
                  <a:gd name="T11" fmla="*/ 1 h 146"/>
                  <a:gd name="T12" fmla="*/ 1 w 207"/>
                  <a:gd name="T13" fmla="*/ 1 h 146"/>
                  <a:gd name="T14" fmla="*/ 1 w 207"/>
                  <a:gd name="T15" fmla="*/ 1 h 146"/>
                  <a:gd name="T16" fmla="*/ 0 w 207"/>
                  <a:gd name="T17" fmla="*/ 0 h 146"/>
                  <a:gd name="T18" fmla="*/ 0 w 207"/>
                  <a:gd name="T19" fmla="*/ 1 h 146"/>
                  <a:gd name="T20" fmla="*/ 0 w 207"/>
                  <a:gd name="T21" fmla="*/ 1 h 146"/>
                  <a:gd name="T22" fmla="*/ 0 w 207"/>
                  <a:gd name="T23" fmla="*/ 1 h 146"/>
                  <a:gd name="T24" fmla="*/ 0 w 207"/>
                  <a:gd name="T25" fmla="*/ 1 h 146"/>
                  <a:gd name="T26" fmla="*/ 1 w 207"/>
                  <a:gd name="T27" fmla="*/ 1 h 146"/>
                  <a:gd name="T28" fmla="*/ 1 w 207"/>
                  <a:gd name="T29" fmla="*/ 1 h 146"/>
                  <a:gd name="T30" fmla="*/ 1 w 207"/>
                  <a:gd name="T31" fmla="*/ 1 h 146"/>
                  <a:gd name="T32" fmla="*/ 1 w 207"/>
                  <a:gd name="T33" fmla="*/ 1 h 146"/>
                  <a:gd name="T34" fmla="*/ 1 w 207"/>
                  <a:gd name="T35" fmla="*/ 1 h 146"/>
                  <a:gd name="T36" fmla="*/ 1 w 207"/>
                  <a:gd name="T37" fmla="*/ 1 h 146"/>
                  <a:gd name="T38" fmla="*/ 1 w 207"/>
                  <a:gd name="T39" fmla="*/ 1 h 146"/>
                  <a:gd name="T40" fmla="*/ 1 w 207"/>
                  <a:gd name="T41" fmla="*/ 1 h 146"/>
                  <a:gd name="T42" fmla="*/ 1 w 207"/>
                  <a:gd name="T43" fmla="*/ 1 h 146"/>
                  <a:gd name="T44" fmla="*/ 1 w 207"/>
                  <a:gd name="T45" fmla="*/ 1 h 146"/>
                  <a:gd name="T46" fmla="*/ 1 w 207"/>
                  <a:gd name="T47" fmla="*/ 1 h 146"/>
                  <a:gd name="T48" fmla="*/ 1 w 207"/>
                  <a:gd name="T49" fmla="*/ 1 h 14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7"/>
                  <a:gd name="T76" fmla="*/ 0 h 146"/>
                  <a:gd name="T77" fmla="*/ 207 w 207"/>
                  <a:gd name="T78" fmla="*/ 146 h 14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7" h="146">
                    <a:moveTo>
                      <a:pt x="205" y="81"/>
                    </a:moveTo>
                    <a:lnTo>
                      <a:pt x="183" y="78"/>
                    </a:lnTo>
                    <a:lnTo>
                      <a:pt x="159" y="71"/>
                    </a:lnTo>
                    <a:lnTo>
                      <a:pt x="134" y="65"/>
                    </a:lnTo>
                    <a:lnTo>
                      <a:pt x="107" y="57"/>
                    </a:lnTo>
                    <a:lnTo>
                      <a:pt x="80" y="45"/>
                    </a:lnTo>
                    <a:lnTo>
                      <a:pt x="53" y="32"/>
                    </a:lnTo>
                    <a:lnTo>
                      <a:pt x="27" y="18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0" y="39"/>
                    </a:lnTo>
                    <a:lnTo>
                      <a:pt x="0" y="58"/>
                    </a:lnTo>
                    <a:lnTo>
                      <a:pt x="0" y="78"/>
                    </a:lnTo>
                    <a:lnTo>
                      <a:pt x="27" y="92"/>
                    </a:lnTo>
                    <a:lnTo>
                      <a:pt x="53" y="105"/>
                    </a:lnTo>
                    <a:lnTo>
                      <a:pt x="80" y="117"/>
                    </a:lnTo>
                    <a:lnTo>
                      <a:pt x="106" y="127"/>
                    </a:lnTo>
                    <a:lnTo>
                      <a:pt x="131" y="135"/>
                    </a:lnTo>
                    <a:lnTo>
                      <a:pt x="156" y="141"/>
                    </a:lnTo>
                    <a:lnTo>
                      <a:pt x="182" y="144"/>
                    </a:lnTo>
                    <a:lnTo>
                      <a:pt x="207" y="146"/>
                    </a:lnTo>
                    <a:lnTo>
                      <a:pt x="207" y="130"/>
                    </a:lnTo>
                    <a:lnTo>
                      <a:pt x="207" y="114"/>
                    </a:lnTo>
                    <a:lnTo>
                      <a:pt x="207" y="97"/>
                    </a:lnTo>
                    <a:lnTo>
                      <a:pt x="205" y="81"/>
                    </a:lnTo>
                    <a:close/>
                  </a:path>
                </a:pathLst>
              </a:custGeom>
              <a:solidFill>
                <a:srgbClr val="CE8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30" name="Freeform 273"/>
              <p:cNvSpPr>
                <a:spLocks/>
              </p:cNvSpPr>
              <p:nvPr/>
            </p:nvSpPr>
            <p:spPr bwMode="auto">
              <a:xfrm>
                <a:off x="4047" y="3163"/>
                <a:ext cx="95" cy="69"/>
              </a:xfrm>
              <a:custGeom>
                <a:avLst/>
                <a:gdLst>
                  <a:gd name="T0" fmla="*/ 0 w 191"/>
                  <a:gd name="T1" fmla="*/ 1 h 138"/>
                  <a:gd name="T2" fmla="*/ 0 w 191"/>
                  <a:gd name="T3" fmla="*/ 1 h 138"/>
                  <a:gd name="T4" fmla="*/ 0 w 191"/>
                  <a:gd name="T5" fmla="*/ 1 h 138"/>
                  <a:gd name="T6" fmla="*/ 0 w 191"/>
                  <a:gd name="T7" fmla="*/ 1 h 138"/>
                  <a:gd name="T8" fmla="*/ 0 w 191"/>
                  <a:gd name="T9" fmla="*/ 1 h 138"/>
                  <a:gd name="T10" fmla="*/ 0 w 191"/>
                  <a:gd name="T11" fmla="*/ 1 h 138"/>
                  <a:gd name="T12" fmla="*/ 0 w 191"/>
                  <a:gd name="T13" fmla="*/ 1 h 138"/>
                  <a:gd name="T14" fmla="*/ 0 w 191"/>
                  <a:gd name="T15" fmla="*/ 1 h 138"/>
                  <a:gd name="T16" fmla="*/ 0 w 191"/>
                  <a:gd name="T17" fmla="*/ 0 h 138"/>
                  <a:gd name="T18" fmla="*/ 0 w 191"/>
                  <a:gd name="T19" fmla="*/ 1 h 138"/>
                  <a:gd name="T20" fmla="*/ 0 w 191"/>
                  <a:gd name="T21" fmla="*/ 1 h 138"/>
                  <a:gd name="T22" fmla="*/ 0 w 191"/>
                  <a:gd name="T23" fmla="*/ 1 h 138"/>
                  <a:gd name="T24" fmla="*/ 0 w 191"/>
                  <a:gd name="T25" fmla="*/ 1 h 138"/>
                  <a:gd name="T26" fmla="*/ 0 w 191"/>
                  <a:gd name="T27" fmla="*/ 1 h 138"/>
                  <a:gd name="T28" fmla="*/ 0 w 191"/>
                  <a:gd name="T29" fmla="*/ 1 h 138"/>
                  <a:gd name="T30" fmla="*/ 0 w 191"/>
                  <a:gd name="T31" fmla="*/ 1 h 138"/>
                  <a:gd name="T32" fmla="*/ 0 w 191"/>
                  <a:gd name="T33" fmla="*/ 1 h 138"/>
                  <a:gd name="T34" fmla="*/ 0 w 191"/>
                  <a:gd name="T35" fmla="*/ 1 h 138"/>
                  <a:gd name="T36" fmla="*/ 0 w 191"/>
                  <a:gd name="T37" fmla="*/ 1 h 138"/>
                  <a:gd name="T38" fmla="*/ 0 w 191"/>
                  <a:gd name="T39" fmla="*/ 1 h 138"/>
                  <a:gd name="T40" fmla="*/ 0 w 191"/>
                  <a:gd name="T41" fmla="*/ 1 h 138"/>
                  <a:gd name="T42" fmla="*/ 0 w 191"/>
                  <a:gd name="T43" fmla="*/ 1 h 138"/>
                  <a:gd name="T44" fmla="*/ 0 w 191"/>
                  <a:gd name="T45" fmla="*/ 1 h 138"/>
                  <a:gd name="T46" fmla="*/ 0 w 191"/>
                  <a:gd name="T47" fmla="*/ 1 h 138"/>
                  <a:gd name="T48" fmla="*/ 0 w 191"/>
                  <a:gd name="T49" fmla="*/ 1 h 13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1"/>
                  <a:gd name="T76" fmla="*/ 0 h 138"/>
                  <a:gd name="T77" fmla="*/ 191 w 191"/>
                  <a:gd name="T78" fmla="*/ 138 h 13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1" h="138">
                    <a:moveTo>
                      <a:pt x="189" y="74"/>
                    </a:moveTo>
                    <a:lnTo>
                      <a:pt x="168" y="70"/>
                    </a:lnTo>
                    <a:lnTo>
                      <a:pt x="146" y="65"/>
                    </a:lnTo>
                    <a:lnTo>
                      <a:pt x="123" y="59"/>
                    </a:lnTo>
                    <a:lnTo>
                      <a:pt x="98" y="51"/>
                    </a:lnTo>
                    <a:lnTo>
                      <a:pt x="73" y="41"/>
                    </a:lnTo>
                    <a:lnTo>
                      <a:pt x="49" y="30"/>
                    </a:lnTo>
                    <a:lnTo>
                      <a:pt x="24" y="17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0" y="38"/>
                    </a:lnTo>
                    <a:lnTo>
                      <a:pt x="0" y="57"/>
                    </a:lnTo>
                    <a:lnTo>
                      <a:pt x="0" y="77"/>
                    </a:lnTo>
                    <a:lnTo>
                      <a:pt x="25" y="90"/>
                    </a:lnTo>
                    <a:lnTo>
                      <a:pt x="50" y="103"/>
                    </a:lnTo>
                    <a:lnTo>
                      <a:pt x="74" y="112"/>
                    </a:lnTo>
                    <a:lnTo>
                      <a:pt x="98" y="122"/>
                    </a:lnTo>
                    <a:lnTo>
                      <a:pt x="122" y="129"/>
                    </a:lnTo>
                    <a:lnTo>
                      <a:pt x="144" y="134"/>
                    </a:lnTo>
                    <a:lnTo>
                      <a:pt x="168" y="137"/>
                    </a:lnTo>
                    <a:lnTo>
                      <a:pt x="191" y="138"/>
                    </a:lnTo>
                    <a:lnTo>
                      <a:pt x="189" y="122"/>
                    </a:lnTo>
                    <a:lnTo>
                      <a:pt x="189" y="106"/>
                    </a:lnTo>
                    <a:lnTo>
                      <a:pt x="189" y="90"/>
                    </a:lnTo>
                    <a:lnTo>
                      <a:pt x="189" y="74"/>
                    </a:lnTo>
                    <a:close/>
                  </a:path>
                </a:pathLst>
              </a:custGeom>
              <a:solidFill>
                <a:srgbClr val="D693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31" name="Freeform 274"/>
              <p:cNvSpPr>
                <a:spLocks/>
              </p:cNvSpPr>
              <p:nvPr/>
            </p:nvSpPr>
            <p:spPr bwMode="auto">
              <a:xfrm>
                <a:off x="4051" y="3165"/>
                <a:ext cx="87" cy="66"/>
              </a:xfrm>
              <a:custGeom>
                <a:avLst/>
                <a:gdLst>
                  <a:gd name="T0" fmla="*/ 1 w 173"/>
                  <a:gd name="T1" fmla="*/ 1 h 132"/>
                  <a:gd name="T2" fmla="*/ 1 w 173"/>
                  <a:gd name="T3" fmla="*/ 1 h 132"/>
                  <a:gd name="T4" fmla="*/ 1 w 173"/>
                  <a:gd name="T5" fmla="*/ 1 h 132"/>
                  <a:gd name="T6" fmla="*/ 1 w 173"/>
                  <a:gd name="T7" fmla="*/ 1 h 132"/>
                  <a:gd name="T8" fmla="*/ 1 w 173"/>
                  <a:gd name="T9" fmla="*/ 1 h 132"/>
                  <a:gd name="T10" fmla="*/ 1 w 173"/>
                  <a:gd name="T11" fmla="*/ 1 h 132"/>
                  <a:gd name="T12" fmla="*/ 1 w 173"/>
                  <a:gd name="T13" fmla="*/ 1 h 132"/>
                  <a:gd name="T14" fmla="*/ 1 w 173"/>
                  <a:gd name="T15" fmla="*/ 1 h 132"/>
                  <a:gd name="T16" fmla="*/ 0 w 173"/>
                  <a:gd name="T17" fmla="*/ 0 h 132"/>
                  <a:gd name="T18" fmla="*/ 0 w 173"/>
                  <a:gd name="T19" fmla="*/ 1 h 132"/>
                  <a:gd name="T20" fmla="*/ 0 w 173"/>
                  <a:gd name="T21" fmla="*/ 1 h 132"/>
                  <a:gd name="T22" fmla="*/ 0 w 173"/>
                  <a:gd name="T23" fmla="*/ 1 h 132"/>
                  <a:gd name="T24" fmla="*/ 0 w 173"/>
                  <a:gd name="T25" fmla="*/ 1 h 132"/>
                  <a:gd name="T26" fmla="*/ 1 w 173"/>
                  <a:gd name="T27" fmla="*/ 1 h 132"/>
                  <a:gd name="T28" fmla="*/ 1 w 173"/>
                  <a:gd name="T29" fmla="*/ 1 h 132"/>
                  <a:gd name="T30" fmla="*/ 1 w 173"/>
                  <a:gd name="T31" fmla="*/ 1 h 132"/>
                  <a:gd name="T32" fmla="*/ 1 w 173"/>
                  <a:gd name="T33" fmla="*/ 1 h 132"/>
                  <a:gd name="T34" fmla="*/ 1 w 173"/>
                  <a:gd name="T35" fmla="*/ 1 h 132"/>
                  <a:gd name="T36" fmla="*/ 1 w 173"/>
                  <a:gd name="T37" fmla="*/ 1 h 132"/>
                  <a:gd name="T38" fmla="*/ 1 w 173"/>
                  <a:gd name="T39" fmla="*/ 1 h 132"/>
                  <a:gd name="T40" fmla="*/ 1 w 173"/>
                  <a:gd name="T41" fmla="*/ 1 h 132"/>
                  <a:gd name="T42" fmla="*/ 1 w 173"/>
                  <a:gd name="T43" fmla="*/ 1 h 132"/>
                  <a:gd name="T44" fmla="*/ 1 w 173"/>
                  <a:gd name="T45" fmla="*/ 1 h 132"/>
                  <a:gd name="T46" fmla="*/ 1 w 173"/>
                  <a:gd name="T47" fmla="*/ 1 h 132"/>
                  <a:gd name="T48" fmla="*/ 1 w 173"/>
                  <a:gd name="T49" fmla="*/ 1 h 13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3"/>
                  <a:gd name="T76" fmla="*/ 0 h 132"/>
                  <a:gd name="T77" fmla="*/ 173 w 173"/>
                  <a:gd name="T78" fmla="*/ 132 h 13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3" h="132">
                    <a:moveTo>
                      <a:pt x="173" y="67"/>
                    </a:moveTo>
                    <a:lnTo>
                      <a:pt x="155" y="64"/>
                    </a:lnTo>
                    <a:lnTo>
                      <a:pt x="134" y="60"/>
                    </a:lnTo>
                    <a:lnTo>
                      <a:pt x="113" y="56"/>
                    </a:lnTo>
                    <a:lnTo>
                      <a:pt x="91" y="47"/>
                    </a:lnTo>
                    <a:lnTo>
                      <a:pt x="67" y="39"/>
                    </a:lnTo>
                    <a:lnTo>
                      <a:pt x="44" y="28"/>
                    </a:lnTo>
                    <a:lnTo>
                      <a:pt x="22" y="15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0" y="39"/>
                    </a:lnTo>
                    <a:lnTo>
                      <a:pt x="0" y="59"/>
                    </a:lnTo>
                    <a:lnTo>
                      <a:pt x="0" y="77"/>
                    </a:lnTo>
                    <a:lnTo>
                      <a:pt x="24" y="88"/>
                    </a:lnTo>
                    <a:lnTo>
                      <a:pt x="46" y="99"/>
                    </a:lnTo>
                    <a:lnTo>
                      <a:pt x="67" y="109"/>
                    </a:lnTo>
                    <a:lnTo>
                      <a:pt x="89" y="117"/>
                    </a:lnTo>
                    <a:lnTo>
                      <a:pt x="110" y="124"/>
                    </a:lnTo>
                    <a:lnTo>
                      <a:pt x="131" y="129"/>
                    </a:lnTo>
                    <a:lnTo>
                      <a:pt x="152" y="130"/>
                    </a:lnTo>
                    <a:lnTo>
                      <a:pt x="173" y="132"/>
                    </a:lnTo>
                    <a:lnTo>
                      <a:pt x="173" y="116"/>
                    </a:lnTo>
                    <a:lnTo>
                      <a:pt x="173" y="99"/>
                    </a:lnTo>
                    <a:lnTo>
                      <a:pt x="173" y="83"/>
                    </a:lnTo>
                    <a:lnTo>
                      <a:pt x="173" y="67"/>
                    </a:lnTo>
                    <a:close/>
                  </a:path>
                </a:pathLst>
              </a:custGeom>
              <a:solidFill>
                <a:srgbClr val="DB9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32" name="Freeform 275"/>
              <p:cNvSpPr>
                <a:spLocks/>
              </p:cNvSpPr>
              <p:nvPr/>
            </p:nvSpPr>
            <p:spPr bwMode="auto">
              <a:xfrm>
                <a:off x="4056" y="3168"/>
                <a:ext cx="78" cy="63"/>
              </a:xfrm>
              <a:custGeom>
                <a:avLst/>
                <a:gdLst>
                  <a:gd name="T0" fmla="*/ 1 w 156"/>
                  <a:gd name="T1" fmla="*/ 1 h 125"/>
                  <a:gd name="T2" fmla="*/ 1 w 156"/>
                  <a:gd name="T3" fmla="*/ 1 h 125"/>
                  <a:gd name="T4" fmla="*/ 1 w 156"/>
                  <a:gd name="T5" fmla="*/ 1 h 125"/>
                  <a:gd name="T6" fmla="*/ 1 w 156"/>
                  <a:gd name="T7" fmla="*/ 1 h 125"/>
                  <a:gd name="T8" fmla="*/ 1 w 156"/>
                  <a:gd name="T9" fmla="*/ 1 h 125"/>
                  <a:gd name="T10" fmla="*/ 1 w 156"/>
                  <a:gd name="T11" fmla="*/ 1 h 125"/>
                  <a:gd name="T12" fmla="*/ 1 w 156"/>
                  <a:gd name="T13" fmla="*/ 1 h 125"/>
                  <a:gd name="T14" fmla="*/ 1 w 156"/>
                  <a:gd name="T15" fmla="*/ 1 h 125"/>
                  <a:gd name="T16" fmla="*/ 0 w 156"/>
                  <a:gd name="T17" fmla="*/ 0 h 125"/>
                  <a:gd name="T18" fmla="*/ 0 w 156"/>
                  <a:gd name="T19" fmla="*/ 1 h 125"/>
                  <a:gd name="T20" fmla="*/ 0 w 156"/>
                  <a:gd name="T21" fmla="*/ 1 h 125"/>
                  <a:gd name="T22" fmla="*/ 0 w 156"/>
                  <a:gd name="T23" fmla="*/ 1 h 125"/>
                  <a:gd name="T24" fmla="*/ 0 w 156"/>
                  <a:gd name="T25" fmla="*/ 1 h 125"/>
                  <a:gd name="T26" fmla="*/ 1 w 156"/>
                  <a:gd name="T27" fmla="*/ 1 h 125"/>
                  <a:gd name="T28" fmla="*/ 1 w 156"/>
                  <a:gd name="T29" fmla="*/ 1 h 125"/>
                  <a:gd name="T30" fmla="*/ 1 w 156"/>
                  <a:gd name="T31" fmla="*/ 1 h 125"/>
                  <a:gd name="T32" fmla="*/ 1 w 156"/>
                  <a:gd name="T33" fmla="*/ 1 h 125"/>
                  <a:gd name="T34" fmla="*/ 1 w 156"/>
                  <a:gd name="T35" fmla="*/ 1 h 125"/>
                  <a:gd name="T36" fmla="*/ 1 w 156"/>
                  <a:gd name="T37" fmla="*/ 1 h 125"/>
                  <a:gd name="T38" fmla="*/ 1 w 156"/>
                  <a:gd name="T39" fmla="*/ 1 h 125"/>
                  <a:gd name="T40" fmla="*/ 1 w 156"/>
                  <a:gd name="T41" fmla="*/ 1 h 125"/>
                  <a:gd name="T42" fmla="*/ 1 w 156"/>
                  <a:gd name="T43" fmla="*/ 1 h 125"/>
                  <a:gd name="T44" fmla="*/ 1 w 156"/>
                  <a:gd name="T45" fmla="*/ 1 h 125"/>
                  <a:gd name="T46" fmla="*/ 1 w 156"/>
                  <a:gd name="T47" fmla="*/ 1 h 125"/>
                  <a:gd name="T48" fmla="*/ 1 w 156"/>
                  <a:gd name="T49" fmla="*/ 1 h 12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56"/>
                  <a:gd name="T76" fmla="*/ 0 h 125"/>
                  <a:gd name="T77" fmla="*/ 156 w 156"/>
                  <a:gd name="T78" fmla="*/ 125 h 12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56" h="125">
                    <a:moveTo>
                      <a:pt x="156" y="60"/>
                    </a:moveTo>
                    <a:lnTo>
                      <a:pt x="140" y="58"/>
                    </a:lnTo>
                    <a:lnTo>
                      <a:pt x="122" y="53"/>
                    </a:lnTo>
                    <a:lnTo>
                      <a:pt x="102" y="49"/>
                    </a:lnTo>
                    <a:lnTo>
                      <a:pt x="82" y="42"/>
                    </a:lnTo>
                    <a:lnTo>
                      <a:pt x="61" y="34"/>
                    </a:lnTo>
                    <a:lnTo>
                      <a:pt x="40" y="24"/>
                    </a:lnTo>
                    <a:lnTo>
                      <a:pt x="19" y="13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0" y="37"/>
                    </a:lnTo>
                    <a:lnTo>
                      <a:pt x="0" y="57"/>
                    </a:lnTo>
                    <a:lnTo>
                      <a:pt x="0" y="76"/>
                    </a:lnTo>
                    <a:lnTo>
                      <a:pt x="21" y="86"/>
                    </a:lnTo>
                    <a:lnTo>
                      <a:pt x="41" y="96"/>
                    </a:lnTo>
                    <a:lnTo>
                      <a:pt x="61" y="104"/>
                    </a:lnTo>
                    <a:lnTo>
                      <a:pt x="80" y="110"/>
                    </a:lnTo>
                    <a:lnTo>
                      <a:pt x="99" y="117"/>
                    </a:lnTo>
                    <a:lnTo>
                      <a:pt x="119" y="120"/>
                    </a:lnTo>
                    <a:lnTo>
                      <a:pt x="137" y="123"/>
                    </a:lnTo>
                    <a:lnTo>
                      <a:pt x="156" y="125"/>
                    </a:lnTo>
                    <a:lnTo>
                      <a:pt x="156" y="109"/>
                    </a:lnTo>
                    <a:lnTo>
                      <a:pt x="156" y="92"/>
                    </a:lnTo>
                    <a:lnTo>
                      <a:pt x="156" y="76"/>
                    </a:lnTo>
                    <a:lnTo>
                      <a:pt x="156" y="60"/>
                    </a:lnTo>
                    <a:close/>
                  </a:path>
                </a:pathLst>
              </a:custGeom>
              <a:solidFill>
                <a:srgbClr val="E0A0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33" name="Freeform 276"/>
              <p:cNvSpPr>
                <a:spLocks/>
              </p:cNvSpPr>
              <p:nvPr/>
            </p:nvSpPr>
            <p:spPr bwMode="auto">
              <a:xfrm>
                <a:off x="4060" y="3172"/>
                <a:ext cx="70" cy="58"/>
              </a:xfrm>
              <a:custGeom>
                <a:avLst/>
                <a:gdLst>
                  <a:gd name="T0" fmla="*/ 1 w 140"/>
                  <a:gd name="T1" fmla="*/ 0 h 117"/>
                  <a:gd name="T2" fmla="*/ 1 w 140"/>
                  <a:gd name="T3" fmla="*/ 0 h 117"/>
                  <a:gd name="T4" fmla="*/ 1 w 140"/>
                  <a:gd name="T5" fmla="*/ 0 h 117"/>
                  <a:gd name="T6" fmla="*/ 1 w 140"/>
                  <a:gd name="T7" fmla="*/ 0 h 117"/>
                  <a:gd name="T8" fmla="*/ 1 w 140"/>
                  <a:gd name="T9" fmla="*/ 0 h 117"/>
                  <a:gd name="T10" fmla="*/ 1 w 140"/>
                  <a:gd name="T11" fmla="*/ 0 h 117"/>
                  <a:gd name="T12" fmla="*/ 1 w 140"/>
                  <a:gd name="T13" fmla="*/ 0 h 117"/>
                  <a:gd name="T14" fmla="*/ 1 w 140"/>
                  <a:gd name="T15" fmla="*/ 0 h 117"/>
                  <a:gd name="T16" fmla="*/ 0 w 140"/>
                  <a:gd name="T17" fmla="*/ 0 h 117"/>
                  <a:gd name="T18" fmla="*/ 0 w 140"/>
                  <a:gd name="T19" fmla="*/ 0 h 117"/>
                  <a:gd name="T20" fmla="*/ 0 w 140"/>
                  <a:gd name="T21" fmla="*/ 0 h 117"/>
                  <a:gd name="T22" fmla="*/ 0 w 140"/>
                  <a:gd name="T23" fmla="*/ 0 h 117"/>
                  <a:gd name="T24" fmla="*/ 0 w 140"/>
                  <a:gd name="T25" fmla="*/ 0 h 117"/>
                  <a:gd name="T26" fmla="*/ 1 w 140"/>
                  <a:gd name="T27" fmla="*/ 0 h 117"/>
                  <a:gd name="T28" fmla="*/ 1 w 140"/>
                  <a:gd name="T29" fmla="*/ 0 h 117"/>
                  <a:gd name="T30" fmla="*/ 1 w 140"/>
                  <a:gd name="T31" fmla="*/ 0 h 117"/>
                  <a:gd name="T32" fmla="*/ 1 w 140"/>
                  <a:gd name="T33" fmla="*/ 0 h 117"/>
                  <a:gd name="T34" fmla="*/ 1 w 140"/>
                  <a:gd name="T35" fmla="*/ 0 h 117"/>
                  <a:gd name="T36" fmla="*/ 1 w 140"/>
                  <a:gd name="T37" fmla="*/ 0 h 117"/>
                  <a:gd name="T38" fmla="*/ 1 w 140"/>
                  <a:gd name="T39" fmla="*/ 0 h 117"/>
                  <a:gd name="T40" fmla="*/ 1 w 140"/>
                  <a:gd name="T41" fmla="*/ 0 h 117"/>
                  <a:gd name="T42" fmla="*/ 1 w 140"/>
                  <a:gd name="T43" fmla="*/ 0 h 117"/>
                  <a:gd name="T44" fmla="*/ 1 w 140"/>
                  <a:gd name="T45" fmla="*/ 0 h 117"/>
                  <a:gd name="T46" fmla="*/ 1 w 140"/>
                  <a:gd name="T47" fmla="*/ 0 h 117"/>
                  <a:gd name="T48" fmla="*/ 1 w 140"/>
                  <a:gd name="T49" fmla="*/ 0 h 1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0"/>
                  <a:gd name="T76" fmla="*/ 0 h 117"/>
                  <a:gd name="T77" fmla="*/ 140 w 140"/>
                  <a:gd name="T78" fmla="*/ 117 h 11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0" h="117">
                    <a:moveTo>
                      <a:pt x="140" y="52"/>
                    </a:moveTo>
                    <a:lnTo>
                      <a:pt x="126" y="51"/>
                    </a:lnTo>
                    <a:lnTo>
                      <a:pt x="110" y="47"/>
                    </a:lnTo>
                    <a:lnTo>
                      <a:pt x="92" y="43"/>
                    </a:lnTo>
                    <a:lnTo>
                      <a:pt x="74" y="38"/>
                    </a:lnTo>
                    <a:lnTo>
                      <a:pt x="55" y="31"/>
                    </a:lnTo>
                    <a:lnTo>
                      <a:pt x="35" y="23"/>
                    </a:lnTo>
                    <a:lnTo>
                      <a:pt x="17" y="13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0" y="38"/>
                    </a:lnTo>
                    <a:lnTo>
                      <a:pt x="0" y="57"/>
                    </a:lnTo>
                    <a:lnTo>
                      <a:pt x="0" y="75"/>
                    </a:lnTo>
                    <a:lnTo>
                      <a:pt x="19" y="85"/>
                    </a:lnTo>
                    <a:lnTo>
                      <a:pt x="37" y="93"/>
                    </a:lnTo>
                    <a:lnTo>
                      <a:pt x="55" y="99"/>
                    </a:lnTo>
                    <a:lnTo>
                      <a:pt x="71" y="106"/>
                    </a:lnTo>
                    <a:lnTo>
                      <a:pt x="89" y="111"/>
                    </a:lnTo>
                    <a:lnTo>
                      <a:pt x="105" y="114"/>
                    </a:lnTo>
                    <a:lnTo>
                      <a:pt x="122" y="116"/>
                    </a:lnTo>
                    <a:lnTo>
                      <a:pt x="138" y="117"/>
                    </a:lnTo>
                    <a:lnTo>
                      <a:pt x="140" y="101"/>
                    </a:lnTo>
                    <a:lnTo>
                      <a:pt x="140" y="85"/>
                    </a:lnTo>
                    <a:lnTo>
                      <a:pt x="140" y="68"/>
                    </a:lnTo>
                    <a:lnTo>
                      <a:pt x="140" y="52"/>
                    </a:lnTo>
                    <a:close/>
                  </a:path>
                </a:pathLst>
              </a:custGeom>
              <a:solidFill>
                <a:srgbClr val="E8AA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34" name="Freeform 277"/>
              <p:cNvSpPr>
                <a:spLocks/>
              </p:cNvSpPr>
              <p:nvPr/>
            </p:nvSpPr>
            <p:spPr bwMode="auto">
              <a:xfrm>
                <a:off x="4065" y="3174"/>
                <a:ext cx="62" cy="56"/>
              </a:xfrm>
              <a:custGeom>
                <a:avLst/>
                <a:gdLst>
                  <a:gd name="T0" fmla="*/ 0 w 125"/>
                  <a:gd name="T1" fmla="*/ 1 h 112"/>
                  <a:gd name="T2" fmla="*/ 0 w 125"/>
                  <a:gd name="T3" fmla="*/ 1 h 112"/>
                  <a:gd name="T4" fmla="*/ 0 w 125"/>
                  <a:gd name="T5" fmla="*/ 1 h 112"/>
                  <a:gd name="T6" fmla="*/ 0 w 125"/>
                  <a:gd name="T7" fmla="*/ 1 h 112"/>
                  <a:gd name="T8" fmla="*/ 0 w 125"/>
                  <a:gd name="T9" fmla="*/ 1 h 112"/>
                  <a:gd name="T10" fmla="*/ 0 w 125"/>
                  <a:gd name="T11" fmla="*/ 1 h 112"/>
                  <a:gd name="T12" fmla="*/ 0 w 125"/>
                  <a:gd name="T13" fmla="*/ 1 h 112"/>
                  <a:gd name="T14" fmla="*/ 0 w 125"/>
                  <a:gd name="T15" fmla="*/ 1 h 112"/>
                  <a:gd name="T16" fmla="*/ 0 w 125"/>
                  <a:gd name="T17" fmla="*/ 0 h 112"/>
                  <a:gd name="T18" fmla="*/ 0 w 125"/>
                  <a:gd name="T19" fmla="*/ 1 h 112"/>
                  <a:gd name="T20" fmla="*/ 0 w 125"/>
                  <a:gd name="T21" fmla="*/ 1 h 112"/>
                  <a:gd name="T22" fmla="*/ 0 w 125"/>
                  <a:gd name="T23" fmla="*/ 1 h 112"/>
                  <a:gd name="T24" fmla="*/ 0 w 125"/>
                  <a:gd name="T25" fmla="*/ 1 h 112"/>
                  <a:gd name="T26" fmla="*/ 0 w 125"/>
                  <a:gd name="T27" fmla="*/ 1 h 112"/>
                  <a:gd name="T28" fmla="*/ 0 w 125"/>
                  <a:gd name="T29" fmla="*/ 1 h 112"/>
                  <a:gd name="T30" fmla="*/ 0 w 125"/>
                  <a:gd name="T31" fmla="*/ 1 h 112"/>
                  <a:gd name="T32" fmla="*/ 0 w 125"/>
                  <a:gd name="T33" fmla="*/ 1 h 112"/>
                  <a:gd name="T34" fmla="*/ 0 w 125"/>
                  <a:gd name="T35" fmla="*/ 1 h 112"/>
                  <a:gd name="T36" fmla="*/ 0 w 125"/>
                  <a:gd name="T37" fmla="*/ 1 h 112"/>
                  <a:gd name="T38" fmla="*/ 0 w 125"/>
                  <a:gd name="T39" fmla="*/ 1 h 112"/>
                  <a:gd name="T40" fmla="*/ 0 w 125"/>
                  <a:gd name="T41" fmla="*/ 1 h 112"/>
                  <a:gd name="T42" fmla="*/ 0 w 125"/>
                  <a:gd name="T43" fmla="*/ 1 h 112"/>
                  <a:gd name="T44" fmla="*/ 0 w 125"/>
                  <a:gd name="T45" fmla="*/ 1 h 112"/>
                  <a:gd name="T46" fmla="*/ 0 w 125"/>
                  <a:gd name="T47" fmla="*/ 1 h 112"/>
                  <a:gd name="T48" fmla="*/ 0 w 125"/>
                  <a:gd name="T49" fmla="*/ 1 h 11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5"/>
                  <a:gd name="T76" fmla="*/ 0 h 112"/>
                  <a:gd name="T77" fmla="*/ 125 w 125"/>
                  <a:gd name="T78" fmla="*/ 112 h 11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5" h="112">
                    <a:moveTo>
                      <a:pt x="125" y="47"/>
                    </a:moveTo>
                    <a:lnTo>
                      <a:pt x="111" y="46"/>
                    </a:lnTo>
                    <a:lnTo>
                      <a:pt x="98" y="42"/>
                    </a:lnTo>
                    <a:lnTo>
                      <a:pt x="81" y="39"/>
                    </a:lnTo>
                    <a:lnTo>
                      <a:pt x="65" y="34"/>
                    </a:lnTo>
                    <a:lnTo>
                      <a:pt x="47" y="28"/>
                    </a:lnTo>
                    <a:lnTo>
                      <a:pt x="31" y="21"/>
                    </a:lnTo>
                    <a:lnTo>
                      <a:pt x="14" y="12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0" y="38"/>
                    </a:lnTo>
                    <a:lnTo>
                      <a:pt x="0" y="57"/>
                    </a:lnTo>
                    <a:lnTo>
                      <a:pt x="0" y="76"/>
                    </a:lnTo>
                    <a:lnTo>
                      <a:pt x="17" y="85"/>
                    </a:lnTo>
                    <a:lnTo>
                      <a:pt x="34" y="91"/>
                    </a:lnTo>
                    <a:lnTo>
                      <a:pt x="49" y="96"/>
                    </a:lnTo>
                    <a:lnTo>
                      <a:pt x="64" y="101"/>
                    </a:lnTo>
                    <a:lnTo>
                      <a:pt x="79" y="106"/>
                    </a:lnTo>
                    <a:lnTo>
                      <a:pt x="93" y="109"/>
                    </a:lnTo>
                    <a:lnTo>
                      <a:pt x="107" y="111"/>
                    </a:lnTo>
                    <a:lnTo>
                      <a:pt x="122" y="112"/>
                    </a:lnTo>
                    <a:lnTo>
                      <a:pt x="122" y="96"/>
                    </a:lnTo>
                    <a:lnTo>
                      <a:pt x="123" y="80"/>
                    </a:lnTo>
                    <a:lnTo>
                      <a:pt x="125" y="63"/>
                    </a:lnTo>
                    <a:lnTo>
                      <a:pt x="125" y="47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35" name="Freeform 278"/>
              <p:cNvSpPr>
                <a:spLocks/>
              </p:cNvSpPr>
              <p:nvPr/>
            </p:nvSpPr>
            <p:spPr bwMode="auto">
              <a:xfrm>
                <a:off x="4069" y="3177"/>
                <a:ext cx="54" cy="52"/>
              </a:xfrm>
              <a:custGeom>
                <a:avLst/>
                <a:gdLst>
                  <a:gd name="T0" fmla="*/ 1 w 108"/>
                  <a:gd name="T1" fmla="*/ 1 h 104"/>
                  <a:gd name="T2" fmla="*/ 1 w 108"/>
                  <a:gd name="T3" fmla="*/ 1 h 104"/>
                  <a:gd name="T4" fmla="*/ 1 w 108"/>
                  <a:gd name="T5" fmla="*/ 1 h 104"/>
                  <a:gd name="T6" fmla="*/ 1 w 108"/>
                  <a:gd name="T7" fmla="*/ 1 h 104"/>
                  <a:gd name="T8" fmla="*/ 1 w 108"/>
                  <a:gd name="T9" fmla="*/ 1 h 104"/>
                  <a:gd name="T10" fmla="*/ 1 w 108"/>
                  <a:gd name="T11" fmla="*/ 1 h 104"/>
                  <a:gd name="T12" fmla="*/ 1 w 108"/>
                  <a:gd name="T13" fmla="*/ 1 h 104"/>
                  <a:gd name="T14" fmla="*/ 1 w 108"/>
                  <a:gd name="T15" fmla="*/ 1 h 104"/>
                  <a:gd name="T16" fmla="*/ 0 w 108"/>
                  <a:gd name="T17" fmla="*/ 0 h 104"/>
                  <a:gd name="T18" fmla="*/ 0 w 108"/>
                  <a:gd name="T19" fmla="*/ 1 h 104"/>
                  <a:gd name="T20" fmla="*/ 0 w 108"/>
                  <a:gd name="T21" fmla="*/ 1 h 104"/>
                  <a:gd name="T22" fmla="*/ 0 w 108"/>
                  <a:gd name="T23" fmla="*/ 1 h 104"/>
                  <a:gd name="T24" fmla="*/ 0 w 108"/>
                  <a:gd name="T25" fmla="*/ 1 h 104"/>
                  <a:gd name="T26" fmla="*/ 1 w 108"/>
                  <a:gd name="T27" fmla="*/ 1 h 104"/>
                  <a:gd name="T28" fmla="*/ 1 w 108"/>
                  <a:gd name="T29" fmla="*/ 1 h 104"/>
                  <a:gd name="T30" fmla="*/ 1 w 108"/>
                  <a:gd name="T31" fmla="*/ 1 h 104"/>
                  <a:gd name="T32" fmla="*/ 1 w 108"/>
                  <a:gd name="T33" fmla="*/ 1 h 104"/>
                  <a:gd name="T34" fmla="*/ 1 w 108"/>
                  <a:gd name="T35" fmla="*/ 1 h 104"/>
                  <a:gd name="T36" fmla="*/ 1 w 108"/>
                  <a:gd name="T37" fmla="*/ 1 h 104"/>
                  <a:gd name="T38" fmla="*/ 1 w 108"/>
                  <a:gd name="T39" fmla="*/ 1 h 104"/>
                  <a:gd name="T40" fmla="*/ 1 w 108"/>
                  <a:gd name="T41" fmla="*/ 1 h 104"/>
                  <a:gd name="T42" fmla="*/ 1 w 108"/>
                  <a:gd name="T43" fmla="*/ 1 h 104"/>
                  <a:gd name="T44" fmla="*/ 1 w 108"/>
                  <a:gd name="T45" fmla="*/ 1 h 104"/>
                  <a:gd name="T46" fmla="*/ 1 w 108"/>
                  <a:gd name="T47" fmla="*/ 1 h 104"/>
                  <a:gd name="T48" fmla="*/ 1 w 108"/>
                  <a:gd name="T49" fmla="*/ 1 h 10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8"/>
                  <a:gd name="T76" fmla="*/ 0 h 104"/>
                  <a:gd name="T77" fmla="*/ 108 w 108"/>
                  <a:gd name="T78" fmla="*/ 104 h 10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8" h="104">
                    <a:moveTo>
                      <a:pt x="108" y="39"/>
                    </a:moveTo>
                    <a:lnTo>
                      <a:pt x="99" y="37"/>
                    </a:lnTo>
                    <a:lnTo>
                      <a:pt x="87" y="35"/>
                    </a:lnTo>
                    <a:lnTo>
                      <a:pt x="72" y="32"/>
                    </a:lnTo>
                    <a:lnTo>
                      <a:pt x="59" y="29"/>
                    </a:lnTo>
                    <a:lnTo>
                      <a:pt x="42" y="24"/>
                    </a:lnTo>
                    <a:lnTo>
                      <a:pt x="27" y="18"/>
                    </a:lnTo>
                    <a:lnTo>
                      <a:pt x="14" y="9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0" y="37"/>
                    </a:lnTo>
                    <a:lnTo>
                      <a:pt x="0" y="56"/>
                    </a:lnTo>
                    <a:lnTo>
                      <a:pt x="0" y="74"/>
                    </a:lnTo>
                    <a:lnTo>
                      <a:pt x="15" y="81"/>
                    </a:lnTo>
                    <a:lnTo>
                      <a:pt x="30" y="86"/>
                    </a:lnTo>
                    <a:lnTo>
                      <a:pt x="44" y="91"/>
                    </a:lnTo>
                    <a:lnTo>
                      <a:pt x="56" y="94"/>
                    </a:lnTo>
                    <a:lnTo>
                      <a:pt x="69" y="97"/>
                    </a:lnTo>
                    <a:lnTo>
                      <a:pt x="81" y="100"/>
                    </a:lnTo>
                    <a:lnTo>
                      <a:pt x="93" y="102"/>
                    </a:lnTo>
                    <a:lnTo>
                      <a:pt x="106" y="104"/>
                    </a:lnTo>
                    <a:lnTo>
                      <a:pt x="106" y="87"/>
                    </a:lnTo>
                    <a:lnTo>
                      <a:pt x="108" y="71"/>
                    </a:lnTo>
                    <a:lnTo>
                      <a:pt x="108" y="55"/>
                    </a:lnTo>
                    <a:lnTo>
                      <a:pt x="108" y="39"/>
                    </a:lnTo>
                    <a:close/>
                  </a:path>
                </a:pathLst>
              </a:custGeom>
              <a:solidFill>
                <a:srgbClr val="F2B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36" name="Freeform 279"/>
              <p:cNvSpPr>
                <a:spLocks/>
              </p:cNvSpPr>
              <p:nvPr/>
            </p:nvSpPr>
            <p:spPr bwMode="auto">
              <a:xfrm>
                <a:off x="4074" y="3180"/>
                <a:ext cx="45" cy="48"/>
              </a:xfrm>
              <a:custGeom>
                <a:avLst/>
                <a:gdLst>
                  <a:gd name="T0" fmla="*/ 0 w 91"/>
                  <a:gd name="T1" fmla="*/ 0 h 97"/>
                  <a:gd name="T2" fmla="*/ 0 w 91"/>
                  <a:gd name="T3" fmla="*/ 0 h 97"/>
                  <a:gd name="T4" fmla="*/ 0 w 91"/>
                  <a:gd name="T5" fmla="*/ 0 h 97"/>
                  <a:gd name="T6" fmla="*/ 0 w 91"/>
                  <a:gd name="T7" fmla="*/ 0 h 97"/>
                  <a:gd name="T8" fmla="*/ 0 w 91"/>
                  <a:gd name="T9" fmla="*/ 0 h 97"/>
                  <a:gd name="T10" fmla="*/ 0 w 91"/>
                  <a:gd name="T11" fmla="*/ 0 h 97"/>
                  <a:gd name="T12" fmla="*/ 0 w 91"/>
                  <a:gd name="T13" fmla="*/ 0 h 97"/>
                  <a:gd name="T14" fmla="*/ 0 w 91"/>
                  <a:gd name="T15" fmla="*/ 0 h 97"/>
                  <a:gd name="T16" fmla="*/ 0 w 91"/>
                  <a:gd name="T17" fmla="*/ 0 h 97"/>
                  <a:gd name="T18" fmla="*/ 0 w 91"/>
                  <a:gd name="T19" fmla="*/ 0 h 97"/>
                  <a:gd name="T20" fmla="*/ 0 w 91"/>
                  <a:gd name="T21" fmla="*/ 0 h 97"/>
                  <a:gd name="T22" fmla="*/ 0 w 91"/>
                  <a:gd name="T23" fmla="*/ 0 h 97"/>
                  <a:gd name="T24" fmla="*/ 0 w 91"/>
                  <a:gd name="T25" fmla="*/ 0 h 97"/>
                  <a:gd name="T26" fmla="*/ 0 w 91"/>
                  <a:gd name="T27" fmla="*/ 0 h 97"/>
                  <a:gd name="T28" fmla="*/ 0 w 91"/>
                  <a:gd name="T29" fmla="*/ 0 h 97"/>
                  <a:gd name="T30" fmla="*/ 0 w 91"/>
                  <a:gd name="T31" fmla="*/ 0 h 97"/>
                  <a:gd name="T32" fmla="*/ 0 w 91"/>
                  <a:gd name="T33" fmla="*/ 0 h 97"/>
                  <a:gd name="T34" fmla="*/ 0 w 91"/>
                  <a:gd name="T35" fmla="*/ 0 h 97"/>
                  <a:gd name="T36" fmla="*/ 0 w 91"/>
                  <a:gd name="T37" fmla="*/ 0 h 97"/>
                  <a:gd name="T38" fmla="*/ 0 w 91"/>
                  <a:gd name="T39" fmla="*/ 0 h 97"/>
                  <a:gd name="T40" fmla="*/ 0 w 91"/>
                  <a:gd name="T41" fmla="*/ 0 h 97"/>
                  <a:gd name="T42" fmla="*/ 0 w 91"/>
                  <a:gd name="T43" fmla="*/ 0 h 97"/>
                  <a:gd name="T44" fmla="*/ 0 w 91"/>
                  <a:gd name="T45" fmla="*/ 0 h 97"/>
                  <a:gd name="T46" fmla="*/ 0 w 91"/>
                  <a:gd name="T47" fmla="*/ 0 h 97"/>
                  <a:gd name="T48" fmla="*/ 0 w 91"/>
                  <a:gd name="T49" fmla="*/ 0 h 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1"/>
                  <a:gd name="T76" fmla="*/ 0 h 97"/>
                  <a:gd name="T77" fmla="*/ 91 w 91"/>
                  <a:gd name="T78" fmla="*/ 97 h 9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1" h="97">
                    <a:moveTo>
                      <a:pt x="91" y="32"/>
                    </a:moveTo>
                    <a:lnTo>
                      <a:pt x="84" y="32"/>
                    </a:lnTo>
                    <a:lnTo>
                      <a:pt x="73" y="30"/>
                    </a:lnTo>
                    <a:lnTo>
                      <a:pt x="62" y="27"/>
                    </a:lnTo>
                    <a:lnTo>
                      <a:pt x="50" y="26"/>
                    </a:lnTo>
                    <a:lnTo>
                      <a:pt x="36" y="21"/>
                    </a:lnTo>
                    <a:lnTo>
                      <a:pt x="23" y="16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0" y="37"/>
                    </a:lnTo>
                    <a:lnTo>
                      <a:pt x="0" y="56"/>
                    </a:lnTo>
                    <a:lnTo>
                      <a:pt x="0" y="74"/>
                    </a:lnTo>
                    <a:lnTo>
                      <a:pt x="14" y="79"/>
                    </a:lnTo>
                    <a:lnTo>
                      <a:pt x="26" y="84"/>
                    </a:lnTo>
                    <a:lnTo>
                      <a:pt x="38" y="87"/>
                    </a:lnTo>
                    <a:lnTo>
                      <a:pt x="48" y="90"/>
                    </a:lnTo>
                    <a:lnTo>
                      <a:pt x="59" y="92"/>
                    </a:lnTo>
                    <a:lnTo>
                      <a:pt x="67" y="94"/>
                    </a:lnTo>
                    <a:lnTo>
                      <a:pt x="78" y="95"/>
                    </a:lnTo>
                    <a:lnTo>
                      <a:pt x="88" y="97"/>
                    </a:lnTo>
                    <a:lnTo>
                      <a:pt x="90" y="81"/>
                    </a:lnTo>
                    <a:lnTo>
                      <a:pt x="90" y="64"/>
                    </a:lnTo>
                    <a:lnTo>
                      <a:pt x="90" y="48"/>
                    </a:lnTo>
                    <a:lnTo>
                      <a:pt x="91" y="32"/>
                    </a:lnTo>
                    <a:close/>
                  </a:path>
                </a:pathLst>
              </a:custGeom>
              <a:solidFill>
                <a:srgbClr val="F9C1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37" name="Freeform 280"/>
              <p:cNvSpPr>
                <a:spLocks/>
              </p:cNvSpPr>
              <p:nvPr/>
            </p:nvSpPr>
            <p:spPr bwMode="auto">
              <a:xfrm>
                <a:off x="4078" y="3183"/>
                <a:ext cx="37" cy="45"/>
              </a:xfrm>
              <a:custGeom>
                <a:avLst/>
                <a:gdLst>
                  <a:gd name="T0" fmla="*/ 0 w 75"/>
                  <a:gd name="T1" fmla="*/ 0 h 91"/>
                  <a:gd name="T2" fmla="*/ 0 w 75"/>
                  <a:gd name="T3" fmla="*/ 0 h 91"/>
                  <a:gd name="T4" fmla="*/ 0 w 75"/>
                  <a:gd name="T5" fmla="*/ 0 h 91"/>
                  <a:gd name="T6" fmla="*/ 0 w 75"/>
                  <a:gd name="T7" fmla="*/ 0 h 91"/>
                  <a:gd name="T8" fmla="*/ 0 w 75"/>
                  <a:gd name="T9" fmla="*/ 0 h 91"/>
                  <a:gd name="T10" fmla="*/ 0 w 75"/>
                  <a:gd name="T11" fmla="*/ 0 h 91"/>
                  <a:gd name="T12" fmla="*/ 0 w 75"/>
                  <a:gd name="T13" fmla="*/ 0 h 91"/>
                  <a:gd name="T14" fmla="*/ 0 w 75"/>
                  <a:gd name="T15" fmla="*/ 0 h 91"/>
                  <a:gd name="T16" fmla="*/ 0 w 75"/>
                  <a:gd name="T17" fmla="*/ 0 h 91"/>
                  <a:gd name="T18" fmla="*/ 0 w 75"/>
                  <a:gd name="T19" fmla="*/ 0 h 91"/>
                  <a:gd name="T20" fmla="*/ 0 w 75"/>
                  <a:gd name="T21" fmla="*/ 0 h 91"/>
                  <a:gd name="T22" fmla="*/ 0 w 75"/>
                  <a:gd name="T23" fmla="*/ 0 h 91"/>
                  <a:gd name="T24" fmla="*/ 0 w 75"/>
                  <a:gd name="T25" fmla="*/ 0 h 91"/>
                  <a:gd name="T26" fmla="*/ 0 w 75"/>
                  <a:gd name="T27" fmla="*/ 0 h 91"/>
                  <a:gd name="T28" fmla="*/ 0 w 75"/>
                  <a:gd name="T29" fmla="*/ 0 h 91"/>
                  <a:gd name="T30" fmla="*/ 0 w 75"/>
                  <a:gd name="T31" fmla="*/ 0 h 91"/>
                  <a:gd name="T32" fmla="*/ 0 w 75"/>
                  <a:gd name="T33" fmla="*/ 0 h 91"/>
                  <a:gd name="T34" fmla="*/ 0 w 75"/>
                  <a:gd name="T35" fmla="*/ 0 h 91"/>
                  <a:gd name="T36" fmla="*/ 0 w 75"/>
                  <a:gd name="T37" fmla="*/ 0 h 9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5"/>
                  <a:gd name="T58" fmla="*/ 0 h 91"/>
                  <a:gd name="T59" fmla="*/ 75 w 75"/>
                  <a:gd name="T60" fmla="*/ 91 h 9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5" h="91">
                    <a:moveTo>
                      <a:pt x="75" y="26"/>
                    </a:moveTo>
                    <a:lnTo>
                      <a:pt x="69" y="24"/>
                    </a:lnTo>
                    <a:lnTo>
                      <a:pt x="61" y="23"/>
                    </a:lnTo>
                    <a:lnTo>
                      <a:pt x="51" y="21"/>
                    </a:lnTo>
                    <a:lnTo>
                      <a:pt x="41" y="20"/>
                    </a:lnTo>
                    <a:lnTo>
                      <a:pt x="30" y="16"/>
                    </a:lnTo>
                    <a:lnTo>
                      <a:pt x="20" y="13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0" y="75"/>
                    </a:lnTo>
                    <a:lnTo>
                      <a:pt x="11" y="78"/>
                    </a:lnTo>
                    <a:lnTo>
                      <a:pt x="21" y="81"/>
                    </a:lnTo>
                    <a:lnTo>
                      <a:pt x="30" y="83"/>
                    </a:lnTo>
                    <a:lnTo>
                      <a:pt x="39" y="84"/>
                    </a:lnTo>
                    <a:lnTo>
                      <a:pt x="48" y="86"/>
                    </a:lnTo>
                    <a:lnTo>
                      <a:pt x="55" y="88"/>
                    </a:lnTo>
                    <a:lnTo>
                      <a:pt x="63" y="89"/>
                    </a:lnTo>
                    <a:lnTo>
                      <a:pt x="72" y="91"/>
                    </a:lnTo>
                    <a:lnTo>
                      <a:pt x="75" y="26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38" name="Freeform 281"/>
              <p:cNvSpPr>
                <a:spLocks/>
              </p:cNvSpPr>
              <p:nvPr/>
            </p:nvSpPr>
            <p:spPr bwMode="auto">
              <a:xfrm>
                <a:off x="4020" y="3082"/>
                <a:ext cx="200" cy="120"/>
              </a:xfrm>
              <a:custGeom>
                <a:avLst/>
                <a:gdLst>
                  <a:gd name="T0" fmla="*/ 0 w 401"/>
                  <a:gd name="T1" fmla="*/ 0 h 238"/>
                  <a:gd name="T2" fmla="*/ 0 w 401"/>
                  <a:gd name="T3" fmla="*/ 1 h 238"/>
                  <a:gd name="T4" fmla="*/ 0 w 401"/>
                  <a:gd name="T5" fmla="*/ 1 h 238"/>
                  <a:gd name="T6" fmla="*/ 0 w 401"/>
                  <a:gd name="T7" fmla="*/ 1 h 238"/>
                  <a:gd name="T8" fmla="*/ 0 w 401"/>
                  <a:gd name="T9" fmla="*/ 1 h 238"/>
                  <a:gd name="T10" fmla="*/ 0 w 401"/>
                  <a:gd name="T11" fmla="*/ 1 h 238"/>
                  <a:gd name="T12" fmla="*/ 0 w 401"/>
                  <a:gd name="T13" fmla="*/ 1 h 238"/>
                  <a:gd name="T14" fmla="*/ 0 w 401"/>
                  <a:gd name="T15" fmla="*/ 1 h 238"/>
                  <a:gd name="T16" fmla="*/ 0 w 401"/>
                  <a:gd name="T17" fmla="*/ 1 h 238"/>
                  <a:gd name="T18" fmla="*/ 0 w 401"/>
                  <a:gd name="T19" fmla="*/ 1 h 238"/>
                  <a:gd name="T20" fmla="*/ 0 w 401"/>
                  <a:gd name="T21" fmla="*/ 1 h 238"/>
                  <a:gd name="T22" fmla="*/ 0 w 401"/>
                  <a:gd name="T23" fmla="*/ 1 h 238"/>
                  <a:gd name="T24" fmla="*/ 0 w 401"/>
                  <a:gd name="T25" fmla="*/ 1 h 238"/>
                  <a:gd name="T26" fmla="*/ 0 w 401"/>
                  <a:gd name="T27" fmla="*/ 1 h 238"/>
                  <a:gd name="T28" fmla="*/ 0 w 401"/>
                  <a:gd name="T29" fmla="*/ 1 h 238"/>
                  <a:gd name="T30" fmla="*/ 0 w 401"/>
                  <a:gd name="T31" fmla="*/ 1 h 238"/>
                  <a:gd name="T32" fmla="*/ 0 w 401"/>
                  <a:gd name="T33" fmla="*/ 1 h 238"/>
                  <a:gd name="T34" fmla="*/ 0 w 401"/>
                  <a:gd name="T35" fmla="*/ 1 h 238"/>
                  <a:gd name="T36" fmla="*/ 0 w 401"/>
                  <a:gd name="T37" fmla="*/ 1 h 238"/>
                  <a:gd name="T38" fmla="*/ 0 w 401"/>
                  <a:gd name="T39" fmla="*/ 1 h 238"/>
                  <a:gd name="T40" fmla="*/ 0 w 401"/>
                  <a:gd name="T41" fmla="*/ 1 h 238"/>
                  <a:gd name="T42" fmla="*/ 0 w 401"/>
                  <a:gd name="T43" fmla="*/ 1 h 238"/>
                  <a:gd name="T44" fmla="*/ 0 w 401"/>
                  <a:gd name="T45" fmla="*/ 1 h 238"/>
                  <a:gd name="T46" fmla="*/ 0 w 401"/>
                  <a:gd name="T47" fmla="*/ 1 h 238"/>
                  <a:gd name="T48" fmla="*/ 0 w 401"/>
                  <a:gd name="T49" fmla="*/ 1 h 238"/>
                  <a:gd name="T50" fmla="*/ 0 w 401"/>
                  <a:gd name="T51" fmla="*/ 1 h 238"/>
                  <a:gd name="T52" fmla="*/ 0 w 401"/>
                  <a:gd name="T53" fmla="*/ 1 h 238"/>
                  <a:gd name="T54" fmla="*/ 0 w 401"/>
                  <a:gd name="T55" fmla="*/ 1 h 238"/>
                  <a:gd name="T56" fmla="*/ 0 w 401"/>
                  <a:gd name="T57" fmla="*/ 1 h 238"/>
                  <a:gd name="T58" fmla="*/ 0 w 401"/>
                  <a:gd name="T59" fmla="*/ 1 h 238"/>
                  <a:gd name="T60" fmla="*/ 0 w 401"/>
                  <a:gd name="T61" fmla="*/ 1 h 238"/>
                  <a:gd name="T62" fmla="*/ 0 w 401"/>
                  <a:gd name="T63" fmla="*/ 1 h 238"/>
                  <a:gd name="T64" fmla="*/ 0 w 401"/>
                  <a:gd name="T65" fmla="*/ 1 h 238"/>
                  <a:gd name="T66" fmla="*/ 0 w 401"/>
                  <a:gd name="T67" fmla="*/ 1 h 238"/>
                  <a:gd name="T68" fmla="*/ 0 w 401"/>
                  <a:gd name="T69" fmla="*/ 1 h 238"/>
                  <a:gd name="T70" fmla="*/ 0 w 401"/>
                  <a:gd name="T71" fmla="*/ 0 h 2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01"/>
                  <a:gd name="T109" fmla="*/ 0 h 238"/>
                  <a:gd name="T110" fmla="*/ 401 w 401"/>
                  <a:gd name="T111" fmla="*/ 238 h 23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01" h="238">
                    <a:moveTo>
                      <a:pt x="90" y="0"/>
                    </a:moveTo>
                    <a:lnTo>
                      <a:pt x="51" y="57"/>
                    </a:lnTo>
                    <a:lnTo>
                      <a:pt x="0" y="112"/>
                    </a:lnTo>
                    <a:lnTo>
                      <a:pt x="24" y="128"/>
                    </a:lnTo>
                    <a:lnTo>
                      <a:pt x="51" y="144"/>
                    </a:lnTo>
                    <a:lnTo>
                      <a:pt x="76" y="157"/>
                    </a:lnTo>
                    <a:lnTo>
                      <a:pt x="103" y="170"/>
                    </a:lnTo>
                    <a:lnTo>
                      <a:pt x="130" y="182"/>
                    </a:lnTo>
                    <a:lnTo>
                      <a:pt x="158" y="191"/>
                    </a:lnTo>
                    <a:lnTo>
                      <a:pt x="185" y="199"/>
                    </a:lnTo>
                    <a:lnTo>
                      <a:pt x="212" y="208"/>
                    </a:lnTo>
                    <a:lnTo>
                      <a:pt x="239" y="214"/>
                    </a:lnTo>
                    <a:lnTo>
                      <a:pt x="265" y="219"/>
                    </a:lnTo>
                    <a:lnTo>
                      <a:pt x="291" y="224"/>
                    </a:lnTo>
                    <a:lnTo>
                      <a:pt x="316" y="229"/>
                    </a:lnTo>
                    <a:lnTo>
                      <a:pt x="338" y="232"/>
                    </a:lnTo>
                    <a:lnTo>
                      <a:pt x="361" y="235"/>
                    </a:lnTo>
                    <a:lnTo>
                      <a:pt x="382" y="237"/>
                    </a:lnTo>
                    <a:lnTo>
                      <a:pt x="401" y="238"/>
                    </a:lnTo>
                    <a:lnTo>
                      <a:pt x="374" y="94"/>
                    </a:lnTo>
                    <a:lnTo>
                      <a:pt x="358" y="92"/>
                    </a:lnTo>
                    <a:lnTo>
                      <a:pt x="340" y="87"/>
                    </a:lnTo>
                    <a:lnTo>
                      <a:pt x="321" y="84"/>
                    </a:lnTo>
                    <a:lnTo>
                      <a:pt x="300" y="79"/>
                    </a:lnTo>
                    <a:lnTo>
                      <a:pt x="279" y="73"/>
                    </a:lnTo>
                    <a:lnTo>
                      <a:pt x="258" y="66"/>
                    </a:lnTo>
                    <a:lnTo>
                      <a:pt x="237" y="60"/>
                    </a:lnTo>
                    <a:lnTo>
                      <a:pt x="216" y="53"/>
                    </a:lnTo>
                    <a:lnTo>
                      <a:pt x="195" y="47"/>
                    </a:lnTo>
                    <a:lnTo>
                      <a:pt x="176" y="39"/>
                    </a:lnTo>
                    <a:lnTo>
                      <a:pt x="158" y="32"/>
                    </a:lnTo>
                    <a:lnTo>
                      <a:pt x="140" y="24"/>
                    </a:lnTo>
                    <a:lnTo>
                      <a:pt x="125" y="18"/>
                    </a:lnTo>
                    <a:lnTo>
                      <a:pt x="110" y="11"/>
                    </a:lnTo>
                    <a:lnTo>
                      <a:pt x="98" y="5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39" name="Freeform 282"/>
              <p:cNvSpPr>
                <a:spLocks/>
              </p:cNvSpPr>
              <p:nvPr/>
            </p:nvSpPr>
            <p:spPr bwMode="auto">
              <a:xfrm>
                <a:off x="4023" y="3084"/>
                <a:ext cx="189" cy="117"/>
              </a:xfrm>
              <a:custGeom>
                <a:avLst/>
                <a:gdLst>
                  <a:gd name="T0" fmla="*/ 0 w 379"/>
                  <a:gd name="T1" fmla="*/ 0 h 234"/>
                  <a:gd name="T2" fmla="*/ 0 w 379"/>
                  <a:gd name="T3" fmla="*/ 1 h 234"/>
                  <a:gd name="T4" fmla="*/ 0 w 379"/>
                  <a:gd name="T5" fmla="*/ 1 h 234"/>
                  <a:gd name="T6" fmla="*/ 0 w 379"/>
                  <a:gd name="T7" fmla="*/ 1 h 234"/>
                  <a:gd name="T8" fmla="*/ 0 w 379"/>
                  <a:gd name="T9" fmla="*/ 1 h 234"/>
                  <a:gd name="T10" fmla="*/ 0 w 379"/>
                  <a:gd name="T11" fmla="*/ 1 h 234"/>
                  <a:gd name="T12" fmla="*/ 0 w 379"/>
                  <a:gd name="T13" fmla="*/ 1 h 234"/>
                  <a:gd name="T14" fmla="*/ 0 w 379"/>
                  <a:gd name="T15" fmla="*/ 1 h 234"/>
                  <a:gd name="T16" fmla="*/ 0 w 379"/>
                  <a:gd name="T17" fmla="*/ 1 h 234"/>
                  <a:gd name="T18" fmla="*/ 0 w 379"/>
                  <a:gd name="T19" fmla="*/ 1 h 234"/>
                  <a:gd name="T20" fmla="*/ 0 w 379"/>
                  <a:gd name="T21" fmla="*/ 1 h 234"/>
                  <a:gd name="T22" fmla="*/ 0 w 379"/>
                  <a:gd name="T23" fmla="*/ 1 h 234"/>
                  <a:gd name="T24" fmla="*/ 0 w 379"/>
                  <a:gd name="T25" fmla="*/ 1 h 234"/>
                  <a:gd name="T26" fmla="*/ 0 w 379"/>
                  <a:gd name="T27" fmla="*/ 1 h 234"/>
                  <a:gd name="T28" fmla="*/ 0 w 379"/>
                  <a:gd name="T29" fmla="*/ 1 h 234"/>
                  <a:gd name="T30" fmla="*/ 0 w 379"/>
                  <a:gd name="T31" fmla="*/ 1 h 234"/>
                  <a:gd name="T32" fmla="*/ 0 w 379"/>
                  <a:gd name="T33" fmla="*/ 1 h 234"/>
                  <a:gd name="T34" fmla="*/ 0 w 379"/>
                  <a:gd name="T35" fmla="*/ 1 h 234"/>
                  <a:gd name="T36" fmla="*/ 0 w 379"/>
                  <a:gd name="T37" fmla="*/ 1 h 234"/>
                  <a:gd name="T38" fmla="*/ 0 w 379"/>
                  <a:gd name="T39" fmla="*/ 1 h 234"/>
                  <a:gd name="T40" fmla="*/ 0 w 379"/>
                  <a:gd name="T41" fmla="*/ 1 h 234"/>
                  <a:gd name="T42" fmla="*/ 0 w 379"/>
                  <a:gd name="T43" fmla="*/ 1 h 234"/>
                  <a:gd name="T44" fmla="*/ 0 w 379"/>
                  <a:gd name="T45" fmla="*/ 1 h 234"/>
                  <a:gd name="T46" fmla="*/ 0 w 379"/>
                  <a:gd name="T47" fmla="*/ 1 h 234"/>
                  <a:gd name="T48" fmla="*/ 0 w 379"/>
                  <a:gd name="T49" fmla="*/ 1 h 234"/>
                  <a:gd name="T50" fmla="*/ 0 w 379"/>
                  <a:gd name="T51" fmla="*/ 1 h 234"/>
                  <a:gd name="T52" fmla="*/ 0 w 379"/>
                  <a:gd name="T53" fmla="*/ 1 h 234"/>
                  <a:gd name="T54" fmla="*/ 0 w 379"/>
                  <a:gd name="T55" fmla="*/ 1 h 234"/>
                  <a:gd name="T56" fmla="*/ 0 w 379"/>
                  <a:gd name="T57" fmla="*/ 1 h 234"/>
                  <a:gd name="T58" fmla="*/ 0 w 379"/>
                  <a:gd name="T59" fmla="*/ 1 h 234"/>
                  <a:gd name="T60" fmla="*/ 0 w 379"/>
                  <a:gd name="T61" fmla="*/ 1 h 234"/>
                  <a:gd name="T62" fmla="*/ 0 w 379"/>
                  <a:gd name="T63" fmla="*/ 1 h 234"/>
                  <a:gd name="T64" fmla="*/ 0 w 379"/>
                  <a:gd name="T65" fmla="*/ 1 h 234"/>
                  <a:gd name="T66" fmla="*/ 0 w 379"/>
                  <a:gd name="T67" fmla="*/ 1 h 234"/>
                  <a:gd name="T68" fmla="*/ 0 w 379"/>
                  <a:gd name="T69" fmla="*/ 1 h 234"/>
                  <a:gd name="T70" fmla="*/ 0 w 379"/>
                  <a:gd name="T71" fmla="*/ 1 h 234"/>
                  <a:gd name="T72" fmla="*/ 0 w 379"/>
                  <a:gd name="T73" fmla="*/ 1 h 234"/>
                  <a:gd name="T74" fmla="*/ 0 w 379"/>
                  <a:gd name="T75" fmla="*/ 1 h 234"/>
                  <a:gd name="T76" fmla="*/ 0 w 379"/>
                  <a:gd name="T77" fmla="*/ 1 h 234"/>
                  <a:gd name="T78" fmla="*/ 0 w 379"/>
                  <a:gd name="T79" fmla="*/ 1 h 234"/>
                  <a:gd name="T80" fmla="*/ 0 w 379"/>
                  <a:gd name="T81" fmla="*/ 1 h 234"/>
                  <a:gd name="T82" fmla="*/ 0 w 379"/>
                  <a:gd name="T83" fmla="*/ 1 h 234"/>
                  <a:gd name="T84" fmla="*/ 0 w 379"/>
                  <a:gd name="T85" fmla="*/ 1 h 234"/>
                  <a:gd name="T86" fmla="*/ 0 w 379"/>
                  <a:gd name="T87" fmla="*/ 1 h 234"/>
                  <a:gd name="T88" fmla="*/ 0 w 379"/>
                  <a:gd name="T89" fmla="*/ 1 h 234"/>
                  <a:gd name="T90" fmla="*/ 0 w 379"/>
                  <a:gd name="T91" fmla="*/ 1 h 234"/>
                  <a:gd name="T92" fmla="*/ 0 w 379"/>
                  <a:gd name="T93" fmla="*/ 1 h 234"/>
                  <a:gd name="T94" fmla="*/ 0 w 379"/>
                  <a:gd name="T95" fmla="*/ 1 h 234"/>
                  <a:gd name="T96" fmla="*/ 0 w 379"/>
                  <a:gd name="T97" fmla="*/ 0 h 23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79"/>
                  <a:gd name="T148" fmla="*/ 0 h 234"/>
                  <a:gd name="T149" fmla="*/ 379 w 379"/>
                  <a:gd name="T150" fmla="*/ 234 h 23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79" h="234">
                    <a:moveTo>
                      <a:pt x="89" y="0"/>
                    </a:moveTo>
                    <a:lnTo>
                      <a:pt x="79" y="15"/>
                    </a:lnTo>
                    <a:lnTo>
                      <a:pt x="70" y="28"/>
                    </a:lnTo>
                    <a:lnTo>
                      <a:pt x="61" y="42"/>
                    </a:lnTo>
                    <a:lnTo>
                      <a:pt x="51" y="57"/>
                    </a:lnTo>
                    <a:lnTo>
                      <a:pt x="45" y="63"/>
                    </a:lnTo>
                    <a:lnTo>
                      <a:pt x="39" y="71"/>
                    </a:lnTo>
                    <a:lnTo>
                      <a:pt x="31" y="78"/>
                    </a:lnTo>
                    <a:lnTo>
                      <a:pt x="25" y="86"/>
                    </a:lnTo>
                    <a:lnTo>
                      <a:pt x="19" y="92"/>
                    </a:lnTo>
                    <a:lnTo>
                      <a:pt x="12" y="101"/>
                    </a:lnTo>
                    <a:lnTo>
                      <a:pt x="6" y="107"/>
                    </a:lnTo>
                    <a:lnTo>
                      <a:pt x="0" y="115"/>
                    </a:lnTo>
                    <a:lnTo>
                      <a:pt x="24" y="131"/>
                    </a:lnTo>
                    <a:lnTo>
                      <a:pt x="48" y="144"/>
                    </a:lnTo>
                    <a:lnTo>
                      <a:pt x="73" y="157"/>
                    </a:lnTo>
                    <a:lnTo>
                      <a:pt x="98" y="169"/>
                    </a:lnTo>
                    <a:lnTo>
                      <a:pt x="124" y="180"/>
                    </a:lnTo>
                    <a:lnTo>
                      <a:pt x="151" y="190"/>
                    </a:lnTo>
                    <a:lnTo>
                      <a:pt x="176" y="198"/>
                    </a:lnTo>
                    <a:lnTo>
                      <a:pt x="201" y="205"/>
                    </a:lnTo>
                    <a:lnTo>
                      <a:pt x="227" y="211"/>
                    </a:lnTo>
                    <a:lnTo>
                      <a:pt x="252" y="216"/>
                    </a:lnTo>
                    <a:lnTo>
                      <a:pt x="276" y="221"/>
                    </a:lnTo>
                    <a:lnTo>
                      <a:pt x="300" y="224"/>
                    </a:lnTo>
                    <a:lnTo>
                      <a:pt x="320" y="227"/>
                    </a:lnTo>
                    <a:lnTo>
                      <a:pt x="341" y="231"/>
                    </a:lnTo>
                    <a:lnTo>
                      <a:pt x="361" y="232"/>
                    </a:lnTo>
                    <a:lnTo>
                      <a:pt x="379" y="234"/>
                    </a:lnTo>
                    <a:lnTo>
                      <a:pt x="373" y="196"/>
                    </a:lnTo>
                    <a:lnTo>
                      <a:pt x="367" y="161"/>
                    </a:lnTo>
                    <a:lnTo>
                      <a:pt x="361" y="123"/>
                    </a:lnTo>
                    <a:lnTo>
                      <a:pt x="353" y="88"/>
                    </a:lnTo>
                    <a:lnTo>
                      <a:pt x="338" y="84"/>
                    </a:lnTo>
                    <a:lnTo>
                      <a:pt x="320" y="81"/>
                    </a:lnTo>
                    <a:lnTo>
                      <a:pt x="303" y="78"/>
                    </a:lnTo>
                    <a:lnTo>
                      <a:pt x="285" y="73"/>
                    </a:lnTo>
                    <a:lnTo>
                      <a:pt x="265" y="68"/>
                    </a:lnTo>
                    <a:lnTo>
                      <a:pt x="246" y="62"/>
                    </a:lnTo>
                    <a:lnTo>
                      <a:pt x="227" y="55"/>
                    </a:lnTo>
                    <a:lnTo>
                      <a:pt x="207" y="49"/>
                    </a:lnTo>
                    <a:lnTo>
                      <a:pt x="188" y="42"/>
                    </a:lnTo>
                    <a:lnTo>
                      <a:pt x="170" y="36"/>
                    </a:lnTo>
                    <a:lnTo>
                      <a:pt x="152" y="29"/>
                    </a:lnTo>
                    <a:lnTo>
                      <a:pt x="137" y="23"/>
                    </a:lnTo>
                    <a:lnTo>
                      <a:pt x="122" y="16"/>
                    </a:lnTo>
                    <a:lnTo>
                      <a:pt x="109" y="11"/>
                    </a:lnTo>
                    <a:lnTo>
                      <a:pt x="98" y="5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914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40" name="Freeform 283"/>
              <p:cNvSpPr>
                <a:spLocks/>
              </p:cNvSpPr>
              <p:nvPr/>
            </p:nvSpPr>
            <p:spPr bwMode="auto">
              <a:xfrm>
                <a:off x="4026" y="3086"/>
                <a:ext cx="179" cy="115"/>
              </a:xfrm>
              <a:custGeom>
                <a:avLst/>
                <a:gdLst>
                  <a:gd name="T0" fmla="*/ 1 w 358"/>
                  <a:gd name="T1" fmla="*/ 0 h 231"/>
                  <a:gd name="T2" fmla="*/ 1 w 358"/>
                  <a:gd name="T3" fmla="*/ 0 h 231"/>
                  <a:gd name="T4" fmla="*/ 1 w 358"/>
                  <a:gd name="T5" fmla="*/ 0 h 231"/>
                  <a:gd name="T6" fmla="*/ 1 w 358"/>
                  <a:gd name="T7" fmla="*/ 0 h 231"/>
                  <a:gd name="T8" fmla="*/ 1 w 358"/>
                  <a:gd name="T9" fmla="*/ 0 h 231"/>
                  <a:gd name="T10" fmla="*/ 1 w 358"/>
                  <a:gd name="T11" fmla="*/ 0 h 231"/>
                  <a:gd name="T12" fmla="*/ 1 w 358"/>
                  <a:gd name="T13" fmla="*/ 0 h 231"/>
                  <a:gd name="T14" fmla="*/ 1 w 358"/>
                  <a:gd name="T15" fmla="*/ 0 h 231"/>
                  <a:gd name="T16" fmla="*/ 1 w 358"/>
                  <a:gd name="T17" fmla="*/ 0 h 231"/>
                  <a:gd name="T18" fmla="*/ 1 w 358"/>
                  <a:gd name="T19" fmla="*/ 0 h 231"/>
                  <a:gd name="T20" fmla="*/ 1 w 358"/>
                  <a:gd name="T21" fmla="*/ 0 h 231"/>
                  <a:gd name="T22" fmla="*/ 1 w 358"/>
                  <a:gd name="T23" fmla="*/ 0 h 231"/>
                  <a:gd name="T24" fmla="*/ 0 w 358"/>
                  <a:gd name="T25" fmla="*/ 0 h 231"/>
                  <a:gd name="T26" fmla="*/ 1 w 358"/>
                  <a:gd name="T27" fmla="*/ 0 h 231"/>
                  <a:gd name="T28" fmla="*/ 1 w 358"/>
                  <a:gd name="T29" fmla="*/ 0 h 231"/>
                  <a:gd name="T30" fmla="*/ 1 w 358"/>
                  <a:gd name="T31" fmla="*/ 0 h 231"/>
                  <a:gd name="T32" fmla="*/ 1 w 358"/>
                  <a:gd name="T33" fmla="*/ 0 h 231"/>
                  <a:gd name="T34" fmla="*/ 1 w 358"/>
                  <a:gd name="T35" fmla="*/ 0 h 231"/>
                  <a:gd name="T36" fmla="*/ 1 w 358"/>
                  <a:gd name="T37" fmla="*/ 0 h 231"/>
                  <a:gd name="T38" fmla="*/ 1 w 358"/>
                  <a:gd name="T39" fmla="*/ 0 h 231"/>
                  <a:gd name="T40" fmla="*/ 1 w 358"/>
                  <a:gd name="T41" fmla="*/ 0 h 231"/>
                  <a:gd name="T42" fmla="*/ 1 w 358"/>
                  <a:gd name="T43" fmla="*/ 0 h 231"/>
                  <a:gd name="T44" fmla="*/ 1 w 358"/>
                  <a:gd name="T45" fmla="*/ 0 h 231"/>
                  <a:gd name="T46" fmla="*/ 1 w 358"/>
                  <a:gd name="T47" fmla="*/ 0 h 231"/>
                  <a:gd name="T48" fmla="*/ 1 w 358"/>
                  <a:gd name="T49" fmla="*/ 0 h 231"/>
                  <a:gd name="T50" fmla="*/ 1 w 358"/>
                  <a:gd name="T51" fmla="*/ 0 h 231"/>
                  <a:gd name="T52" fmla="*/ 1 w 358"/>
                  <a:gd name="T53" fmla="*/ 0 h 231"/>
                  <a:gd name="T54" fmla="*/ 1 w 358"/>
                  <a:gd name="T55" fmla="*/ 0 h 231"/>
                  <a:gd name="T56" fmla="*/ 1 w 358"/>
                  <a:gd name="T57" fmla="*/ 0 h 231"/>
                  <a:gd name="T58" fmla="*/ 1 w 358"/>
                  <a:gd name="T59" fmla="*/ 0 h 231"/>
                  <a:gd name="T60" fmla="*/ 1 w 358"/>
                  <a:gd name="T61" fmla="*/ 0 h 231"/>
                  <a:gd name="T62" fmla="*/ 1 w 358"/>
                  <a:gd name="T63" fmla="*/ 0 h 231"/>
                  <a:gd name="T64" fmla="*/ 1 w 358"/>
                  <a:gd name="T65" fmla="*/ 0 h 231"/>
                  <a:gd name="T66" fmla="*/ 1 w 358"/>
                  <a:gd name="T67" fmla="*/ 0 h 231"/>
                  <a:gd name="T68" fmla="*/ 1 w 358"/>
                  <a:gd name="T69" fmla="*/ 0 h 231"/>
                  <a:gd name="T70" fmla="*/ 1 w 358"/>
                  <a:gd name="T71" fmla="*/ 0 h 231"/>
                  <a:gd name="T72" fmla="*/ 1 w 358"/>
                  <a:gd name="T73" fmla="*/ 0 h 231"/>
                  <a:gd name="T74" fmla="*/ 1 w 358"/>
                  <a:gd name="T75" fmla="*/ 0 h 231"/>
                  <a:gd name="T76" fmla="*/ 1 w 358"/>
                  <a:gd name="T77" fmla="*/ 0 h 231"/>
                  <a:gd name="T78" fmla="*/ 1 w 358"/>
                  <a:gd name="T79" fmla="*/ 0 h 231"/>
                  <a:gd name="T80" fmla="*/ 1 w 358"/>
                  <a:gd name="T81" fmla="*/ 0 h 231"/>
                  <a:gd name="T82" fmla="*/ 1 w 358"/>
                  <a:gd name="T83" fmla="*/ 0 h 231"/>
                  <a:gd name="T84" fmla="*/ 1 w 358"/>
                  <a:gd name="T85" fmla="*/ 0 h 231"/>
                  <a:gd name="T86" fmla="*/ 1 w 358"/>
                  <a:gd name="T87" fmla="*/ 0 h 231"/>
                  <a:gd name="T88" fmla="*/ 1 w 358"/>
                  <a:gd name="T89" fmla="*/ 0 h 231"/>
                  <a:gd name="T90" fmla="*/ 1 w 358"/>
                  <a:gd name="T91" fmla="*/ 0 h 231"/>
                  <a:gd name="T92" fmla="*/ 1 w 358"/>
                  <a:gd name="T93" fmla="*/ 0 h 231"/>
                  <a:gd name="T94" fmla="*/ 1 w 358"/>
                  <a:gd name="T95" fmla="*/ 0 h 231"/>
                  <a:gd name="T96" fmla="*/ 1 w 358"/>
                  <a:gd name="T97" fmla="*/ 0 h 23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58"/>
                  <a:gd name="T148" fmla="*/ 0 h 231"/>
                  <a:gd name="T149" fmla="*/ 358 w 358"/>
                  <a:gd name="T150" fmla="*/ 231 h 23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58" h="231">
                    <a:moveTo>
                      <a:pt x="89" y="0"/>
                    </a:moveTo>
                    <a:lnTo>
                      <a:pt x="81" y="15"/>
                    </a:lnTo>
                    <a:lnTo>
                      <a:pt x="72" y="29"/>
                    </a:lnTo>
                    <a:lnTo>
                      <a:pt x="61" y="44"/>
                    </a:lnTo>
                    <a:lnTo>
                      <a:pt x="52" y="57"/>
                    </a:lnTo>
                    <a:lnTo>
                      <a:pt x="46" y="65"/>
                    </a:lnTo>
                    <a:lnTo>
                      <a:pt x="39" y="72"/>
                    </a:lnTo>
                    <a:lnTo>
                      <a:pt x="33" y="80"/>
                    </a:lnTo>
                    <a:lnTo>
                      <a:pt x="25" y="86"/>
                    </a:lnTo>
                    <a:lnTo>
                      <a:pt x="19" y="94"/>
                    </a:lnTo>
                    <a:lnTo>
                      <a:pt x="12" y="101"/>
                    </a:lnTo>
                    <a:lnTo>
                      <a:pt x="6" y="109"/>
                    </a:lnTo>
                    <a:lnTo>
                      <a:pt x="0" y="117"/>
                    </a:lnTo>
                    <a:lnTo>
                      <a:pt x="22" y="132"/>
                    </a:lnTo>
                    <a:lnTo>
                      <a:pt x="45" y="145"/>
                    </a:lnTo>
                    <a:lnTo>
                      <a:pt x="69" y="158"/>
                    </a:lnTo>
                    <a:lnTo>
                      <a:pt x="92" y="169"/>
                    </a:lnTo>
                    <a:lnTo>
                      <a:pt x="116" y="179"/>
                    </a:lnTo>
                    <a:lnTo>
                      <a:pt x="142" y="187"/>
                    </a:lnTo>
                    <a:lnTo>
                      <a:pt x="165" y="195"/>
                    </a:lnTo>
                    <a:lnTo>
                      <a:pt x="191" y="202"/>
                    </a:lnTo>
                    <a:lnTo>
                      <a:pt x="215" y="208"/>
                    </a:lnTo>
                    <a:lnTo>
                      <a:pt x="237" y="213"/>
                    </a:lnTo>
                    <a:lnTo>
                      <a:pt x="261" y="218"/>
                    </a:lnTo>
                    <a:lnTo>
                      <a:pt x="282" y="221"/>
                    </a:lnTo>
                    <a:lnTo>
                      <a:pt x="303" y="224"/>
                    </a:lnTo>
                    <a:lnTo>
                      <a:pt x="322" y="228"/>
                    </a:lnTo>
                    <a:lnTo>
                      <a:pt x="341" y="229"/>
                    </a:lnTo>
                    <a:lnTo>
                      <a:pt x="358" y="231"/>
                    </a:lnTo>
                    <a:lnTo>
                      <a:pt x="352" y="193"/>
                    </a:lnTo>
                    <a:lnTo>
                      <a:pt x="346" y="156"/>
                    </a:lnTo>
                    <a:lnTo>
                      <a:pt x="340" y="119"/>
                    </a:lnTo>
                    <a:lnTo>
                      <a:pt x="334" y="81"/>
                    </a:lnTo>
                    <a:lnTo>
                      <a:pt x="319" y="78"/>
                    </a:lnTo>
                    <a:lnTo>
                      <a:pt x="304" y="75"/>
                    </a:lnTo>
                    <a:lnTo>
                      <a:pt x="288" y="72"/>
                    </a:lnTo>
                    <a:lnTo>
                      <a:pt x="270" y="67"/>
                    </a:lnTo>
                    <a:lnTo>
                      <a:pt x="252" y="62"/>
                    </a:lnTo>
                    <a:lnTo>
                      <a:pt x="234" y="57"/>
                    </a:lnTo>
                    <a:lnTo>
                      <a:pt x="216" y="52"/>
                    </a:lnTo>
                    <a:lnTo>
                      <a:pt x="198" y="46"/>
                    </a:lnTo>
                    <a:lnTo>
                      <a:pt x="180" y="39"/>
                    </a:lnTo>
                    <a:lnTo>
                      <a:pt x="164" y="34"/>
                    </a:lnTo>
                    <a:lnTo>
                      <a:pt x="148" y="28"/>
                    </a:lnTo>
                    <a:lnTo>
                      <a:pt x="134" y="21"/>
                    </a:lnTo>
                    <a:lnTo>
                      <a:pt x="121" y="16"/>
                    </a:lnTo>
                    <a:lnTo>
                      <a:pt x="107" y="10"/>
                    </a:lnTo>
                    <a:lnTo>
                      <a:pt x="98" y="5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964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41" name="Freeform 284"/>
              <p:cNvSpPr>
                <a:spLocks/>
              </p:cNvSpPr>
              <p:nvPr/>
            </p:nvSpPr>
            <p:spPr bwMode="auto">
              <a:xfrm>
                <a:off x="4028" y="3087"/>
                <a:ext cx="169" cy="113"/>
              </a:xfrm>
              <a:custGeom>
                <a:avLst/>
                <a:gdLst>
                  <a:gd name="T0" fmla="*/ 1 w 336"/>
                  <a:gd name="T1" fmla="*/ 0 h 226"/>
                  <a:gd name="T2" fmla="*/ 1 w 336"/>
                  <a:gd name="T3" fmla="*/ 1 h 226"/>
                  <a:gd name="T4" fmla="*/ 1 w 336"/>
                  <a:gd name="T5" fmla="*/ 1 h 226"/>
                  <a:gd name="T6" fmla="*/ 1 w 336"/>
                  <a:gd name="T7" fmla="*/ 1 h 226"/>
                  <a:gd name="T8" fmla="*/ 1 w 336"/>
                  <a:gd name="T9" fmla="*/ 1 h 226"/>
                  <a:gd name="T10" fmla="*/ 1 w 336"/>
                  <a:gd name="T11" fmla="*/ 1 h 226"/>
                  <a:gd name="T12" fmla="*/ 1 w 336"/>
                  <a:gd name="T13" fmla="*/ 1 h 226"/>
                  <a:gd name="T14" fmla="*/ 1 w 336"/>
                  <a:gd name="T15" fmla="*/ 1 h 226"/>
                  <a:gd name="T16" fmla="*/ 1 w 336"/>
                  <a:gd name="T17" fmla="*/ 1 h 226"/>
                  <a:gd name="T18" fmla="*/ 1 w 336"/>
                  <a:gd name="T19" fmla="*/ 1 h 226"/>
                  <a:gd name="T20" fmla="*/ 1 w 336"/>
                  <a:gd name="T21" fmla="*/ 1 h 226"/>
                  <a:gd name="T22" fmla="*/ 1 w 336"/>
                  <a:gd name="T23" fmla="*/ 1 h 226"/>
                  <a:gd name="T24" fmla="*/ 0 w 336"/>
                  <a:gd name="T25" fmla="*/ 1 h 226"/>
                  <a:gd name="T26" fmla="*/ 1 w 336"/>
                  <a:gd name="T27" fmla="*/ 1 h 226"/>
                  <a:gd name="T28" fmla="*/ 1 w 336"/>
                  <a:gd name="T29" fmla="*/ 1 h 226"/>
                  <a:gd name="T30" fmla="*/ 1 w 336"/>
                  <a:gd name="T31" fmla="*/ 1 h 226"/>
                  <a:gd name="T32" fmla="*/ 1 w 336"/>
                  <a:gd name="T33" fmla="*/ 1 h 226"/>
                  <a:gd name="T34" fmla="*/ 1 w 336"/>
                  <a:gd name="T35" fmla="*/ 1 h 226"/>
                  <a:gd name="T36" fmla="*/ 1 w 336"/>
                  <a:gd name="T37" fmla="*/ 1 h 226"/>
                  <a:gd name="T38" fmla="*/ 1 w 336"/>
                  <a:gd name="T39" fmla="*/ 1 h 226"/>
                  <a:gd name="T40" fmla="*/ 1 w 336"/>
                  <a:gd name="T41" fmla="*/ 1 h 226"/>
                  <a:gd name="T42" fmla="*/ 1 w 336"/>
                  <a:gd name="T43" fmla="*/ 1 h 226"/>
                  <a:gd name="T44" fmla="*/ 1 w 336"/>
                  <a:gd name="T45" fmla="*/ 1 h 226"/>
                  <a:gd name="T46" fmla="*/ 1 w 336"/>
                  <a:gd name="T47" fmla="*/ 1 h 226"/>
                  <a:gd name="T48" fmla="*/ 1 w 336"/>
                  <a:gd name="T49" fmla="*/ 1 h 226"/>
                  <a:gd name="T50" fmla="*/ 1 w 336"/>
                  <a:gd name="T51" fmla="*/ 1 h 226"/>
                  <a:gd name="T52" fmla="*/ 1 w 336"/>
                  <a:gd name="T53" fmla="*/ 1 h 226"/>
                  <a:gd name="T54" fmla="*/ 1 w 336"/>
                  <a:gd name="T55" fmla="*/ 1 h 226"/>
                  <a:gd name="T56" fmla="*/ 1 w 336"/>
                  <a:gd name="T57" fmla="*/ 1 h 226"/>
                  <a:gd name="T58" fmla="*/ 1 w 336"/>
                  <a:gd name="T59" fmla="*/ 1 h 226"/>
                  <a:gd name="T60" fmla="*/ 1 w 336"/>
                  <a:gd name="T61" fmla="*/ 1 h 226"/>
                  <a:gd name="T62" fmla="*/ 1 w 336"/>
                  <a:gd name="T63" fmla="*/ 1 h 226"/>
                  <a:gd name="T64" fmla="*/ 1 w 336"/>
                  <a:gd name="T65" fmla="*/ 1 h 226"/>
                  <a:gd name="T66" fmla="*/ 1 w 336"/>
                  <a:gd name="T67" fmla="*/ 1 h 226"/>
                  <a:gd name="T68" fmla="*/ 1 w 336"/>
                  <a:gd name="T69" fmla="*/ 1 h 226"/>
                  <a:gd name="T70" fmla="*/ 1 w 336"/>
                  <a:gd name="T71" fmla="*/ 1 h 226"/>
                  <a:gd name="T72" fmla="*/ 1 w 336"/>
                  <a:gd name="T73" fmla="*/ 1 h 226"/>
                  <a:gd name="T74" fmla="*/ 1 w 336"/>
                  <a:gd name="T75" fmla="*/ 1 h 226"/>
                  <a:gd name="T76" fmla="*/ 1 w 336"/>
                  <a:gd name="T77" fmla="*/ 1 h 226"/>
                  <a:gd name="T78" fmla="*/ 1 w 336"/>
                  <a:gd name="T79" fmla="*/ 1 h 226"/>
                  <a:gd name="T80" fmla="*/ 1 w 336"/>
                  <a:gd name="T81" fmla="*/ 0 h 22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6"/>
                  <a:gd name="T124" fmla="*/ 0 h 226"/>
                  <a:gd name="T125" fmla="*/ 336 w 336"/>
                  <a:gd name="T126" fmla="*/ 226 h 22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6" h="226">
                    <a:moveTo>
                      <a:pt x="92" y="0"/>
                    </a:moveTo>
                    <a:lnTo>
                      <a:pt x="81" y="15"/>
                    </a:lnTo>
                    <a:lnTo>
                      <a:pt x="73" y="30"/>
                    </a:lnTo>
                    <a:lnTo>
                      <a:pt x="62" y="44"/>
                    </a:lnTo>
                    <a:lnTo>
                      <a:pt x="53" y="57"/>
                    </a:lnTo>
                    <a:lnTo>
                      <a:pt x="47" y="65"/>
                    </a:lnTo>
                    <a:lnTo>
                      <a:pt x="40" y="73"/>
                    </a:lnTo>
                    <a:lnTo>
                      <a:pt x="34" y="80"/>
                    </a:lnTo>
                    <a:lnTo>
                      <a:pt x="26" y="88"/>
                    </a:lnTo>
                    <a:lnTo>
                      <a:pt x="20" y="96"/>
                    </a:lnTo>
                    <a:lnTo>
                      <a:pt x="13" y="103"/>
                    </a:lnTo>
                    <a:lnTo>
                      <a:pt x="7" y="111"/>
                    </a:lnTo>
                    <a:lnTo>
                      <a:pt x="0" y="119"/>
                    </a:lnTo>
                    <a:lnTo>
                      <a:pt x="20" y="134"/>
                    </a:lnTo>
                    <a:lnTo>
                      <a:pt x="43" y="145"/>
                    </a:lnTo>
                    <a:lnTo>
                      <a:pt x="65" y="158"/>
                    </a:lnTo>
                    <a:lnTo>
                      <a:pt x="87" y="168"/>
                    </a:lnTo>
                    <a:lnTo>
                      <a:pt x="111" y="177"/>
                    </a:lnTo>
                    <a:lnTo>
                      <a:pt x="134" y="186"/>
                    </a:lnTo>
                    <a:lnTo>
                      <a:pt x="157" y="192"/>
                    </a:lnTo>
                    <a:lnTo>
                      <a:pt x="180" y="199"/>
                    </a:lnTo>
                    <a:lnTo>
                      <a:pt x="202" y="205"/>
                    </a:lnTo>
                    <a:lnTo>
                      <a:pt x="225" y="210"/>
                    </a:lnTo>
                    <a:lnTo>
                      <a:pt x="245" y="215"/>
                    </a:lnTo>
                    <a:lnTo>
                      <a:pt x="266" y="218"/>
                    </a:lnTo>
                    <a:lnTo>
                      <a:pt x="286" y="221"/>
                    </a:lnTo>
                    <a:lnTo>
                      <a:pt x="304" y="223"/>
                    </a:lnTo>
                    <a:lnTo>
                      <a:pt x="321" y="225"/>
                    </a:lnTo>
                    <a:lnTo>
                      <a:pt x="336" y="226"/>
                    </a:lnTo>
                    <a:lnTo>
                      <a:pt x="330" y="189"/>
                    </a:lnTo>
                    <a:lnTo>
                      <a:pt x="326" y="150"/>
                    </a:lnTo>
                    <a:lnTo>
                      <a:pt x="320" y="112"/>
                    </a:lnTo>
                    <a:lnTo>
                      <a:pt x="314" y="75"/>
                    </a:lnTo>
                    <a:lnTo>
                      <a:pt x="286" y="69"/>
                    </a:lnTo>
                    <a:lnTo>
                      <a:pt x="256" y="60"/>
                    </a:lnTo>
                    <a:lnTo>
                      <a:pt x="223" y="52"/>
                    </a:lnTo>
                    <a:lnTo>
                      <a:pt x="190" y="43"/>
                    </a:lnTo>
                    <a:lnTo>
                      <a:pt x="159" y="31"/>
                    </a:lnTo>
                    <a:lnTo>
                      <a:pt x="132" y="22"/>
                    </a:lnTo>
                    <a:lnTo>
                      <a:pt x="108" y="10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9E5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42" name="Freeform 285"/>
              <p:cNvSpPr>
                <a:spLocks/>
              </p:cNvSpPr>
              <p:nvPr/>
            </p:nvSpPr>
            <p:spPr bwMode="auto">
              <a:xfrm>
                <a:off x="4031" y="3089"/>
                <a:ext cx="157" cy="110"/>
              </a:xfrm>
              <a:custGeom>
                <a:avLst/>
                <a:gdLst>
                  <a:gd name="T0" fmla="*/ 0 w 315"/>
                  <a:gd name="T1" fmla="*/ 0 h 221"/>
                  <a:gd name="T2" fmla="*/ 0 w 315"/>
                  <a:gd name="T3" fmla="*/ 0 h 221"/>
                  <a:gd name="T4" fmla="*/ 0 w 315"/>
                  <a:gd name="T5" fmla="*/ 0 h 221"/>
                  <a:gd name="T6" fmla="*/ 0 w 315"/>
                  <a:gd name="T7" fmla="*/ 0 h 221"/>
                  <a:gd name="T8" fmla="*/ 0 w 315"/>
                  <a:gd name="T9" fmla="*/ 0 h 221"/>
                  <a:gd name="T10" fmla="*/ 0 w 315"/>
                  <a:gd name="T11" fmla="*/ 0 h 221"/>
                  <a:gd name="T12" fmla="*/ 0 w 315"/>
                  <a:gd name="T13" fmla="*/ 0 h 221"/>
                  <a:gd name="T14" fmla="*/ 0 w 315"/>
                  <a:gd name="T15" fmla="*/ 0 h 221"/>
                  <a:gd name="T16" fmla="*/ 0 w 315"/>
                  <a:gd name="T17" fmla="*/ 0 h 221"/>
                  <a:gd name="T18" fmla="*/ 0 w 315"/>
                  <a:gd name="T19" fmla="*/ 0 h 221"/>
                  <a:gd name="T20" fmla="*/ 0 w 315"/>
                  <a:gd name="T21" fmla="*/ 0 h 221"/>
                  <a:gd name="T22" fmla="*/ 0 w 315"/>
                  <a:gd name="T23" fmla="*/ 0 h 221"/>
                  <a:gd name="T24" fmla="*/ 0 w 315"/>
                  <a:gd name="T25" fmla="*/ 0 h 221"/>
                  <a:gd name="T26" fmla="*/ 0 w 315"/>
                  <a:gd name="T27" fmla="*/ 0 h 221"/>
                  <a:gd name="T28" fmla="*/ 0 w 315"/>
                  <a:gd name="T29" fmla="*/ 0 h 221"/>
                  <a:gd name="T30" fmla="*/ 0 w 315"/>
                  <a:gd name="T31" fmla="*/ 0 h 221"/>
                  <a:gd name="T32" fmla="*/ 0 w 315"/>
                  <a:gd name="T33" fmla="*/ 0 h 221"/>
                  <a:gd name="T34" fmla="*/ 0 w 315"/>
                  <a:gd name="T35" fmla="*/ 0 h 221"/>
                  <a:gd name="T36" fmla="*/ 0 w 315"/>
                  <a:gd name="T37" fmla="*/ 0 h 221"/>
                  <a:gd name="T38" fmla="*/ 0 w 315"/>
                  <a:gd name="T39" fmla="*/ 0 h 221"/>
                  <a:gd name="T40" fmla="*/ 0 w 315"/>
                  <a:gd name="T41" fmla="*/ 0 h 221"/>
                  <a:gd name="T42" fmla="*/ 0 w 315"/>
                  <a:gd name="T43" fmla="*/ 0 h 221"/>
                  <a:gd name="T44" fmla="*/ 0 w 315"/>
                  <a:gd name="T45" fmla="*/ 0 h 221"/>
                  <a:gd name="T46" fmla="*/ 0 w 315"/>
                  <a:gd name="T47" fmla="*/ 0 h 221"/>
                  <a:gd name="T48" fmla="*/ 0 w 315"/>
                  <a:gd name="T49" fmla="*/ 0 h 221"/>
                  <a:gd name="T50" fmla="*/ 0 w 315"/>
                  <a:gd name="T51" fmla="*/ 0 h 221"/>
                  <a:gd name="T52" fmla="*/ 0 w 315"/>
                  <a:gd name="T53" fmla="*/ 0 h 221"/>
                  <a:gd name="T54" fmla="*/ 0 w 315"/>
                  <a:gd name="T55" fmla="*/ 0 h 221"/>
                  <a:gd name="T56" fmla="*/ 0 w 315"/>
                  <a:gd name="T57" fmla="*/ 0 h 221"/>
                  <a:gd name="T58" fmla="*/ 0 w 315"/>
                  <a:gd name="T59" fmla="*/ 0 h 221"/>
                  <a:gd name="T60" fmla="*/ 0 w 315"/>
                  <a:gd name="T61" fmla="*/ 0 h 221"/>
                  <a:gd name="T62" fmla="*/ 0 w 315"/>
                  <a:gd name="T63" fmla="*/ 0 h 221"/>
                  <a:gd name="T64" fmla="*/ 0 w 315"/>
                  <a:gd name="T65" fmla="*/ 0 h 221"/>
                  <a:gd name="T66" fmla="*/ 0 w 315"/>
                  <a:gd name="T67" fmla="*/ 0 h 221"/>
                  <a:gd name="T68" fmla="*/ 0 w 315"/>
                  <a:gd name="T69" fmla="*/ 0 h 221"/>
                  <a:gd name="T70" fmla="*/ 0 w 315"/>
                  <a:gd name="T71" fmla="*/ 0 h 221"/>
                  <a:gd name="T72" fmla="*/ 0 w 315"/>
                  <a:gd name="T73" fmla="*/ 0 h 221"/>
                  <a:gd name="T74" fmla="*/ 0 w 315"/>
                  <a:gd name="T75" fmla="*/ 0 h 221"/>
                  <a:gd name="T76" fmla="*/ 0 w 315"/>
                  <a:gd name="T77" fmla="*/ 0 h 221"/>
                  <a:gd name="T78" fmla="*/ 0 w 315"/>
                  <a:gd name="T79" fmla="*/ 0 h 221"/>
                  <a:gd name="T80" fmla="*/ 0 w 315"/>
                  <a:gd name="T81" fmla="*/ 0 h 22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15"/>
                  <a:gd name="T124" fmla="*/ 0 h 221"/>
                  <a:gd name="T125" fmla="*/ 315 w 315"/>
                  <a:gd name="T126" fmla="*/ 221 h 22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15" h="221">
                    <a:moveTo>
                      <a:pt x="93" y="0"/>
                    </a:moveTo>
                    <a:lnTo>
                      <a:pt x="82" y="14"/>
                    </a:lnTo>
                    <a:lnTo>
                      <a:pt x="73" y="29"/>
                    </a:lnTo>
                    <a:lnTo>
                      <a:pt x="65" y="44"/>
                    </a:lnTo>
                    <a:lnTo>
                      <a:pt x="54" y="58"/>
                    </a:lnTo>
                    <a:lnTo>
                      <a:pt x="48" y="66"/>
                    </a:lnTo>
                    <a:lnTo>
                      <a:pt x="41" y="73"/>
                    </a:lnTo>
                    <a:lnTo>
                      <a:pt x="35" y="81"/>
                    </a:lnTo>
                    <a:lnTo>
                      <a:pt x="27" y="89"/>
                    </a:lnTo>
                    <a:lnTo>
                      <a:pt x="21" y="95"/>
                    </a:lnTo>
                    <a:lnTo>
                      <a:pt x="14" y="104"/>
                    </a:lnTo>
                    <a:lnTo>
                      <a:pt x="8" y="112"/>
                    </a:lnTo>
                    <a:lnTo>
                      <a:pt x="0" y="120"/>
                    </a:lnTo>
                    <a:lnTo>
                      <a:pt x="20" y="133"/>
                    </a:lnTo>
                    <a:lnTo>
                      <a:pt x="41" y="144"/>
                    </a:lnTo>
                    <a:lnTo>
                      <a:pt x="62" y="156"/>
                    </a:lnTo>
                    <a:lnTo>
                      <a:pt x="84" y="165"/>
                    </a:lnTo>
                    <a:lnTo>
                      <a:pt x="105" y="175"/>
                    </a:lnTo>
                    <a:lnTo>
                      <a:pt x="127" y="183"/>
                    </a:lnTo>
                    <a:lnTo>
                      <a:pt x="148" y="190"/>
                    </a:lnTo>
                    <a:lnTo>
                      <a:pt x="169" y="196"/>
                    </a:lnTo>
                    <a:lnTo>
                      <a:pt x="190" y="201"/>
                    </a:lnTo>
                    <a:lnTo>
                      <a:pt x="211" y="206"/>
                    </a:lnTo>
                    <a:lnTo>
                      <a:pt x="230" y="209"/>
                    </a:lnTo>
                    <a:lnTo>
                      <a:pt x="249" y="212"/>
                    </a:lnTo>
                    <a:lnTo>
                      <a:pt x="267" y="216"/>
                    </a:lnTo>
                    <a:lnTo>
                      <a:pt x="285" y="217"/>
                    </a:lnTo>
                    <a:lnTo>
                      <a:pt x="300" y="219"/>
                    </a:lnTo>
                    <a:lnTo>
                      <a:pt x="315" y="221"/>
                    </a:lnTo>
                    <a:lnTo>
                      <a:pt x="309" y="183"/>
                    </a:lnTo>
                    <a:lnTo>
                      <a:pt x="304" y="144"/>
                    </a:lnTo>
                    <a:lnTo>
                      <a:pt x="300" y="105"/>
                    </a:lnTo>
                    <a:lnTo>
                      <a:pt x="294" y="68"/>
                    </a:lnTo>
                    <a:lnTo>
                      <a:pt x="269" y="61"/>
                    </a:lnTo>
                    <a:lnTo>
                      <a:pt x="240" y="55"/>
                    </a:lnTo>
                    <a:lnTo>
                      <a:pt x="211" y="47"/>
                    </a:lnTo>
                    <a:lnTo>
                      <a:pt x="182" y="39"/>
                    </a:lnTo>
                    <a:lnTo>
                      <a:pt x="154" y="29"/>
                    </a:lnTo>
                    <a:lnTo>
                      <a:pt x="129" y="19"/>
                    </a:lnTo>
                    <a:lnTo>
                      <a:pt x="108" y="9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A35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43" name="Freeform 286"/>
              <p:cNvSpPr>
                <a:spLocks/>
              </p:cNvSpPr>
              <p:nvPr/>
            </p:nvSpPr>
            <p:spPr bwMode="auto">
              <a:xfrm>
                <a:off x="4034" y="3090"/>
                <a:ext cx="146" cy="108"/>
              </a:xfrm>
              <a:custGeom>
                <a:avLst/>
                <a:gdLst>
                  <a:gd name="T0" fmla="*/ 0 w 293"/>
                  <a:gd name="T1" fmla="*/ 0 h 216"/>
                  <a:gd name="T2" fmla="*/ 0 w 293"/>
                  <a:gd name="T3" fmla="*/ 1 h 216"/>
                  <a:gd name="T4" fmla="*/ 0 w 293"/>
                  <a:gd name="T5" fmla="*/ 1 h 216"/>
                  <a:gd name="T6" fmla="*/ 0 w 293"/>
                  <a:gd name="T7" fmla="*/ 1 h 216"/>
                  <a:gd name="T8" fmla="*/ 0 w 293"/>
                  <a:gd name="T9" fmla="*/ 1 h 216"/>
                  <a:gd name="T10" fmla="*/ 0 w 293"/>
                  <a:gd name="T11" fmla="*/ 1 h 216"/>
                  <a:gd name="T12" fmla="*/ 0 w 293"/>
                  <a:gd name="T13" fmla="*/ 1 h 216"/>
                  <a:gd name="T14" fmla="*/ 0 w 293"/>
                  <a:gd name="T15" fmla="*/ 1 h 216"/>
                  <a:gd name="T16" fmla="*/ 0 w 293"/>
                  <a:gd name="T17" fmla="*/ 1 h 216"/>
                  <a:gd name="T18" fmla="*/ 0 w 293"/>
                  <a:gd name="T19" fmla="*/ 1 h 216"/>
                  <a:gd name="T20" fmla="*/ 0 w 293"/>
                  <a:gd name="T21" fmla="*/ 1 h 216"/>
                  <a:gd name="T22" fmla="*/ 0 w 293"/>
                  <a:gd name="T23" fmla="*/ 1 h 216"/>
                  <a:gd name="T24" fmla="*/ 0 w 293"/>
                  <a:gd name="T25" fmla="*/ 1 h 216"/>
                  <a:gd name="T26" fmla="*/ 0 w 293"/>
                  <a:gd name="T27" fmla="*/ 1 h 216"/>
                  <a:gd name="T28" fmla="*/ 0 w 293"/>
                  <a:gd name="T29" fmla="*/ 1 h 216"/>
                  <a:gd name="T30" fmla="*/ 0 w 293"/>
                  <a:gd name="T31" fmla="*/ 1 h 216"/>
                  <a:gd name="T32" fmla="*/ 0 w 293"/>
                  <a:gd name="T33" fmla="*/ 1 h 216"/>
                  <a:gd name="T34" fmla="*/ 0 w 293"/>
                  <a:gd name="T35" fmla="*/ 1 h 216"/>
                  <a:gd name="T36" fmla="*/ 0 w 293"/>
                  <a:gd name="T37" fmla="*/ 1 h 216"/>
                  <a:gd name="T38" fmla="*/ 0 w 293"/>
                  <a:gd name="T39" fmla="*/ 1 h 216"/>
                  <a:gd name="T40" fmla="*/ 0 w 293"/>
                  <a:gd name="T41" fmla="*/ 1 h 216"/>
                  <a:gd name="T42" fmla="*/ 0 w 293"/>
                  <a:gd name="T43" fmla="*/ 1 h 216"/>
                  <a:gd name="T44" fmla="*/ 0 w 293"/>
                  <a:gd name="T45" fmla="*/ 1 h 216"/>
                  <a:gd name="T46" fmla="*/ 0 w 293"/>
                  <a:gd name="T47" fmla="*/ 1 h 216"/>
                  <a:gd name="T48" fmla="*/ 0 w 293"/>
                  <a:gd name="T49" fmla="*/ 1 h 216"/>
                  <a:gd name="T50" fmla="*/ 0 w 293"/>
                  <a:gd name="T51" fmla="*/ 1 h 216"/>
                  <a:gd name="T52" fmla="*/ 0 w 293"/>
                  <a:gd name="T53" fmla="*/ 1 h 216"/>
                  <a:gd name="T54" fmla="*/ 0 w 293"/>
                  <a:gd name="T55" fmla="*/ 1 h 216"/>
                  <a:gd name="T56" fmla="*/ 0 w 293"/>
                  <a:gd name="T57" fmla="*/ 1 h 216"/>
                  <a:gd name="T58" fmla="*/ 0 w 293"/>
                  <a:gd name="T59" fmla="*/ 1 h 216"/>
                  <a:gd name="T60" fmla="*/ 0 w 293"/>
                  <a:gd name="T61" fmla="*/ 1 h 216"/>
                  <a:gd name="T62" fmla="*/ 0 w 293"/>
                  <a:gd name="T63" fmla="*/ 1 h 216"/>
                  <a:gd name="T64" fmla="*/ 0 w 293"/>
                  <a:gd name="T65" fmla="*/ 1 h 216"/>
                  <a:gd name="T66" fmla="*/ 0 w 293"/>
                  <a:gd name="T67" fmla="*/ 1 h 216"/>
                  <a:gd name="T68" fmla="*/ 0 w 293"/>
                  <a:gd name="T69" fmla="*/ 1 h 216"/>
                  <a:gd name="T70" fmla="*/ 0 w 293"/>
                  <a:gd name="T71" fmla="*/ 1 h 216"/>
                  <a:gd name="T72" fmla="*/ 0 w 293"/>
                  <a:gd name="T73" fmla="*/ 1 h 216"/>
                  <a:gd name="T74" fmla="*/ 0 w 293"/>
                  <a:gd name="T75" fmla="*/ 1 h 216"/>
                  <a:gd name="T76" fmla="*/ 0 w 293"/>
                  <a:gd name="T77" fmla="*/ 1 h 216"/>
                  <a:gd name="T78" fmla="*/ 0 w 293"/>
                  <a:gd name="T79" fmla="*/ 1 h 216"/>
                  <a:gd name="T80" fmla="*/ 0 w 293"/>
                  <a:gd name="T81" fmla="*/ 0 h 21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93"/>
                  <a:gd name="T124" fmla="*/ 0 h 216"/>
                  <a:gd name="T125" fmla="*/ 293 w 293"/>
                  <a:gd name="T126" fmla="*/ 216 h 21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93" h="216">
                    <a:moveTo>
                      <a:pt x="93" y="0"/>
                    </a:moveTo>
                    <a:lnTo>
                      <a:pt x="84" y="15"/>
                    </a:lnTo>
                    <a:lnTo>
                      <a:pt x="73" y="29"/>
                    </a:lnTo>
                    <a:lnTo>
                      <a:pt x="65" y="44"/>
                    </a:lnTo>
                    <a:lnTo>
                      <a:pt x="54" y="58"/>
                    </a:lnTo>
                    <a:lnTo>
                      <a:pt x="48" y="66"/>
                    </a:lnTo>
                    <a:lnTo>
                      <a:pt x="41" y="75"/>
                    </a:lnTo>
                    <a:lnTo>
                      <a:pt x="35" y="83"/>
                    </a:lnTo>
                    <a:lnTo>
                      <a:pt x="27" y="89"/>
                    </a:lnTo>
                    <a:lnTo>
                      <a:pt x="21" y="97"/>
                    </a:lnTo>
                    <a:lnTo>
                      <a:pt x="14" y="105"/>
                    </a:lnTo>
                    <a:lnTo>
                      <a:pt x="8" y="114"/>
                    </a:lnTo>
                    <a:lnTo>
                      <a:pt x="0" y="122"/>
                    </a:lnTo>
                    <a:lnTo>
                      <a:pt x="18" y="135"/>
                    </a:lnTo>
                    <a:lnTo>
                      <a:pt x="38" y="144"/>
                    </a:lnTo>
                    <a:lnTo>
                      <a:pt x="57" y="156"/>
                    </a:lnTo>
                    <a:lnTo>
                      <a:pt x="78" y="164"/>
                    </a:lnTo>
                    <a:lnTo>
                      <a:pt x="97" y="172"/>
                    </a:lnTo>
                    <a:lnTo>
                      <a:pt x="118" y="180"/>
                    </a:lnTo>
                    <a:lnTo>
                      <a:pt x="138" y="187"/>
                    </a:lnTo>
                    <a:lnTo>
                      <a:pt x="158" y="193"/>
                    </a:lnTo>
                    <a:lnTo>
                      <a:pt x="178" y="198"/>
                    </a:lnTo>
                    <a:lnTo>
                      <a:pt x="196" y="201"/>
                    </a:lnTo>
                    <a:lnTo>
                      <a:pt x="215" y="206"/>
                    </a:lnTo>
                    <a:lnTo>
                      <a:pt x="233" y="209"/>
                    </a:lnTo>
                    <a:lnTo>
                      <a:pt x="249" y="211"/>
                    </a:lnTo>
                    <a:lnTo>
                      <a:pt x="264" y="213"/>
                    </a:lnTo>
                    <a:lnTo>
                      <a:pt x="279" y="214"/>
                    </a:lnTo>
                    <a:lnTo>
                      <a:pt x="293" y="216"/>
                    </a:lnTo>
                    <a:lnTo>
                      <a:pt x="288" y="177"/>
                    </a:lnTo>
                    <a:lnTo>
                      <a:pt x="284" y="138"/>
                    </a:lnTo>
                    <a:lnTo>
                      <a:pt x="278" y="101"/>
                    </a:lnTo>
                    <a:lnTo>
                      <a:pt x="273" y="62"/>
                    </a:lnTo>
                    <a:lnTo>
                      <a:pt x="251" y="55"/>
                    </a:lnTo>
                    <a:lnTo>
                      <a:pt x="225" y="49"/>
                    </a:lnTo>
                    <a:lnTo>
                      <a:pt x="199" y="42"/>
                    </a:lnTo>
                    <a:lnTo>
                      <a:pt x="172" y="34"/>
                    </a:lnTo>
                    <a:lnTo>
                      <a:pt x="148" y="26"/>
                    </a:lnTo>
                    <a:lnTo>
                      <a:pt x="126" y="18"/>
                    </a:lnTo>
                    <a:lnTo>
                      <a:pt x="106" y="10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A86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44" name="Freeform 287"/>
              <p:cNvSpPr>
                <a:spLocks/>
              </p:cNvSpPr>
              <p:nvPr/>
            </p:nvSpPr>
            <p:spPr bwMode="auto">
              <a:xfrm>
                <a:off x="4037" y="3092"/>
                <a:ext cx="135" cy="106"/>
              </a:xfrm>
              <a:custGeom>
                <a:avLst/>
                <a:gdLst>
                  <a:gd name="T0" fmla="*/ 1 w 270"/>
                  <a:gd name="T1" fmla="*/ 0 h 213"/>
                  <a:gd name="T2" fmla="*/ 1 w 270"/>
                  <a:gd name="T3" fmla="*/ 0 h 213"/>
                  <a:gd name="T4" fmla="*/ 1 w 270"/>
                  <a:gd name="T5" fmla="*/ 0 h 213"/>
                  <a:gd name="T6" fmla="*/ 1 w 270"/>
                  <a:gd name="T7" fmla="*/ 0 h 213"/>
                  <a:gd name="T8" fmla="*/ 1 w 270"/>
                  <a:gd name="T9" fmla="*/ 0 h 213"/>
                  <a:gd name="T10" fmla="*/ 1 w 270"/>
                  <a:gd name="T11" fmla="*/ 0 h 213"/>
                  <a:gd name="T12" fmla="*/ 1 w 270"/>
                  <a:gd name="T13" fmla="*/ 0 h 213"/>
                  <a:gd name="T14" fmla="*/ 1 w 270"/>
                  <a:gd name="T15" fmla="*/ 0 h 213"/>
                  <a:gd name="T16" fmla="*/ 1 w 270"/>
                  <a:gd name="T17" fmla="*/ 0 h 213"/>
                  <a:gd name="T18" fmla="*/ 1 w 270"/>
                  <a:gd name="T19" fmla="*/ 0 h 213"/>
                  <a:gd name="T20" fmla="*/ 1 w 270"/>
                  <a:gd name="T21" fmla="*/ 0 h 213"/>
                  <a:gd name="T22" fmla="*/ 1 w 270"/>
                  <a:gd name="T23" fmla="*/ 0 h 213"/>
                  <a:gd name="T24" fmla="*/ 0 w 270"/>
                  <a:gd name="T25" fmla="*/ 0 h 213"/>
                  <a:gd name="T26" fmla="*/ 1 w 270"/>
                  <a:gd name="T27" fmla="*/ 0 h 213"/>
                  <a:gd name="T28" fmla="*/ 1 w 270"/>
                  <a:gd name="T29" fmla="*/ 0 h 213"/>
                  <a:gd name="T30" fmla="*/ 1 w 270"/>
                  <a:gd name="T31" fmla="*/ 0 h 213"/>
                  <a:gd name="T32" fmla="*/ 1 w 270"/>
                  <a:gd name="T33" fmla="*/ 0 h 213"/>
                  <a:gd name="T34" fmla="*/ 1 w 270"/>
                  <a:gd name="T35" fmla="*/ 0 h 213"/>
                  <a:gd name="T36" fmla="*/ 1 w 270"/>
                  <a:gd name="T37" fmla="*/ 0 h 213"/>
                  <a:gd name="T38" fmla="*/ 1 w 270"/>
                  <a:gd name="T39" fmla="*/ 0 h 213"/>
                  <a:gd name="T40" fmla="*/ 1 w 270"/>
                  <a:gd name="T41" fmla="*/ 0 h 213"/>
                  <a:gd name="T42" fmla="*/ 1 w 270"/>
                  <a:gd name="T43" fmla="*/ 0 h 213"/>
                  <a:gd name="T44" fmla="*/ 1 w 270"/>
                  <a:gd name="T45" fmla="*/ 0 h 213"/>
                  <a:gd name="T46" fmla="*/ 1 w 270"/>
                  <a:gd name="T47" fmla="*/ 0 h 213"/>
                  <a:gd name="T48" fmla="*/ 1 w 270"/>
                  <a:gd name="T49" fmla="*/ 0 h 213"/>
                  <a:gd name="T50" fmla="*/ 1 w 270"/>
                  <a:gd name="T51" fmla="*/ 0 h 213"/>
                  <a:gd name="T52" fmla="*/ 1 w 270"/>
                  <a:gd name="T53" fmla="*/ 0 h 213"/>
                  <a:gd name="T54" fmla="*/ 1 w 270"/>
                  <a:gd name="T55" fmla="*/ 0 h 213"/>
                  <a:gd name="T56" fmla="*/ 1 w 270"/>
                  <a:gd name="T57" fmla="*/ 0 h 213"/>
                  <a:gd name="T58" fmla="*/ 1 w 270"/>
                  <a:gd name="T59" fmla="*/ 0 h 213"/>
                  <a:gd name="T60" fmla="*/ 1 w 270"/>
                  <a:gd name="T61" fmla="*/ 0 h 213"/>
                  <a:gd name="T62" fmla="*/ 1 w 270"/>
                  <a:gd name="T63" fmla="*/ 0 h 213"/>
                  <a:gd name="T64" fmla="*/ 1 w 270"/>
                  <a:gd name="T65" fmla="*/ 0 h 213"/>
                  <a:gd name="T66" fmla="*/ 1 w 270"/>
                  <a:gd name="T67" fmla="*/ 0 h 213"/>
                  <a:gd name="T68" fmla="*/ 1 w 270"/>
                  <a:gd name="T69" fmla="*/ 0 h 213"/>
                  <a:gd name="T70" fmla="*/ 1 w 270"/>
                  <a:gd name="T71" fmla="*/ 0 h 213"/>
                  <a:gd name="T72" fmla="*/ 1 w 270"/>
                  <a:gd name="T73" fmla="*/ 0 h 213"/>
                  <a:gd name="T74" fmla="*/ 1 w 270"/>
                  <a:gd name="T75" fmla="*/ 0 h 213"/>
                  <a:gd name="T76" fmla="*/ 1 w 270"/>
                  <a:gd name="T77" fmla="*/ 0 h 213"/>
                  <a:gd name="T78" fmla="*/ 1 w 270"/>
                  <a:gd name="T79" fmla="*/ 0 h 213"/>
                  <a:gd name="T80" fmla="*/ 1 w 270"/>
                  <a:gd name="T81" fmla="*/ 0 h 21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70"/>
                  <a:gd name="T124" fmla="*/ 0 h 213"/>
                  <a:gd name="T125" fmla="*/ 270 w 270"/>
                  <a:gd name="T126" fmla="*/ 213 h 21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70" h="213">
                    <a:moveTo>
                      <a:pt x="93" y="0"/>
                    </a:moveTo>
                    <a:lnTo>
                      <a:pt x="84" y="15"/>
                    </a:lnTo>
                    <a:lnTo>
                      <a:pt x="75" y="29"/>
                    </a:lnTo>
                    <a:lnTo>
                      <a:pt x="64" y="44"/>
                    </a:lnTo>
                    <a:lnTo>
                      <a:pt x="56" y="59"/>
                    </a:lnTo>
                    <a:lnTo>
                      <a:pt x="48" y="67"/>
                    </a:lnTo>
                    <a:lnTo>
                      <a:pt x="42" y="75"/>
                    </a:lnTo>
                    <a:lnTo>
                      <a:pt x="35" y="83"/>
                    </a:lnTo>
                    <a:lnTo>
                      <a:pt x="29" y="91"/>
                    </a:lnTo>
                    <a:lnTo>
                      <a:pt x="21" y="99"/>
                    </a:lnTo>
                    <a:lnTo>
                      <a:pt x="14" y="107"/>
                    </a:lnTo>
                    <a:lnTo>
                      <a:pt x="8" y="115"/>
                    </a:lnTo>
                    <a:lnTo>
                      <a:pt x="0" y="124"/>
                    </a:lnTo>
                    <a:lnTo>
                      <a:pt x="18" y="135"/>
                    </a:lnTo>
                    <a:lnTo>
                      <a:pt x="36" y="145"/>
                    </a:lnTo>
                    <a:lnTo>
                      <a:pt x="54" y="154"/>
                    </a:lnTo>
                    <a:lnTo>
                      <a:pt x="72" y="164"/>
                    </a:lnTo>
                    <a:lnTo>
                      <a:pt x="91" y="171"/>
                    </a:lnTo>
                    <a:lnTo>
                      <a:pt x="111" y="179"/>
                    </a:lnTo>
                    <a:lnTo>
                      <a:pt x="129" y="185"/>
                    </a:lnTo>
                    <a:lnTo>
                      <a:pt x="146" y="190"/>
                    </a:lnTo>
                    <a:lnTo>
                      <a:pt x="164" y="195"/>
                    </a:lnTo>
                    <a:lnTo>
                      <a:pt x="182" y="200"/>
                    </a:lnTo>
                    <a:lnTo>
                      <a:pt x="200" y="203"/>
                    </a:lnTo>
                    <a:lnTo>
                      <a:pt x="215" y="206"/>
                    </a:lnTo>
                    <a:lnTo>
                      <a:pt x="231" y="208"/>
                    </a:lnTo>
                    <a:lnTo>
                      <a:pt x="245" y="210"/>
                    </a:lnTo>
                    <a:lnTo>
                      <a:pt x="258" y="211"/>
                    </a:lnTo>
                    <a:lnTo>
                      <a:pt x="270" y="213"/>
                    </a:lnTo>
                    <a:lnTo>
                      <a:pt x="266" y="172"/>
                    </a:lnTo>
                    <a:lnTo>
                      <a:pt x="261" y="133"/>
                    </a:lnTo>
                    <a:lnTo>
                      <a:pt x="257" y="94"/>
                    </a:lnTo>
                    <a:lnTo>
                      <a:pt x="254" y="54"/>
                    </a:lnTo>
                    <a:lnTo>
                      <a:pt x="233" y="47"/>
                    </a:lnTo>
                    <a:lnTo>
                      <a:pt x="211" y="42"/>
                    </a:lnTo>
                    <a:lnTo>
                      <a:pt x="187" y="36"/>
                    </a:lnTo>
                    <a:lnTo>
                      <a:pt x="163" y="31"/>
                    </a:lnTo>
                    <a:lnTo>
                      <a:pt x="140" y="25"/>
                    </a:lnTo>
                    <a:lnTo>
                      <a:pt x="121" y="16"/>
                    </a:lnTo>
                    <a:lnTo>
                      <a:pt x="105" y="10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AD6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45" name="Freeform 288"/>
              <p:cNvSpPr>
                <a:spLocks/>
              </p:cNvSpPr>
              <p:nvPr/>
            </p:nvSpPr>
            <p:spPr bwMode="auto">
              <a:xfrm>
                <a:off x="4040" y="3094"/>
                <a:ext cx="124" cy="104"/>
              </a:xfrm>
              <a:custGeom>
                <a:avLst/>
                <a:gdLst>
                  <a:gd name="T0" fmla="*/ 1 w 248"/>
                  <a:gd name="T1" fmla="*/ 0 h 208"/>
                  <a:gd name="T2" fmla="*/ 1 w 248"/>
                  <a:gd name="T3" fmla="*/ 1 h 208"/>
                  <a:gd name="T4" fmla="*/ 1 w 248"/>
                  <a:gd name="T5" fmla="*/ 1 h 208"/>
                  <a:gd name="T6" fmla="*/ 1 w 248"/>
                  <a:gd name="T7" fmla="*/ 1 h 208"/>
                  <a:gd name="T8" fmla="*/ 1 w 248"/>
                  <a:gd name="T9" fmla="*/ 1 h 208"/>
                  <a:gd name="T10" fmla="*/ 1 w 248"/>
                  <a:gd name="T11" fmla="*/ 1 h 208"/>
                  <a:gd name="T12" fmla="*/ 1 w 248"/>
                  <a:gd name="T13" fmla="*/ 1 h 208"/>
                  <a:gd name="T14" fmla="*/ 1 w 248"/>
                  <a:gd name="T15" fmla="*/ 1 h 208"/>
                  <a:gd name="T16" fmla="*/ 1 w 248"/>
                  <a:gd name="T17" fmla="*/ 1 h 208"/>
                  <a:gd name="T18" fmla="*/ 1 w 248"/>
                  <a:gd name="T19" fmla="*/ 1 h 208"/>
                  <a:gd name="T20" fmla="*/ 1 w 248"/>
                  <a:gd name="T21" fmla="*/ 1 h 208"/>
                  <a:gd name="T22" fmla="*/ 1 w 248"/>
                  <a:gd name="T23" fmla="*/ 1 h 208"/>
                  <a:gd name="T24" fmla="*/ 0 w 248"/>
                  <a:gd name="T25" fmla="*/ 1 h 208"/>
                  <a:gd name="T26" fmla="*/ 1 w 248"/>
                  <a:gd name="T27" fmla="*/ 1 h 208"/>
                  <a:gd name="T28" fmla="*/ 1 w 248"/>
                  <a:gd name="T29" fmla="*/ 1 h 208"/>
                  <a:gd name="T30" fmla="*/ 1 w 248"/>
                  <a:gd name="T31" fmla="*/ 1 h 208"/>
                  <a:gd name="T32" fmla="*/ 1 w 248"/>
                  <a:gd name="T33" fmla="*/ 1 h 208"/>
                  <a:gd name="T34" fmla="*/ 1 w 248"/>
                  <a:gd name="T35" fmla="*/ 1 h 208"/>
                  <a:gd name="T36" fmla="*/ 1 w 248"/>
                  <a:gd name="T37" fmla="*/ 1 h 208"/>
                  <a:gd name="T38" fmla="*/ 1 w 248"/>
                  <a:gd name="T39" fmla="*/ 1 h 208"/>
                  <a:gd name="T40" fmla="*/ 1 w 248"/>
                  <a:gd name="T41" fmla="*/ 1 h 208"/>
                  <a:gd name="T42" fmla="*/ 1 w 248"/>
                  <a:gd name="T43" fmla="*/ 1 h 208"/>
                  <a:gd name="T44" fmla="*/ 1 w 248"/>
                  <a:gd name="T45" fmla="*/ 1 h 208"/>
                  <a:gd name="T46" fmla="*/ 1 w 248"/>
                  <a:gd name="T47" fmla="*/ 1 h 208"/>
                  <a:gd name="T48" fmla="*/ 1 w 248"/>
                  <a:gd name="T49" fmla="*/ 1 h 208"/>
                  <a:gd name="T50" fmla="*/ 1 w 248"/>
                  <a:gd name="T51" fmla="*/ 1 h 208"/>
                  <a:gd name="T52" fmla="*/ 1 w 248"/>
                  <a:gd name="T53" fmla="*/ 1 h 208"/>
                  <a:gd name="T54" fmla="*/ 1 w 248"/>
                  <a:gd name="T55" fmla="*/ 1 h 208"/>
                  <a:gd name="T56" fmla="*/ 1 w 248"/>
                  <a:gd name="T57" fmla="*/ 1 h 208"/>
                  <a:gd name="T58" fmla="*/ 1 w 248"/>
                  <a:gd name="T59" fmla="*/ 1 h 208"/>
                  <a:gd name="T60" fmla="*/ 1 w 248"/>
                  <a:gd name="T61" fmla="*/ 1 h 208"/>
                  <a:gd name="T62" fmla="*/ 1 w 248"/>
                  <a:gd name="T63" fmla="*/ 1 h 208"/>
                  <a:gd name="T64" fmla="*/ 1 w 248"/>
                  <a:gd name="T65" fmla="*/ 1 h 208"/>
                  <a:gd name="T66" fmla="*/ 1 w 248"/>
                  <a:gd name="T67" fmla="*/ 1 h 208"/>
                  <a:gd name="T68" fmla="*/ 1 w 248"/>
                  <a:gd name="T69" fmla="*/ 1 h 208"/>
                  <a:gd name="T70" fmla="*/ 1 w 248"/>
                  <a:gd name="T71" fmla="*/ 1 h 208"/>
                  <a:gd name="T72" fmla="*/ 1 w 248"/>
                  <a:gd name="T73" fmla="*/ 1 h 208"/>
                  <a:gd name="T74" fmla="*/ 1 w 248"/>
                  <a:gd name="T75" fmla="*/ 1 h 208"/>
                  <a:gd name="T76" fmla="*/ 1 w 248"/>
                  <a:gd name="T77" fmla="*/ 1 h 208"/>
                  <a:gd name="T78" fmla="*/ 1 w 248"/>
                  <a:gd name="T79" fmla="*/ 1 h 208"/>
                  <a:gd name="T80" fmla="*/ 1 w 248"/>
                  <a:gd name="T81" fmla="*/ 0 h 20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8"/>
                  <a:gd name="T124" fmla="*/ 0 h 208"/>
                  <a:gd name="T125" fmla="*/ 248 w 248"/>
                  <a:gd name="T126" fmla="*/ 208 h 20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8" h="208">
                    <a:moveTo>
                      <a:pt x="94" y="0"/>
                    </a:moveTo>
                    <a:lnTo>
                      <a:pt x="84" y="15"/>
                    </a:lnTo>
                    <a:lnTo>
                      <a:pt x="75" y="30"/>
                    </a:lnTo>
                    <a:lnTo>
                      <a:pt x="66" y="44"/>
                    </a:lnTo>
                    <a:lnTo>
                      <a:pt x="55" y="59"/>
                    </a:lnTo>
                    <a:lnTo>
                      <a:pt x="48" y="67"/>
                    </a:lnTo>
                    <a:lnTo>
                      <a:pt x="42" y="75"/>
                    </a:lnTo>
                    <a:lnTo>
                      <a:pt x="35" y="83"/>
                    </a:lnTo>
                    <a:lnTo>
                      <a:pt x="29" y="91"/>
                    </a:lnTo>
                    <a:lnTo>
                      <a:pt x="21" y="101"/>
                    </a:lnTo>
                    <a:lnTo>
                      <a:pt x="14" y="109"/>
                    </a:lnTo>
                    <a:lnTo>
                      <a:pt x="8" y="117"/>
                    </a:lnTo>
                    <a:lnTo>
                      <a:pt x="0" y="125"/>
                    </a:lnTo>
                    <a:lnTo>
                      <a:pt x="17" y="135"/>
                    </a:lnTo>
                    <a:lnTo>
                      <a:pt x="33" y="145"/>
                    </a:lnTo>
                    <a:lnTo>
                      <a:pt x="50" y="155"/>
                    </a:lnTo>
                    <a:lnTo>
                      <a:pt x="67" y="163"/>
                    </a:lnTo>
                    <a:lnTo>
                      <a:pt x="84" y="169"/>
                    </a:lnTo>
                    <a:lnTo>
                      <a:pt x="102" y="176"/>
                    </a:lnTo>
                    <a:lnTo>
                      <a:pt x="118" y="182"/>
                    </a:lnTo>
                    <a:lnTo>
                      <a:pt x="136" y="187"/>
                    </a:lnTo>
                    <a:lnTo>
                      <a:pt x="152" y="192"/>
                    </a:lnTo>
                    <a:lnTo>
                      <a:pt x="167" y="195"/>
                    </a:lnTo>
                    <a:lnTo>
                      <a:pt x="184" y="200"/>
                    </a:lnTo>
                    <a:lnTo>
                      <a:pt x="199" y="202"/>
                    </a:lnTo>
                    <a:lnTo>
                      <a:pt x="212" y="205"/>
                    </a:lnTo>
                    <a:lnTo>
                      <a:pt x="225" y="207"/>
                    </a:lnTo>
                    <a:lnTo>
                      <a:pt x="237" y="207"/>
                    </a:lnTo>
                    <a:lnTo>
                      <a:pt x="248" y="208"/>
                    </a:lnTo>
                    <a:lnTo>
                      <a:pt x="245" y="168"/>
                    </a:lnTo>
                    <a:lnTo>
                      <a:pt x="240" y="127"/>
                    </a:lnTo>
                    <a:lnTo>
                      <a:pt x="236" y="88"/>
                    </a:lnTo>
                    <a:lnTo>
                      <a:pt x="233" y="47"/>
                    </a:lnTo>
                    <a:lnTo>
                      <a:pt x="215" y="43"/>
                    </a:lnTo>
                    <a:lnTo>
                      <a:pt x="196" y="36"/>
                    </a:lnTo>
                    <a:lnTo>
                      <a:pt x="175" y="33"/>
                    </a:lnTo>
                    <a:lnTo>
                      <a:pt x="155" y="28"/>
                    </a:lnTo>
                    <a:lnTo>
                      <a:pt x="136" y="23"/>
                    </a:lnTo>
                    <a:lnTo>
                      <a:pt x="120" y="17"/>
                    </a:lnTo>
                    <a:lnTo>
                      <a:pt x="105" y="9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B57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46" name="Freeform 289"/>
              <p:cNvSpPr>
                <a:spLocks/>
              </p:cNvSpPr>
              <p:nvPr/>
            </p:nvSpPr>
            <p:spPr bwMode="auto">
              <a:xfrm>
                <a:off x="4043" y="3095"/>
                <a:ext cx="113" cy="102"/>
              </a:xfrm>
              <a:custGeom>
                <a:avLst/>
                <a:gdLst>
                  <a:gd name="T0" fmla="*/ 1 w 225"/>
                  <a:gd name="T1" fmla="*/ 0 h 203"/>
                  <a:gd name="T2" fmla="*/ 1 w 225"/>
                  <a:gd name="T3" fmla="*/ 1 h 203"/>
                  <a:gd name="T4" fmla="*/ 1 w 225"/>
                  <a:gd name="T5" fmla="*/ 1 h 203"/>
                  <a:gd name="T6" fmla="*/ 1 w 225"/>
                  <a:gd name="T7" fmla="*/ 1 h 203"/>
                  <a:gd name="T8" fmla="*/ 1 w 225"/>
                  <a:gd name="T9" fmla="*/ 1 h 203"/>
                  <a:gd name="T10" fmla="*/ 1 w 225"/>
                  <a:gd name="T11" fmla="*/ 1 h 203"/>
                  <a:gd name="T12" fmla="*/ 1 w 225"/>
                  <a:gd name="T13" fmla="*/ 1 h 203"/>
                  <a:gd name="T14" fmla="*/ 1 w 225"/>
                  <a:gd name="T15" fmla="*/ 1 h 203"/>
                  <a:gd name="T16" fmla="*/ 1 w 225"/>
                  <a:gd name="T17" fmla="*/ 1 h 203"/>
                  <a:gd name="T18" fmla="*/ 1 w 225"/>
                  <a:gd name="T19" fmla="*/ 1 h 203"/>
                  <a:gd name="T20" fmla="*/ 1 w 225"/>
                  <a:gd name="T21" fmla="*/ 1 h 203"/>
                  <a:gd name="T22" fmla="*/ 1 w 225"/>
                  <a:gd name="T23" fmla="*/ 1 h 203"/>
                  <a:gd name="T24" fmla="*/ 0 w 225"/>
                  <a:gd name="T25" fmla="*/ 1 h 203"/>
                  <a:gd name="T26" fmla="*/ 1 w 225"/>
                  <a:gd name="T27" fmla="*/ 1 h 203"/>
                  <a:gd name="T28" fmla="*/ 1 w 225"/>
                  <a:gd name="T29" fmla="*/ 1 h 203"/>
                  <a:gd name="T30" fmla="*/ 1 w 225"/>
                  <a:gd name="T31" fmla="*/ 1 h 203"/>
                  <a:gd name="T32" fmla="*/ 1 w 225"/>
                  <a:gd name="T33" fmla="*/ 1 h 203"/>
                  <a:gd name="T34" fmla="*/ 1 w 225"/>
                  <a:gd name="T35" fmla="*/ 1 h 203"/>
                  <a:gd name="T36" fmla="*/ 1 w 225"/>
                  <a:gd name="T37" fmla="*/ 1 h 203"/>
                  <a:gd name="T38" fmla="*/ 1 w 225"/>
                  <a:gd name="T39" fmla="*/ 1 h 203"/>
                  <a:gd name="T40" fmla="*/ 1 w 225"/>
                  <a:gd name="T41" fmla="*/ 1 h 203"/>
                  <a:gd name="T42" fmla="*/ 1 w 225"/>
                  <a:gd name="T43" fmla="*/ 1 h 203"/>
                  <a:gd name="T44" fmla="*/ 1 w 225"/>
                  <a:gd name="T45" fmla="*/ 1 h 203"/>
                  <a:gd name="T46" fmla="*/ 1 w 225"/>
                  <a:gd name="T47" fmla="*/ 1 h 203"/>
                  <a:gd name="T48" fmla="*/ 1 w 225"/>
                  <a:gd name="T49" fmla="*/ 1 h 203"/>
                  <a:gd name="T50" fmla="*/ 1 w 225"/>
                  <a:gd name="T51" fmla="*/ 1 h 203"/>
                  <a:gd name="T52" fmla="*/ 1 w 225"/>
                  <a:gd name="T53" fmla="*/ 1 h 203"/>
                  <a:gd name="T54" fmla="*/ 1 w 225"/>
                  <a:gd name="T55" fmla="*/ 1 h 203"/>
                  <a:gd name="T56" fmla="*/ 1 w 225"/>
                  <a:gd name="T57" fmla="*/ 1 h 203"/>
                  <a:gd name="T58" fmla="*/ 1 w 225"/>
                  <a:gd name="T59" fmla="*/ 1 h 203"/>
                  <a:gd name="T60" fmla="*/ 1 w 225"/>
                  <a:gd name="T61" fmla="*/ 1 h 203"/>
                  <a:gd name="T62" fmla="*/ 1 w 225"/>
                  <a:gd name="T63" fmla="*/ 1 h 203"/>
                  <a:gd name="T64" fmla="*/ 1 w 225"/>
                  <a:gd name="T65" fmla="*/ 0 h 2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25"/>
                  <a:gd name="T100" fmla="*/ 0 h 203"/>
                  <a:gd name="T101" fmla="*/ 225 w 225"/>
                  <a:gd name="T102" fmla="*/ 203 h 20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25" h="203">
                    <a:moveTo>
                      <a:pt x="94" y="0"/>
                    </a:moveTo>
                    <a:lnTo>
                      <a:pt x="84" y="14"/>
                    </a:lnTo>
                    <a:lnTo>
                      <a:pt x="75" y="29"/>
                    </a:lnTo>
                    <a:lnTo>
                      <a:pt x="66" y="43"/>
                    </a:lnTo>
                    <a:lnTo>
                      <a:pt x="55" y="58"/>
                    </a:lnTo>
                    <a:lnTo>
                      <a:pt x="48" y="66"/>
                    </a:lnTo>
                    <a:lnTo>
                      <a:pt x="42" y="74"/>
                    </a:lnTo>
                    <a:lnTo>
                      <a:pt x="35" y="84"/>
                    </a:lnTo>
                    <a:lnTo>
                      <a:pt x="29" y="92"/>
                    </a:lnTo>
                    <a:lnTo>
                      <a:pt x="21" y="100"/>
                    </a:lnTo>
                    <a:lnTo>
                      <a:pt x="14" y="108"/>
                    </a:lnTo>
                    <a:lnTo>
                      <a:pt x="8" y="118"/>
                    </a:lnTo>
                    <a:lnTo>
                      <a:pt x="0" y="126"/>
                    </a:lnTo>
                    <a:lnTo>
                      <a:pt x="30" y="144"/>
                    </a:lnTo>
                    <a:lnTo>
                      <a:pt x="61" y="160"/>
                    </a:lnTo>
                    <a:lnTo>
                      <a:pt x="93" y="173"/>
                    </a:lnTo>
                    <a:lnTo>
                      <a:pt x="124" y="183"/>
                    </a:lnTo>
                    <a:lnTo>
                      <a:pt x="154" y="191"/>
                    </a:lnTo>
                    <a:lnTo>
                      <a:pt x="181" y="196"/>
                    </a:lnTo>
                    <a:lnTo>
                      <a:pt x="204" y="201"/>
                    </a:lnTo>
                    <a:lnTo>
                      <a:pt x="225" y="203"/>
                    </a:lnTo>
                    <a:lnTo>
                      <a:pt x="222" y="162"/>
                    </a:lnTo>
                    <a:lnTo>
                      <a:pt x="219" y="121"/>
                    </a:lnTo>
                    <a:lnTo>
                      <a:pt x="215" y="81"/>
                    </a:lnTo>
                    <a:lnTo>
                      <a:pt x="212" y="40"/>
                    </a:lnTo>
                    <a:lnTo>
                      <a:pt x="197" y="34"/>
                    </a:lnTo>
                    <a:lnTo>
                      <a:pt x="181" y="31"/>
                    </a:lnTo>
                    <a:lnTo>
                      <a:pt x="163" y="26"/>
                    </a:lnTo>
                    <a:lnTo>
                      <a:pt x="146" y="22"/>
                    </a:lnTo>
                    <a:lnTo>
                      <a:pt x="130" y="19"/>
                    </a:lnTo>
                    <a:lnTo>
                      <a:pt x="115" y="14"/>
                    </a:lnTo>
                    <a:lnTo>
                      <a:pt x="103" y="8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BA7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47" name="Freeform 290"/>
              <p:cNvSpPr>
                <a:spLocks/>
              </p:cNvSpPr>
              <p:nvPr/>
            </p:nvSpPr>
            <p:spPr bwMode="auto">
              <a:xfrm>
                <a:off x="4046" y="3096"/>
                <a:ext cx="102" cy="100"/>
              </a:xfrm>
              <a:custGeom>
                <a:avLst/>
                <a:gdLst>
                  <a:gd name="T0" fmla="*/ 1 w 204"/>
                  <a:gd name="T1" fmla="*/ 0 h 200"/>
                  <a:gd name="T2" fmla="*/ 1 w 204"/>
                  <a:gd name="T3" fmla="*/ 1 h 200"/>
                  <a:gd name="T4" fmla="*/ 1 w 204"/>
                  <a:gd name="T5" fmla="*/ 1 h 200"/>
                  <a:gd name="T6" fmla="*/ 1 w 204"/>
                  <a:gd name="T7" fmla="*/ 1 h 200"/>
                  <a:gd name="T8" fmla="*/ 1 w 204"/>
                  <a:gd name="T9" fmla="*/ 1 h 200"/>
                  <a:gd name="T10" fmla="*/ 1 w 204"/>
                  <a:gd name="T11" fmla="*/ 1 h 200"/>
                  <a:gd name="T12" fmla="*/ 1 w 204"/>
                  <a:gd name="T13" fmla="*/ 1 h 200"/>
                  <a:gd name="T14" fmla="*/ 1 w 204"/>
                  <a:gd name="T15" fmla="*/ 1 h 200"/>
                  <a:gd name="T16" fmla="*/ 1 w 204"/>
                  <a:gd name="T17" fmla="*/ 1 h 200"/>
                  <a:gd name="T18" fmla="*/ 1 w 204"/>
                  <a:gd name="T19" fmla="*/ 1 h 200"/>
                  <a:gd name="T20" fmla="*/ 1 w 204"/>
                  <a:gd name="T21" fmla="*/ 1 h 200"/>
                  <a:gd name="T22" fmla="*/ 1 w 204"/>
                  <a:gd name="T23" fmla="*/ 1 h 200"/>
                  <a:gd name="T24" fmla="*/ 0 w 204"/>
                  <a:gd name="T25" fmla="*/ 1 h 200"/>
                  <a:gd name="T26" fmla="*/ 1 w 204"/>
                  <a:gd name="T27" fmla="*/ 1 h 200"/>
                  <a:gd name="T28" fmla="*/ 1 w 204"/>
                  <a:gd name="T29" fmla="*/ 1 h 200"/>
                  <a:gd name="T30" fmla="*/ 1 w 204"/>
                  <a:gd name="T31" fmla="*/ 1 h 200"/>
                  <a:gd name="T32" fmla="*/ 1 w 204"/>
                  <a:gd name="T33" fmla="*/ 1 h 200"/>
                  <a:gd name="T34" fmla="*/ 1 w 204"/>
                  <a:gd name="T35" fmla="*/ 1 h 200"/>
                  <a:gd name="T36" fmla="*/ 1 w 204"/>
                  <a:gd name="T37" fmla="*/ 1 h 200"/>
                  <a:gd name="T38" fmla="*/ 1 w 204"/>
                  <a:gd name="T39" fmla="*/ 1 h 200"/>
                  <a:gd name="T40" fmla="*/ 1 w 204"/>
                  <a:gd name="T41" fmla="*/ 1 h 200"/>
                  <a:gd name="T42" fmla="*/ 1 w 204"/>
                  <a:gd name="T43" fmla="*/ 1 h 200"/>
                  <a:gd name="T44" fmla="*/ 1 w 204"/>
                  <a:gd name="T45" fmla="*/ 1 h 200"/>
                  <a:gd name="T46" fmla="*/ 1 w 204"/>
                  <a:gd name="T47" fmla="*/ 1 h 200"/>
                  <a:gd name="T48" fmla="*/ 1 w 204"/>
                  <a:gd name="T49" fmla="*/ 1 h 200"/>
                  <a:gd name="T50" fmla="*/ 1 w 204"/>
                  <a:gd name="T51" fmla="*/ 1 h 200"/>
                  <a:gd name="T52" fmla="*/ 1 w 204"/>
                  <a:gd name="T53" fmla="*/ 1 h 200"/>
                  <a:gd name="T54" fmla="*/ 1 w 204"/>
                  <a:gd name="T55" fmla="*/ 1 h 200"/>
                  <a:gd name="T56" fmla="*/ 1 w 204"/>
                  <a:gd name="T57" fmla="*/ 1 h 200"/>
                  <a:gd name="T58" fmla="*/ 1 w 204"/>
                  <a:gd name="T59" fmla="*/ 1 h 200"/>
                  <a:gd name="T60" fmla="*/ 1 w 204"/>
                  <a:gd name="T61" fmla="*/ 1 h 200"/>
                  <a:gd name="T62" fmla="*/ 1 w 204"/>
                  <a:gd name="T63" fmla="*/ 1 h 200"/>
                  <a:gd name="T64" fmla="*/ 1 w 204"/>
                  <a:gd name="T65" fmla="*/ 0 h 20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4"/>
                  <a:gd name="T100" fmla="*/ 0 h 200"/>
                  <a:gd name="T101" fmla="*/ 204 w 204"/>
                  <a:gd name="T102" fmla="*/ 200 h 20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4" h="200">
                    <a:moveTo>
                      <a:pt x="94" y="0"/>
                    </a:moveTo>
                    <a:lnTo>
                      <a:pt x="85" y="17"/>
                    </a:lnTo>
                    <a:lnTo>
                      <a:pt x="76" y="31"/>
                    </a:lnTo>
                    <a:lnTo>
                      <a:pt x="66" y="46"/>
                    </a:lnTo>
                    <a:lnTo>
                      <a:pt x="57" y="60"/>
                    </a:lnTo>
                    <a:lnTo>
                      <a:pt x="49" y="70"/>
                    </a:lnTo>
                    <a:lnTo>
                      <a:pt x="42" y="78"/>
                    </a:lnTo>
                    <a:lnTo>
                      <a:pt x="35" y="88"/>
                    </a:lnTo>
                    <a:lnTo>
                      <a:pt x="29" y="96"/>
                    </a:lnTo>
                    <a:lnTo>
                      <a:pt x="21" y="104"/>
                    </a:lnTo>
                    <a:lnTo>
                      <a:pt x="14" y="112"/>
                    </a:lnTo>
                    <a:lnTo>
                      <a:pt x="8" y="122"/>
                    </a:lnTo>
                    <a:lnTo>
                      <a:pt x="0" y="130"/>
                    </a:lnTo>
                    <a:lnTo>
                      <a:pt x="29" y="146"/>
                    </a:lnTo>
                    <a:lnTo>
                      <a:pt x="57" y="161"/>
                    </a:lnTo>
                    <a:lnTo>
                      <a:pt x="85" y="174"/>
                    </a:lnTo>
                    <a:lnTo>
                      <a:pt x="114" y="182"/>
                    </a:lnTo>
                    <a:lnTo>
                      <a:pt x="140" y="190"/>
                    </a:lnTo>
                    <a:lnTo>
                      <a:pt x="166" y="195"/>
                    </a:lnTo>
                    <a:lnTo>
                      <a:pt x="187" y="198"/>
                    </a:lnTo>
                    <a:lnTo>
                      <a:pt x="204" y="200"/>
                    </a:lnTo>
                    <a:lnTo>
                      <a:pt x="201" y="159"/>
                    </a:lnTo>
                    <a:lnTo>
                      <a:pt x="198" y="117"/>
                    </a:lnTo>
                    <a:lnTo>
                      <a:pt x="194" y="77"/>
                    </a:lnTo>
                    <a:lnTo>
                      <a:pt x="191" y="36"/>
                    </a:lnTo>
                    <a:lnTo>
                      <a:pt x="178" y="30"/>
                    </a:lnTo>
                    <a:lnTo>
                      <a:pt x="164" y="26"/>
                    </a:lnTo>
                    <a:lnTo>
                      <a:pt x="151" y="23"/>
                    </a:lnTo>
                    <a:lnTo>
                      <a:pt x="136" y="21"/>
                    </a:lnTo>
                    <a:lnTo>
                      <a:pt x="124" y="18"/>
                    </a:lnTo>
                    <a:lnTo>
                      <a:pt x="112" y="15"/>
                    </a:lnTo>
                    <a:lnTo>
                      <a:pt x="102" y="8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BF7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48" name="Freeform 291"/>
              <p:cNvSpPr>
                <a:spLocks/>
              </p:cNvSpPr>
              <p:nvPr/>
            </p:nvSpPr>
            <p:spPr bwMode="auto">
              <a:xfrm>
                <a:off x="4049" y="3098"/>
                <a:ext cx="91" cy="97"/>
              </a:xfrm>
              <a:custGeom>
                <a:avLst/>
                <a:gdLst>
                  <a:gd name="T0" fmla="*/ 1 w 182"/>
                  <a:gd name="T1" fmla="*/ 0 h 194"/>
                  <a:gd name="T2" fmla="*/ 1 w 182"/>
                  <a:gd name="T3" fmla="*/ 1 h 194"/>
                  <a:gd name="T4" fmla="*/ 1 w 182"/>
                  <a:gd name="T5" fmla="*/ 1 h 194"/>
                  <a:gd name="T6" fmla="*/ 1 w 182"/>
                  <a:gd name="T7" fmla="*/ 1 h 194"/>
                  <a:gd name="T8" fmla="*/ 1 w 182"/>
                  <a:gd name="T9" fmla="*/ 1 h 194"/>
                  <a:gd name="T10" fmla="*/ 1 w 182"/>
                  <a:gd name="T11" fmla="*/ 1 h 194"/>
                  <a:gd name="T12" fmla="*/ 1 w 182"/>
                  <a:gd name="T13" fmla="*/ 1 h 194"/>
                  <a:gd name="T14" fmla="*/ 1 w 182"/>
                  <a:gd name="T15" fmla="*/ 1 h 194"/>
                  <a:gd name="T16" fmla="*/ 1 w 182"/>
                  <a:gd name="T17" fmla="*/ 1 h 194"/>
                  <a:gd name="T18" fmla="*/ 1 w 182"/>
                  <a:gd name="T19" fmla="*/ 1 h 194"/>
                  <a:gd name="T20" fmla="*/ 1 w 182"/>
                  <a:gd name="T21" fmla="*/ 1 h 194"/>
                  <a:gd name="T22" fmla="*/ 1 w 182"/>
                  <a:gd name="T23" fmla="*/ 1 h 194"/>
                  <a:gd name="T24" fmla="*/ 0 w 182"/>
                  <a:gd name="T25" fmla="*/ 1 h 194"/>
                  <a:gd name="T26" fmla="*/ 1 w 182"/>
                  <a:gd name="T27" fmla="*/ 1 h 194"/>
                  <a:gd name="T28" fmla="*/ 1 w 182"/>
                  <a:gd name="T29" fmla="*/ 1 h 194"/>
                  <a:gd name="T30" fmla="*/ 1 w 182"/>
                  <a:gd name="T31" fmla="*/ 1 h 194"/>
                  <a:gd name="T32" fmla="*/ 1 w 182"/>
                  <a:gd name="T33" fmla="*/ 1 h 194"/>
                  <a:gd name="T34" fmla="*/ 1 w 182"/>
                  <a:gd name="T35" fmla="*/ 1 h 194"/>
                  <a:gd name="T36" fmla="*/ 1 w 182"/>
                  <a:gd name="T37" fmla="*/ 1 h 194"/>
                  <a:gd name="T38" fmla="*/ 1 w 182"/>
                  <a:gd name="T39" fmla="*/ 1 h 194"/>
                  <a:gd name="T40" fmla="*/ 1 w 182"/>
                  <a:gd name="T41" fmla="*/ 1 h 194"/>
                  <a:gd name="T42" fmla="*/ 1 w 182"/>
                  <a:gd name="T43" fmla="*/ 1 h 194"/>
                  <a:gd name="T44" fmla="*/ 1 w 182"/>
                  <a:gd name="T45" fmla="*/ 1 h 194"/>
                  <a:gd name="T46" fmla="*/ 1 w 182"/>
                  <a:gd name="T47" fmla="*/ 1 h 194"/>
                  <a:gd name="T48" fmla="*/ 1 w 182"/>
                  <a:gd name="T49" fmla="*/ 1 h 194"/>
                  <a:gd name="T50" fmla="*/ 1 w 182"/>
                  <a:gd name="T51" fmla="*/ 1 h 194"/>
                  <a:gd name="T52" fmla="*/ 1 w 182"/>
                  <a:gd name="T53" fmla="*/ 1 h 194"/>
                  <a:gd name="T54" fmla="*/ 1 w 182"/>
                  <a:gd name="T55" fmla="*/ 1 h 194"/>
                  <a:gd name="T56" fmla="*/ 1 w 182"/>
                  <a:gd name="T57" fmla="*/ 1 h 194"/>
                  <a:gd name="T58" fmla="*/ 1 w 182"/>
                  <a:gd name="T59" fmla="*/ 1 h 194"/>
                  <a:gd name="T60" fmla="*/ 1 w 182"/>
                  <a:gd name="T61" fmla="*/ 1 h 194"/>
                  <a:gd name="T62" fmla="*/ 1 w 182"/>
                  <a:gd name="T63" fmla="*/ 1 h 194"/>
                  <a:gd name="T64" fmla="*/ 1 w 182"/>
                  <a:gd name="T65" fmla="*/ 0 h 1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2"/>
                  <a:gd name="T100" fmla="*/ 0 h 194"/>
                  <a:gd name="T101" fmla="*/ 182 w 182"/>
                  <a:gd name="T102" fmla="*/ 194 h 1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2" h="194">
                    <a:moveTo>
                      <a:pt x="96" y="0"/>
                    </a:moveTo>
                    <a:lnTo>
                      <a:pt x="85" y="16"/>
                    </a:lnTo>
                    <a:lnTo>
                      <a:pt x="76" y="30"/>
                    </a:lnTo>
                    <a:lnTo>
                      <a:pt x="66" y="45"/>
                    </a:lnTo>
                    <a:lnTo>
                      <a:pt x="57" y="61"/>
                    </a:lnTo>
                    <a:lnTo>
                      <a:pt x="49" y="69"/>
                    </a:lnTo>
                    <a:lnTo>
                      <a:pt x="42" y="79"/>
                    </a:lnTo>
                    <a:lnTo>
                      <a:pt x="35" y="87"/>
                    </a:lnTo>
                    <a:lnTo>
                      <a:pt x="29" y="95"/>
                    </a:lnTo>
                    <a:lnTo>
                      <a:pt x="21" y="105"/>
                    </a:lnTo>
                    <a:lnTo>
                      <a:pt x="14" y="113"/>
                    </a:lnTo>
                    <a:lnTo>
                      <a:pt x="8" y="123"/>
                    </a:lnTo>
                    <a:lnTo>
                      <a:pt x="0" y="131"/>
                    </a:lnTo>
                    <a:lnTo>
                      <a:pt x="26" y="146"/>
                    </a:lnTo>
                    <a:lnTo>
                      <a:pt x="51" y="159"/>
                    </a:lnTo>
                    <a:lnTo>
                      <a:pt x="76" y="170"/>
                    </a:lnTo>
                    <a:lnTo>
                      <a:pt x="102" y="180"/>
                    </a:lnTo>
                    <a:lnTo>
                      <a:pt x="125" y="186"/>
                    </a:lnTo>
                    <a:lnTo>
                      <a:pt x="146" y="191"/>
                    </a:lnTo>
                    <a:lnTo>
                      <a:pt x="166" y="193"/>
                    </a:lnTo>
                    <a:lnTo>
                      <a:pt x="182" y="194"/>
                    </a:lnTo>
                    <a:lnTo>
                      <a:pt x="179" y="152"/>
                    </a:lnTo>
                    <a:lnTo>
                      <a:pt x="176" y="112"/>
                    </a:lnTo>
                    <a:lnTo>
                      <a:pt x="175" y="69"/>
                    </a:lnTo>
                    <a:lnTo>
                      <a:pt x="172" y="29"/>
                    </a:lnTo>
                    <a:lnTo>
                      <a:pt x="161" y="22"/>
                    </a:lnTo>
                    <a:lnTo>
                      <a:pt x="149" y="21"/>
                    </a:lnTo>
                    <a:lnTo>
                      <a:pt x="139" y="19"/>
                    </a:lnTo>
                    <a:lnTo>
                      <a:pt x="127" y="17"/>
                    </a:lnTo>
                    <a:lnTo>
                      <a:pt x="118" y="16"/>
                    </a:lnTo>
                    <a:lnTo>
                      <a:pt x="109" y="13"/>
                    </a:lnTo>
                    <a:lnTo>
                      <a:pt x="102" y="8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C48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49" name="Freeform 292"/>
              <p:cNvSpPr>
                <a:spLocks/>
              </p:cNvSpPr>
              <p:nvPr/>
            </p:nvSpPr>
            <p:spPr bwMode="auto">
              <a:xfrm>
                <a:off x="4052" y="3099"/>
                <a:ext cx="80" cy="96"/>
              </a:xfrm>
              <a:custGeom>
                <a:avLst/>
                <a:gdLst>
                  <a:gd name="T0" fmla="*/ 1 w 160"/>
                  <a:gd name="T1" fmla="*/ 0 h 191"/>
                  <a:gd name="T2" fmla="*/ 1 w 160"/>
                  <a:gd name="T3" fmla="*/ 1 h 191"/>
                  <a:gd name="T4" fmla="*/ 1 w 160"/>
                  <a:gd name="T5" fmla="*/ 1 h 191"/>
                  <a:gd name="T6" fmla="*/ 1 w 160"/>
                  <a:gd name="T7" fmla="*/ 1 h 191"/>
                  <a:gd name="T8" fmla="*/ 1 w 160"/>
                  <a:gd name="T9" fmla="*/ 1 h 191"/>
                  <a:gd name="T10" fmla="*/ 1 w 160"/>
                  <a:gd name="T11" fmla="*/ 1 h 191"/>
                  <a:gd name="T12" fmla="*/ 1 w 160"/>
                  <a:gd name="T13" fmla="*/ 1 h 191"/>
                  <a:gd name="T14" fmla="*/ 1 w 160"/>
                  <a:gd name="T15" fmla="*/ 1 h 191"/>
                  <a:gd name="T16" fmla="*/ 1 w 160"/>
                  <a:gd name="T17" fmla="*/ 1 h 191"/>
                  <a:gd name="T18" fmla="*/ 1 w 160"/>
                  <a:gd name="T19" fmla="*/ 1 h 191"/>
                  <a:gd name="T20" fmla="*/ 1 w 160"/>
                  <a:gd name="T21" fmla="*/ 1 h 191"/>
                  <a:gd name="T22" fmla="*/ 1 w 160"/>
                  <a:gd name="T23" fmla="*/ 1 h 191"/>
                  <a:gd name="T24" fmla="*/ 0 w 160"/>
                  <a:gd name="T25" fmla="*/ 1 h 191"/>
                  <a:gd name="T26" fmla="*/ 1 w 160"/>
                  <a:gd name="T27" fmla="*/ 1 h 191"/>
                  <a:gd name="T28" fmla="*/ 1 w 160"/>
                  <a:gd name="T29" fmla="*/ 1 h 191"/>
                  <a:gd name="T30" fmla="*/ 1 w 160"/>
                  <a:gd name="T31" fmla="*/ 1 h 191"/>
                  <a:gd name="T32" fmla="*/ 1 w 160"/>
                  <a:gd name="T33" fmla="*/ 1 h 191"/>
                  <a:gd name="T34" fmla="*/ 1 w 160"/>
                  <a:gd name="T35" fmla="*/ 1 h 191"/>
                  <a:gd name="T36" fmla="*/ 1 w 160"/>
                  <a:gd name="T37" fmla="*/ 1 h 191"/>
                  <a:gd name="T38" fmla="*/ 1 w 160"/>
                  <a:gd name="T39" fmla="*/ 1 h 191"/>
                  <a:gd name="T40" fmla="*/ 1 w 160"/>
                  <a:gd name="T41" fmla="*/ 1 h 191"/>
                  <a:gd name="T42" fmla="*/ 1 w 160"/>
                  <a:gd name="T43" fmla="*/ 1 h 191"/>
                  <a:gd name="T44" fmla="*/ 1 w 160"/>
                  <a:gd name="T45" fmla="*/ 1 h 191"/>
                  <a:gd name="T46" fmla="*/ 1 w 160"/>
                  <a:gd name="T47" fmla="*/ 1 h 191"/>
                  <a:gd name="T48" fmla="*/ 1 w 160"/>
                  <a:gd name="T49" fmla="*/ 1 h 191"/>
                  <a:gd name="T50" fmla="*/ 1 w 160"/>
                  <a:gd name="T51" fmla="*/ 1 h 191"/>
                  <a:gd name="T52" fmla="*/ 1 w 160"/>
                  <a:gd name="T53" fmla="*/ 1 h 191"/>
                  <a:gd name="T54" fmla="*/ 1 w 160"/>
                  <a:gd name="T55" fmla="*/ 1 h 191"/>
                  <a:gd name="T56" fmla="*/ 1 w 160"/>
                  <a:gd name="T57" fmla="*/ 1 h 191"/>
                  <a:gd name="T58" fmla="*/ 1 w 160"/>
                  <a:gd name="T59" fmla="*/ 1 h 191"/>
                  <a:gd name="T60" fmla="*/ 1 w 160"/>
                  <a:gd name="T61" fmla="*/ 1 h 191"/>
                  <a:gd name="T62" fmla="*/ 1 w 160"/>
                  <a:gd name="T63" fmla="*/ 1 h 191"/>
                  <a:gd name="T64" fmla="*/ 1 w 160"/>
                  <a:gd name="T65" fmla="*/ 0 h 19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0"/>
                  <a:gd name="T100" fmla="*/ 0 h 191"/>
                  <a:gd name="T101" fmla="*/ 160 w 160"/>
                  <a:gd name="T102" fmla="*/ 191 h 19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0" h="191">
                    <a:moveTo>
                      <a:pt x="96" y="0"/>
                    </a:moveTo>
                    <a:lnTo>
                      <a:pt x="85" y="16"/>
                    </a:lnTo>
                    <a:lnTo>
                      <a:pt x="76" y="31"/>
                    </a:lnTo>
                    <a:lnTo>
                      <a:pt x="67" y="45"/>
                    </a:lnTo>
                    <a:lnTo>
                      <a:pt x="57" y="61"/>
                    </a:lnTo>
                    <a:lnTo>
                      <a:pt x="49" y="71"/>
                    </a:lnTo>
                    <a:lnTo>
                      <a:pt x="42" y="79"/>
                    </a:lnTo>
                    <a:lnTo>
                      <a:pt x="34" y="89"/>
                    </a:lnTo>
                    <a:lnTo>
                      <a:pt x="29" y="97"/>
                    </a:lnTo>
                    <a:lnTo>
                      <a:pt x="21" y="105"/>
                    </a:lnTo>
                    <a:lnTo>
                      <a:pt x="14" y="115"/>
                    </a:lnTo>
                    <a:lnTo>
                      <a:pt x="8" y="123"/>
                    </a:lnTo>
                    <a:lnTo>
                      <a:pt x="0" y="133"/>
                    </a:lnTo>
                    <a:lnTo>
                      <a:pt x="23" y="146"/>
                    </a:lnTo>
                    <a:lnTo>
                      <a:pt x="45" y="159"/>
                    </a:lnTo>
                    <a:lnTo>
                      <a:pt x="69" y="169"/>
                    </a:lnTo>
                    <a:lnTo>
                      <a:pt x="91" y="177"/>
                    </a:lnTo>
                    <a:lnTo>
                      <a:pt x="112" y="182"/>
                    </a:lnTo>
                    <a:lnTo>
                      <a:pt x="130" y="187"/>
                    </a:lnTo>
                    <a:lnTo>
                      <a:pt x="146" y="190"/>
                    </a:lnTo>
                    <a:lnTo>
                      <a:pt x="160" y="191"/>
                    </a:lnTo>
                    <a:lnTo>
                      <a:pt x="158" y="149"/>
                    </a:lnTo>
                    <a:lnTo>
                      <a:pt x="155" y="105"/>
                    </a:lnTo>
                    <a:lnTo>
                      <a:pt x="154" y="63"/>
                    </a:lnTo>
                    <a:lnTo>
                      <a:pt x="151" y="21"/>
                    </a:lnTo>
                    <a:lnTo>
                      <a:pt x="142" y="16"/>
                    </a:lnTo>
                    <a:lnTo>
                      <a:pt x="134" y="13"/>
                    </a:lnTo>
                    <a:lnTo>
                      <a:pt x="125" y="13"/>
                    </a:lnTo>
                    <a:lnTo>
                      <a:pt x="118" y="13"/>
                    </a:lnTo>
                    <a:lnTo>
                      <a:pt x="110" y="13"/>
                    </a:lnTo>
                    <a:lnTo>
                      <a:pt x="105" y="11"/>
                    </a:lnTo>
                    <a:lnTo>
                      <a:pt x="100" y="8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CC8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50" name="Freeform 293"/>
              <p:cNvSpPr>
                <a:spLocks/>
              </p:cNvSpPr>
              <p:nvPr/>
            </p:nvSpPr>
            <p:spPr bwMode="auto">
              <a:xfrm>
                <a:off x="4055" y="3101"/>
                <a:ext cx="69" cy="93"/>
              </a:xfrm>
              <a:custGeom>
                <a:avLst/>
                <a:gdLst>
                  <a:gd name="T0" fmla="*/ 1 w 137"/>
                  <a:gd name="T1" fmla="*/ 0 h 187"/>
                  <a:gd name="T2" fmla="*/ 1 w 137"/>
                  <a:gd name="T3" fmla="*/ 0 h 187"/>
                  <a:gd name="T4" fmla="*/ 0 w 137"/>
                  <a:gd name="T5" fmla="*/ 0 h 187"/>
                  <a:gd name="T6" fmla="*/ 1 w 137"/>
                  <a:gd name="T7" fmla="*/ 0 h 187"/>
                  <a:gd name="T8" fmla="*/ 1 w 137"/>
                  <a:gd name="T9" fmla="*/ 0 h 187"/>
                  <a:gd name="T10" fmla="*/ 1 w 137"/>
                  <a:gd name="T11" fmla="*/ 0 h 187"/>
                  <a:gd name="T12" fmla="*/ 1 w 137"/>
                  <a:gd name="T13" fmla="*/ 0 h 187"/>
                  <a:gd name="T14" fmla="*/ 1 w 137"/>
                  <a:gd name="T15" fmla="*/ 0 h 187"/>
                  <a:gd name="T16" fmla="*/ 1 w 137"/>
                  <a:gd name="T17" fmla="*/ 0 h 187"/>
                  <a:gd name="T18" fmla="*/ 1 w 137"/>
                  <a:gd name="T19" fmla="*/ 0 h 187"/>
                  <a:gd name="T20" fmla="*/ 1 w 137"/>
                  <a:gd name="T21" fmla="*/ 0 h 187"/>
                  <a:gd name="T22" fmla="*/ 1 w 137"/>
                  <a:gd name="T23" fmla="*/ 0 h 187"/>
                  <a:gd name="T24" fmla="*/ 1 w 137"/>
                  <a:gd name="T25" fmla="*/ 0 h 187"/>
                  <a:gd name="T26" fmla="*/ 1 w 137"/>
                  <a:gd name="T27" fmla="*/ 0 h 187"/>
                  <a:gd name="T28" fmla="*/ 1 w 137"/>
                  <a:gd name="T29" fmla="*/ 0 h 187"/>
                  <a:gd name="T30" fmla="*/ 1 w 137"/>
                  <a:gd name="T31" fmla="*/ 0 h 18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7"/>
                  <a:gd name="T49" fmla="*/ 0 h 187"/>
                  <a:gd name="T50" fmla="*/ 137 w 137"/>
                  <a:gd name="T51" fmla="*/ 187 h 18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7" h="187">
                    <a:moveTo>
                      <a:pt x="96" y="0"/>
                    </a:moveTo>
                    <a:lnTo>
                      <a:pt x="57" y="62"/>
                    </a:lnTo>
                    <a:lnTo>
                      <a:pt x="0" y="135"/>
                    </a:lnTo>
                    <a:lnTo>
                      <a:pt x="20" y="146"/>
                    </a:lnTo>
                    <a:lnTo>
                      <a:pt x="39" y="158"/>
                    </a:lnTo>
                    <a:lnTo>
                      <a:pt x="60" y="166"/>
                    </a:lnTo>
                    <a:lnTo>
                      <a:pt x="79" y="174"/>
                    </a:lnTo>
                    <a:lnTo>
                      <a:pt x="97" y="179"/>
                    </a:lnTo>
                    <a:lnTo>
                      <a:pt x="113" y="184"/>
                    </a:lnTo>
                    <a:lnTo>
                      <a:pt x="127" y="185"/>
                    </a:lnTo>
                    <a:lnTo>
                      <a:pt x="137" y="187"/>
                    </a:lnTo>
                    <a:lnTo>
                      <a:pt x="130" y="15"/>
                    </a:lnTo>
                    <a:lnTo>
                      <a:pt x="118" y="7"/>
                    </a:lnTo>
                    <a:lnTo>
                      <a:pt x="109" y="10"/>
                    </a:lnTo>
                    <a:lnTo>
                      <a:pt x="101" y="1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D18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51" name="Freeform 294"/>
              <p:cNvSpPr>
                <a:spLocks/>
              </p:cNvSpPr>
              <p:nvPr/>
            </p:nvSpPr>
            <p:spPr bwMode="auto">
              <a:xfrm>
                <a:off x="4239" y="3128"/>
                <a:ext cx="174" cy="75"/>
              </a:xfrm>
              <a:custGeom>
                <a:avLst/>
                <a:gdLst>
                  <a:gd name="T0" fmla="*/ 0 w 347"/>
                  <a:gd name="T1" fmla="*/ 0 h 151"/>
                  <a:gd name="T2" fmla="*/ 1 w 347"/>
                  <a:gd name="T3" fmla="*/ 0 h 151"/>
                  <a:gd name="T4" fmla="*/ 1 w 347"/>
                  <a:gd name="T5" fmla="*/ 0 h 151"/>
                  <a:gd name="T6" fmla="*/ 1 w 347"/>
                  <a:gd name="T7" fmla="*/ 0 h 151"/>
                  <a:gd name="T8" fmla="*/ 1 w 347"/>
                  <a:gd name="T9" fmla="*/ 0 h 151"/>
                  <a:gd name="T10" fmla="*/ 1 w 347"/>
                  <a:gd name="T11" fmla="*/ 0 h 151"/>
                  <a:gd name="T12" fmla="*/ 1 w 347"/>
                  <a:gd name="T13" fmla="*/ 0 h 151"/>
                  <a:gd name="T14" fmla="*/ 1 w 347"/>
                  <a:gd name="T15" fmla="*/ 0 h 151"/>
                  <a:gd name="T16" fmla="*/ 1 w 347"/>
                  <a:gd name="T17" fmla="*/ 0 h 151"/>
                  <a:gd name="T18" fmla="*/ 1 w 347"/>
                  <a:gd name="T19" fmla="*/ 0 h 151"/>
                  <a:gd name="T20" fmla="*/ 1 w 347"/>
                  <a:gd name="T21" fmla="*/ 0 h 151"/>
                  <a:gd name="T22" fmla="*/ 1 w 347"/>
                  <a:gd name="T23" fmla="*/ 0 h 151"/>
                  <a:gd name="T24" fmla="*/ 1 w 347"/>
                  <a:gd name="T25" fmla="*/ 0 h 151"/>
                  <a:gd name="T26" fmla="*/ 1 w 347"/>
                  <a:gd name="T27" fmla="*/ 0 h 151"/>
                  <a:gd name="T28" fmla="*/ 1 w 347"/>
                  <a:gd name="T29" fmla="*/ 0 h 151"/>
                  <a:gd name="T30" fmla="*/ 1 w 347"/>
                  <a:gd name="T31" fmla="*/ 0 h 151"/>
                  <a:gd name="T32" fmla="*/ 1 w 347"/>
                  <a:gd name="T33" fmla="*/ 0 h 151"/>
                  <a:gd name="T34" fmla="*/ 1 w 347"/>
                  <a:gd name="T35" fmla="*/ 0 h 151"/>
                  <a:gd name="T36" fmla="*/ 1 w 347"/>
                  <a:gd name="T37" fmla="*/ 0 h 151"/>
                  <a:gd name="T38" fmla="*/ 1 w 347"/>
                  <a:gd name="T39" fmla="*/ 0 h 151"/>
                  <a:gd name="T40" fmla="*/ 1 w 347"/>
                  <a:gd name="T41" fmla="*/ 0 h 151"/>
                  <a:gd name="T42" fmla="*/ 1 w 347"/>
                  <a:gd name="T43" fmla="*/ 0 h 151"/>
                  <a:gd name="T44" fmla="*/ 1 w 347"/>
                  <a:gd name="T45" fmla="*/ 0 h 151"/>
                  <a:gd name="T46" fmla="*/ 1 w 347"/>
                  <a:gd name="T47" fmla="*/ 0 h 151"/>
                  <a:gd name="T48" fmla="*/ 1 w 347"/>
                  <a:gd name="T49" fmla="*/ 0 h 151"/>
                  <a:gd name="T50" fmla="*/ 1 w 347"/>
                  <a:gd name="T51" fmla="*/ 0 h 151"/>
                  <a:gd name="T52" fmla="*/ 0 w 347"/>
                  <a:gd name="T53" fmla="*/ 0 h 15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47"/>
                  <a:gd name="T82" fmla="*/ 0 h 151"/>
                  <a:gd name="T83" fmla="*/ 347 w 347"/>
                  <a:gd name="T84" fmla="*/ 151 h 15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47" h="151">
                    <a:moveTo>
                      <a:pt x="0" y="16"/>
                    </a:moveTo>
                    <a:lnTo>
                      <a:pt x="81" y="151"/>
                    </a:lnTo>
                    <a:lnTo>
                      <a:pt x="94" y="151"/>
                    </a:lnTo>
                    <a:lnTo>
                      <a:pt x="106" y="151"/>
                    </a:lnTo>
                    <a:lnTo>
                      <a:pt x="119" y="151"/>
                    </a:lnTo>
                    <a:lnTo>
                      <a:pt x="133" y="151"/>
                    </a:lnTo>
                    <a:lnTo>
                      <a:pt x="148" y="151"/>
                    </a:lnTo>
                    <a:lnTo>
                      <a:pt x="161" y="149"/>
                    </a:lnTo>
                    <a:lnTo>
                      <a:pt x="176" y="147"/>
                    </a:lnTo>
                    <a:lnTo>
                      <a:pt x="192" y="146"/>
                    </a:lnTo>
                    <a:lnTo>
                      <a:pt x="209" y="143"/>
                    </a:lnTo>
                    <a:lnTo>
                      <a:pt x="225" y="139"/>
                    </a:lnTo>
                    <a:lnTo>
                      <a:pt x="243" y="134"/>
                    </a:lnTo>
                    <a:lnTo>
                      <a:pt x="263" y="128"/>
                    </a:lnTo>
                    <a:lnTo>
                      <a:pt x="282" y="121"/>
                    </a:lnTo>
                    <a:lnTo>
                      <a:pt x="303" y="112"/>
                    </a:lnTo>
                    <a:lnTo>
                      <a:pt x="325" y="102"/>
                    </a:lnTo>
                    <a:lnTo>
                      <a:pt x="347" y="89"/>
                    </a:lnTo>
                    <a:lnTo>
                      <a:pt x="219" y="0"/>
                    </a:lnTo>
                    <a:lnTo>
                      <a:pt x="197" y="6"/>
                    </a:lnTo>
                    <a:lnTo>
                      <a:pt x="173" y="11"/>
                    </a:lnTo>
                    <a:lnTo>
                      <a:pt x="148" y="14"/>
                    </a:lnTo>
                    <a:lnTo>
                      <a:pt x="121" y="16"/>
                    </a:lnTo>
                    <a:lnTo>
                      <a:pt x="94" y="17"/>
                    </a:lnTo>
                    <a:lnTo>
                      <a:pt x="64" y="16"/>
                    </a:lnTo>
                    <a:lnTo>
                      <a:pt x="33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52" name="Freeform 295"/>
              <p:cNvSpPr>
                <a:spLocks/>
              </p:cNvSpPr>
              <p:nvPr/>
            </p:nvSpPr>
            <p:spPr bwMode="auto">
              <a:xfrm>
                <a:off x="4246" y="3127"/>
                <a:ext cx="167" cy="75"/>
              </a:xfrm>
              <a:custGeom>
                <a:avLst/>
                <a:gdLst>
                  <a:gd name="T0" fmla="*/ 0 w 333"/>
                  <a:gd name="T1" fmla="*/ 0 h 151"/>
                  <a:gd name="T2" fmla="*/ 1 w 333"/>
                  <a:gd name="T3" fmla="*/ 0 h 151"/>
                  <a:gd name="T4" fmla="*/ 1 w 333"/>
                  <a:gd name="T5" fmla="*/ 0 h 151"/>
                  <a:gd name="T6" fmla="*/ 1 w 333"/>
                  <a:gd name="T7" fmla="*/ 0 h 151"/>
                  <a:gd name="T8" fmla="*/ 1 w 333"/>
                  <a:gd name="T9" fmla="*/ 0 h 151"/>
                  <a:gd name="T10" fmla="*/ 1 w 333"/>
                  <a:gd name="T11" fmla="*/ 0 h 151"/>
                  <a:gd name="T12" fmla="*/ 1 w 333"/>
                  <a:gd name="T13" fmla="*/ 0 h 151"/>
                  <a:gd name="T14" fmla="*/ 1 w 333"/>
                  <a:gd name="T15" fmla="*/ 0 h 151"/>
                  <a:gd name="T16" fmla="*/ 1 w 333"/>
                  <a:gd name="T17" fmla="*/ 0 h 151"/>
                  <a:gd name="T18" fmla="*/ 1 w 333"/>
                  <a:gd name="T19" fmla="*/ 0 h 151"/>
                  <a:gd name="T20" fmla="*/ 1 w 333"/>
                  <a:gd name="T21" fmla="*/ 0 h 151"/>
                  <a:gd name="T22" fmla="*/ 1 w 333"/>
                  <a:gd name="T23" fmla="*/ 0 h 151"/>
                  <a:gd name="T24" fmla="*/ 1 w 333"/>
                  <a:gd name="T25" fmla="*/ 0 h 151"/>
                  <a:gd name="T26" fmla="*/ 1 w 333"/>
                  <a:gd name="T27" fmla="*/ 0 h 151"/>
                  <a:gd name="T28" fmla="*/ 1 w 333"/>
                  <a:gd name="T29" fmla="*/ 0 h 151"/>
                  <a:gd name="T30" fmla="*/ 1 w 333"/>
                  <a:gd name="T31" fmla="*/ 0 h 151"/>
                  <a:gd name="T32" fmla="*/ 1 w 333"/>
                  <a:gd name="T33" fmla="*/ 0 h 151"/>
                  <a:gd name="T34" fmla="*/ 1 w 333"/>
                  <a:gd name="T35" fmla="*/ 0 h 151"/>
                  <a:gd name="T36" fmla="*/ 1 w 333"/>
                  <a:gd name="T37" fmla="*/ 0 h 151"/>
                  <a:gd name="T38" fmla="*/ 1 w 333"/>
                  <a:gd name="T39" fmla="*/ 0 h 151"/>
                  <a:gd name="T40" fmla="*/ 1 w 333"/>
                  <a:gd name="T41" fmla="*/ 0 h 151"/>
                  <a:gd name="T42" fmla="*/ 1 w 333"/>
                  <a:gd name="T43" fmla="*/ 0 h 151"/>
                  <a:gd name="T44" fmla="*/ 1 w 333"/>
                  <a:gd name="T45" fmla="*/ 0 h 151"/>
                  <a:gd name="T46" fmla="*/ 1 w 333"/>
                  <a:gd name="T47" fmla="*/ 0 h 151"/>
                  <a:gd name="T48" fmla="*/ 1 w 333"/>
                  <a:gd name="T49" fmla="*/ 0 h 151"/>
                  <a:gd name="T50" fmla="*/ 1 w 333"/>
                  <a:gd name="T51" fmla="*/ 0 h 151"/>
                  <a:gd name="T52" fmla="*/ 1 w 333"/>
                  <a:gd name="T53" fmla="*/ 0 h 151"/>
                  <a:gd name="T54" fmla="*/ 1 w 333"/>
                  <a:gd name="T55" fmla="*/ 0 h 151"/>
                  <a:gd name="T56" fmla="*/ 1 w 333"/>
                  <a:gd name="T57" fmla="*/ 0 h 151"/>
                  <a:gd name="T58" fmla="*/ 1 w 333"/>
                  <a:gd name="T59" fmla="*/ 0 h 151"/>
                  <a:gd name="T60" fmla="*/ 1 w 333"/>
                  <a:gd name="T61" fmla="*/ 0 h 151"/>
                  <a:gd name="T62" fmla="*/ 1 w 333"/>
                  <a:gd name="T63" fmla="*/ 0 h 151"/>
                  <a:gd name="T64" fmla="*/ 1 w 333"/>
                  <a:gd name="T65" fmla="*/ 0 h 151"/>
                  <a:gd name="T66" fmla="*/ 1 w 333"/>
                  <a:gd name="T67" fmla="*/ 0 h 151"/>
                  <a:gd name="T68" fmla="*/ 1 w 333"/>
                  <a:gd name="T69" fmla="*/ 0 h 151"/>
                  <a:gd name="T70" fmla="*/ 1 w 333"/>
                  <a:gd name="T71" fmla="*/ 0 h 151"/>
                  <a:gd name="T72" fmla="*/ 1 w 333"/>
                  <a:gd name="T73" fmla="*/ 0 h 151"/>
                  <a:gd name="T74" fmla="*/ 1 w 333"/>
                  <a:gd name="T75" fmla="*/ 0 h 151"/>
                  <a:gd name="T76" fmla="*/ 1 w 333"/>
                  <a:gd name="T77" fmla="*/ 0 h 151"/>
                  <a:gd name="T78" fmla="*/ 1 w 333"/>
                  <a:gd name="T79" fmla="*/ 0 h 151"/>
                  <a:gd name="T80" fmla="*/ 0 w 333"/>
                  <a:gd name="T81" fmla="*/ 0 h 1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3"/>
                  <a:gd name="T124" fmla="*/ 0 h 151"/>
                  <a:gd name="T125" fmla="*/ 333 w 333"/>
                  <a:gd name="T126" fmla="*/ 151 h 15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3" h="151">
                    <a:moveTo>
                      <a:pt x="0" y="18"/>
                    </a:moveTo>
                    <a:lnTo>
                      <a:pt x="10" y="34"/>
                    </a:lnTo>
                    <a:lnTo>
                      <a:pt x="21" y="50"/>
                    </a:lnTo>
                    <a:lnTo>
                      <a:pt x="31" y="68"/>
                    </a:lnTo>
                    <a:lnTo>
                      <a:pt x="41" y="84"/>
                    </a:lnTo>
                    <a:lnTo>
                      <a:pt x="52" y="101"/>
                    </a:lnTo>
                    <a:lnTo>
                      <a:pt x="62" y="119"/>
                    </a:lnTo>
                    <a:lnTo>
                      <a:pt x="73" y="135"/>
                    </a:lnTo>
                    <a:lnTo>
                      <a:pt x="83" y="151"/>
                    </a:lnTo>
                    <a:lnTo>
                      <a:pt x="95" y="151"/>
                    </a:lnTo>
                    <a:lnTo>
                      <a:pt x="107" y="151"/>
                    </a:lnTo>
                    <a:lnTo>
                      <a:pt x="120" y="151"/>
                    </a:lnTo>
                    <a:lnTo>
                      <a:pt x="132" y="151"/>
                    </a:lnTo>
                    <a:lnTo>
                      <a:pt x="146" y="149"/>
                    </a:lnTo>
                    <a:lnTo>
                      <a:pt x="159" y="149"/>
                    </a:lnTo>
                    <a:lnTo>
                      <a:pt x="174" y="148"/>
                    </a:lnTo>
                    <a:lnTo>
                      <a:pt x="189" y="145"/>
                    </a:lnTo>
                    <a:lnTo>
                      <a:pt x="204" y="143"/>
                    </a:lnTo>
                    <a:lnTo>
                      <a:pt x="219" y="138"/>
                    </a:lnTo>
                    <a:lnTo>
                      <a:pt x="237" y="135"/>
                    </a:lnTo>
                    <a:lnTo>
                      <a:pt x="253" y="128"/>
                    </a:lnTo>
                    <a:lnTo>
                      <a:pt x="272" y="122"/>
                    </a:lnTo>
                    <a:lnTo>
                      <a:pt x="292" y="112"/>
                    </a:lnTo>
                    <a:lnTo>
                      <a:pt x="313" y="102"/>
                    </a:lnTo>
                    <a:lnTo>
                      <a:pt x="333" y="91"/>
                    </a:lnTo>
                    <a:lnTo>
                      <a:pt x="319" y="80"/>
                    </a:lnTo>
                    <a:lnTo>
                      <a:pt x="302" y="68"/>
                    </a:lnTo>
                    <a:lnTo>
                      <a:pt x="287" y="57"/>
                    </a:lnTo>
                    <a:lnTo>
                      <a:pt x="272" y="45"/>
                    </a:lnTo>
                    <a:lnTo>
                      <a:pt x="256" y="34"/>
                    </a:lnTo>
                    <a:lnTo>
                      <a:pt x="241" y="23"/>
                    </a:lnTo>
                    <a:lnTo>
                      <a:pt x="225" y="11"/>
                    </a:lnTo>
                    <a:lnTo>
                      <a:pt x="210" y="0"/>
                    </a:lnTo>
                    <a:lnTo>
                      <a:pt x="187" y="6"/>
                    </a:lnTo>
                    <a:lnTo>
                      <a:pt x="165" y="11"/>
                    </a:lnTo>
                    <a:lnTo>
                      <a:pt x="141" y="15"/>
                    </a:lnTo>
                    <a:lnTo>
                      <a:pt x="116" y="16"/>
                    </a:lnTo>
                    <a:lnTo>
                      <a:pt x="89" y="18"/>
                    </a:lnTo>
                    <a:lnTo>
                      <a:pt x="61" y="18"/>
                    </a:lnTo>
                    <a:lnTo>
                      <a:pt x="31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7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53" name="Freeform 296"/>
              <p:cNvSpPr>
                <a:spLocks/>
              </p:cNvSpPr>
              <p:nvPr/>
            </p:nvSpPr>
            <p:spPr bwMode="auto">
              <a:xfrm>
                <a:off x="4253" y="3126"/>
                <a:ext cx="160" cy="75"/>
              </a:xfrm>
              <a:custGeom>
                <a:avLst/>
                <a:gdLst>
                  <a:gd name="T0" fmla="*/ 0 w 318"/>
                  <a:gd name="T1" fmla="*/ 1 h 150"/>
                  <a:gd name="T2" fmla="*/ 1 w 318"/>
                  <a:gd name="T3" fmla="*/ 1 h 150"/>
                  <a:gd name="T4" fmla="*/ 1 w 318"/>
                  <a:gd name="T5" fmla="*/ 1 h 150"/>
                  <a:gd name="T6" fmla="*/ 1 w 318"/>
                  <a:gd name="T7" fmla="*/ 1 h 150"/>
                  <a:gd name="T8" fmla="*/ 1 w 318"/>
                  <a:gd name="T9" fmla="*/ 1 h 150"/>
                  <a:gd name="T10" fmla="*/ 1 w 318"/>
                  <a:gd name="T11" fmla="*/ 1 h 150"/>
                  <a:gd name="T12" fmla="*/ 1 w 318"/>
                  <a:gd name="T13" fmla="*/ 1 h 150"/>
                  <a:gd name="T14" fmla="*/ 1 w 318"/>
                  <a:gd name="T15" fmla="*/ 1 h 150"/>
                  <a:gd name="T16" fmla="*/ 1 w 318"/>
                  <a:gd name="T17" fmla="*/ 1 h 150"/>
                  <a:gd name="T18" fmla="*/ 1 w 318"/>
                  <a:gd name="T19" fmla="*/ 1 h 150"/>
                  <a:gd name="T20" fmla="*/ 1 w 318"/>
                  <a:gd name="T21" fmla="*/ 1 h 150"/>
                  <a:gd name="T22" fmla="*/ 1 w 318"/>
                  <a:gd name="T23" fmla="*/ 1 h 150"/>
                  <a:gd name="T24" fmla="*/ 1 w 318"/>
                  <a:gd name="T25" fmla="*/ 1 h 150"/>
                  <a:gd name="T26" fmla="*/ 1 w 318"/>
                  <a:gd name="T27" fmla="*/ 1 h 150"/>
                  <a:gd name="T28" fmla="*/ 1 w 318"/>
                  <a:gd name="T29" fmla="*/ 1 h 150"/>
                  <a:gd name="T30" fmla="*/ 1 w 318"/>
                  <a:gd name="T31" fmla="*/ 1 h 150"/>
                  <a:gd name="T32" fmla="*/ 1 w 318"/>
                  <a:gd name="T33" fmla="*/ 1 h 150"/>
                  <a:gd name="T34" fmla="*/ 1 w 318"/>
                  <a:gd name="T35" fmla="*/ 1 h 150"/>
                  <a:gd name="T36" fmla="*/ 1 w 318"/>
                  <a:gd name="T37" fmla="*/ 1 h 150"/>
                  <a:gd name="T38" fmla="*/ 1 w 318"/>
                  <a:gd name="T39" fmla="*/ 1 h 150"/>
                  <a:gd name="T40" fmla="*/ 1 w 318"/>
                  <a:gd name="T41" fmla="*/ 1 h 150"/>
                  <a:gd name="T42" fmla="*/ 1 w 318"/>
                  <a:gd name="T43" fmla="*/ 1 h 150"/>
                  <a:gd name="T44" fmla="*/ 1 w 318"/>
                  <a:gd name="T45" fmla="*/ 1 h 150"/>
                  <a:gd name="T46" fmla="*/ 1 w 318"/>
                  <a:gd name="T47" fmla="*/ 1 h 150"/>
                  <a:gd name="T48" fmla="*/ 1 w 318"/>
                  <a:gd name="T49" fmla="*/ 0 h 150"/>
                  <a:gd name="T50" fmla="*/ 1 w 318"/>
                  <a:gd name="T51" fmla="*/ 1 h 150"/>
                  <a:gd name="T52" fmla="*/ 1 w 318"/>
                  <a:gd name="T53" fmla="*/ 1 h 150"/>
                  <a:gd name="T54" fmla="*/ 1 w 318"/>
                  <a:gd name="T55" fmla="*/ 1 h 150"/>
                  <a:gd name="T56" fmla="*/ 1 w 318"/>
                  <a:gd name="T57" fmla="*/ 1 h 150"/>
                  <a:gd name="T58" fmla="*/ 1 w 318"/>
                  <a:gd name="T59" fmla="*/ 1 h 150"/>
                  <a:gd name="T60" fmla="*/ 1 w 318"/>
                  <a:gd name="T61" fmla="*/ 1 h 150"/>
                  <a:gd name="T62" fmla="*/ 1 w 318"/>
                  <a:gd name="T63" fmla="*/ 1 h 150"/>
                  <a:gd name="T64" fmla="*/ 0 w 318"/>
                  <a:gd name="T65" fmla="*/ 1 h 15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18"/>
                  <a:gd name="T100" fmla="*/ 0 h 150"/>
                  <a:gd name="T101" fmla="*/ 318 w 318"/>
                  <a:gd name="T102" fmla="*/ 150 h 15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18" h="150">
                    <a:moveTo>
                      <a:pt x="0" y="20"/>
                    </a:moveTo>
                    <a:lnTo>
                      <a:pt x="10" y="36"/>
                    </a:lnTo>
                    <a:lnTo>
                      <a:pt x="20" y="52"/>
                    </a:lnTo>
                    <a:lnTo>
                      <a:pt x="31" y="69"/>
                    </a:lnTo>
                    <a:lnTo>
                      <a:pt x="43" y="85"/>
                    </a:lnTo>
                    <a:lnTo>
                      <a:pt x="53" y="101"/>
                    </a:lnTo>
                    <a:lnTo>
                      <a:pt x="64" y="117"/>
                    </a:lnTo>
                    <a:lnTo>
                      <a:pt x="76" y="134"/>
                    </a:lnTo>
                    <a:lnTo>
                      <a:pt x="86" y="150"/>
                    </a:lnTo>
                    <a:lnTo>
                      <a:pt x="108" y="150"/>
                    </a:lnTo>
                    <a:lnTo>
                      <a:pt x="131" y="148"/>
                    </a:lnTo>
                    <a:lnTo>
                      <a:pt x="156" y="148"/>
                    </a:lnTo>
                    <a:lnTo>
                      <a:pt x="183" y="143"/>
                    </a:lnTo>
                    <a:lnTo>
                      <a:pt x="211" y="138"/>
                    </a:lnTo>
                    <a:lnTo>
                      <a:pt x="244" y="127"/>
                    </a:lnTo>
                    <a:lnTo>
                      <a:pt x="280" y="112"/>
                    </a:lnTo>
                    <a:lnTo>
                      <a:pt x="318" y="93"/>
                    </a:lnTo>
                    <a:lnTo>
                      <a:pt x="304" y="82"/>
                    </a:lnTo>
                    <a:lnTo>
                      <a:pt x="289" y="70"/>
                    </a:lnTo>
                    <a:lnTo>
                      <a:pt x="274" y="59"/>
                    </a:lnTo>
                    <a:lnTo>
                      <a:pt x="259" y="46"/>
                    </a:lnTo>
                    <a:lnTo>
                      <a:pt x="242" y="34"/>
                    </a:lnTo>
                    <a:lnTo>
                      <a:pt x="228" y="23"/>
                    </a:lnTo>
                    <a:lnTo>
                      <a:pt x="213" y="12"/>
                    </a:lnTo>
                    <a:lnTo>
                      <a:pt x="198" y="0"/>
                    </a:lnTo>
                    <a:lnTo>
                      <a:pt x="177" y="7"/>
                    </a:lnTo>
                    <a:lnTo>
                      <a:pt x="156" y="12"/>
                    </a:lnTo>
                    <a:lnTo>
                      <a:pt x="132" y="15"/>
                    </a:lnTo>
                    <a:lnTo>
                      <a:pt x="108" y="17"/>
                    </a:lnTo>
                    <a:lnTo>
                      <a:pt x="83" y="18"/>
                    </a:lnTo>
                    <a:lnTo>
                      <a:pt x="56" y="20"/>
                    </a:lnTo>
                    <a:lnTo>
                      <a:pt x="28" y="2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6B4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54" name="Freeform 297"/>
              <p:cNvSpPr>
                <a:spLocks/>
              </p:cNvSpPr>
              <p:nvPr/>
            </p:nvSpPr>
            <p:spPr bwMode="auto">
              <a:xfrm>
                <a:off x="4261" y="3125"/>
                <a:ext cx="152" cy="75"/>
              </a:xfrm>
              <a:custGeom>
                <a:avLst/>
                <a:gdLst>
                  <a:gd name="T0" fmla="*/ 0 w 304"/>
                  <a:gd name="T1" fmla="*/ 1 h 149"/>
                  <a:gd name="T2" fmla="*/ 1 w 304"/>
                  <a:gd name="T3" fmla="*/ 1 h 149"/>
                  <a:gd name="T4" fmla="*/ 1 w 304"/>
                  <a:gd name="T5" fmla="*/ 1 h 149"/>
                  <a:gd name="T6" fmla="*/ 1 w 304"/>
                  <a:gd name="T7" fmla="*/ 1 h 149"/>
                  <a:gd name="T8" fmla="*/ 1 w 304"/>
                  <a:gd name="T9" fmla="*/ 1 h 149"/>
                  <a:gd name="T10" fmla="*/ 1 w 304"/>
                  <a:gd name="T11" fmla="*/ 1 h 149"/>
                  <a:gd name="T12" fmla="*/ 1 w 304"/>
                  <a:gd name="T13" fmla="*/ 1 h 149"/>
                  <a:gd name="T14" fmla="*/ 1 w 304"/>
                  <a:gd name="T15" fmla="*/ 1 h 149"/>
                  <a:gd name="T16" fmla="*/ 1 w 304"/>
                  <a:gd name="T17" fmla="*/ 1 h 149"/>
                  <a:gd name="T18" fmla="*/ 1 w 304"/>
                  <a:gd name="T19" fmla="*/ 1 h 149"/>
                  <a:gd name="T20" fmla="*/ 1 w 304"/>
                  <a:gd name="T21" fmla="*/ 1 h 149"/>
                  <a:gd name="T22" fmla="*/ 1 w 304"/>
                  <a:gd name="T23" fmla="*/ 1 h 149"/>
                  <a:gd name="T24" fmla="*/ 1 w 304"/>
                  <a:gd name="T25" fmla="*/ 1 h 149"/>
                  <a:gd name="T26" fmla="*/ 1 w 304"/>
                  <a:gd name="T27" fmla="*/ 1 h 149"/>
                  <a:gd name="T28" fmla="*/ 1 w 304"/>
                  <a:gd name="T29" fmla="*/ 1 h 149"/>
                  <a:gd name="T30" fmla="*/ 1 w 304"/>
                  <a:gd name="T31" fmla="*/ 1 h 149"/>
                  <a:gd name="T32" fmla="*/ 1 w 304"/>
                  <a:gd name="T33" fmla="*/ 1 h 149"/>
                  <a:gd name="T34" fmla="*/ 1 w 304"/>
                  <a:gd name="T35" fmla="*/ 1 h 149"/>
                  <a:gd name="T36" fmla="*/ 1 w 304"/>
                  <a:gd name="T37" fmla="*/ 1 h 149"/>
                  <a:gd name="T38" fmla="*/ 1 w 304"/>
                  <a:gd name="T39" fmla="*/ 1 h 149"/>
                  <a:gd name="T40" fmla="*/ 1 w 304"/>
                  <a:gd name="T41" fmla="*/ 1 h 149"/>
                  <a:gd name="T42" fmla="*/ 1 w 304"/>
                  <a:gd name="T43" fmla="*/ 1 h 149"/>
                  <a:gd name="T44" fmla="*/ 1 w 304"/>
                  <a:gd name="T45" fmla="*/ 1 h 149"/>
                  <a:gd name="T46" fmla="*/ 1 w 304"/>
                  <a:gd name="T47" fmla="*/ 1 h 149"/>
                  <a:gd name="T48" fmla="*/ 1 w 304"/>
                  <a:gd name="T49" fmla="*/ 0 h 149"/>
                  <a:gd name="T50" fmla="*/ 1 w 304"/>
                  <a:gd name="T51" fmla="*/ 1 h 149"/>
                  <a:gd name="T52" fmla="*/ 1 w 304"/>
                  <a:gd name="T53" fmla="*/ 1 h 149"/>
                  <a:gd name="T54" fmla="*/ 1 w 304"/>
                  <a:gd name="T55" fmla="*/ 1 h 149"/>
                  <a:gd name="T56" fmla="*/ 1 w 304"/>
                  <a:gd name="T57" fmla="*/ 1 h 149"/>
                  <a:gd name="T58" fmla="*/ 1 w 304"/>
                  <a:gd name="T59" fmla="*/ 1 h 149"/>
                  <a:gd name="T60" fmla="*/ 1 w 304"/>
                  <a:gd name="T61" fmla="*/ 1 h 149"/>
                  <a:gd name="T62" fmla="*/ 1 w 304"/>
                  <a:gd name="T63" fmla="*/ 1 h 149"/>
                  <a:gd name="T64" fmla="*/ 0 w 304"/>
                  <a:gd name="T65" fmla="*/ 1 h 14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04"/>
                  <a:gd name="T100" fmla="*/ 0 h 149"/>
                  <a:gd name="T101" fmla="*/ 304 w 304"/>
                  <a:gd name="T102" fmla="*/ 149 h 14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04" h="149">
                    <a:moveTo>
                      <a:pt x="0" y="21"/>
                    </a:moveTo>
                    <a:lnTo>
                      <a:pt x="11" y="37"/>
                    </a:lnTo>
                    <a:lnTo>
                      <a:pt x="21" y="53"/>
                    </a:lnTo>
                    <a:lnTo>
                      <a:pt x="33" y="68"/>
                    </a:lnTo>
                    <a:lnTo>
                      <a:pt x="44" y="84"/>
                    </a:lnTo>
                    <a:lnTo>
                      <a:pt x="56" y="100"/>
                    </a:lnTo>
                    <a:lnTo>
                      <a:pt x="66" y="117"/>
                    </a:lnTo>
                    <a:lnTo>
                      <a:pt x="78" y="133"/>
                    </a:lnTo>
                    <a:lnTo>
                      <a:pt x="88" y="149"/>
                    </a:lnTo>
                    <a:lnTo>
                      <a:pt x="109" y="148"/>
                    </a:lnTo>
                    <a:lnTo>
                      <a:pt x="130" y="148"/>
                    </a:lnTo>
                    <a:lnTo>
                      <a:pt x="152" y="146"/>
                    </a:lnTo>
                    <a:lnTo>
                      <a:pt x="178" y="143"/>
                    </a:lnTo>
                    <a:lnTo>
                      <a:pt x="205" y="136"/>
                    </a:lnTo>
                    <a:lnTo>
                      <a:pt x="234" y="126"/>
                    </a:lnTo>
                    <a:lnTo>
                      <a:pt x="267" y="113"/>
                    </a:lnTo>
                    <a:lnTo>
                      <a:pt x="304" y="94"/>
                    </a:lnTo>
                    <a:lnTo>
                      <a:pt x="290" y="83"/>
                    </a:lnTo>
                    <a:lnTo>
                      <a:pt x="275" y="71"/>
                    </a:lnTo>
                    <a:lnTo>
                      <a:pt x="261" y="58"/>
                    </a:lnTo>
                    <a:lnTo>
                      <a:pt x="246" y="47"/>
                    </a:lnTo>
                    <a:lnTo>
                      <a:pt x="231" y="35"/>
                    </a:lnTo>
                    <a:lnTo>
                      <a:pt x="217" y="22"/>
                    </a:lnTo>
                    <a:lnTo>
                      <a:pt x="202" y="11"/>
                    </a:lnTo>
                    <a:lnTo>
                      <a:pt x="187" y="0"/>
                    </a:lnTo>
                    <a:lnTo>
                      <a:pt x="167" y="5"/>
                    </a:lnTo>
                    <a:lnTo>
                      <a:pt x="148" y="9"/>
                    </a:lnTo>
                    <a:lnTo>
                      <a:pt x="126" y="14"/>
                    </a:lnTo>
                    <a:lnTo>
                      <a:pt x="102" y="16"/>
                    </a:lnTo>
                    <a:lnTo>
                      <a:pt x="78" y="19"/>
                    </a:lnTo>
                    <a:lnTo>
                      <a:pt x="53" y="19"/>
                    </a:lnTo>
                    <a:lnTo>
                      <a:pt x="27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5B3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55" name="Freeform 298"/>
              <p:cNvSpPr>
                <a:spLocks/>
              </p:cNvSpPr>
              <p:nvPr/>
            </p:nvSpPr>
            <p:spPr bwMode="auto">
              <a:xfrm>
                <a:off x="4268" y="3125"/>
                <a:ext cx="145" cy="73"/>
              </a:xfrm>
              <a:custGeom>
                <a:avLst/>
                <a:gdLst>
                  <a:gd name="T0" fmla="*/ 0 w 289"/>
                  <a:gd name="T1" fmla="*/ 0 h 148"/>
                  <a:gd name="T2" fmla="*/ 1 w 289"/>
                  <a:gd name="T3" fmla="*/ 0 h 148"/>
                  <a:gd name="T4" fmla="*/ 1 w 289"/>
                  <a:gd name="T5" fmla="*/ 0 h 148"/>
                  <a:gd name="T6" fmla="*/ 1 w 289"/>
                  <a:gd name="T7" fmla="*/ 0 h 148"/>
                  <a:gd name="T8" fmla="*/ 1 w 289"/>
                  <a:gd name="T9" fmla="*/ 0 h 148"/>
                  <a:gd name="T10" fmla="*/ 1 w 289"/>
                  <a:gd name="T11" fmla="*/ 0 h 148"/>
                  <a:gd name="T12" fmla="*/ 1 w 289"/>
                  <a:gd name="T13" fmla="*/ 0 h 148"/>
                  <a:gd name="T14" fmla="*/ 1 w 289"/>
                  <a:gd name="T15" fmla="*/ 0 h 148"/>
                  <a:gd name="T16" fmla="*/ 1 w 289"/>
                  <a:gd name="T17" fmla="*/ 0 h 148"/>
                  <a:gd name="T18" fmla="*/ 1 w 289"/>
                  <a:gd name="T19" fmla="*/ 0 h 148"/>
                  <a:gd name="T20" fmla="*/ 1 w 289"/>
                  <a:gd name="T21" fmla="*/ 0 h 148"/>
                  <a:gd name="T22" fmla="*/ 1 w 289"/>
                  <a:gd name="T23" fmla="*/ 0 h 148"/>
                  <a:gd name="T24" fmla="*/ 1 w 289"/>
                  <a:gd name="T25" fmla="*/ 0 h 148"/>
                  <a:gd name="T26" fmla="*/ 1 w 289"/>
                  <a:gd name="T27" fmla="*/ 0 h 148"/>
                  <a:gd name="T28" fmla="*/ 1 w 289"/>
                  <a:gd name="T29" fmla="*/ 0 h 148"/>
                  <a:gd name="T30" fmla="*/ 1 w 289"/>
                  <a:gd name="T31" fmla="*/ 0 h 148"/>
                  <a:gd name="T32" fmla="*/ 1 w 289"/>
                  <a:gd name="T33" fmla="*/ 0 h 148"/>
                  <a:gd name="T34" fmla="*/ 1 w 289"/>
                  <a:gd name="T35" fmla="*/ 0 h 148"/>
                  <a:gd name="T36" fmla="*/ 1 w 289"/>
                  <a:gd name="T37" fmla="*/ 0 h 148"/>
                  <a:gd name="T38" fmla="*/ 1 w 289"/>
                  <a:gd name="T39" fmla="*/ 0 h 148"/>
                  <a:gd name="T40" fmla="*/ 1 w 289"/>
                  <a:gd name="T41" fmla="*/ 0 h 148"/>
                  <a:gd name="T42" fmla="*/ 1 w 289"/>
                  <a:gd name="T43" fmla="*/ 0 h 148"/>
                  <a:gd name="T44" fmla="*/ 1 w 289"/>
                  <a:gd name="T45" fmla="*/ 0 h 148"/>
                  <a:gd name="T46" fmla="*/ 1 w 289"/>
                  <a:gd name="T47" fmla="*/ 0 h 148"/>
                  <a:gd name="T48" fmla="*/ 1 w 289"/>
                  <a:gd name="T49" fmla="*/ 0 h 148"/>
                  <a:gd name="T50" fmla="*/ 1 w 289"/>
                  <a:gd name="T51" fmla="*/ 0 h 148"/>
                  <a:gd name="T52" fmla="*/ 1 w 289"/>
                  <a:gd name="T53" fmla="*/ 0 h 148"/>
                  <a:gd name="T54" fmla="*/ 1 w 289"/>
                  <a:gd name="T55" fmla="*/ 0 h 148"/>
                  <a:gd name="T56" fmla="*/ 1 w 289"/>
                  <a:gd name="T57" fmla="*/ 0 h 148"/>
                  <a:gd name="T58" fmla="*/ 1 w 289"/>
                  <a:gd name="T59" fmla="*/ 0 h 148"/>
                  <a:gd name="T60" fmla="*/ 1 w 289"/>
                  <a:gd name="T61" fmla="*/ 0 h 148"/>
                  <a:gd name="T62" fmla="*/ 1 w 289"/>
                  <a:gd name="T63" fmla="*/ 0 h 148"/>
                  <a:gd name="T64" fmla="*/ 0 w 289"/>
                  <a:gd name="T65" fmla="*/ 0 h 14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89"/>
                  <a:gd name="T100" fmla="*/ 0 h 148"/>
                  <a:gd name="T101" fmla="*/ 289 w 289"/>
                  <a:gd name="T102" fmla="*/ 148 h 14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89" h="148">
                    <a:moveTo>
                      <a:pt x="0" y="23"/>
                    </a:moveTo>
                    <a:lnTo>
                      <a:pt x="12" y="39"/>
                    </a:lnTo>
                    <a:lnTo>
                      <a:pt x="23" y="54"/>
                    </a:lnTo>
                    <a:lnTo>
                      <a:pt x="35" y="70"/>
                    </a:lnTo>
                    <a:lnTo>
                      <a:pt x="45" y="85"/>
                    </a:lnTo>
                    <a:lnTo>
                      <a:pt x="57" y="101"/>
                    </a:lnTo>
                    <a:lnTo>
                      <a:pt x="67" y="117"/>
                    </a:lnTo>
                    <a:lnTo>
                      <a:pt x="79" y="132"/>
                    </a:lnTo>
                    <a:lnTo>
                      <a:pt x="90" y="148"/>
                    </a:lnTo>
                    <a:lnTo>
                      <a:pt x="109" y="148"/>
                    </a:lnTo>
                    <a:lnTo>
                      <a:pt x="129" y="146"/>
                    </a:lnTo>
                    <a:lnTo>
                      <a:pt x="149" y="145"/>
                    </a:lnTo>
                    <a:lnTo>
                      <a:pt x="172" y="141"/>
                    </a:lnTo>
                    <a:lnTo>
                      <a:pt x="197" y="135"/>
                    </a:lnTo>
                    <a:lnTo>
                      <a:pt x="224" y="127"/>
                    </a:lnTo>
                    <a:lnTo>
                      <a:pt x="255" y="114"/>
                    </a:lnTo>
                    <a:lnTo>
                      <a:pt x="289" y="96"/>
                    </a:lnTo>
                    <a:lnTo>
                      <a:pt x="276" y="85"/>
                    </a:lnTo>
                    <a:lnTo>
                      <a:pt x="261" y="72"/>
                    </a:lnTo>
                    <a:lnTo>
                      <a:pt x="248" y="60"/>
                    </a:lnTo>
                    <a:lnTo>
                      <a:pt x="233" y="47"/>
                    </a:lnTo>
                    <a:lnTo>
                      <a:pt x="218" y="36"/>
                    </a:lnTo>
                    <a:lnTo>
                      <a:pt x="205" y="23"/>
                    </a:lnTo>
                    <a:lnTo>
                      <a:pt x="190" y="11"/>
                    </a:lnTo>
                    <a:lnTo>
                      <a:pt x="176" y="0"/>
                    </a:lnTo>
                    <a:lnTo>
                      <a:pt x="158" y="5"/>
                    </a:lnTo>
                    <a:lnTo>
                      <a:pt x="139" y="10"/>
                    </a:lnTo>
                    <a:lnTo>
                      <a:pt x="118" y="13"/>
                    </a:lnTo>
                    <a:lnTo>
                      <a:pt x="96" y="16"/>
                    </a:lnTo>
                    <a:lnTo>
                      <a:pt x="72" y="20"/>
                    </a:lnTo>
                    <a:lnTo>
                      <a:pt x="48" y="21"/>
                    </a:lnTo>
                    <a:lnTo>
                      <a:pt x="24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C3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56" name="Freeform 299"/>
              <p:cNvSpPr>
                <a:spLocks/>
              </p:cNvSpPr>
              <p:nvPr/>
            </p:nvSpPr>
            <p:spPr bwMode="auto">
              <a:xfrm>
                <a:off x="4275" y="3123"/>
                <a:ext cx="138" cy="74"/>
              </a:xfrm>
              <a:custGeom>
                <a:avLst/>
                <a:gdLst>
                  <a:gd name="T0" fmla="*/ 0 w 275"/>
                  <a:gd name="T1" fmla="*/ 1 h 148"/>
                  <a:gd name="T2" fmla="*/ 1 w 275"/>
                  <a:gd name="T3" fmla="*/ 1 h 148"/>
                  <a:gd name="T4" fmla="*/ 1 w 275"/>
                  <a:gd name="T5" fmla="*/ 1 h 148"/>
                  <a:gd name="T6" fmla="*/ 1 w 275"/>
                  <a:gd name="T7" fmla="*/ 1 h 148"/>
                  <a:gd name="T8" fmla="*/ 1 w 275"/>
                  <a:gd name="T9" fmla="*/ 1 h 148"/>
                  <a:gd name="T10" fmla="*/ 1 w 275"/>
                  <a:gd name="T11" fmla="*/ 1 h 148"/>
                  <a:gd name="T12" fmla="*/ 1 w 275"/>
                  <a:gd name="T13" fmla="*/ 1 h 148"/>
                  <a:gd name="T14" fmla="*/ 1 w 275"/>
                  <a:gd name="T15" fmla="*/ 1 h 148"/>
                  <a:gd name="T16" fmla="*/ 1 w 275"/>
                  <a:gd name="T17" fmla="*/ 1 h 148"/>
                  <a:gd name="T18" fmla="*/ 1 w 275"/>
                  <a:gd name="T19" fmla="*/ 1 h 148"/>
                  <a:gd name="T20" fmla="*/ 1 w 275"/>
                  <a:gd name="T21" fmla="*/ 1 h 148"/>
                  <a:gd name="T22" fmla="*/ 1 w 275"/>
                  <a:gd name="T23" fmla="*/ 1 h 148"/>
                  <a:gd name="T24" fmla="*/ 1 w 275"/>
                  <a:gd name="T25" fmla="*/ 1 h 148"/>
                  <a:gd name="T26" fmla="*/ 1 w 275"/>
                  <a:gd name="T27" fmla="*/ 1 h 148"/>
                  <a:gd name="T28" fmla="*/ 1 w 275"/>
                  <a:gd name="T29" fmla="*/ 1 h 148"/>
                  <a:gd name="T30" fmla="*/ 1 w 275"/>
                  <a:gd name="T31" fmla="*/ 1 h 148"/>
                  <a:gd name="T32" fmla="*/ 1 w 275"/>
                  <a:gd name="T33" fmla="*/ 1 h 148"/>
                  <a:gd name="T34" fmla="*/ 1 w 275"/>
                  <a:gd name="T35" fmla="*/ 1 h 148"/>
                  <a:gd name="T36" fmla="*/ 1 w 275"/>
                  <a:gd name="T37" fmla="*/ 1 h 148"/>
                  <a:gd name="T38" fmla="*/ 1 w 275"/>
                  <a:gd name="T39" fmla="*/ 1 h 148"/>
                  <a:gd name="T40" fmla="*/ 1 w 275"/>
                  <a:gd name="T41" fmla="*/ 1 h 148"/>
                  <a:gd name="T42" fmla="*/ 1 w 275"/>
                  <a:gd name="T43" fmla="*/ 1 h 148"/>
                  <a:gd name="T44" fmla="*/ 1 w 275"/>
                  <a:gd name="T45" fmla="*/ 1 h 148"/>
                  <a:gd name="T46" fmla="*/ 1 w 275"/>
                  <a:gd name="T47" fmla="*/ 1 h 148"/>
                  <a:gd name="T48" fmla="*/ 1 w 275"/>
                  <a:gd name="T49" fmla="*/ 0 h 148"/>
                  <a:gd name="T50" fmla="*/ 1 w 275"/>
                  <a:gd name="T51" fmla="*/ 1 h 148"/>
                  <a:gd name="T52" fmla="*/ 1 w 275"/>
                  <a:gd name="T53" fmla="*/ 1 h 148"/>
                  <a:gd name="T54" fmla="*/ 1 w 275"/>
                  <a:gd name="T55" fmla="*/ 1 h 148"/>
                  <a:gd name="T56" fmla="*/ 1 w 275"/>
                  <a:gd name="T57" fmla="*/ 1 h 148"/>
                  <a:gd name="T58" fmla="*/ 1 w 275"/>
                  <a:gd name="T59" fmla="*/ 1 h 148"/>
                  <a:gd name="T60" fmla="*/ 1 w 275"/>
                  <a:gd name="T61" fmla="*/ 1 h 148"/>
                  <a:gd name="T62" fmla="*/ 1 w 275"/>
                  <a:gd name="T63" fmla="*/ 1 h 148"/>
                  <a:gd name="T64" fmla="*/ 0 w 275"/>
                  <a:gd name="T65" fmla="*/ 1 h 14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5"/>
                  <a:gd name="T100" fmla="*/ 0 h 148"/>
                  <a:gd name="T101" fmla="*/ 275 w 275"/>
                  <a:gd name="T102" fmla="*/ 148 h 14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5" h="148">
                    <a:moveTo>
                      <a:pt x="0" y="26"/>
                    </a:moveTo>
                    <a:lnTo>
                      <a:pt x="12" y="40"/>
                    </a:lnTo>
                    <a:lnTo>
                      <a:pt x="24" y="57"/>
                    </a:lnTo>
                    <a:lnTo>
                      <a:pt x="36" y="71"/>
                    </a:lnTo>
                    <a:lnTo>
                      <a:pt x="46" y="86"/>
                    </a:lnTo>
                    <a:lnTo>
                      <a:pt x="58" y="102"/>
                    </a:lnTo>
                    <a:lnTo>
                      <a:pt x="70" y="117"/>
                    </a:lnTo>
                    <a:lnTo>
                      <a:pt x="80" y="133"/>
                    </a:lnTo>
                    <a:lnTo>
                      <a:pt x="92" y="148"/>
                    </a:lnTo>
                    <a:lnTo>
                      <a:pt x="110" y="148"/>
                    </a:lnTo>
                    <a:lnTo>
                      <a:pt x="128" y="146"/>
                    </a:lnTo>
                    <a:lnTo>
                      <a:pt x="147" y="144"/>
                    </a:lnTo>
                    <a:lnTo>
                      <a:pt x="168" y="141"/>
                    </a:lnTo>
                    <a:lnTo>
                      <a:pt x="191" y="136"/>
                    </a:lnTo>
                    <a:lnTo>
                      <a:pt x="216" y="128"/>
                    </a:lnTo>
                    <a:lnTo>
                      <a:pt x="244" y="115"/>
                    </a:lnTo>
                    <a:lnTo>
                      <a:pt x="275" y="99"/>
                    </a:lnTo>
                    <a:lnTo>
                      <a:pt x="262" y="86"/>
                    </a:lnTo>
                    <a:lnTo>
                      <a:pt x="249" y="75"/>
                    </a:lnTo>
                    <a:lnTo>
                      <a:pt x="235" y="62"/>
                    </a:lnTo>
                    <a:lnTo>
                      <a:pt x="220" y="50"/>
                    </a:lnTo>
                    <a:lnTo>
                      <a:pt x="207" y="37"/>
                    </a:lnTo>
                    <a:lnTo>
                      <a:pt x="193" y="26"/>
                    </a:lnTo>
                    <a:lnTo>
                      <a:pt x="179" y="13"/>
                    </a:lnTo>
                    <a:lnTo>
                      <a:pt x="165" y="0"/>
                    </a:lnTo>
                    <a:lnTo>
                      <a:pt x="149" y="5"/>
                    </a:lnTo>
                    <a:lnTo>
                      <a:pt x="131" y="10"/>
                    </a:lnTo>
                    <a:lnTo>
                      <a:pt x="110" y="14"/>
                    </a:lnTo>
                    <a:lnTo>
                      <a:pt x="89" y="18"/>
                    </a:lnTo>
                    <a:lnTo>
                      <a:pt x="67" y="21"/>
                    </a:lnTo>
                    <a:lnTo>
                      <a:pt x="44" y="24"/>
                    </a:lnTo>
                    <a:lnTo>
                      <a:pt x="22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3D3D0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57" name="Freeform 300"/>
              <p:cNvSpPr>
                <a:spLocks/>
              </p:cNvSpPr>
              <p:nvPr/>
            </p:nvSpPr>
            <p:spPr bwMode="auto">
              <a:xfrm>
                <a:off x="4282" y="3122"/>
                <a:ext cx="131" cy="74"/>
              </a:xfrm>
              <a:custGeom>
                <a:avLst/>
                <a:gdLst>
                  <a:gd name="T0" fmla="*/ 0 w 260"/>
                  <a:gd name="T1" fmla="*/ 1 h 148"/>
                  <a:gd name="T2" fmla="*/ 1 w 260"/>
                  <a:gd name="T3" fmla="*/ 1 h 148"/>
                  <a:gd name="T4" fmla="*/ 1 w 260"/>
                  <a:gd name="T5" fmla="*/ 1 h 148"/>
                  <a:gd name="T6" fmla="*/ 1 w 260"/>
                  <a:gd name="T7" fmla="*/ 1 h 148"/>
                  <a:gd name="T8" fmla="*/ 1 w 260"/>
                  <a:gd name="T9" fmla="*/ 1 h 148"/>
                  <a:gd name="T10" fmla="*/ 1 w 260"/>
                  <a:gd name="T11" fmla="*/ 1 h 148"/>
                  <a:gd name="T12" fmla="*/ 1 w 260"/>
                  <a:gd name="T13" fmla="*/ 1 h 148"/>
                  <a:gd name="T14" fmla="*/ 1 w 260"/>
                  <a:gd name="T15" fmla="*/ 1 h 148"/>
                  <a:gd name="T16" fmla="*/ 1 w 260"/>
                  <a:gd name="T17" fmla="*/ 1 h 148"/>
                  <a:gd name="T18" fmla="*/ 1 w 260"/>
                  <a:gd name="T19" fmla="*/ 1 h 148"/>
                  <a:gd name="T20" fmla="*/ 1 w 260"/>
                  <a:gd name="T21" fmla="*/ 1 h 148"/>
                  <a:gd name="T22" fmla="*/ 1 w 260"/>
                  <a:gd name="T23" fmla="*/ 1 h 148"/>
                  <a:gd name="T24" fmla="*/ 1 w 260"/>
                  <a:gd name="T25" fmla="*/ 1 h 148"/>
                  <a:gd name="T26" fmla="*/ 1 w 260"/>
                  <a:gd name="T27" fmla="*/ 1 h 148"/>
                  <a:gd name="T28" fmla="*/ 1 w 260"/>
                  <a:gd name="T29" fmla="*/ 1 h 148"/>
                  <a:gd name="T30" fmla="*/ 1 w 260"/>
                  <a:gd name="T31" fmla="*/ 1 h 148"/>
                  <a:gd name="T32" fmla="*/ 1 w 260"/>
                  <a:gd name="T33" fmla="*/ 1 h 148"/>
                  <a:gd name="T34" fmla="*/ 1 w 260"/>
                  <a:gd name="T35" fmla="*/ 1 h 148"/>
                  <a:gd name="T36" fmla="*/ 1 w 260"/>
                  <a:gd name="T37" fmla="*/ 1 h 148"/>
                  <a:gd name="T38" fmla="*/ 1 w 260"/>
                  <a:gd name="T39" fmla="*/ 1 h 148"/>
                  <a:gd name="T40" fmla="*/ 1 w 260"/>
                  <a:gd name="T41" fmla="*/ 1 h 148"/>
                  <a:gd name="T42" fmla="*/ 1 w 260"/>
                  <a:gd name="T43" fmla="*/ 1 h 148"/>
                  <a:gd name="T44" fmla="*/ 1 w 260"/>
                  <a:gd name="T45" fmla="*/ 1 h 148"/>
                  <a:gd name="T46" fmla="*/ 1 w 260"/>
                  <a:gd name="T47" fmla="*/ 1 h 148"/>
                  <a:gd name="T48" fmla="*/ 1 w 260"/>
                  <a:gd name="T49" fmla="*/ 0 h 148"/>
                  <a:gd name="T50" fmla="*/ 1 w 260"/>
                  <a:gd name="T51" fmla="*/ 1 h 148"/>
                  <a:gd name="T52" fmla="*/ 1 w 260"/>
                  <a:gd name="T53" fmla="*/ 1 h 148"/>
                  <a:gd name="T54" fmla="*/ 1 w 260"/>
                  <a:gd name="T55" fmla="*/ 1 h 148"/>
                  <a:gd name="T56" fmla="*/ 1 w 260"/>
                  <a:gd name="T57" fmla="*/ 1 h 148"/>
                  <a:gd name="T58" fmla="*/ 1 w 260"/>
                  <a:gd name="T59" fmla="*/ 1 h 148"/>
                  <a:gd name="T60" fmla="*/ 1 w 260"/>
                  <a:gd name="T61" fmla="*/ 1 h 148"/>
                  <a:gd name="T62" fmla="*/ 1 w 260"/>
                  <a:gd name="T63" fmla="*/ 1 h 148"/>
                  <a:gd name="T64" fmla="*/ 0 w 260"/>
                  <a:gd name="T65" fmla="*/ 1 h 14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60"/>
                  <a:gd name="T100" fmla="*/ 0 h 148"/>
                  <a:gd name="T101" fmla="*/ 260 w 260"/>
                  <a:gd name="T102" fmla="*/ 148 h 14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60" h="148">
                    <a:moveTo>
                      <a:pt x="0" y="28"/>
                    </a:moveTo>
                    <a:lnTo>
                      <a:pt x="12" y="42"/>
                    </a:lnTo>
                    <a:lnTo>
                      <a:pt x="24" y="59"/>
                    </a:lnTo>
                    <a:lnTo>
                      <a:pt x="35" y="73"/>
                    </a:lnTo>
                    <a:lnTo>
                      <a:pt x="47" y="88"/>
                    </a:lnTo>
                    <a:lnTo>
                      <a:pt x="58" y="103"/>
                    </a:lnTo>
                    <a:lnTo>
                      <a:pt x="70" y="117"/>
                    </a:lnTo>
                    <a:lnTo>
                      <a:pt x="82" y="133"/>
                    </a:lnTo>
                    <a:lnTo>
                      <a:pt x="94" y="148"/>
                    </a:lnTo>
                    <a:lnTo>
                      <a:pt x="110" y="146"/>
                    </a:lnTo>
                    <a:lnTo>
                      <a:pt x="126" y="146"/>
                    </a:lnTo>
                    <a:lnTo>
                      <a:pt x="143" y="143"/>
                    </a:lnTo>
                    <a:lnTo>
                      <a:pt x="162" y="140"/>
                    </a:lnTo>
                    <a:lnTo>
                      <a:pt x="183" y="135"/>
                    </a:lnTo>
                    <a:lnTo>
                      <a:pt x="205" y="127"/>
                    </a:lnTo>
                    <a:lnTo>
                      <a:pt x="232" y="116"/>
                    </a:lnTo>
                    <a:lnTo>
                      <a:pt x="260" y="101"/>
                    </a:lnTo>
                    <a:lnTo>
                      <a:pt x="247" y="88"/>
                    </a:lnTo>
                    <a:lnTo>
                      <a:pt x="234" y="77"/>
                    </a:lnTo>
                    <a:lnTo>
                      <a:pt x="220" y="64"/>
                    </a:lnTo>
                    <a:lnTo>
                      <a:pt x="207" y="51"/>
                    </a:lnTo>
                    <a:lnTo>
                      <a:pt x="193" y="39"/>
                    </a:lnTo>
                    <a:lnTo>
                      <a:pt x="180" y="26"/>
                    </a:lnTo>
                    <a:lnTo>
                      <a:pt x="167" y="13"/>
                    </a:lnTo>
                    <a:lnTo>
                      <a:pt x="153" y="0"/>
                    </a:lnTo>
                    <a:lnTo>
                      <a:pt x="138" y="5"/>
                    </a:lnTo>
                    <a:lnTo>
                      <a:pt x="122" y="10"/>
                    </a:lnTo>
                    <a:lnTo>
                      <a:pt x="102" y="15"/>
                    </a:lnTo>
                    <a:lnTo>
                      <a:pt x="83" y="18"/>
                    </a:lnTo>
                    <a:lnTo>
                      <a:pt x="61" y="23"/>
                    </a:lnTo>
                    <a:lnTo>
                      <a:pt x="40" y="25"/>
                    </a:lnTo>
                    <a:lnTo>
                      <a:pt x="19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2B3A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58" name="Freeform 301"/>
              <p:cNvSpPr>
                <a:spLocks/>
              </p:cNvSpPr>
              <p:nvPr/>
            </p:nvSpPr>
            <p:spPr bwMode="auto">
              <a:xfrm>
                <a:off x="4290" y="3121"/>
                <a:ext cx="123" cy="73"/>
              </a:xfrm>
              <a:custGeom>
                <a:avLst/>
                <a:gdLst>
                  <a:gd name="T0" fmla="*/ 0 w 245"/>
                  <a:gd name="T1" fmla="*/ 1 h 146"/>
                  <a:gd name="T2" fmla="*/ 1 w 245"/>
                  <a:gd name="T3" fmla="*/ 1 h 146"/>
                  <a:gd name="T4" fmla="*/ 1 w 245"/>
                  <a:gd name="T5" fmla="*/ 1 h 146"/>
                  <a:gd name="T6" fmla="*/ 1 w 245"/>
                  <a:gd name="T7" fmla="*/ 1 h 146"/>
                  <a:gd name="T8" fmla="*/ 1 w 245"/>
                  <a:gd name="T9" fmla="*/ 1 h 146"/>
                  <a:gd name="T10" fmla="*/ 1 w 245"/>
                  <a:gd name="T11" fmla="*/ 1 h 146"/>
                  <a:gd name="T12" fmla="*/ 1 w 245"/>
                  <a:gd name="T13" fmla="*/ 1 h 146"/>
                  <a:gd name="T14" fmla="*/ 1 w 245"/>
                  <a:gd name="T15" fmla="*/ 1 h 146"/>
                  <a:gd name="T16" fmla="*/ 1 w 245"/>
                  <a:gd name="T17" fmla="*/ 1 h 146"/>
                  <a:gd name="T18" fmla="*/ 1 w 245"/>
                  <a:gd name="T19" fmla="*/ 1 h 146"/>
                  <a:gd name="T20" fmla="*/ 1 w 245"/>
                  <a:gd name="T21" fmla="*/ 1 h 146"/>
                  <a:gd name="T22" fmla="*/ 1 w 245"/>
                  <a:gd name="T23" fmla="*/ 1 h 146"/>
                  <a:gd name="T24" fmla="*/ 1 w 245"/>
                  <a:gd name="T25" fmla="*/ 1 h 146"/>
                  <a:gd name="T26" fmla="*/ 1 w 245"/>
                  <a:gd name="T27" fmla="*/ 1 h 146"/>
                  <a:gd name="T28" fmla="*/ 1 w 245"/>
                  <a:gd name="T29" fmla="*/ 1 h 146"/>
                  <a:gd name="T30" fmla="*/ 1 w 245"/>
                  <a:gd name="T31" fmla="*/ 1 h 146"/>
                  <a:gd name="T32" fmla="*/ 1 w 245"/>
                  <a:gd name="T33" fmla="*/ 1 h 146"/>
                  <a:gd name="T34" fmla="*/ 1 w 245"/>
                  <a:gd name="T35" fmla="*/ 1 h 146"/>
                  <a:gd name="T36" fmla="*/ 1 w 245"/>
                  <a:gd name="T37" fmla="*/ 1 h 146"/>
                  <a:gd name="T38" fmla="*/ 1 w 245"/>
                  <a:gd name="T39" fmla="*/ 1 h 146"/>
                  <a:gd name="T40" fmla="*/ 1 w 245"/>
                  <a:gd name="T41" fmla="*/ 1 h 146"/>
                  <a:gd name="T42" fmla="*/ 1 w 245"/>
                  <a:gd name="T43" fmla="*/ 1 h 146"/>
                  <a:gd name="T44" fmla="*/ 1 w 245"/>
                  <a:gd name="T45" fmla="*/ 1 h 146"/>
                  <a:gd name="T46" fmla="*/ 1 w 245"/>
                  <a:gd name="T47" fmla="*/ 1 h 146"/>
                  <a:gd name="T48" fmla="*/ 1 w 245"/>
                  <a:gd name="T49" fmla="*/ 0 h 146"/>
                  <a:gd name="T50" fmla="*/ 1 w 245"/>
                  <a:gd name="T51" fmla="*/ 1 h 146"/>
                  <a:gd name="T52" fmla="*/ 1 w 245"/>
                  <a:gd name="T53" fmla="*/ 1 h 146"/>
                  <a:gd name="T54" fmla="*/ 1 w 245"/>
                  <a:gd name="T55" fmla="*/ 1 h 146"/>
                  <a:gd name="T56" fmla="*/ 1 w 245"/>
                  <a:gd name="T57" fmla="*/ 1 h 146"/>
                  <a:gd name="T58" fmla="*/ 1 w 245"/>
                  <a:gd name="T59" fmla="*/ 1 h 146"/>
                  <a:gd name="T60" fmla="*/ 1 w 245"/>
                  <a:gd name="T61" fmla="*/ 1 h 146"/>
                  <a:gd name="T62" fmla="*/ 1 w 245"/>
                  <a:gd name="T63" fmla="*/ 1 h 146"/>
                  <a:gd name="T64" fmla="*/ 0 w 245"/>
                  <a:gd name="T65" fmla="*/ 1 h 14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5"/>
                  <a:gd name="T100" fmla="*/ 0 h 146"/>
                  <a:gd name="T101" fmla="*/ 245 w 245"/>
                  <a:gd name="T102" fmla="*/ 146 h 14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5" h="146">
                    <a:moveTo>
                      <a:pt x="0" y="29"/>
                    </a:moveTo>
                    <a:lnTo>
                      <a:pt x="11" y="43"/>
                    </a:lnTo>
                    <a:lnTo>
                      <a:pt x="23" y="58"/>
                    </a:lnTo>
                    <a:lnTo>
                      <a:pt x="35" y="73"/>
                    </a:lnTo>
                    <a:lnTo>
                      <a:pt x="47" y="87"/>
                    </a:lnTo>
                    <a:lnTo>
                      <a:pt x="59" y="102"/>
                    </a:lnTo>
                    <a:lnTo>
                      <a:pt x="73" y="117"/>
                    </a:lnTo>
                    <a:lnTo>
                      <a:pt x="85" y="131"/>
                    </a:lnTo>
                    <a:lnTo>
                      <a:pt x="96" y="146"/>
                    </a:lnTo>
                    <a:lnTo>
                      <a:pt x="110" y="144"/>
                    </a:lnTo>
                    <a:lnTo>
                      <a:pt x="125" y="143"/>
                    </a:lnTo>
                    <a:lnTo>
                      <a:pt x="140" y="141"/>
                    </a:lnTo>
                    <a:lnTo>
                      <a:pt x="156" y="138"/>
                    </a:lnTo>
                    <a:lnTo>
                      <a:pt x="175" y="133"/>
                    </a:lnTo>
                    <a:lnTo>
                      <a:pt x="196" y="125"/>
                    </a:lnTo>
                    <a:lnTo>
                      <a:pt x="219" y="115"/>
                    </a:lnTo>
                    <a:lnTo>
                      <a:pt x="245" y="102"/>
                    </a:lnTo>
                    <a:lnTo>
                      <a:pt x="232" y="89"/>
                    </a:lnTo>
                    <a:lnTo>
                      <a:pt x="220" y="76"/>
                    </a:lnTo>
                    <a:lnTo>
                      <a:pt x="207" y="63"/>
                    </a:lnTo>
                    <a:lnTo>
                      <a:pt x="195" y="50"/>
                    </a:lnTo>
                    <a:lnTo>
                      <a:pt x="181" y="39"/>
                    </a:lnTo>
                    <a:lnTo>
                      <a:pt x="168" y="26"/>
                    </a:lnTo>
                    <a:lnTo>
                      <a:pt x="156" y="13"/>
                    </a:lnTo>
                    <a:lnTo>
                      <a:pt x="143" y="0"/>
                    </a:lnTo>
                    <a:lnTo>
                      <a:pt x="129" y="4"/>
                    </a:lnTo>
                    <a:lnTo>
                      <a:pt x="113" y="9"/>
                    </a:lnTo>
                    <a:lnTo>
                      <a:pt x="95" y="14"/>
                    </a:lnTo>
                    <a:lnTo>
                      <a:pt x="76" y="19"/>
                    </a:lnTo>
                    <a:lnTo>
                      <a:pt x="56" y="22"/>
                    </a:lnTo>
                    <a:lnTo>
                      <a:pt x="35" y="26"/>
                    </a:lnTo>
                    <a:lnTo>
                      <a:pt x="17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1C3A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59" name="Freeform 302"/>
              <p:cNvSpPr>
                <a:spLocks/>
              </p:cNvSpPr>
              <p:nvPr/>
            </p:nvSpPr>
            <p:spPr bwMode="auto">
              <a:xfrm>
                <a:off x="4296" y="3120"/>
                <a:ext cx="117" cy="74"/>
              </a:xfrm>
              <a:custGeom>
                <a:avLst/>
                <a:gdLst>
                  <a:gd name="T0" fmla="*/ 0 w 232"/>
                  <a:gd name="T1" fmla="*/ 1 h 146"/>
                  <a:gd name="T2" fmla="*/ 1 w 232"/>
                  <a:gd name="T3" fmla="*/ 1 h 146"/>
                  <a:gd name="T4" fmla="*/ 1 w 232"/>
                  <a:gd name="T5" fmla="*/ 1 h 146"/>
                  <a:gd name="T6" fmla="*/ 1 w 232"/>
                  <a:gd name="T7" fmla="*/ 1 h 146"/>
                  <a:gd name="T8" fmla="*/ 1 w 232"/>
                  <a:gd name="T9" fmla="*/ 1 h 146"/>
                  <a:gd name="T10" fmla="*/ 1 w 232"/>
                  <a:gd name="T11" fmla="*/ 1 h 146"/>
                  <a:gd name="T12" fmla="*/ 1 w 232"/>
                  <a:gd name="T13" fmla="*/ 1 h 146"/>
                  <a:gd name="T14" fmla="*/ 1 w 232"/>
                  <a:gd name="T15" fmla="*/ 1 h 146"/>
                  <a:gd name="T16" fmla="*/ 1 w 232"/>
                  <a:gd name="T17" fmla="*/ 1 h 146"/>
                  <a:gd name="T18" fmla="*/ 1 w 232"/>
                  <a:gd name="T19" fmla="*/ 1 h 146"/>
                  <a:gd name="T20" fmla="*/ 1 w 232"/>
                  <a:gd name="T21" fmla="*/ 1 h 146"/>
                  <a:gd name="T22" fmla="*/ 1 w 232"/>
                  <a:gd name="T23" fmla="*/ 1 h 146"/>
                  <a:gd name="T24" fmla="*/ 1 w 232"/>
                  <a:gd name="T25" fmla="*/ 1 h 146"/>
                  <a:gd name="T26" fmla="*/ 1 w 232"/>
                  <a:gd name="T27" fmla="*/ 1 h 146"/>
                  <a:gd name="T28" fmla="*/ 1 w 232"/>
                  <a:gd name="T29" fmla="*/ 1 h 146"/>
                  <a:gd name="T30" fmla="*/ 1 w 232"/>
                  <a:gd name="T31" fmla="*/ 1 h 146"/>
                  <a:gd name="T32" fmla="*/ 1 w 232"/>
                  <a:gd name="T33" fmla="*/ 1 h 146"/>
                  <a:gd name="T34" fmla="*/ 1 w 232"/>
                  <a:gd name="T35" fmla="*/ 1 h 146"/>
                  <a:gd name="T36" fmla="*/ 1 w 232"/>
                  <a:gd name="T37" fmla="*/ 1 h 146"/>
                  <a:gd name="T38" fmla="*/ 1 w 232"/>
                  <a:gd name="T39" fmla="*/ 1 h 146"/>
                  <a:gd name="T40" fmla="*/ 1 w 232"/>
                  <a:gd name="T41" fmla="*/ 1 h 146"/>
                  <a:gd name="T42" fmla="*/ 1 w 232"/>
                  <a:gd name="T43" fmla="*/ 1 h 146"/>
                  <a:gd name="T44" fmla="*/ 1 w 232"/>
                  <a:gd name="T45" fmla="*/ 1 h 146"/>
                  <a:gd name="T46" fmla="*/ 1 w 232"/>
                  <a:gd name="T47" fmla="*/ 1 h 146"/>
                  <a:gd name="T48" fmla="*/ 1 w 232"/>
                  <a:gd name="T49" fmla="*/ 0 h 146"/>
                  <a:gd name="T50" fmla="*/ 1 w 232"/>
                  <a:gd name="T51" fmla="*/ 1 h 146"/>
                  <a:gd name="T52" fmla="*/ 1 w 232"/>
                  <a:gd name="T53" fmla="*/ 1 h 146"/>
                  <a:gd name="T54" fmla="*/ 1 w 232"/>
                  <a:gd name="T55" fmla="*/ 1 h 146"/>
                  <a:gd name="T56" fmla="*/ 1 w 232"/>
                  <a:gd name="T57" fmla="*/ 1 h 146"/>
                  <a:gd name="T58" fmla="*/ 1 w 232"/>
                  <a:gd name="T59" fmla="*/ 1 h 146"/>
                  <a:gd name="T60" fmla="*/ 1 w 232"/>
                  <a:gd name="T61" fmla="*/ 1 h 146"/>
                  <a:gd name="T62" fmla="*/ 1 w 232"/>
                  <a:gd name="T63" fmla="*/ 1 h 146"/>
                  <a:gd name="T64" fmla="*/ 0 w 232"/>
                  <a:gd name="T65" fmla="*/ 1 h 14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32"/>
                  <a:gd name="T100" fmla="*/ 0 h 146"/>
                  <a:gd name="T101" fmla="*/ 232 w 232"/>
                  <a:gd name="T102" fmla="*/ 146 h 14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32" h="146">
                    <a:moveTo>
                      <a:pt x="0" y="31"/>
                    </a:moveTo>
                    <a:lnTo>
                      <a:pt x="13" y="45"/>
                    </a:lnTo>
                    <a:lnTo>
                      <a:pt x="25" y="60"/>
                    </a:lnTo>
                    <a:lnTo>
                      <a:pt x="39" y="75"/>
                    </a:lnTo>
                    <a:lnTo>
                      <a:pt x="51" y="88"/>
                    </a:lnTo>
                    <a:lnTo>
                      <a:pt x="63" y="102"/>
                    </a:lnTo>
                    <a:lnTo>
                      <a:pt x="74" y="117"/>
                    </a:lnTo>
                    <a:lnTo>
                      <a:pt x="88" y="132"/>
                    </a:lnTo>
                    <a:lnTo>
                      <a:pt x="100" y="146"/>
                    </a:lnTo>
                    <a:lnTo>
                      <a:pt x="112" y="145"/>
                    </a:lnTo>
                    <a:lnTo>
                      <a:pt x="124" y="143"/>
                    </a:lnTo>
                    <a:lnTo>
                      <a:pt x="139" y="141"/>
                    </a:lnTo>
                    <a:lnTo>
                      <a:pt x="153" y="138"/>
                    </a:lnTo>
                    <a:lnTo>
                      <a:pt x="170" y="133"/>
                    </a:lnTo>
                    <a:lnTo>
                      <a:pt x="188" y="125"/>
                    </a:lnTo>
                    <a:lnTo>
                      <a:pt x="209" y="117"/>
                    </a:lnTo>
                    <a:lnTo>
                      <a:pt x="232" y="104"/>
                    </a:lnTo>
                    <a:lnTo>
                      <a:pt x="221" y="91"/>
                    </a:lnTo>
                    <a:lnTo>
                      <a:pt x="207" y="78"/>
                    </a:lnTo>
                    <a:lnTo>
                      <a:pt x="195" y="65"/>
                    </a:lnTo>
                    <a:lnTo>
                      <a:pt x="183" y="52"/>
                    </a:lnTo>
                    <a:lnTo>
                      <a:pt x="171" y="39"/>
                    </a:lnTo>
                    <a:lnTo>
                      <a:pt x="158" y="26"/>
                    </a:lnTo>
                    <a:lnTo>
                      <a:pt x="146" y="13"/>
                    </a:lnTo>
                    <a:lnTo>
                      <a:pt x="133" y="0"/>
                    </a:lnTo>
                    <a:lnTo>
                      <a:pt x="121" y="5"/>
                    </a:lnTo>
                    <a:lnTo>
                      <a:pt x="106" y="8"/>
                    </a:lnTo>
                    <a:lnTo>
                      <a:pt x="89" y="15"/>
                    </a:lnTo>
                    <a:lnTo>
                      <a:pt x="70" y="19"/>
                    </a:lnTo>
                    <a:lnTo>
                      <a:pt x="51" y="24"/>
                    </a:lnTo>
                    <a:lnTo>
                      <a:pt x="33" y="28"/>
                    </a:lnTo>
                    <a:lnTo>
                      <a:pt x="15" y="29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C3A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60" name="Freeform 303"/>
              <p:cNvSpPr>
                <a:spLocks/>
              </p:cNvSpPr>
              <p:nvPr/>
            </p:nvSpPr>
            <p:spPr bwMode="auto">
              <a:xfrm>
                <a:off x="4304" y="3120"/>
                <a:ext cx="109" cy="72"/>
              </a:xfrm>
              <a:custGeom>
                <a:avLst/>
                <a:gdLst>
                  <a:gd name="T0" fmla="*/ 0 w 217"/>
                  <a:gd name="T1" fmla="*/ 0 h 145"/>
                  <a:gd name="T2" fmla="*/ 1 w 217"/>
                  <a:gd name="T3" fmla="*/ 0 h 145"/>
                  <a:gd name="T4" fmla="*/ 1 w 217"/>
                  <a:gd name="T5" fmla="*/ 0 h 145"/>
                  <a:gd name="T6" fmla="*/ 1 w 217"/>
                  <a:gd name="T7" fmla="*/ 0 h 145"/>
                  <a:gd name="T8" fmla="*/ 1 w 217"/>
                  <a:gd name="T9" fmla="*/ 0 h 145"/>
                  <a:gd name="T10" fmla="*/ 1 w 217"/>
                  <a:gd name="T11" fmla="*/ 0 h 145"/>
                  <a:gd name="T12" fmla="*/ 1 w 217"/>
                  <a:gd name="T13" fmla="*/ 0 h 145"/>
                  <a:gd name="T14" fmla="*/ 1 w 217"/>
                  <a:gd name="T15" fmla="*/ 0 h 145"/>
                  <a:gd name="T16" fmla="*/ 1 w 217"/>
                  <a:gd name="T17" fmla="*/ 0 h 145"/>
                  <a:gd name="T18" fmla="*/ 1 w 217"/>
                  <a:gd name="T19" fmla="*/ 0 h 145"/>
                  <a:gd name="T20" fmla="*/ 1 w 217"/>
                  <a:gd name="T21" fmla="*/ 0 h 145"/>
                  <a:gd name="T22" fmla="*/ 1 w 217"/>
                  <a:gd name="T23" fmla="*/ 0 h 145"/>
                  <a:gd name="T24" fmla="*/ 1 w 217"/>
                  <a:gd name="T25" fmla="*/ 0 h 145"/>
                  <a:gd name="T26" fmla="*/ 1 w 217"/>
                  <a:gd name="T27" fmla="*/ 0 h 145"/>
                  <a:gd name="T28" fmla="*/ 1 w 217"/>
                  <a:gd name="T29" fmla="*/ 0 h 145"/>
                  <a:gd name="T30" fmla="*/ 1 w 217"/>
                  <a:gd name="T31" fmla="*/ 0 h 145"/>
                  <a:gd name="T32" fmla="*/ 1 w 217"/>
                  <a:gd name="T33" fmla="*/ 0 h 145"/>
                  <a:gd name="T34" fmla="*/ 1 w 217"/>
                  <a:gd name="T35" fmla="*/ 0 h 145"/>
                  <a:gd name="T36" fmla="*/ 1 w 217"/>
                  <a:gd name="T37" fmla="*/ 0 h 145"/>
                  <a:gd name="T38" fmla="*/ 1 w 217"/>
                  <a:gd name="T39" fmla="*/ 0 h 145"/>
                  <a:gd name="T40" fmla="*/ 1 w 217"/>
                  <a:gd name="T41" fmla="*/ 0 h 145"/>
                  <a:gd name="T42" fmla="*/ 1 w 217"/>
                  <a:gd name="T43" fmla="*/ 0 h 145"/>
                  <a:gd name="T44" fmla="*/ 1 w 217"/>
                  <a:gd name="T45" fmla="*/ 0 h 145"/>
                  <a:gd name="T46" fmla="*/ 1 w 217"/>
                  <a:gd name="T47" fmla="*/ 0 h 145"/>
                  <a:gd name="T48" fmla="*/ 1 w 217"/>
                  <a:gd name="T49" fmla="*/ 0 h 145"/>
                  <a:gd name="T50" fmla="*/ 1 w 217"/>
                  <a:gd name="T51" fmla="*/ 0 h 145"/>
                  <a:gd name="T52" fmla="*/ 1 w 217"/>
                  <a:gd name="T53" fmla="*/ 0 h 145"/>
                  <a:gd name="T54" fmla="*/ 1 w 217"/>
                  <a:gd name="T55" fmla="*/ 0 h 145"/>
                  <a:gd name="T56" fmla="*/ 1 w 217"/>
                  <a:gd name="T57" fmla="*/ 0 h 145"/>
                  <a:gd name="T58" fmla="*/ 1 w 217"/>
                  <a:gd name="T59" fmla="*/ 0 h 145"/>
                  <a:gd name="T60" fmla="*/ 1 w 217"/>
                  <a:gd name="T61" fmla="*/ 0 h 145"/>
                  <a:gd name="T62" fmla="*/ 1 w 217"/>
                  <a:gd name="T63" fmla="*/ 0 h 145"/>
                  <a:gd name="T64" fmla="*/ 0 w 217"/>
                  <a:gd name="T65" fmla="*/ 0 h 14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17"/>
                  <a:gd name="T100" fmla="*/ 0 h 145"/>
                  <a:gd name="T101" fmla="*/ 217 w 217"/>
                  <a:gd name="T102" fmla="*/ 145 h 14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17" h="145">
                    <a:moveTo>
                      <a:pt x="0" y="33"/>
                    </a:moveTo>
                    <a:lnTo>
                      <a:pt x="13" y="47"/>
                    </a:lnTo>
                    <a:lnTo>
                      <a:pt x="25" y="60"/>
                    </a:lnTo>
                    <a:lnTo>
                      <a:pt x="39" y="75"/>
                    </a:lnTo>
                    <a:lnTo>
                      <a:pt x="51" y="88"/>
                    </a:lnTo>
                    <a:lnTo>
                      <a:pt x="62" y="103"/>
                    </a:lnTo>
                    <a:lnTo>
                      <a:pt x="76" y="117"/>
                    </a:lnTo>
                    <a:lnTo>
                      <a:pt x="88" y="130"/>
                    </a:lnTo>
                    <a:lnTo>
                      <a:pt x="101" y="145"/>
                    </a:lnTo>
                    <a:lnTo>
                      <a:pt x="112" y="143"/>
                    </a:lnTo>
                    <a:lnTo>
                      <a:pt x="122" y="142"/>
                    </a:lnTo>
                    <a:lnTo>
                      <a:pt x="134" y="140"/>
                    </a:lnTo>
                    <a:lnTo>
                      <a:pt x="147" y="137"/>
                    </a:lnTo>
                    <a:lnTo>
                      <a:pt x="161" y="132"/>
                    </a:lnTo>
                    <a:lnTo>
                      <a:pt x="177" y="125"/>
                    </a:lnTo>
                    <a:lnTo>
                      <a:pt x="197" y="117"/>
                    </a:lnTo>
                    <a:lnTo>
                      <a:pt x="217" y="106"/>
                    </a:lnTo>
                    <a:lnTo>
                      <a:pt x="206" y="93"/>
                    </a:lnTo>
                    <a:lnTo>
                      <a:pt x="194" y="80"/>
                    </a:lnTo>
                    <a:lnTo>
                      <a:pt x="182" y="67"/>
                    </a:lnTo>
                    <a:lnTo>
                      <a:pt x="170" y="54"/>
                    </a:lnTo>
                    <a:lnTo>
                      <a:pt x="158" y="41"/>
                    </a:lnTo>
                    <a:lnTo>
                      <a:pt x="144" y="26"/>
                    </a:lnTo>
                    <a:lnTo>
                      <a:pt x="133" y="13"/>
                    </a:lnTo>
                    <a:lnTo>
                      <a:pt x="121" y="0"/>
                    </a:lnTo>
                    <a:lnTo>
                      <a:pt x="110" y="4"/>
                    </a:lnTo>
                    <a:lnTo>
                      <a:pt x="97" y="8"/>
                    </a:lnTo>
                    <a:lnTo>
                      <a:pt x="80" y="15"/>
                    </a:lnTo>
                    <a:lnTo>
                      <a:pt x="62" y="20"/>
                    </a:lnTo>
                    <a:lnTo>
                      <a:pt x="45" y="25"/>
                    </a:lnTo>
                    <a:lnTo>
                      <a:pt x="28" y="30"/>
                    </a:lnTo>
                    <a:lnTo>
                      <a:pt x="13" y="3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35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61" name="Freeform 304"/>
              <p:cNvSpPr>
                <a:spLocks/>
              </p:cNvSpPr>
              <p:nvPr/>
            </p:nvSpPr>
            <p:spPr bwMode="auto">
              <a:xfrm>
                <a:off x="4311" y="3119"/>
                <a:ext cx="102" cy="71"/>
              </a:xfrm>
              <a:custGeom>
                <a:avLst/>
                <a:gdLst>
                  <a:gd name="T0" fmla="*/ 0 w 202"/>
                  <a:gd name="T1" fmla="*/ 0 h 143"/>
                  <a:gd name="T2" fmla="*/ 1 w 202"/>
                  <a:gd name="T3" fmla="*/ 0 h 143"/>
                  <a:gd name="T4" fmla="*/ 1 w 202"/>
                  <a:gd name="T5" fmla="*/ 0 h 143"/>
                  <a:gd name="T6" fmla="*/ 1 w 202"/>
                  <a:gd name="T7" fmla="*/ 0 h 143"/>
                  <a:gd name="T8" fmla="*/ 1 w 202"/>
                  <a:gd name="T9" fmla="*/ 0 h 143"/>
                  <a:gd name="T10" fmla="*/ 1 w 202"/>
                  <a:gd name="T11" fmla="*/ 0 h 143"/>
                  <a:gd name="T12" fmla="*/ 1 w 202"/>
                  <a:gd name="T13" fmla="*/ 0 h 143"/>
                  <a:gd name="T14" fmla="*/ 1 w 202"/>
                  <a:gd name="T15" fmla="*/ 0 h 143"/>
                  <a:gd name="T16" fmla="*/ 1 w 202"/>
                  <a:gd name="T17" fmla="*/ 0 h 143"/>
                  <a:gd name="T18" fmla="*/ 1 w 202"/>
                  <a:gd name="T19" fmla="*/ 0 h 143"/>
                  <a:gd name="T20" fmla="*/ 1 w 202"/>
                  <a:gd name="T21" fmla="*/ 0 h 143"/>
                  <a:gd name="T22" fmla="*/ 1 w 202"/>
                  <a:gd name="T23" fmla="*/ 0 h 143"/>
                  <a:gd name="T24" fmla="*/ 1 w 202"/>
                  <a:gd name="T25" fmla="*/ 0 h 143"/>
                  <a:gd name="T26" fmla="*/ 1 w 202"/>
                  <a:gd name="T27" fmla="*/ 0 h 143"/>
                  <a:gd name="T28" fmla="*/ 1 w 202"/>
                  <a:gd name="T29" fmla="*/ 0 h 143"/>
                  <a:gd name="T30" fmla="*/ 1 w 202"/>
                  <a:gd name="T31" fmla="*/ 0 h 143"/>
                  <a:gd name="T32" fmla="*/ 1 w 202"/>
                  <a:gd name="T33" fmla="*/ 0 h 143"/>
                  <a:gd name="T34" fmla="*/ 1 w 202"/>
                  <a:gd name="T35" fmla="*/ 0 h 143"/>
                  <a:gd name="T36" fmla="*/ 1 w 202"/>
                  <a:gd name="T37" fmla="*/ 0 h 143"/>
                  <a:gd name="T38" fmla="*/ 1 w 202"/>
                  <a:gd name="T39" fmla="*/ 0 h 143"/>
                  <a:gd name="T40" fmla="*/ 1 w 202"/>
                  <a:gd name="T41" fmla="*/ 0 h 143"/>
                  <a:gd name="T42" fmla="*/ 1 w 202"/>
                  <a:gd name="T43" fmla="*/ 0 h 143"/>
                  <a:gd name="T44" fmla="*/ 1 w 202"/>
                  <a:gd name="T45" fmla="*/ 0 h 143"/>
                  <a:gd name="T46" fmla="*/ 1 w 202"/>
                  <a:gd name="T47" fmla="*/ 0 h 143"/>
                  <a:gd name="T48" fmla="*/ 1 w 202"/>
                  <a:gd name="T49" fmla="*/ 0 h 143"/>
                  <a:gd name="T50" fmla="*/ 1 w 202"/>
                  <a:gd name="T51" fmla="*/ 0 h 143"/>
                  <a:gd name="T52" fmla="*/ 1 w 202"/>
                  <a:gd name="T53" fmla="*/ 0 h 143"/>
                  <a:gd name="T54" fmla="*/ 1 w 202"/>
                  <a:gd name="T55" fmla="*/ 0 h 143"/>
                  <a:gd name="T56" fmla="*/ 1 w 202"/>
                  <a:gd name="T57" fmla="*/ 0 h 143"/>
                  <a:gd name="T58" fmla="*/ 1 w 202"/>
                  <a:gd name="T59" fmla="*/ 0 h 143"/>
                  <a:gd name="T60" fmla="*/ 1 w 202"/>
                  <a:gd name="T61" fmla="*/ 0 h 143"/>
                  <a:gd name="T62" fmla="*/ 1 w 202"/>
                  <a:gd name="T63" fmla="*/ 0 h 143"/>
                  <a:gd name="T64" fmla="*/ 0 w 202"/>
                  <a:gd name="T65" fmla="*/ 0 h 1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2"/>
                  <a:gd name="T100" fmla="*/ 0 h 143"/>
                  <a:gd name="T101" fmla="*/ 202 w 202"/>
                  <a:gd name="T102" fmla="*/ 143 h 1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2" h="143">
                    <a:moveTo>
                      <a:pt x="0" y="34"/>
                    </a:moveTo>
                    <a:lnTo>
                      <a:pt x="13" y="48"/>
                    </a:lnTo>
                    <a:lnTo>
                      <a:pt x="25" y="61"/>
                    </a:lnTo>
                    <a:lnTo>
                      <a:pt x="39" y="76"/>
                    </a:lnTo>
                    <a:lnTo>
                      <a:pt x="52" y="89"/>
                    </a:lnTo>
                    <a:lnTo>
                      <a:pt x="64" y="102"/>
                    </a:lnTo>
                    <a:lnTo>
                      <a:pt x="77" y="115"/>
                    </a:lnTo>
                    <a:lnTo>
                      <a:pt x="89" y="130"/>
                    </a:lnTo>
                    <a:lnTo>
                      <a:pt x="103" y="143"/>
                    </a:lnTo>
                    <a:lnTo>
                      <a:pt x="112" y="141"/>
                    </a:lnTo>
                    <a:lnTo>
                      <a:pt x="120" y="139"/>
                    </a:lnTo>
                    <a:lnTo>
                      <a:pt x="131" y="138"/>
                    </a:lnTo>
                    <a:lnTo>
                      <a:pt x="141" y="135"/>
                    </a:lnTo>
                    <a:lnTo>
                      <a:pt x="153" y="130"/>
                    </a:lnTo>
                    <a:lnTo>
                      <a:pt x="168" y="123"/>
                    </a:lnTo>
                    <a:lnTo>
                      <a:pt x="183" y="117"/>
                    </a:lnTo>
                    <a:lnTo>
                      <a:pt x="202" y="107"/>
                    </a:lnTo>
                    <a:lnTo>
                      <a:pt x="191" y="94"/>
                    </a:lnTo>
                    <a:lnTo>
                      <a:pt x="180" y="79"/>
                    </a:lnTo>
                    <a:lnTo>
                      <a:pt x="168" y="66"/>
                    </a:lnTo>
                    <a:lnTo>
                      <a:pt x="156" y="53"/>
                    </a:lnTo>
                    <a:lnTo>
                      <a:pt x="146" y="40"/>
                    </a:lnTo>
                    <a:lnTo>
                      <a:pt x="134" y="26"/>
                    </a:lnTo>
                    <a:lnTo>
                      <a:pt x="122" y="13"/>
                    </a:lnTo>
                    <a:lnTo>
                      <a:pt x="110" y="0"/>
                    </a:lnTo>
                    <a:lnTo>
                      <a:pt x="101" y="3"/>
                    </a:lnTo>
                    <a:lnTo>
                      <a:pt x="88" y="8"/>
                    </a:lnTo>
                    <a:lnTo>
                      <a:pt x="73" y="13"/>
                    </a:lnTo>
                    <a:lnTo>
                      <a:pt x="56" y="19"/>
                    </a:lnTo>
                    <a:lnTo>
                      <a:pt x="40" y="24"/>
                    </a:lnTo>
                    <a:lnTo>
                      <a:pt x="24" y="29"/>
                    </a:lnTo>
                    <a:lnTo>
                      <a:pt x="10" y="32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35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62" name="Freeform 305"/>
              <p:cNvSpPr>
                <a:spLocks/>
              </p:cNvSpPr>
              <p:nvPr/>
            </p:nvSpPr>
            <p:spPr bwMode="auto">
              <a:xfrm>
                <a:off x="4319" y="3118"/>
                <a:ext cx="94" cy="72"/>
              </a:xfrm>
              <a:custGeom>
                <a:avLst/>
                <a:gdLst>
                  <a:gd name="T0" fmla="*/ 0 w 187"/>
                  <a:gd name="T1" fmla="*/ 1 h 143"/>
                  <a:gd name="T2" fmla="*/ 1 w 187"/>
                  <a:gd name="T3" fmla="*/ 1 h 143"/>
                  <a:gd name="T4" fmla="*/ 1 w 187"/>
                  <a:gd name="T5" fmla="*/ 1 h 143"/>
                  <a:gd name="T6" fmla="*/ 1 w 187"/>
                  <a:gd name="T7" fmla="*/ 1 h 143"/>
                  <a:gd name="T8" fmla="*/ 1 w 187"/>
                  <a:gd name="T9" fmla="*/ 1 h 143"/>
                  <a:gd name="T10" fmla="*/ 1 w 187"/>
                  <a:gd name="T11" fmla="*/ 1 h 143"/>
                  <a:gd name="T12" fmla="*/ 1 w 187"/>
                  <a:gd name="T13" fmla="*/ 1 h 143"/>
                  <a:gd name="T14" fmla="*/ 1 w 187"/>
                  <a:gd name="T15" fmla="*/ 1 h 143"/>
                  <a:gd name="T16" fmla="*/ 1 w 187"/>
                  <a:gd name="T17" fmla="*/ 1 h 143"/>
                  <a:gd name="T18" fmla="*/ 1 w 187"/>
                  <a:gd name="T19" fmla="*/ 1 h 143"/>
                  <a:gd name="T20" fmla="*/ 1 w 187"/>
                  <a:gd name="T21" fmla="*/ 1 h 143"/>
                  <a:gd name="T22" fmla="*/ 1 w 187"/>
                  <a:gd name="T23" fmla="*/ 1 h 143"/>
                  <a:gd name="T24" fmla="*/ 1 w 187"/>
                  <a:gd name="T25" fmla="*/ 1 h 143"/>
                  <a:gd name="T26" fmla="*/ 1 w 187"/>
                  <a:gd name="T27" fmla="*/ 1 h 143"/>
                  <a:gd name="T28" fmla="*/ 1 w 187"/>
                  <a:gd name="T29" fmla="*/ 1 h 143"/>
                  <a:gd name="T30" fmla="*/ 1 w 187"/>
                  <a:gd name="T31" fmla="*/ 1 h 143"/>
                  <a:gd name="T32" fmla="*/ 1 w 187"/>
                  <a:gd name="T33" fmla="*/ 1 h 143"/>
                  <a:gd name="T34" fmla="*/ 1 w 187"/>
                  <a:gd name="T35" fmla="*/ 1 h 143"/>
                  <a:gd name="T36" fmla="*/ 1 w 187"/>
                  <a:gd name="T37" fmla="*/ 1 h 143"/>
                  <a:gd name="T38" fmla="*/ 1 w 187"/>
                  <a:gd name="T39" fmla="*/ 1 h 143"/>
                  <a:gd name="T40" fmla="*/ 1 w 187"/>
                  <a:gd name="T41" fmla="*/ 1 h 143"/>
                  <a:gd name="T42" fmla="*/ 1 w 187"/>
                  <a:gd name="T43" fmla="*/ 1 h 143"/>
                  <a:gd name="T44" fmla="*/ 1 w 187"/>
                  <a:gd name="T45" fmla="*/ 1 h 143"/>
                  <a:gd name="T46" fmla="*/ 1 w 187"/>
                  <a:gd name="T47" fmla="*/ 1 h 143"/>
                  <a:gd name="T48" fmla="*/ 1 w 187"/>
                  <a:gd name="T49" fmla="*/ 0 h 143"/>
                  <a:gd name="T50" fmla="*/ 1 w 187"/>
                  <a:gd name="T51" fmla="*/ 1 h 143"/>
                  <a:gd name="T52" fmla="*/ 1 w 187"/>
                  <a:gd name="T53" fmla="*/ 1 h 143"/>
                  <a:gd name="T54" fmla="*/ 1 w 187"/>
                  <a:gd name="T55" fmla="*/ 1 h 143"/>
                  <a:gd name="T56" fmla="*/ 1 w 187"/>
                  <a:gd name="T57" fmla="*/ 1 h 143"/>
                  <a:gd name="T58" fmla="*/ 1 w 187"/>
                  <a:gd name="T59" fmla="*/ 1 h 143"/>
                  <a:gd name="T60" fmla="*/ 1 w 187"/>
                  <a:gd name="T61" fmla="*/ 1 h 143"/>
                  <a:gd name="T62" fmla="*/ 1 w 187"/>
                  <a:gd name="T63" fmla="*/ 1 h 143"/>
                  <a:gd name="T64" fmla="*/ 0 w 187"/>
                  <a:gd name="T65" fmla="*/ 1 h 1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7"/>
                  <a:gd name="T100" fmla="*/ 0 h 143"/>
                  <a:gd name="T101" fmla="*/ 187 w 187"/>
                  <a:gd name="T102" fmla="*/ 143 h 1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7" h="143">
                    <a:moveTo>
                      <a:pt x="0" y="36"/>
                    </a:moveTo>
                    <a:lnTo>
                      <a:pt x="13" y="49"/>
                    </a:lnTo>
                    <a:lnTo>
                      <a:pt x="25" y="62"/>
                    </a:lnTo>
                    <a:lnTo>
                      <a:pt x="38" y="76"/>
                    </a:lnTo>
                    <a:lnTo>
                      <a:pt x="52" y="89"/>
                    </a:lnTo>
                    <a:lnTo>
                      <a:pt x="65" y="102"/>
                    </a:lnTo>
                    <a:lnTo>
                      <a:pt x="79" y="115"/>
                    </a:lnTo>
                    <a:lnTo>
                      <a:pt x="91" y="130"/>
                    </a:lnTo>
                    <a:lnTo>
                      <a:pt x="104" y="143"/>
                    </a:lnTo>
                    <a:lnTo>
                      <a:pt x="111" y="141"/>
                    </a:lnTo>
                    <a:lnTo>
                      <a:pt x="119" y="140"/>
                    </a:lnTo>
                    <a:lnTo>
                      <a:pt x="126" y="137"/>
                    </a:lnTo>
                    <a:lnTo>
                      <a:pt x="135" y="133"/>
                    </a:lnTo>
                    <a:lnTo>
                      <a:pt x="146" y="130"/>
                    </a:lnTo>
                    <a:lnTo>
                      <a:pt x="158" y="124"/>
                    </a:lnTo>
                    <a:lnTo>
                      <a:pt x="171" y="117"/>
                    </a:lnTo>
                    <a:lnTo>
                      <a:pt x="187" y="109"/>
                    </a:lnTo>
                    <a:lnTo>
                      <a:pt x="177" y="96"/>
                    </a:lnTo>
                    <a:lnTo>
                      <a:pt x="165" y="81"/>
                    </a:lnTo>
                    <a:lnTo>
                      <a:pt x="155" y="68"/>
                    </a:lnTo>
                    <a:lnTo>
                      <a:pt x="143" y="55"/>
                    </a:lnTo>
                    <a:lnTo>
                      <a:pt x="132" y="42"/>
                    </a:lnTo>
                    <a:lnTo>
                      <a:pt x="120" y="28"/>
                    </a:lnTo>
                    <a:lnTo>
                      <a:pt x="110" y="15"/>
                    </a:lnTo>
                    <a:lnTo>
                      <a:pt x="98" y="0"/>
                    </a:lnTo>
                    <a:lnTo>
                      <a:pt x="91" y="3"/>
                    </a:lnTo>
                    <a:lnTo>
                      <a:pt x="79" y="8"/>
                    </a:lnTo>
                    <a:lnTo>
                      <a:pt x="65" y="13"/>
                    </a:lnTo>
                    <a:lnTo>
                      <a:pt x="49" y="20"/>
                    </a:lnTo>
                    <a:lnTo>
                      <a:pt x="34" y="26"/>
                    </a:lnTo>
                    <a:lnTo>
                      <a:pt x="21" y="31"/>
                    </a:lnTo>
                    <a:lnTo>
                      <a:pt x="9" y="34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33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63" name="Freeform 306"/>
              <p:cNvSpPr>
                <a:spLocks/>
              </p:cNvSpPr>
              <p:nvPr/>
            </p:nvSpPr>
            <p:spPr bwMode="auto">
              <a:xfrm>
                <a:off x="4326" y="3117"/>
                <a:ext cx="87" cy="71"/>
              </a:xfrm>
              <a:custGeom>
                <a:avLst/>
                <a:gdLst>
                  <a:gd name="T0" fmla="*/ 0 w 174"/>
                  <a:gd name="T1" fmla="*/ 1 h 142"/>
                  <a:gd name="T2" fmla="*/ 1 w 174"/>
                  <a:gd name="T3" fmla="*/ 1 h 142"/>
                  <a:gd name="T4" fmla="*/ 1 w 174"/>
                  <a:gd name="T5" fmla="*/ 1 h 142"/>
                  <a:gd name="T6" fmla="*/ 1 w 174"/>
                  <a:gd name="T7" fmla="*/ 1 h 142"/>
                  <a:gd name="T8" fmla="*/ 1 w 174"/>
                  <a:gd name="T9" fmla="*/ 1 h 142"/>
                  <a:gd name="T10" fmla="*/ 1 w 174"/>
                  <a:gd name="T11" fmla="*/ 1 h 142"/>
                  <a:gd name="T12" fmla="*/ 1 w 174"/>
                  <a:gd name="T13" fmla="*/ 1 h 142"/>
                  <a:gd name="T14" fmla="*/ 1 w 174"/>
                  <a:gd name="T15" fmla="*/ 1 h 142"/>
                  <a:gd name="T16" fmla="*/ 1 w 174"/>
                  <a:gd name="T17" fmla="*/ 1 h 142"/>
                  <a:gd name="T18" fmla="*/ 1 w 174"/>
                  <a:gd name="T19" fmla="*/ 1 h 142"/>
                  <a:gd name="T20" fmla="*/ 1 w 174"/>
                  <a:gd name="T21" fmla="*/ 0 h 142"/>
                  <a:gd name="T22" fmla="*/ 1 w 174"/>
                  <a:gd name="T23" fmla="*/ 1 h 142"/>
                  <a:gd name="T24" fmla="*/ 1 w 174"/>
                  <a:gd name="T25" fmla="*/ 1 h 142"/>
                  <a:gd name="T26" fmla="*/ 1 w 174"/>
                  <a:gd name="T27" fmla="*/ 1 h 142"/>
                  <a:gd name="T28" fmla="*/ 1 w 174"/>
                  <a:gd name="T29" fmla="*/ 1 h 142"/>
                  <a:gd name="T30" fmla="*/ 1 w 174"/>
                  <a:gd name="T31" fmla="*/ 1 h 142"/>
                  <a:gd name="T32" fmla="*/ 1 w 174"/>
                  <a:gd name="T33" fmla="*/ 1 h 142"/>
                  <a:gd name="T34" fmla="*/ 1 w 174"/>
                  <a:gd name="T35" fmla="*/ 1 h 142"/>
                  <a:gd name="T36" fmla="*/ 0 w 174"/>
                  <a:gd name="T37" fmla="*/ 1 h 14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4"/>
                  <a:gd name="T58" fmla="*/ 0 h 142"/>
                  <a:gd name="T59" fmla="*/ 174 w 174"/>
                  <a:gd name="T60" fmla="*/ 142 h 14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4" h="142">
                    <a:moveTo>
                      <a:pt x="0" y="38"/>
                    </a:moveTo>
                    <a:lnTo>
                      <a:pt x="109" y="142"/>
                    </a:lnTo>
                    <a:lnTo>
                      <a:pt x="113" y="140"/>
                    </a:lnTo>
                    <a:lnTo>
                      <a:pt x="119" y="139"/>
                    </a:lnTo>
                    <a:lnTo>
                      <a:pt x="125" y="135"/>
                    </a:lnTo>
                    <a:lnTo>
                      <a:pt x="133" y="132"/>
                    </a:lnTo>
                    <a:lnTo>
                      <a:pt x="140" y="129"/>
                    </a:lnTo>
                    <a:lnTo>
                      <a:pt x="149" y="124"/>
                    </a:lnTo>
                    <a:lnTo>
                      <a:pt x="161" y="117"/>
                    </a:lnTo>
                    <a:lnTo>
                      <a:pt x="174" y="111"/>
                    </a:lnTo>
                    <a:lnTo>
                      <a:pt x="88" y="0"/>
                    </a:lnTo>
                    <a:lnTo>
                      <a:pt x="82" y="4"/>
                    </a:lnTo>
                    <a:lnTo>
                      <a:pt x="72" y="7"/>
                    </a:lnTo>
                    <a:lnTo>
                      <a:pt x="58" y="13"/>
                    </a:lnTo>
                    <a:lnTo>
                      <a:pt x="45" y="20"/>
                    </a:lnTo>
                    <a:lnTo>
                      <a:pt x="30" y="26"/>
                    </a:lnTo>
                    <a:lnTo>
                      <a:pt x="16" y="33"/>
                    </a:lnTo>
                    <a:lnTo>
                      <a:pt x="6" y="36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64" name="Freeform 307"/>
              <p:cNvSpPr>
                <a:spLocks/>
              </p:cNvSpPr>
              <p:nvPr/>
            </p:nvSpPr>
            <p:spPr bwMode="auto">
              <a:xfrm>
                <a:off x="4461" y="2204"/>
                <a:ext cx="104" cy="875"/>
              </a:xfrm>
              <a:custGeom>
                <a:avLst/>
                <a:gdLst>
                  <a:gd name="T0" fmla="*/ 1 w 207"/>
                  <a:gd name="T1" fmla="*/ 1 h 1750"/>
                  <a:gd name="T2" fmla="*/ 1 w 207"/>
                  <a:gd name="T3" fmla="*/ 1 h 1750"/>
                  <a:gd name="T4" fmla="*/ 1 w 207"/>
                  <a:gd name="T5" fmla="*/ 1 h 1750"/>
                  <a:gd name="T6" fmla="*/ 1 w 207"/>
                  <a:gd name="T7" fmla="*/ 1 h 1750"/>
                  <a:gd name="T8" fmla="*/ 1 w 207"/>
                  <a:gd name="T9" fmla="*/ 1 h 1750"/>
                  <a:gd name="T10" fmla="*/ 1 w 207"/>
                  <a:gd name="T11" fmla="*/ 1 h 1750"/>
                  <a:gd name="T12" fmla="*/ 1 w 207"/>
                  <a:gd name="T13" fmla="*/ 2 h 1750"/>
                  <a:gd name="T14" fmla="*/ 1 w 207"/>
                  <a:gd name="T15" fmla="*/ 2 h 1750"/>
                  <a:gd name="T16" fmla="*/ 1 w 207"/>
                  <a:gd name="T17" fmla="*/ 2 h 1750"/>
                  <a:gd name="T18" fmla="*/ 0 w 207"/>
                  <a:gd name="T19" fmla="*/ 2 h 1750"/>
                  <a:gd name="T20" fmla="*/ 1 w 207"/>
                  <a:gd name="T21" fmla="*/ 2 h 1750"/>
                  <a:gd name="T22" fmla="*/ 1 w 207"/>
                  <a:gd name="T23" fmla="*/ 2 h 1750"/>
                  <a:gd name="T24" fmla="*/ 1 w 207"/>
                  <a:gd name="T25" fmla="*/ 2 h 1750"/>
                  <a:gd name="T26" fmla="*/ 1 w 207"/>
                  <a:gd name="T27" fmla="*/ 1 h 1750"/>
                  <a:gd name="T28" fmla="*/ 1 w 207"/>
                  <a:gd name="T29" fmla="*/ 1 h 1750"/>
                  <a:gd name="T30" fmla="*/ 1 w 207"/>
                  <a:gd name="T31" fmla="*/ 1 h 1750"/>
                  <a:gd name="T32" fmla="*/ 1 w 207"/>
                  <a:gd name="T33" fmla="*/ 1 h 1750"/>
                  <a:gd name="T34" fmla="*/ 1 w 207"/>
                  <a:gd name="T35" fmla="*/ 0 h 1750"/>
                  <a:gd name="T36" fmla="*/ 1 w 207"/>
                  <a:gd name="T37" fmla="*/ 1 h 175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07"/>
                  <a:gd name="T58" fmla="*/ 0 h 1750"/>
                  <a:gd name="T59" fmla="*/ 207 w 207"/>
                  <a:gd name="T60" fmla="*/ 1750 h 175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07" h="1750">
                    <a:moveTo>
                      <a:pt x="207" y="74"/>
                    </a:moveTo>
                    <a:lnTo>
                      <a:pt x="181" y="229"/>
                    </a:lnTo>
                    <a:lnTo>
                      <a:pt x="157" y="402"/>
                    </a:lnTo>
                    <a:lnTo>
                      <a:pt x="133" y="594"/>
                    </a:lnTo>
                    <a:lnTo>
                      <a:pt x="112" y="800"/>
                    </a:lnTo>
                    <a:lnTo>
                      <a:pt x="93" y="1018"/>
                    </a:lnTo>
                    <a:lnTo>
                      <a:pt x="75" y="1245"/>
                    </a:lnTo>
                    <a:lnTo>
                      <a:pt x="61" y="1481"/>
                    </a:lnTo>
                    <a:lnTo>
                      <a:pt x="51" y="1721"/>
                    </a:lnTo>
                    <a:lnTo>
                      <a:pt x="0" y="1750"/>
                    </a:lnTo>
                    <a:lnTo>
                      <a:pt x="5" y="1526"/>
                    </a:lnTo>
                    <a:lnTo>
                      <a:pt x="15" y="1307"/>
                    </a:lnTo>
                    <a:lnTo>
                      <a:pt x="33" y="1088"/>
                    </a:lnTo>
                    <a:lnTo>
                      <a:pt x="57" y="872"/>
                    </a:lnTo>
                    <a:lnTo>
                      <a:pt x="84" y="654"/>
                    </a:lnTo>
                    <a:lnTo>
                      <a:pt x="117" y="438"/>
                    </a:lnTo>
                    <a:lnTo>
                      <a:pt x="151" y="221"/>
                    </a:lnTo>
                    <a:lnTo>
                      <a:pt x="187" y="0"/>
                    </a:lnTo>
                    <a:lnTo>
                      <a:pt x="207" y="74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65" name="Freeform 308"/>
              <p:cNvSpPr>
                <a:spLocks/>
              </p:cNvSpPr>
              <p:nvPr/>
            </p:nvSpPr>
            <p:spPr bwMode="auto">
              <a:xfrm>
                <a:off x="4378" y="2160"/>
                <a:ext cx="114" cy="936"/>
              </a:xfrm>
              <a:custGeom>
                <a:avLst/>
                <a:gdLst>
                  <a:gd name="T0" fmla="*/ 1 w 228"/>
                  <a:gd name="T1" fmla="*/ 1 h 1872"/>
                  <a:gd name="T2" fmla="*/ 1 w 228"/>
                  <a:gd name="T3" fmla="*/ 1 h 1872"/>
                  <a:gd name="T4" fmla="*/ 1 w 228"/>
                  <a:gd name="T5" fmla="*/ 1 h 1872"/>
                  <a:gd name="T6" fmla="*/ 1 w 228"/>
                  <a:gd name="T7" fmla="*/ 1 h 1872"/>
                  <a:gd name="T8" fmla="*/ 1 w 228"/>
                  <a:gd name="T9" fmla="*/ 1 h 1872"/>
                  <a:gd name="T10" fmla="*/ 1 w 228"/>
                  <a:gd name="T11" fmla="*/ 2 h 1872"/>
                  <a:gd name="T12" fmla="*/ 1 w 228"/>
                  <a:gd name="T13" fmla="*/ 2 h 1872"/>
                  <a:gd name="T14" fmla="*/ 1 w 228"/>
                  <a:gd name="T15" fmla="*/ 2 h 1872"/>
                  <a:gd name="T16" fmla="*/ 1 w 228"/>
                  <a:gd name="T17" fmla="*/ 2 h 1872"/>
                  <a:gd name="T18" fmla="*/ 0 w 228"/>
                  <a:gd name="T19" fmla="*/ 2 h 1872"/>
                  <a:gd name="T20" fmla="*/ 1 w 228"/>
                  <a:gd name="T21" fmla="*/ 2 h 1872"/>
                  <a:gd name="T22" fmla="*/ 1 w 228"/>
                  <a:gd name="T23" fmla="*/ 2 h 1872"/>
                  <a:gd name="T24" fmla="*/ 1 w 228"/>
                  <a:gd name="T25" fmla="*/ 2 h 1872"/>
                  <a:gd name="T26" fmla="*/ 1 w 228"/>
                  <a:gd name="T27" fmla="*/ 1 h 1872"/>
                  <a:gd name="T28" fmla="*/ 1 w 228"/>
                  <a:gd name="T29" fmla="*/ 1 h 1872"/>
                  <a:gd name="T30" fmla="*/ 1 w 228"/>
                  <a:gd name="T31" fmla="*/ 1 h 1872"/>
                  <a:gd name="T32" fmla="*/ 1 w 228"/>
                  <a:gd name="T33" fmla="*/ 1 h 1872"/>
                  <a:gd name="T34" fmla="*/ 1 w 228"/>
                  <a:gd name="T35" fmla="*/ 0 h 1872"/>
                  <a:gd name="T36" fmla="*/ 1 w 228"/>
                  <a:gd name="T37" fmla="*/ 1 h 187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8"/>
                  <a:gd name="T58" fmla="*/ 0 h 1872"/>
                  <a:gd name="T59" fmla="*/ 228 w 228"/>
                  <a:gd name="T60" fmla="*/ 1872 h 187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8" h="1872">
                    <a:moveTo>
                      <a:pt x="228" y="15"/>
                    </a:moveTo>
                    <a:lnTo>
                      <a:pt x="182" y="250"/>
                    </a:lnTo>
                    <a:lnTo>
                      <a:pt x="143" y="479"/>
                    </a:lnTo>
                    <a:lnTo>
                      <a:pt x="111" y="705"/>
                    </a:lnTo>
                    <a:lnTo>
                      <a:pt x="85" y="927"/>
                    </a:lnTo>
                    <a:lnTo>
                      <a:pt x="63" y="1151"/>
                    </a:lnTo>
                    <a:lnTo>
                      <a:pt x="48" y="1377"/>
                    </a:lnTo>
                    <a:lnTo>
                      <a:pt x="36" y="1606"/>
                    </a:lnTo>
                    <a:lnTo>
                      <a:pt x="30" y="1840"/>
                    </a:lnTo>
                    <a:lnTo>
                      <a:pt x="0" y="1872"/>
                    </a:lnTo>
                    <a:lnTo>
                      <a:pt x="5" y="1640"/>
                    </a:lnTo>
                    <a:lnTo>
                      <a:pt x="15" y="1408"/>
                    </a:lnTo>
                    <a:lnTo>
                      <a:pt x="33" y="1174"/>
                    </a:lnTo>
                    <a:lnTo>
                      <a:pt x="56" y="940"/>
                    </a:lnTo>
                    <a:lnTo>
                      <a:pt x="82" y="706"/>
                    </a:lnTo>
                    <a:lnTo>
                      <a:pt x="117" y="473"/>
                    </a:lnTo>
                    <a:lnTo>
                      <a:pt x="155" y="237"/>
                    </a:lnTo>
                    <a:lnTo>
                      <a:pt x="199" y="0"/>
                    </a:lnTo>
                    <a:lnTo>
                      <a:pt x="228" y="15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66" name="Freeform 309"/>
              <p:cNvSpPr>
                <a:spLocks/>
              </p:cNvSpPr>
              <p:nvPr/>
            </p:nvSpPr>
            <p:spPr bwMode="auto">
              <a:xfrm>
                <a:off x="4383" y="2162"/>
                <a:ext cx="112" cy="932"/>
              </a:xfrm>
              <a:custGeom>
                <a:avLst/>
                <a:gdLst>
                  <a:gd name="T0" fmla="*/ 0 w 225"/>
                  <a:gd name="T1" fmla="*/ 1 h 1864"/>
                  <a:gd name="T2" fmla="*/ 0 w 225"/>
                  <a:gd name="T3" fmla="*/ 1 h 1864"/>
                  <a:gd name="T4" fmla="*/ 0 w 225"/>
                  <a:gd name="T5" fmla="*/ 1 h 1864"/>
                  <a:gd name="T6" fmla="*/ 0 w 225"/>
                  <a:gd name="T7" fmla="*/ 1 h 1864"/>
                  <a:gd name="T8" fmla="*/ 0 w 225"/>
                  <a:gd name="T9" fmla="*/ 1 h 1864"/>
                  <a:gd name="T10" fmla="*/ 0 w 225"/>
                  <a:gd name="T11" fmla="*/ 2 h 1864"/>
                  <a:gd name="T12" fmla="*/ 0 w 225"/>
                  <a:gd name="T13" fmla="*/ 2 h 1864"/>
                  <a:gd name="T14" fmla="*/ 0 w 225"/>
                  <a:gd name="T15" fmla="*/ 2 h 1864"/>
                  <a:gd name="T16" fmla="*/ 0 w 225"/>
                  <a:gd name="T17" fmla="*/ 2 h 1864"/>
                  <a:gd name="T18" fmla="*/ 0 w 225"/>
                  <a:gd name="T19" fmla="*/ 2 h 1864"/>
                  <a:gd name="T20" fmla="*/ 0 w 225"/>
                  <a:gd name="T21" fmla="*/ 2 h 1864"/>
                  <a:gd name="T22" fmla="*/ 0 w 225"/>
                  <a:gd name="T23" fmla="*/ 2 h 1864"/>
                  <a:gd name="T24" fmla="*/ 0 w 225"/>
                  <a:gd name="T25" fmla="*/ 2 h 1864"/>
                  <a:gd name="T26" fmla="*/ 0 w 225"/>
                  <a:gd name="T27" fmla="*/ 2 h 1864"/>
                  <a:gd name="T28" fmla="*/ 0 w 225"/>
                  <a:gd name="T29" fmla="*/ 2 h 1864"/>
                  <a:gd name="T30" fmla="*/ 0 w 225"/>
                  <a:gd name="T31" fmla="*/ 2 h 1864"/>
                  <a:gd name="T32" fmla="*/ 0 w 225"/>
                  <a:gd name="T33" fmla="*/ 1 h 1864"/>
                  <a:gd name="T34" fmla="*/ 0 w 225"/>
                  <a:gd name="T35" fmla="*/ 1 h 1864"/>
                  <a:gd name="T36" fmla="*/ 0 w 225"/>
                  <a:gd name="T37" fmla="*/ 1 h 1864"/>
                  <a:gd name="T38" fmla="*/ 0 w 225"/>
                  <a:gd name="T39" fmla="*/ 1 h 1864"/>
                  <a:gd name="T40" fmla="*/ 0 w 225"/>
                  <a:gd name="T41" fmla="*/ 0 h 1864"/>
                  <a:gd name="T42" fmla="*/ 0 w 225"/>
                  <a:gd name="T43" fmla="*/ 1 h 1864"/>
                  <a:gd name="T44" fmla="*/ 0 w 225"/>
                  <a:gd name="T45" fmla="*/ 1 h 1864"/>
                  <a:gd name="T46" fmla="*/ 0 w 225"/>
                  <a:gd name="T47" fmla="*/ 1 h 1864"/>
                  <a:gd name="T48" fmla="*/ 0 w 225"/>
                  <a:gd name="T49" fmla="*/ 1 h 186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25"/>
                  <a:gd name="T76" fmla="*/ 0 h 1864"/>
                  <a:gd name="T77" fmla="*/ 225 w 225"/>
                  <a:gd name="T78" fmla="*/ 1864 h 186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25" h="1864">
                    <a:moveTo>
                      <a:pt x="225" y="13"/>
                    </a:moveTo>
                    <a:lnTo>
                      <a:pt x="180" y="249"/>
                    </a:lnTo>
                    <a:lnTo>
                      <a:pt x="141" y="478"/>
                    </a:lnTo>
                    <a:lnTo>
                      <a:pt x="109" y="702"/>
                    </a:lnTo>
                    <a:lnTo>
                      <a:pt x="83" y="926"/>
                    </a:lnTo>
                    <a:lnTo>
                      <a:pt x="62" y="1148"/>
                    </a:lnTo>
                    <a:lnTo>
                      <a:pt x="46" y="1374"/>
                    </a:lnTo>
                    <a:lnTo>
                      <a:pt x="36" y="1603"/>
                    </a:lnTo>
                    <a:lnTo>
                      <a:pt x="28" y="1837"/>
                    </a:lnTo>
                    <a:lnTo>
                      <a:pt x="21" y="1843"/>
                    </a:lnTo>
                    <a:lnTo>
                      <a:pt x="15" y="1850"/>
                    </a:lnTo>
                    <a:lnTo>
                      <a:pt x="7" y="1858"/>
                    </a:lnTo>
                    <a:lnTo>
                      <a:pt x="0" y="1864"/>
                    </a:lnTo>
                    <a:lnTo>
                      <a:pt x="4" y="1634"/>
                    </a:lnTo>
                    <a:lnTo>
                      <a:pt x="16" y="1402"/>
                    </a:lnTo>
                    <a:lnTo>
                      <a:pt x="33" y="1169"/>
                    </a:lnTo>
                    <a:lnTo>
                      <a:pt x="54" y="937"/>
                    </a:lnTo>
                    <a:lnTo>
                      <a:pt x="82" y="705"/>
                    </a:lnTo>
                    <a:lnTo>
                      <a:pt x="115" y="471"/>
                    </a:lnTo>
                    <a:lnTo>
                      <a:pt x="152" y="236"/>
                    </a:lnTo>
                    <a:lnTo>
                      <a:pt x="195" y="0"/>
                    </a:lnTo>
                    <a:lnTo>
                      <a:pt x="203" y="3"/>
                    </a:lnTo>
                    <a:lnTo>
                      <a:pt x="210" y="7"/>
                    </a:lnTo>
                    <a:lnTo>
                      <a:pt x="217" y="10"/>
                    </a:lnTo>
                    <a:lnTo>
                      <a:pt x="225" y="13"/>
                    </a:lnTo>
                    <a:close/>
                  </a:path>
                </a:pathLst>
              </a:custGeom>
              <a:solidFill>
                <a:srgbClr val="0033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67" name="Freeform 310"/>
              <p:cNvSpPr>
                <a:spLocks/>
              </p:cNvSpPr>
              <p:nvPr/>
            </p:nvSpPr>
            <p:spPr bwMode="auto">
              <a:xfrm>
                <a:off x="4388" y="2163"/>
                <a:ext cx="112" cy="929"/>
              </a:xfrm>
              <a:custGeom>
                <a:avLst/>
                <a:gdLst>
                  <a:gd name="T0" fmla="*/ 1 w 224"/>
                  <a:gd name="T1" fmla="*/ 1 h 1858"/>
                  <a:gd name="T2" fmla="*/ 1 w 224"/>
                  <a:gd name="T3" fmla="*/ 1 h 1858"/>
                  <a:gd name="T4" fmla="*/ 1 w 224"/>
                  <a:gd name="T5" fmla="*/ 1 h 1858"/>
                  <a:gd name="T6" fmla="*/ 1 w 224"/>
                  <a:gd name="T7" fmla="*/ 1 h 1858"/>
                  <a:gd name="T8" fmla="*/ 1 w 224"/>
                  <a:gd name="T9" fmla="*/ 1 h 1858"/>
                  <a:gd name="T10" fmla="*/ 1 w 224"/>
                  <a:gd name="T11" fmla="*/ 2 h 1858"/>
                  <a:gd name="T12" fmla="*/ 1 w 224"/>
                  <a:gd name="T13" fmla="*/ 2 h 1858"/>
                  <a:gd name="T14" fmla="*/ 1 w 224"/>
                  <a:gd name="T15" fmla="*/ 2 h 1858"/>
                  <a:gd name="T16" fmla="*/ 1 w 224"/>
                  <a:gd name="T17" fmla="*/ 2 h 1858"/>
                  <a:gd name="T18" fmla="*/ 1 w 224"/>
                  <a:gd name="T19" fmla="*/ 2 h 1858"/>
                  <a:gd name="T20" fmla="*/ 1 w 224"/>
                  <a:gd name="T21" fmla="*/ 2 h 1858"/>
                  <a:gd name="T22" fmla="*/ 1 w 224"/>
                  <a:gd name="T23" fmla="*/ 2 h 1858"/>
                  <a:gd name="T24" fmla="*/ 0 w 224"/>
                  <a:gd name="T25" fmla="*/ 2 h 1858"/>
                  <a:gd name="T26" fmla="*/ 1 w 224"/>
                  <a:gd name="T27" fmla="*/ 2 h 1858"/>
                  <a:gd name="T28" fmla="*/ 1 w 224"/>
                  <a:gd name="T29" fmla="*/ 2 h 1858"/>
                  <a:gd name="T30" fmla="*/ 1 w 224"/>
                  <a:gd name="T31" fmla="*/ 2 h 1858"/>
                  <a:gd name="T32" fmla="*/ 1 w 224"/>
                  <a:gd name="T33" fmla="*/ 1 h 1858"/>
                  <a:gd name="T34" fmla="*/ 1 w 224"/>
                  <a:gd name="T35" fmla="*/ 1 h 1858"/>
                  <a:gd name="T36" fmla="*/ 1 w 224"/>
                  <a:gd name="T37" fmla="*/ 1 h 1858"/>
                  <a:gd name="T38" fmla="*/ 1 w 224"/>
                  <a:gd name="T39" fmla="*/ 1 h 1858"/>
                  <a:gd name="T40" fmla="*/ 1 w 224"/>
                  <a:gd name="T41" fmla="*/ 0 h 1858"/>
                  <a:gd name="T42" fmla="*/ 1 w 224"/>
                  <a:gd name="T43" fmla="*/ 1 h 1858"/>
                  <a:gd name="T44" fmla="*/ 1 w 224"/>
                  <a:gd name="T45" fmla="*/ 1 h 1858"/>
                  <a:gd name="T46" fmla="*/ 1 w 224"/>
                  <a:gd name="T47" fmla="*/ 1 h 1858"/>
                  <a:gd name="T48" fmla="*/ 1 w 224"/>
                  <a:gd name="T49" fmla="*/ 1 h 185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24"/>
                  <a:gd name="T76" fmla="*/ 0 h 1858"/>
                  <a:gd name="T77" fmla="*/ 224 w 224"/>
                  <a:gd name="T78" fmla="*/ 1858 h 185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24" h="1858">
                    <a:moveTo>
                      <a:pt x="224" y="13"/>
                    </a:moveTo>
                    <a:lnTo>
                      <a:pt x="179" y="247"/>
                    </a:lnTo>
                    <a:lnTo>
                      <a:pt x="142" y="476"/>
                    </a:lnTo>
                    <a:lnTo>
                      <a:pt x="109" y="700"/>
                    </a:lnTo>
                    <a:lnTo>
                      <a:pt x="84" y="923"/>
                    </a:lnTo>
                    <a:lnTo>
                      <a:pt x="63" y="1147"/>
                    </a:lnTo>
                    <a:lnTo>
                      <a:pt x="46" y="1371"/>
                    </a:lnTo>
                    <a:lnTo>
                      <a:pt x="36" y="1600"/>
                    </a:lnTo>
                    <a:lnTo>
                      <a:pt x="29" y="1834"/>
                    </a:lnTo>
                    <a:lnTo>
                      <a:pt x="21" y="1840"/>
                    </a:lnTo>
                    <a:lnTo>
                      <a:pt x="14" y="1845"/>
                    </a:lnTo>
                    <a:lnTo>
                      <a:pt x="8" y="1852"/>
                    </a:lnTo>
                    <a:lnTo>
                      <a:pt x="0" y="1858"/>
                    </a:lnTo>
                    <a:lnTo>
                      <a:pt x="6" y="1628"/>
                    </a:lnTo>
                    <a:lnTo>
                      <a:pt x="17" y="1395"/>
                    </a:lnTo>
                    <a:lnTo>
                      <a:pt x="33" y="1165"/>
                    </a:lnTo>
                    <a:lnTo>
                      <a:pt x="55" y="934"/>
                    </a:lnTo>
                    <a:lnTo>
                      <a:pt x="82" y="702"/>
                    </a:lnTo>
                    <a:lnTo>
                      <a:pt x="114" y="470"/>
                    </a:lnTo>
                    <a:lnTo>
                      <a:pt x="151" y="236"/>
                    </a:lnTo>
                    <a:lnTo>
                      <a:pt x="194" y="0"/>
                    </a:lnTo>
                    <a:lnTo>
                      <a:pt x="201" y="4"/>
                    </a:lnTo>
                    <a:lnTo>
                      <a:pt x="209" y="7"/>
                    </a:lnTo>
                    <a:lnTo>
                      <a:pt x="216" y="10"/>
                    </a:lnTo>
                    <a:lnTo>
                      <a:pt x="224" y="13"/>
                    </a:lnTo>
                    <a:close/>
                  </a:path>
                </a:pathLst>
              </a:custGeom>
              <a:solidFill>
                <a:srgbClr val="0035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68" name="Freeform 311"/>
              <p:cNvSpPr>
                <a:spLocks/>
              </p:cNvSpPr>
              <p:nvPr/>
            </p:nvSpPr>
            <p:spPr bwMode="auto">
              <a:xfrm>
                <a:off x="4393" y="2165"/>
                <a:ext cx="111" cy="925"/>
              </a:xfrm>
              <a:custGeom>
                <a:avLst/>
                <a:gdLst>
                  <a:gd name="T0" fmla="*/ 1 w 220"/>
                  <a:gd name="T1" fmla="*/ 0 h 1851"/>
                  <a:gd name="T2" fmla="*/ 1 w 220"/>
                  <a:gd name="T3" fmla="*/ 0 h 1851"/>
                  <a:gd name="T4" fmla="*/ 1 w 220"/>
                  <a:gd name="T5" fmla="*/ 0 h 1851"/>
                  <a:gd name="T6" fmla="*/ 1 w 220"/>
                  <a:gd name="T7" fmla="*/ 0 h 1851"/>
                  <a:gd name="T8" fmla="*/ 1 w 220"/>
                  <a:gd name="T9" fmla="*/ 0 h 1851"/>
                  <a:gd name="T10" fmla="*/ 1 w 220"/>
                  <a:gd name="T11" fmla="*/ 1 h 1851"/>
                  <a:gd name="T12" fmla="*/ 1 w 220"/>
                  <a:gd name="T13" fmla="*/ 1 h 1851"/>
                  <a:gd name="T14" fmla="*/ 1 w 220"/>
                  <a:gd name="T15" fmla="*/ 1 h 1851"/>
                  <a:gd name="T16" fmla="*/ 1 w 220"/>
                  <a:gd name="T17" fmla="*/ 1 h 1851"/>
                  <a:gd name="T18" fmla="*/ 1 w 220"/>
                  <a:gd name="T19" fmla="*/ 1 h 1851"/>
                  <a:gd name="T20" fmla="*/ 1 w 220"/>
                  <a:gd name="T21" fmla="*/ 1 h 1851"/>
                  <a:gd name="T22" fmla="*/ 1 w 220"/>
                  <a:gd name="T23" fmla="*/ 1 h 1851"/>
                  <a:gd name="T24" fmla="*/ 0 w 220"/>
                  <a:gd name="T25" fmla="*/ 1 h 1851"/>
                  <a:gd name="T26" fmla="*/ 1 w 220"/>
                  <a:gd name="T27" fmla="*/ 1 h 1851"/>
                  <a:gd name="T28" fmla="*/ 1 w 220"/>
                  <a:gd name="T29" fmla="*/ 1 h 1851"/>
                  <a:gd name="T30" fmla="*/ 1 w 220"/>
                  <a:gd name="T31" fmla="*/ 1 h 1851"/>
                  <a:gd name="T32" fmla="*/ 1 w 220"/>
                  <a:gd name="T33" fmla="*/ 0 h 1851"/>
                  <a:gd name="T34" fmla="*/ 1 w 220"/>
                  <a:gd name="T35" fmla="*/ 0 h 1851"/>
                  <a:gd name="T36" fmla="*/ 1 w 220"/>
                  <a:gd name="T37" fmla="*/ 0 h 1851"/>
                  <a:gd name="T38" fmla="*/ 1 w 220"/>
                  <a:gd name="T39" fmla="*/ 0 h 1851"/>
                  <a:gd name="T40" fmla="*/ 1 w 220"/>
                  <a:gd name="T41" fmla="*/ 0 h 1851"/>
                  <a:gd name="T42" fmla="*/ 1 w 220"/>
                  <a:gd name="T43" fmla="*/ 0 h 1851"/>
                  <a:gd name="T44" fmla="*/ 1 w 220"/>
                  <a:gd name="T45" fmla="*/ 0 h 1851"/>
                  <a:gd name="T46" fmla="*/ 1 w 220"/>
                  <a:gd name="T47" fmla="*/ 0 h 1851"/>
                  <a:gd name="T48" fmla="*/ 1 w 220"/>
                  <a:gd name="T49" fmla="*/ 0 h 185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20"/>
                  <a:gd name="T76" fmla="*/ 0 h 1851"/>
                  <a:gd name="T77" fmla="*/ 220 w 220"/>
                  <a:gd name="T78" fmla="*/ 1851 h 185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20" h="1851">
                    <a:moveTo>
                      <a:pt x="220" y="13"/>
                    </a:moveTo>
                    <a:lnTo>
                      <a:pt x="176" y="247"/>
                    </a:lnTo>
                    <a:lnTo>
                      <a:pt x="138" y="476"/>
                    </a:lnTo>
                    <a:lnTo>
                      <a:pt x="107" y="700"/>
                    </a:lnTo>
                    <a:lnTo>
                      <a:pt x="82" y="920"/>
                    </a:lnTo>
                    <a:lnTo>
                      <a:pt x="61" y="1143"/>
                    </a:lnTo>
                    <a:lnTo>
                      <a:pt x="44" y="1367"/>
                    </a:lnTo>
                    <a:lnTo>
                      <a:pt x="34" y="1596"/>
                    </a:lnTo>
                    <a:lnTo>
                      <a:pt x="27" y="1830"/>
                    </a:lnTo>
                    <a:lnTo>
                      <a:pt x="21" y="1835"/>
                    </a:lnTo>
                    <a:lnTo>
                      <a:pt x="13" y="1840"/>
                    </a:lnTo>
                    <a:lnTo>
                      <a:pt x="7" y="1846"/>
                    </a:lnTo>
                    <a:lnTo>
                      <a:pt x="0" y="1851"/>
                    </a:lnTo>
                    <a:lnTo>
                      <a:pt x="6" y="1620"/>
                    </a:lnTo>
                    <a:lnTo>
                      <a:pt x="16" y="1390"/>
                    </a:lnTo>
                    <a:lnTo>
                      <a:pt x="33" y="1161"/>
                    </a:lnTo>
                    <a:lnTo>
                      <a:pt x="55" y="930"/>
                    </a:lnTo>
                    <a:lnTo>
                      <a:pt x="80" y="700"/>
                    </a:lnTo>
                    <a:lnTo>
                      <a:pt x="113" y="467"/>
                    </a:lnTo>
                    <a:lnTo>
                      <a:pt x="149" y="235"/>
                    </a:lnTo>
                    <a:lnTo>
                      <a:pt x="190" y="0"/>
                    </a:lnTo>
                    <a:lnTo>
                      <a:pt x="198" y="3"/>
                    </a:lnTo>
                    <a:lnTo>
                      <a:pt x="205" y="6"/>
                    </a:lnTo>
                    <a:lnTo>
                      <a:pt x="213" y="9"/>
                    </a:lnTo>
                    <a:lnTo>
                      <a:pt x="220" y="13"/>
                    </a:lnTo>
                    <a:close/>
                  </a:path>
                </a:pathLst>
              </a:custGeom>
              <a:solidFill>
                <a:srgbClr val="0035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69" name="Freeform 312"/>
              <p:cNvSpPr>
                <a:spLocks/>
              </p:cNvSpPr>
              <p:nvPr/>
            </p:nvSpPr>
            <p:spPr bwMode="auto">
              <a:xfrm>
                <a:off x="4399" y="2167"/>
                <a:ext cx="108" cy="922"/>
              </a:xfrm>
              <a:custGeom>
                <a:avLst/>
                <a:gdLst>
                  <a:gd name="T0" fmla="*/ 0 w 218"/>
                  <a:gd name="T1" fmla="*/ 1 h 1843"/>
                  <a:gd name="T2" fmla="*/ 0 w 218"/>
                  <a:gd name="T3" fmla="*/ 1 h 1843"/>
                  <a:gd name="T4" fmla="*/ 0 w 218"/>
                  <a:gd name="T5" fmla="*/ 1 h 1843"/>
                  <a:gd name="T6" fmla="*/ 0 w 218"/>
                  <a:gd name="T7" fmla="*/ 1 h 1843"/>
                  <a:gd name="T8" fmla="*/ 0 w 218"/>
                  <a:gd name="T9" fmla="*/ 1 h 1843"/>
                  <a:gd name="T10" fmla="*/ 0 w 218"/>
                  <a:gd name="T11" fmla="*/ 2 h 1843"/>
                  <a:gd name="T12" fmla="*/ 0 w 218"/>
                  <a:gd name="T13" fmla="*/ 2 h 1843"/>
                  <a:gd name="T14" fmla="*/ 0 w 218"/>
                  <a:gd name="T15" fmla="*/ 2 h 1843"/>
                  <a:gd name="T16" fmla="*/ 0 w 218"/>
                  <a:gd name="T17" fmla="*/ 2 h 1843"/>
                  <a:gd name="T18" fmla="*/ 0 w 218"/>
                  <a:gd name="T19" fmla="*/ 2 h 1843"/>
                  <a:gd name="T20" fmla="*/ 0 w 218"/>
                  <a:gd name="T21" fmla="*/ 2 h 1843"/>
                  <a:gd name="T22" fmla="*/ 0 w 218"/>
                  <a:gd name="T23" fmla="*/ 2 h 1843"/>
                  <a:gd name="T24" fmla="*/ 0 w 218"/>
                  <a:gd name="T25" fmla="*/ 2 h 1843"/>
                  <a:gd name="T26" fmla="*/ 0 w 218"/>
                  <a:gd name="T27" fmla="*/ 2 h 1843"/>
                  <a:gd name="T28" fmla="*/ 0 w 218"/>
                  <a:gd name="T29" fmla="*/ 2 h 1843"/>
                  <a:gd name="T30" fmla="*/ 0 w 218"/>
                  <a:gd name="T31" fmla="*/ 2 h 1843"/>
                  <a:gd name="T32" fmla="*/ 0 w 218"/>
                  <a:gd name="T33" fmla="*/ 1 h 1843"/>
                  <a:gd name="T34" fmla="*/ 0 w 218"/>
                  <a:gd name="T35" fmla="*/ 1 h 1843"/>
                  <a:gd name="T36" fmla="*/ 0 w 218"/>
                  <a:gd name="T37" fmla="*/ 1 h 1843"/>
                  <a:gd name="T38" fmla="*/ 0 w 218"/>
                  <a:gd name="T39" fmla="*/ 1 h 1843"/>
                  <a:gd name="T40" fmla="*/ 0 w 218"/>
                  <a:gd name="T41" fmla="*/ 0 h 1843"/>
                  <a:gd name="T42" fmla="*/ 0 w 218"/>
                  <a:gd name="T43" fmla="*/ 1 h 1843"/>
                  <a:gd name="T44" fmla="*/ 0 w 218"/>
                  <a:gd name="T45" fmla="*/ 1 h 1843"/>
                  <a:gd name="T46" fmla="*/ 0 w 218"/>
                  <a:gd name="T47" fmla="*/ 1 h 1843"/>
                  <a:gd name="T48" fmla="*/ 0 w 218"/>
                  <a:gd name="T49" fmla="*/ 1 h 18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8"/>
                  <a:gd name="T76" fmla="*/ 0 h 1843"/>
                  <a:gd name="T77" fmla="*/ 218 w 218"/>
                  <a:gd name="T78" fmla="*/ 1843 h 184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8" h="1843">
                    <a:moveTo>
                      <a:pt x="218" y="11"/>
                    </a:moveTo>
                    <a:lnTo>
                      <a:pt x="175" y="245"/>
                    </a:lnTo>
                    <a:lnTo>
                      <a:pt x="137" y="472"/>
                    </a:lnTo>
                    <a:lnTo>
                      <a:pt x="106" y="696"/>
                    </a:lnTo>
                    <a:lnTo>
                      <a:pt x="81" y="917"/>
                    </a:lnTo>
                    <a:lnTo>
                      <a:pt x="60" y="1140"/>
                    </a:lnTo>
                    <a:lnTo>
                      <a:pt x="45" y="1364"/>
                    </a:lnTo>
                    <a:lnTo>
                      <a:pt x="34" y="1591"/>
                    </a:lnTo>
                    <a:lnTo>
                      <a:pt x="27" y="1825"/>
                    </a:lnTo>
                    <a:lnTo>
                      <a:pt x="21" y="1828"/>
                    </a:lnTo>
                    <a:lnTo>
                      <a:pt x="14" y="1833"/>
                    </a:lnTo>
                    <a:lnTo>
                      <a:pt x="8" y="1838"/>
                    </a:lnTo>
                    <a:lnTo>
                      <a:pt x="0" y="1843"/>
                    </a:lnTo>
                    <a:lnTo>
                      <a:pt x="6" y="1612"/>
                    </a:lnTo>
                    <a:lnTo>
                      <a:pt x="18" y="1383"/>
                    </a:lnTo>
                    <a:lnTo>
                      <a:pt x="34" y="1154"/>
                    </a:lnTo>
                    <a:lnTo>
                      <a:pt x="55" y="925"/>
                    </a:lnTo>
                    <a:lnTo>
                      <a:pt x="81" y="696"/>
                    </a:lnTo>
                    <a:lnTo>
                      <a:pt x="112" y="466"/>
                    </a:lnTo>
                    <a:lnTo>
                      <a:pt x="148" y="233"/>
                    </a:lnTo>
                    <a:lnTo>
                      <a:pt x="189" y="0"/>
                    </a:lnTo>
                    <a:lnTo>
                      <a:pt x="197" y="3"/>
                    </a:lnTo>
                    <a:lnTo>
                      <a:pt x="204" y="4"/>
                    </a:lnTo>
                    <a:lnTo>
                      <a:pt x="210" y="8"/>
                    </a:lnTo>
                    <a:lnTo>
                      <a:pt x="218" y="11"/>
                    </a:lnTo>
                    <a:close/>
                  </a:path>
                </a:pathLst>
              </a:custGeom>
              <a:solidFill>
                <a:srgbClr val="0C3A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70" name="Freeform 313"/>
              <p:cNvSpPr>
                <a:spLocks/>
              </p:cNvSpPr>
              <p:nvPr/>
            </p:nvSpPr>
            <p:spPr bwMode="auto">
              <a:xfrm>
                <a:off x="4404" y="2169"/>
                <a:ext cx="107" cy="918"/>
              </a:xfrm>
              <a:custGeom>
                <a:avLst/>
                <a:gdLst>
                  <a:gd name="T0" fmla="*/ 1 w 214"/>
                  <a:gd name="T1" fmla="*/ 1 h 1836"/>
                  <a:gd name="T2" fmla="*/ 1 w 214"/>
                  <a:gd name="T3" fmla="*/ 1 h 1836"/>
                  <a:gd name="T4" fmla="*/ 1 w 214"/>
                  <a:gd name="T5" fmla="*/ 1 h 1836"/>
                  <a:gd name="T6" fmla="*/ 1 w 214"/>
                  <a:gd name="T7" fmla="*/ 1 h 1836"/>
                  <a:gd name="T8" fmla="*/ 1 w 214"/>
                  <a:gd name="T9" fmla="*/ 1 h 1836"/>
                  <a:gd name="T10" fmla="*/ 1 w 214"/>
                  <a:gd name="T11" fmla="*/ 2 h 1836"/>
                  <a:gd name="T12" fmla="*/ 1 w 214"/>
                  <a:gd name="T13" fmla="*/ 2 h 1836"/>
                  <a:gd name="T14" fmla="*/ 1 w 214"/>
                  <a:gd name="T15" fmla="*/ 2 h 1836"/>
                  <a:gd name="T16" fmla="*/ 1 w 214"/>
                  <a:gd name="T17" fmla="*/ 2 h 1836"/>
                  <a:gd name="T18" fmla="*/ 1 w 214"/>
                  <a:gd name="T19" fmla="*/ 2 h 1836"/>
                  <a:gd name="T20" fmla="*/ 1 w 214"/>
                  <a:gd name="T21" fmla="*/ 2 h 1836"/>
                  <a:gd name="T22" fmla="*/ 1 w 214"/>
                  <a:gd name="T23" fmla="*/ 2 h 1836"/>
                  <a:gd name="T24" fmla="*/ 0 w 214"/>
                  <a:gd name="T25" fmla="*/ 2 h 1836"/>
                  <a:gd name="T26" fmla="*/ 1 w 214"/>
                  <a:gd name="T27" fmla="*/ 2 h 1836"/>
                  <a:gd name="T28" fmla="*/ 1 w 214"/>
                  <a:gd name="T29" fmla="*/ 2 h 1836"/>
                  <a:gd name="T30" fmla="*/ 1 w 214"/>
                  <a:gd name="T31" fmla="*/ 2 h 1836"/>
                  <a:gd name="T32" fmla="*/ 1 w 214"/>
                  <a:gd name="T33" fmla="*/ 1 h 1836"/>
                  <a:gd name="T34" fmla="*/ 1 w 214"/>
                  <a:gd name="T35" fmla="*/ 1 h 1836"/>
                  <a:gd name="T36" fmla="*/ 1 w 214"/>
                  <a:gd name="T37" fmla="*/ 1 h 1836"/>
                  <a:gd name="T38" fmla="*/ 1 w 214"/>
                  <a:gd name="T39" fmla="*/ 1 h 1836"/>
                  <a:gd name="T40" fmla="*/ 1 w 214"/>
                  <a:gd name="T41" fmla="*/ 0 h 1836"/>
                  <a:gd name="T42" fmla="*/ 1 w 214"/>
                  <a:gd name="T43" fmla="*/ 1 h 1836"/>
                  <a:gd name="T44" fmla="*/ 1 w 214"/>
                  <a:gd name="T45" fmla="*/ 1 h 1836"/>
                  <a:gd name="T46" fmla="*/ 1 w 214"/>
                  <a:gd name="T47" fmla="*/ 1 h 1836"/>
                  <a:gd name="T48" fmla="*/ 1 w 214"/>
                  <a:gd name="T49" fmla="*/ 1 h 18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4"/>
                  <a:gd name="T76" fmla="*/ 0 h 1836"/>
                  <a:gd name="T77" fmla="*/ 214 w 214"/>
                  <a:gd name="T78" fmla="*/ 1836 h 18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4" h="1836">
                    <a:moveTo>
                      <a:pt x="214" y="11"/>
                    </a:moveTo>
                    <a:lnTo>
                      <a:pt x="171" y="243"/>
                    </a:lnTo>
                    <a:lnTo>
                      <a:pt x="135" y="471"/>
                    </a:lnTo>
                    <a:lnTo>
                      <a:pt x="104" y="693"/>
                    </a:lnTo>
                    <a:lnTo>
                      <a:pt x="79" y="916"/>
                    </a:lnTo>
                    <a:lnTo>
                      <a:pt x="59" y="1137"/>
                    </a:lnTo>
                    <a:lnTo>
                      <a:pt x="43" y="1361"/>
                    </a:lnTo>
                    <a:lnTo>
                      <a:pt x="32" y="1588"/>
                    </a:lnTo>
                    <a:lnTo>
                      <a:pt x="25" y="1822"/>
                    </a:lnTo>
                    <a:lnTo>
                      <a:pt x="19" y="1825"/>
                    </a:lnTo>
                    <a:lnTo>
                      <a:pt x="12" y="1828"/>
                    </a:lnTo>
                    <a:lnTo>
                      <a:pt x="6" y="1833"/>
                    </a:lnTo>
                    <a:lnTo>
                      <a:pt x="0" y="1836"/>
                    </a:lnTo>
                    <a:lnTo>
                      <a:pt x="7" y="1606"/>
                    </a:lnTo>
                    <a:lnTo>
                      <a:pt x="17" y="1377"/>
                    </a:lnTo>
                    <a:lnTo>
                      <a:pt x="34" y="1148"/>
                    </a:lnTo>
                    <a:lnTo>
                      <a:pt x="55" y="921"/>
                    </a:lnTo>
                    <a:lnTo>
                      <a:pt x="80" y="693"/>
                    </a:lnTo>
                    <a:lnTo>
                      <a:pt x="110" y="464"/>
                    </a:lnTo>
                    <a:lnTo>
                      <a:pt x="146" y="234"/>
                    </a:lnTo>
                    <a:lnTo>
                      <a:pt x="186" y="0"/>
                    </a:lnTo>
                    <a:lnTo>
                      <a:pt x="193" y="3"/>
                    </a:lnTo>
                    <a:lnTo>
                      <a:pt x="201" y="5"/>
                    </a:lnTo>
                    <a:lnTo>
                      <a:pt x="207" y="8"/>
                    </a:lnTo>
                    <a:lnTo>
                      <a:pt x="214" y="11"/>
                    </a:lnTo>
                    <a:close/>
                  </a:path>
                </a:pathLst>
              </a:custGeom>
              <a:solidFill>
                <a:srgbClr val="1C3A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71" name="Freeform 314"/>
              <p:cNvSpPr>
                <a:spLocks/>
              </p:cNvSpPr>
              <p:nvPr/>
            </p:nvSpPr>
            <p:spPr bwMode="auto">
              <a:xfrm>
                <a:off x="4408" y="2171"/>
                <a:ext cx="108" cy="915"/>
              </a:xfrm>
              <a:custGeom>
                <a:avLst/>
                <a:gdLst>
                  <a:gd name="T0" fmla="*/ 1 w 214"/>
                  <a:gd name="T1" fmla="*/ 1 h 1830"/>
                  <a:gd name="T2" fmla="*/ 1 w 214"/>
                  <a:gd name="T3" fmla="*/ 1 h 1830"/>
                  <a:gd name="T4" fmla="*/ 1 w 214"/>
                  <a:gd name="T5" fmla="*/ 1 h 1830"/>
                  <a:gd name="T6" fmla="*/ 1 w 214"/>
                  <a:gd name="T7" fmla="*/ 1 h 1830"/>
                  <a:gd name="T8" fmla="*/ 1 w 214"/>
                  <a:gd name="T9" fmla="*/ 1 h 1830"/>
                  <a:gd name="T10" fmla="*/ 1 w 214"/>
                  <a:gd name="T11" fmla="*/ 2 h 1830"/>
                  <a:gd name="T12" fmla="*/ 1 w 214"/>
                  <a:gd name="T13" fmla="*/ 2 h 1830"/>
                  <a:gd name="T14" fmla="*/ 1 w 214"/>
                  <a:gd name="T15" fmla="*/ 2 h 1830"/>
                  <a:gd name="T16" fmla="*/ 1 w 214"/>
                  <a:gd name="T17" fmla="*/ 2 h 1830"/>
                  <a:gd name="T18" fmla="*/ 1 w 214"/>
                  <a:gd name="T19" fmla="*/ 2 h 1830"/>
                  <a:gd name="T20" fmla="*/ 1 w 214"/>
                  <a:gd name="T21" fmla="*/ 2 h 1830"/>
                  <a:gd name="T22" fmla="*/ 1 w 214"/>
                  <a:gd name="T23" fmla="*/ 2 h 1830"/>
                  <a:gd name="T24" fmla="*/ 0 w 214"/>
                  <a:gd name="T25" fmla="*/ 2 h 1830"/>
                  <a:gd name="T26" fmla="*/ 1 w 214"/>
                  <a:gd name="T27" fmla="*/ 2 h 1830"/>
                  <a:gd name="T28" fmla="*/ 1 w 214"/>
                  <a:gd name="T29" fmla="*/ 2 h 1830"/>
                  <a:gd name="T30" fmla="*/ 1 w 214"/>
                  <a:gd name="T31" fmla="*/ 2 h 1830"/>
                  <a:gd name="T32" fmla="*/ 1 w 214"/>
                  <a:gd name="T33" fmla="*/ 1 h 1830"/>
                  <a:gd name="T34" fmla="*/ 1 w 214"/>
                  <a:gd name="T35" fmla="*/ 1 h 1830"/>
                  <a:gd name="T36" fmla="*/ 1 w 214"/>
                  <a:gd name="T37" fmla="*/ 1 h 1830"/>
                  <a:gd name="T38" fmla="*/ 1 w 214"/>
                  <a:gd name="T39" fmla="*/ 1 h 1830"/>
                  <a:gd name="T40" fmla="*/ 1 w 214"/>
                  <a:gd name="T41" fmla="*/ 0 h 1830"/>
                  <a:gd name="T42" fmla="*/ 1 w 214"/>
                  <a:gd name="T43" fmla="*/ 1 h 1830"/>
                  <a:gd name="T44" fmla="*/ 1 w 214"/>
                  <a:gd name="T45" fmla="*/ 1 h 1830"/>
                  <a:gd name="T46" fmla="*/ 1 w 214"/>
                  <a:gd name="T47" fmla="*/ 1 h 1830"/>
                  <a:gd name="T48" fmla="*/ 1 w 214"/>
                  <a:gd name="T49" fmla="*/ 1 h 183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4"/>
                  <a:gd name="T76" fmla="*/ 0 h 1830"/>
                  <a:gd name="T77" fmla="*/ 214 w 214"/>
                  <a:gd name="T78" fmla="*/ 1830 h 183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4" h="1830">
                    <a:moveTo>
                      <a:pt x="214" y="10"/>
                    </a:moveTo>
                    <a:lnTo>
                      <a:pt x="171" y="242"/>
                    </a:lnTo>
                    <a:lnTo>
                      <a:pt x="135" y="469"/>
                    </a:lnTo>
                    <a:lnTo>
                      <a:pt x="104" y="692"/>
                    </a:lnTo>
                    <a:lnTo>
                      <a:pt x="80" y="913"/>
                    </a:lnTo>
                    <a:lnTo>
                      <a:pt x="59" y="1134"/>
                    </a:lnTo>
                    <a:lnTo>
                      <a:pt x="44" y="1358"/>
                    </a:lnTo>
                    <a:lnTo>
                      <a:pt x="34" y="1585"/>
                    </a:lnTo>
                    <a:lnTo>
                      <a:pt x="26" y="1819"/>
                    </a:lnTo>
                    <a:lnTo>
                      <a:pt x="20" y="1822"/>
                    </a:lnTo>
                    <a:lnTo>
                      <a:pt x="13" y="1824"/>
                    </a:lnTo>
                    <a:lnTo>
                      <a:pt x="7" y="1827"/>
                    </a:lnTo>
                    <a:lnTo>
                      <a:pt x="0" y="1830"/>
                    </a:lnTo>
                    <a:lnTo>
                      <a:pt x="7" y="1600"/>
                    </a:lnTo>
                    <a:lnTo>
                      <a:pt x="19" y="1371"/>
                    </a:lnTo>
                    <a:lnTo>
                      <a:pt x="35" y="1145"/>
                    </a:lnTo>
                    <a:lnTo>
                      <a:pt x="56" y="918"/>
                    </a:lnTo>
                    <a:lnTo>
                      <a:pt x="81" y="692"/>
                    </a:lnTo>
                    <a:lnTo>
                      <a:pt x="111" y="463"/>
                    </a:lnTo>
                    <a:lnTo>
                      <a:pt x="146" y="234"/>
                    </a:lnTo>
                    <a:lnTo>
                      <a:pt x="186" y="0"/>
                    </a:lnTo>
                    <a:lnTo>
                      <a:pt x="193" y="2"/>
                    </a:lnTo>
                    <a:lnTo>
                      <a:pt x="199" y="5"/>
                    </a:lnTo>
                    <a:lnTo>
                      <a:pt x="207" y="7"/>
                    </a:lnTo>
                    <a:lnTo>
                      <a:pt x="214" y="10"/>
                    </a:lnTo>
                    <a:close/>
                  </a:path>
                </a:pathLst>
              </a:custGeom>
              <a:solidFill>
                <a:srgbClr val="2B3A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72" name="Freeform 315"/>
              <p:cNvSpPr>
                <a:spLocks/>
              </p:cNvSpPr>
              <p:nvPr/>
            </p:nvSpPr>
            <p:spPr bwMode="auto">
              <a:xfrm>
                <a:off x="4413" y="2172"/>
                <a:ext cx="106" cy="911"/>
              </a:xfrm>
              <a:custGeom>
                <a:avLst/>
                <a:gdLst>
                  <a:gd name="T0" fmla="*/ 1 w 212"/>
                  <a:gd name="T1" fmla="*/ 1 h 1822"/>
                  <a:gd name="T2" fmla="*/ 1 w 212"/>
                  <a:gd name="T3" fmla="*/ 1 h 1822"/>
                  <a:gd name="T4" fmla="*/ 1 w 212"/>
                  <a:gd name="T5" fmla="*/ 1 h 1822"/>
                  <a:gd name="T6" fmla="*/ 1 w 212"/>
                  <a:gd name="T7" fmla="*/ 1 h 1822"/>
                  <a:gd name="T8" fmla="*/ 1 w 212"/>
                  <a:gd name="T9" fmla="*/ 1 h 1822"/>
                  <a:gd name="T10" fmla="*/ 1 w 212"/>
                  <a:gd name="T11" fmla="*/ 2 h 1822"/>
                  <a:gd name="T12" fmla="*/ 1 w 212"/>
                  <a:gd name="T13" fmla="*/ 2 h 1822"/>
                  <a:gd name="T14" fmla="*/ 1 w 212"/>
                  <a:gd name="T15" fmla="*/ 2 h 1822"/>
                  <a:gd name="T16" fmla="*/ 1 w 212"/>
                  <a:gd name="T17" fmla="*/ 2 h 1822"/>
                  <a:gd name="T18" fmla="*/ 1 w 212"/>
                  <a:gd name="T19" fmla="*/ 2 h 1822"/>
                  <a:gd name="T20" fmla="*/ 1 w 212"/>
                  <a:gd name="T21" fmla="*/ 2 h 1822"/>
                  <a:gd name="T22" fmla="*/ 1 w 212"/>
                  <a:gd name="T23" fmla="*/ 2 h 1822"/>
                  <a:gd name="T24" fmla="*/ 0 w 212"/>
                  <a:gd name="T25" fmla="*/ 2 h 1822"/>
                  <a:gd name="T26" fmla="*/ 1 w 212"/>
                  <a:gd name="T27" fmla="*/ 2 h 1822"/>
                  <a:gd name="T28" fmla="*/ 1 w 212"/>
                  <a:gd name="T29" fmla="*/ 2 h 1822"/>
                  <a:gd name="T30" fmla="*/ 1 w 212"/>
                  <a:gd name="T31" fmla="*/ 2 h 1822"/>
                  <a:gd name="T32" fmla="*/ 1 w 212"/>
                  <a:gd name="T33" fmla="*/ 1 h 1822"/>
                  <a:gd name="T34" fmla="*/ 1 w 212"/>
                  <a:gd name="T35" fmla="*/ 1 h 1822"/>
                  <a:gd name="T36" fmla="*/ 1 w 212"/>
                  <a:gd name="T37" fmla="*/ 1 h 1822"/>
                  <a:gd name="T38" fmla="*/ 1 w 212"/>
                  <a:gd name="T39" fmla="*/ 1 h 1822"/>
                  <a:gd name="T40" fmla="*/ 1 w 212"/>
                  <a:gd name="T41" fmla="*/ 0 h 1822"/>
                  <a:gd name="T42" fmla="*/ 1 w 212"/>
                  <a:gd name="T43" fmla="*/ 1 h 1822"/>
                  <a:gd name="T44" fmla="*/ 1 w 212"/>
                  <a:gd name="T45" fmla="*/ 1 h 1822"/>
                  <a:gd name="T46" fmla="*/ 1 w 212"/>
                  <a:gd name="T47" fmla="*/ 1 h 1822"/>
                  <a:gd name="T48" fmla="*/ 1 w 212"/>
                  <a:gd name="T49" fmla="*/ 1 h 182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2"/>
                  <a:gd name="T76" fmla="*/ 0 h 1822"/>
                  <a:gd name="T77" fmla="*/ 212 w 212"/>
                  <a:gd name="T78" fmla="*/ 1822 h 182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2" h="1822">
                    <a:moveTo>
                      <a:pt x="212" y="10"/>
                    </a:moveTo>
                    <a:lnTo>
                      <a:pt x="170" y="242"/>
                    </a:lnTo>
                    <a:lnTo>
                      <a:pt x="134" y="470"/>
                    </a:lnTo>
                    <a:lnTo>
                      <a:pt x="103" y="692"/>
                    </a:lnTo>
                    <a:lnTo>
                      <a:pt x="79" y="911"/>
                    </a:lnTo>
                    <a:lnTo>
                      <a:pt x="58" y="1132"/>
                    </a:lnTo>
                    <a:lnTo>
                      <a:pt x="43" y="1355"/>
                    </a:lnTo>
                    <a:lnTo>
                      <a:pt x="33" y="1582"/>
                    </a:lnTo>
                    <a:lnTo>
                      <a:pt x="27" y="1816"/>
                    </a:lnTo>
                    <a:lnTo>
                      <a:pt x="21" y="1817"/>
                    </a:lnTo>
                    <a:lnTo>
                      <a:pt x="13" y="1819"/>
                    </a:lnTo>
                    <a:lnTo>
                      <a:pt x="7" y="1821"/>
                    </a:lnTo>
                    <a:lnTo>
                      <a:pt x="0" y="1822"/>
                    </a:lnTo>
                    <a:lnTo>
                      <a:pt x="7" y="1592"/>
                    </a:lnTo>
                    <a:lnTo>
                      <a:pt x="19" y="1366"/>
                    </a:lnTo>
                    <a:lnTo>
                      <a:pt x="36" y="1140"/>
                    </a:lnTo>
                    <a:lnTo>
                      <a:pt x="57" y="915"/>
                    </a:lnTo>
                    <a:lnTo>
                      <a:pt x="80" y="689"/>
                    </a:lnTo>
                    <a:lnTo>
                      <a:pt x="110" y="462"/>
                    </a:lnTo>
                    <a:lnTo>
                      <a:pt x="145" y="233"/>
                    </a:lnTo>
                    <a:lnTo>
                      <a:pt x="183" y="0"/>
                    </a:lnTo>
                    <a:lnTo>
                      <a:pt x="191" y="2"/>
                    </a:lnTo>
                    <a:lnTo>
                      <a:pt x="198" y="5"/>
                    </a:lnTo>
                    <a:lnTo>
                      <a:pt x="204" y="7"/>
                    </a:lnTo>
                    <a:lnTo>
                      <a:pt x="212" y="10"/>
                    </a:lnTo>
                    <a:close/>
                  </a:path>
                </a:pathLst>
              </a:custGeom>
              <a:solidFill>
                <a:srgbClr val="3D3D0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73" name="Freeform 316"/>
              <p:cNvSpPr>
                <a:spLocks/>
              </p:cNvSpPr>
              <p:nvPr/>
            </p:nvSpPr>
            <p:spPr bwMode="auto">
              <a:xfrm>
                <a:off x="4419" y="2174"/>
                <a:ext cx="104" cy="908"/>
              </a:xfrm>
              <a:custGeom>
                <a:avLst/>
                <a:gdLst>
                  <a:gd name="T0" fmla="*/ 0 w 209"/>
                  <a:gd name="T1" fmla="*/ 1 h 1815"/>
                  <a:gd name="T2" fmla="*/ 0 w 209"/>
                  <a:gd name="T3" fmla="*/ 1 h 1815"/>
                  <a:gd name="T4" fmla="*/ 0 w 209"/>
                  <a:gd name="T5" fmla="*/ 1 h 1815"/>
                  <a:gd name="T6" fmla="*/ 0 w 209"/>
                  <a:gd name="T7" fmla="*/ 1 h 1815"/>
                  <a:gd name="T8" fmla="*/ 0 w 209"/>
                  <a:gd name="T9" fmla="*/ 1 h 1815"/>
                  <a:gd name="T10" fmla="*/ 0 w 209"/>
                  <a:gd name="T11" fmla="*/ 2 h 1815"/>
                  <a:gd name="T12" fmla="*/ 0 w 209"/>
                  <a:gd name="T13" fmla="*/ 2 h 1815"/>
                  <a:gd name="T14" fmla="*/ 0 w 209"/>
                  <a:gd name="T15" fmla="*/ 2 h 1815"/>
                  <a:gd name="T16" fmla="*/ 0 w 209"/>
                  <a:gd name="T17" fmla="*/ 2 h 1815"/>
                  <a:gd name="T18" fmla="*/ 0 w 209"/>
                  <a:gd name="T19" fmla="*/ 2 h 1815"/>
                  <a:gd name="T20" fmla="*/ 0 w 209"/>
                  <a:gd name="T21" fmla="*/ 2 h 1815"/>
                  <a:gd name="T22" fmla="*/ 0 w 209"/>
                  <a:gd name="T23" fmla="*/ 2 h 1815"/>
                  <a:gd name="T24" fmla="*/ 0 w 209"/>
                  <a:gd name="T25" fmla="*/ 2 h 1815"/>
                  <a:gd name="T26" fmla="*/ 0 w 209"/>
                  <a:gd name="T27" fmla="*/ 2 h 1815"/>
                  <a:gd name="T28" fmla="*/ 0 w 209"/>
                  <a:gd name="T29" fmla="*/ 2 h 1815"/>
                  <a:gd name="T30" fmla="*/ 0 w 209"/>
                  <a:gd name="T31" fmla="*/ 2 h 1815"/>
                  <a:gd name="T32" fmla="*/ 0 w 209"/>
                  <a:gd name="T33" fmla="*/ 1 h 1815"/>
                  <a:gd name="T34" fmla="*/ 0 w 209"/>
                  <a:gd name="T35" fmla="*/ 1 h 1815"/>
                  <a:gd name="T36" fmla="*/ 0 w 209"/>
                  <a:gd name="T37" fmla="*/ 1 h 1815"/>
                  <a:gd name="T38" fmla="*/ 0 w 209"/>
                  <a:gd name="T39" fmla="*/ 1 h 1815"/>
                  <a:gd name="T40" fmla="*/ 0 w 209"/>
                  <a:gd name="T41" fmla="*/ 0 h 1815"/>
                  <a:gd name="T42" fmla="*/ 0 w 209"/>
                  <a:gd name="T43" fmla="*/ 1 h 1815"/>
                  <a:gd name="T44" fmla="*/ 0 w 209"/>
                  <a:gd name="T45" fmla="*/ 1 h 1815"/>
                  <a:gd name="T46" fmla="*/ 0 w 209"/>
                  <a:gd name="T47" fmla="*/ 1 h 1815"/>
                  <a:gd name="T48" fmla="*/ 0 w 209"/>
                  <a:gd name="T49" fmla="*/ 1 h 181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9"/>
                  <a:gd name="T76" fmla="*/ 0 h 1815"/>
                  <a:gd name="T77" fmla="*/ 209 w 209"/>
                  <a:gd name="T78" fmla="*/ 1815 h 181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9" h="1815">
                    <a:moveTo>
                      <a:pt x="209" y="9"/>
                    </a:moveTo>
                    <a:lnTo>
                      <a:pt x="167" y="242"/>
                    </a:lnTo>
                    <a:lnTo>
                      <a:pt x="133" y="467"/>
                    </a:lnTo>
                    <a:lnTo>
                      <a:pt x="103" y="688"/>
                    </a:lnTo>
                    <a:lnTo>
                      <a:pt x="78" y="909"/>
                    </a:lnTo>
                    <a:lnTo>
                      <a:pt x="59" y="1128"/>
                    </a:lnTo>
                    <a:lnTo>
                      <a:pt x="44" y="1351"/>
                    </a:lnTo>
                    <a:lnTo>
                      <a:pt x="33" y="1578"/>
                    </a:lnTo>
                    <a:lnTo>
                      <a:pt x="26" y="1812"/>
                    </a:lnTo>
                    <a:lnTo>
                      <a:pt x="20" y="1813"/>
                    </a:lnTo>
                    <a:lnTo>
                      <a:pt x="14" y="1813"/>
                    </a:lnTo>
                    <a:lnTo>
                      <a:pt x="6" y="1813"/>
                    </a:lnTo>
                    <a:lnTo>
                      <a:pt x="0" y="1815"/>
                    </a:lnTo>
                    <a:lnTo>
                      <a:pt x="9" y="1586"/>
                    </a:lnTo>
                    <a:lnTo>
                      <a:pt x="21" y="1359"/>
                    </a:lnTo>
                    <a:lnTo>
                      <a:pt x="36" y="1135"/>
                    </a:lnTo>
                    <a:lnTo>
                      <a:pt x="57" y="911"/>
                    </a:lnTo>
                    <a:lnTo>
                      <a:pt x="81" y="686"/>
                    </a:lnTo>
                    <a:lnTo>
                      <a:pt x="109" y="461"/>
                    </a:lnTo>
                    <a:lnTo>
                      <a:pt x="143" y="232"/>
                    </a:lnTo>
                    <a:lnTo>
                      <a:pt x="182" y="0"/>
                    </a:lnTo>
                    <a:lnTo>
                      <a:pt x="190" y="1"/>
                    </a:lnTo>
                    <a:lnTo>
                      <a:pt x="196" y="4"/>
                    </a:lnTo>
                    <a:lnTo>
                      <a:pt x="203" y="6"/>
                    </a:lnTo>
                    <a:lnTo>
                      <a:pt x="209" y="9"/>
                    </a:lnTo>
                    <a:close/>
                  </a:path>
                </a:pathLst>
              </a:custGeom>
              <a:solidFill>
                <a:srgbClr val="4C3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74" name="Freeform 317"/>
              <p:cNvSpPr>
                <a:spLocks/>
              </p:cNvSpPr>
              <p:nvPr/>
            </p:nvSpPr>
            <p:spPr bwMode="auto">
              <a:xfrm>
                <a:off x="4424" y="2175"/>
                <a:ext cx="103" cy="905"/>
              </a:xfrm>
              <a:custGeom>
                <a:avLst/>
                <a:gdLst>
                  <a:gd name="T0" fmla="*/ 0 w 207"/>
                  <a:gd name="T1" fmla="*/ 1 h 1809"/>
                  <a:gd name="T2" fmla="*/ 0 w 207"/>
                  <a:gd name="T3" fmla="*/ 1 h 1809"/>
                  <a:gd name="T4" fmla="*/ 0 w 207"/>
                  <a:gd name="T5" fmla="*/ 1 h 1809"/>
                  <a:gd name="T6" fmla="*/ 0 w 207"/>
                  <a:gd name="T7" fmla="*/ 1 h 1809"/>
                  <a:gd name="T8" fmla="*/ 0 w 207"/>
                  <a:gd name="T9" fmla="*/ 1 h 1809"/>
                  <a:gd name="T10" fmla="*/ 0 w 207"/>
                  <a:gd name="T11" fmla="*/ 2 h 1809"/>
                  <a:gd name="T12" fmla="*/ 0 w 207"/>
                  <a:gd name="T13" fmla="*/ 2 h 1809"/>
                  <a:gd name="T14" fmla="*/ 0 w 207"/>
                  <a:gd name="T15" fmla="*/ 2 h 1809"/>
                  <a:gd name="T16" fmla="*/ 0 w 207"/>
                  <a:gd name="T17" fmla="*/ 2 h 1809"/>
                  <a:gd name="T18" fmla="*/ 0 w 207"/>
                  <a:gd name="T19" fmla="*/ 2 h 1809"/>
                  <a:gd name="T20" fmla="*/ 0 w 207"/>
                  <a:gd name="T21" fmla="*/ 2 h 1809"/>
                  <a:gd name="T22" fmla="*/ 0 w 207"/>
                  <a:gd name="T23" fmla="*/ 2 h 1809"/>
                  <a:gd name="T24" fmla="*/ 0 w 207"/>
                  <a:gd name="T25" fmla="*/ 2 h 1809"/>
                  <a:gd name="T26" fmla="*/ 0 w 207"/>
                  <a:gd name="T27" fmla="*/ 2 h 1809"/>
                  <a:gd name="T28" fmla="*/ 0 w 207"/>
                  <a:gd name="T29" fmla="*/ 2 h 1809"/>
                  <a:gd name="T30" fmla="*/ 0 w 207"/>
                  <a:gd name="T31" fmla="*/ 2 h 1809"/>
                  <a:gd name="T32" fmla="*/ 0 w 207"/>
                  <a:gd name="T33" fmla="*/ 1 h 1809"/>
                  <a:gd name="T34" fmla="*/ 0 w 207"/>
                  <a:gd name="T35" fmla="*/ 1 h 1809"/>
                  <a:gd name="T36" fmla="*/ 0 w 207"/>
                  <a:gd name="T37" fmla="*/ 1 h 1809"/>
                  <a:gd name="T38" fmla="*/ 0 w 207"/>
                  <a:gd name="T39" fmla="*/ 1 h 1809"/>
                  <a:gd name="T40" fmla="*/ 0 w 207"/>
                  <a:gd name="T41" fmla="*/ 0 h 1809"/>
                  <a:gd name="T42" fmla="*/ 0 w 207"/>
                  <a:gd name="T43" fmla="*/ 1 h 1809"/>
                  <a:gd name="T44" fmla="*/ 0 w 207"/>
                  <a:gd name="T45" fmla="*/ 1 h 1809"/>
                  <a:gd name="T46" fmla="*/ 0 w 207"/>
                  <a:gd name="T47" fmla="*/ 1 h 1809"/>
                  <a:gd name="T48" fmla="*/ 0 w 207"/>
                  <a:gd name="T49" fmla="*/ 1 h 180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7"/>
                  <a:gd name="T76" fmla="*/ 0 h 1809"/>
                  <a:gd name="T77" fmla="*/ 207 w 207"/>
                  <a:gd name="T78" fmla="*/ 1809 h 180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7" h="1809">
                    <a:moveTo>
                      <a:pt x="207" y="10"/>
                    </a:moveTo>
                    <a:lnTo>
                      <a:pt x="165" y="240"/>
                    </a:lnTo>
                    <a:lnTo>
                      <a:pt x="131" y="466"/>
                    </a:lnTo>
                    <a:lnTo>
                      <a:pt x="101" y="687"/>
                    </a:lnTo>
                    <a:lnTo>
                      <a:pt x="77" y="906"/>
                    </a:lnTo>
                    <a:lnTo>
                      <a:pt x="58" y="1127"/>
                    </a:lnTo>
                    <a:lnTo>
                      <a:pt x="43" y="1349"/>
                    </a:lnTo>
                    <a:lnTo>
                      <a:pt x="33" y="1575"/>
                    </a:lnTo>
                    <a:lnTo>
                      <a:pt x="27" y="1809"/>
                    </a:lnTo>
                    <a:lnTo>
                      <a:pt x="19" y="1809"/>
                    </a:lnTo>
                    <a:lnTo>
                      <a:pt x="13" y="1809"/>
                    </a:lnTo>
                    <a:lnTo>
                      <a:pt x="6" y="1809"/>
                    </a:lnTo>
                    <a:lnTo>
                      <a:pt x="0" y="1809"/>
                    </a:lnTo>
                    <a:lnTo>
                      <a:pt x="9" y="1580"/>
                    </a:lnTo>
                    <a:lnTo>
                      <a:pt x="21" y="1354"/>
                    </a:lnTo>
                    <a:lnTo>
                      <a:pt x="37" y="1130"/>
                    </a:lnTo>
                    <a:lnTo>
                      <a:pt x="56" y="906"/>
                    </a:lnTo>
                    <a:lnTo>
                      <a:pt x="80" y="683"/>
                    </a:lnTo>
                    <a:lnTo>
                      <a:pt x="109" y="459"/>
                    </a:lnTo>
                    <a:lnTo>
                      <a:pt x="141" y="232"/>
                    </a:lnTo>
                    <a:lnTo>
                      <a:pt x="179" y="0"/>
                    </a:lnTo>
                    <a:lnTo>
                      <a:pt x="186" y="1"/>
                    </a:lnTo>
                    <a:lnTo>
                      <a:pt x="194" y="5"/>
                    </a:lnTo>
                    <a:lnTo>
                      <a:pt x="200" y="6"/>
                    </a:lnTo>
                    <a:lnTo>
                      <a:pt x="207" y="10"/>
                    </a:lnTo>
                    <a:close/>
                  </a:path>
                </a:pathLst>
              </a:custGeom>
              <a:solidFill>
                <a:srgbClr val="5B3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75" name="Freeform 318"/>
              <p:cNvSpPr>
                <a:spLocks/>
              </p:cNvSpPr>
              <p:nvPr/>
            </p:nvSpPr>
            <p:spPr bwMode="auto">
              <a:xfrm>
                <a:off x="4429" y="2178"/>
                <a:ext cx="102" cy="902"/>
              </a:xfrm>
              <a:custGeom>
                <a:avLst/>
                <a:gdLst>
                  <a:gd name="T0" fmla="*/ 1 w 204"/>
                  <a:gd name="T1" fmla="*/ 1 h 1804"/>
                  <a:gd name="T2" fmla="*/ 1 w 204"/>
                  <a:gd name="T3" fmla="*/ 1 h 1804"/>
                  <a:gd name="T4" fmla="*/ 1 w 204"/>
                  <a:gd name="T5" fmla="*/ 1 h 1804"/>
                  <a:gd name="T6" fmla="*/ 1 w 204"/>
                  <a:gd name="T7" fmla="*/ 1 h 1804"/>
                  <a:gd name="T8" fmla="*/ 1 w 204"/>
                  <a:gd name="T9" fmla="*/ 1 h 1804"/>
                  <a:gd name="T10" fmla="*/ 1 w 204"/>
                  <a:gd name="T11" fmla="*/ 2 h 1804"/>
                  <a:gd name="T12" fmla="*/ 1 w 204"/>
                  <a:gd name="T13" fmla="*/ 2 h 1804"/>
                  <a:gd name="T14" fmla="*/ 1 w 204"/>
                  <a:gd name="T15" fmla="*/ 2 h 1804"/>
                  <a:gd name="T16" fmla="*/ 1 w 204"/>
                  <a:gd name="T17" fmla="*/ 2 h 1804"/>
                  <a:gd name="T18" fmla="*/ 1 w 204"/>
                  <a:gd name="T19" fmla="*/ 2 h 1804"/>
                  <a:gd name="T20" fmla="*/ 1 w 204"/>
                  <a:gd name="T21" fmla="*/ 2 h 1804"/>
                  <a:gd name="T22" fmla="*/ 1 w 204"/>
                  <a:gd name="T23" fmla="*/ 2 h 1804"/>
                  <a:gd name="T24" fmla="*/ 0 w 204"/>
                  <a:gd name="T25" fmla="*/ 2 h 1804"/>
                  <a:gd name="T26" fmla="*/ 1 w 204"/>
                  <a:gd name="T27" fmla="*/ 2 h 1804"/>
                  <a:gd name="T28" fmla="*/ 1 w 204"/>
                  <a:gd name="T29" fmla="*/ 2 h 1804"/>
                  <a:gd name="T30" fmla="*/ 1 w 204"/>
                  <a:gd name="T31" fmla="*/ 2 h 1804"/>
                  <a:gd name="T32" fmla="*/ 1 w 204"/>
                  <a:gd name="T33" fmla="*/ 1 h 1804"/>
                  <a:gd name="T34" fmla="*/ 1 w 204"/>
                  <a:gd name="T35" fmla="*/ 1 h 1804"/>
                  <a:gd name="T36" fmla="*/ 1 w 204"/>
                  <a:gd name="T37" fmla="*/ 1 h 1804"/>
                  <a:gd name="T38" fmla="*/ 1 w 204"/>
                  <a:gd name="T39" fmla="*/ 1 h 1804"/>
                  <a:gd name="T40" fmla="*/ 1 w 204"/>
                  <a:gd name="T41" fmla="*/ 0 h 1804"/>
                  <a:gd name="T42" fmla="*/ 1 w 204"/>
                  <a:gd name="T43" fmla="*/ 1 h 1804"/>
                  <a:gd name="T44" fmla="*/ 1 w 204"/>
                  <a:gd name="T45" fmla="*/ 1 h 1804"/>
                  <a:gd name="T46" fmla="*/ 1 w 204"/>
                  <a:gd name="T47" fmla="*/ 1 h 1804"/>
                  <a:gd name="T48" fmla="*/ 1 w 204"/>
                  <a:gd name="T49" fmla="*/ 1 h 180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4"/>
                  <a:gd name="T76" fmla="*/ 0 h 1804"/>
                  <a:gd name="T77" fmla="*/ 204 w 204"/>
                  <a:gd name="T78" fmla="*/ 1804 h 180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4" h="1804">
                    <a:moveTo>
                      <a:pt x="204" y="6"/>
                    </a:moveTo>
                    <a:lnTo>
                      <a:pt x="164" y="237"/>
                    </a:lnTo>
                    <a:lnTo>
                      <a:pt x="128" y="463"/>
                    </a:lnTo>
                    <a:lnTo>
                      <a:pt x="100" y="683"/>
                    </a:lnTo>
                    <a:lnTo>
                      <a:pt x="76" y="903"/>
                    </a:lnTo>
                    <a:lnTo>
                      <a:pt x="57" y="1122"/>
                    </a:lnTo>
                    <a:lnTo>
                      <a:pt x="42" y="1344"/>
                    </a:lnTo>
                    <a:lnTo>
                      <a:pt x="32" y="1570"/>
                    </a:lnTo>
                    <a:lnTo>
                      <a:pt x="24" y="1804"/>
                    </a:lnTo>
                    <a:lnTo>
                      <a:pt x="18" y="1802"/>
                    </a:lnTo>
                    <a:lnTo>
                      <a:pt x="12" y="1802"/>
                    </a:lnTo>
                    <a:lnTo>
                      <a:pt x="6" y="1802"/>
                    </a:lnTo>
                    <a:lnTo>
                      <a:pt x="0" y="1801"/>
                    </a:lnTo>
                    <a:lnTo>
                      <a:pt x="9" y="1572"/>
                    </a:lnTo>
                    <a:lnTo>
                      <a:pt x="23" y="1346"/>
                    </a:lnTo>
                    <a:lnTo>
                      <a:pt x="38" y="1123"/>
                    </a:lnTo>
                    <a:lnTo>
                      <a:pt x="57" y="903"/>
                    </a:lnTo>
                    <a:lnTo>
                      <a:pt x="81" y="680"/>
                    </a:lnTo>
                    <a:lnTo>
                      <a:pt x="108" y="456"/>
                    </a:lnTo>
                    <a:lnTo>
                      <a:pt x="140" y="230"/>
                    </a:lnTo>
                    <a:lnTo>
                      <a:pt x="178" y="0"/>
                    </a:lnTo>
                    <a:lnTo>
                      <a:pt x="185" y="1"/>
                    </a:lnTo>
                    <a:lnTo>
                      <a:pt x="191" y="3"/>
                    </a:lnTo>
                    <a:lnTo>
                      <a:pt x="198" y="5"/>
                    </a:lnTo>
                    <a:lnTo>
                      <a:pt x="204" y="6"/>
                    </a:lnTo>
                    <a:close/>
                  </a:path>
                </a:pathLst>
              </a:custGeom>
              <a:solidFill>
                <a:srgbClr val="6B4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76" name="Freeform 319"/>
              <p:cNvSpPr>
                <a:spLocks/>
              </p:cNvSpPr>
              <p:nvPr/>
            </p:nvSpPr>
            <p:spPr bwMode="auto">
              <a:xfrm>
                <a:off x="4434" y="2179"/>
                <a:ext cx="101" cy="901"/>
              </a:xfrm>
              <a:custGeom>
                <a:avLst/>
                <a:gdLst>
                  <a:gd name="T0" fmla="*/ 1 w 201"/>
                  <a:gd name="T1" fmla="*/ 1 h 1801"/>
                  <a:gd name="T2" fmla="*/ 1 w 201"/>
                  <a:gd name="T3" fmla="*/ 1 h 1801"/>
                  <a:gd name="T4" fmla="*/ 1 w 201"/>
                  <a:gd name="T5" fmla="*/ 1 h 1801"/>
                  <a:gd name="T6" fmla="*/ 1 w 201"/>
                  <a:gd name="T7" fmla="*/ 1 h 1801"/>
                  <a:gd name="T8" fmla="*/ 1 w 201"/>
                  <a:gd name="T9" fmla="*/ 1 h 1801"/>
                  <a:gd name="T10" fmla="*/ 1 w 201"/>
                  <a:gd name="T11" fmla="*/ 2 h 1801"/>
                  <a:gd name="T12" fmla="*/ 1 w 201"/>
                  <a:gd name="T13" fmla="*/ 2 h 1801"/>
                  <a:gd name="T14" fmla="*/ 1 w 201"/>
                  <a:gd name="T15" fmla="*/ 2 h 1801"/>
                  <a:gd name="T16" fmla="*/ 1 w 201"/>
                  <a:gd name="T17" fmla="*/ 2 h 1801"/>
                  <a:gd name="T18" fmla="*/ 1 w 201"/>
                  <a:gd name="T19" fmla="*/ 2 h 1801"/>
                  <a:gd name="T20" fmla="*/ 1 w 201"/>
                  <a:gd name="T21" fmla="*/ 2 h 1801"/>
                  <a:gd name="T22" fmla="*/ 1 w 201"/>
                  <a:gd name="T23" fmla="*/ 2 h 1801"/>
                  <a:gd name="T24" fmla="*/ 0 w 201"/>
                  <a:gd name="T25" fmla="*/ 2 h 1801"/>
                  <a:gd name="T26" fmla="*/ 1 w 201"/>
                  <a:gd name="T27" fmla="*/ 2 h 1801"/>
                  <a:gd name="T28" fmla="*/ 1 w 201"/>
                  <a:gd name="T29" fmla="*/ 2 h 1801"/>
                  <a:gd name="T30" fmla="*/ 1 w 201"/>
                  <a:gd name="T31" fmla="*/ 2 h 1801"/>
                  <a:gd name="T32" fmla="*/ 1 w 201"/>
                  <a:gd name="T33" fmla="*/ 1 h 1801"/>
                  <a:gd name="T34" fmla="*/ 1 w 201"/>
                  <a:gd name="T35" fmla="*/ 1 h 1801"/>
                  <a:gd name="T36" fmla="*/ 1 w 201"/>
                  <a:gd name="T37" fmla="*/ 1 h 1801"/>
                  <a:gd name="T38" fmla="*/ 1 w 201"/>
                  <a:gd name="T39" fmla="*/ 1 h 1801"/>
                  <a:gd name="T40" fmla="*/ 1 w 201"/>
                  <a:gd name="T41" fmla="*/ 0 h 1801"/>
                  <a:gd name="T42" fmla="*/ 1 w 201"/>
                  <a:gd name="T43" fmla="*/ 1 h 1801"/>
                  <a:gd name="T44" fmla="*/ 1 w 201"/>
                  <a:gd name="T45" fmla="*/ 1 h 1801"/>
                  <a:gd name="T46" fmla="*/ 1 w 201"/>
                  <a:gd name="T47" fmla="*/ 1 h 1801"/>
                  <a:gd name="T48" fmla="*/ 1 w 201"/>
                  <a:gd name="T49" fmla="*/ 1 h 180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1"/>
                  <a:gd name="T76" fmla="*/ 0 h 1801"/>
                  <a:gd name="T77" fmla="*/ 201 w 201"/>
                  <a:gd name="T78" fmla="*/ 1801 h 180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1" h="1801">
                    <a:moveTo>
                      <a:pt x="201" y="6"/>
                    </a:moveTo>
                    <a:lnTo>
                      <a:pt x="161" y="237"/>
                    </a:lnTo>
                    <a:lnTo>
                      <a:pt x="128" y="461"/>
                    </a:lnTo>
                    <a:lnTo>
                      <a:pt x="98" y="682"/>
                    </a:lnTo>
                    <a:lnTo>
                      <a:pt x="74" y="901"/>
                    </a:lnTo>
                    <a:lnTo>
                      <a:pt x="56" y="1119"/>
                    </a:lnTo>
                    <a:lnTo>
                      <a:pt x="41" y="1341"/>
                    </a:lnTo>
                    <a:lnTo>
                      <a:pt x="31" y="1567"/>
                    </a:lnTo>
                    <a:lnTo>
                      <a:pt x="24" y="1801"/>
                    </a:lnTo>
                    <a:lnTo>
                      <a:pt x="18" y="1799"/>
                    </a:lnTo>
                    <a:lnTo>
                      <a:pt x="12" y="1798"/>
                    </a:lnTo>
                    <a:lnTo>
                      <a:pt x="6" y="1796"/>
                    </a:lnTo>
                    <a:lnTo>
                      <a:pt x="0" y="1794"/>
                    </a:lnTo>
                    <a:lnTo>
                      <a:pt x="10" y="1565"/>
                    </a:lnTo>
                    <a:lnTo>
                      <a:pt x="22" y="1340"/>
                    </a:lnTo>
                    <a:lnTo>
                      <a:pt x="37" y="1119"/>
                    </a:lnTo>
                    <a:lnTo>
                      <a:pt x="56" y="898"/>
                    </a:lnTo>
                    <a:lnTo>
                      <a:pt x="80" y="677"/>
                    </a:lnTo>
                    <a:lnTo>
                      <a:pt x="107" y="456"/>
                    </a:lnTo>
                    <a:lnTo>
                      <a:pt x="138" y="231"/>
                    </a:lnTo>
                    <a:lnTo>
                      <a:pt x="174" y="0"/>
                    </a:lnTo>
                    <a:lnTo>
                      <a:pt x="181" y="2"/>
                    </a:lnTo>
                    <a:lnTo>
                      <a:pt x="187" y="3"/>
                    </a:lnTo>
                    <a:lnTo>
                      <a:pt x="195" y="5"/>
                    </a:lnTo>
                    <a:lnTo>
                      <a:pt x="201" y="6"/>
                    </a:lnTo>
                    <a:close/>
                  </a:path>
                </a:pathLst>
              </a:custGeom>
              <a:solidFill>
                <a:srgbClr val="7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77" name="Freeform 320"/>
              <p:cNvSpPr>
                <a:spLocks/>
              </p:cNvSpPr>
              <p:nvPr/>
            </p:nvSpPr>
            <p:spPr bwMode="auto">
              <a:xfrm>
                <a:off x="4440" y="2181"/>
                <a:ext cx="99" cy="899"/>
              </a:xfrm>
              <a:custGeom>
                <a:avLst/>
                <a:gdLst>
                  <a:gd name="T0" fmla="*/ 1 w 198"/>
                  <a:gd name="T1" fmla="*/ 1 h 1798"/>
                  <a:gd name="T2" fmla="*/ 1 w 198"/>
                  <a:gd name="T3" fmla="*/ 1 h 1798"/>
                  <a:gd name="T4" fmla="*/ 1 w 198"/>
                  <a:gd name="T5" fmla="*/ 1 h 1798"/>
                  <a:gd name="T6" fmla="*/ 1 w 198"/>
                  <a:gd name="T7" fmla="*/ 1 h 1798"/>
                  <a:gd name="T8" fmla="*/ 1 w 198"/>
                  <a:gd name="T9" fmla="*/ 1 h 1798"/>
                  <a:gd name="T10" fmla="*/ 1 w 198"/>
                  <a:gd name="T11" fmla="*/ 2 h 1798"/>
                  <a:gd name="T12" fmla="*/ 1 w 198"/>
                  <a:gd name="T13" fmla="*/ 2 h 1798"/>
                  <a:gd name="T14" fmla="*/ 1 w 198"/>
                  <a:gd name="T15" fmla="*/ 2 h 1798"/>
                  <a:gd name="T16" fmla="*/ 1 w 198"/>
                  <a:gd name="T17" fmla="*/ 2 h 1798"/>
                  <a:gd name="T18" fmla="*/ 0 w 198"/>
                  <a:gd name="T19" fmla="*/ 2 h 1798"/>
                  <a:gd name="T20" fmla="*/ 1 w 198"/>
                  <a:gd name="T21" fmla="*/ 2 h 1798"/>
                  <a:gd name="T22" fmla="*/ 1 w 198"/>
                  <a:gd name="T23" fmla="*/ 2 h 1798"/>
                  <a:gd name="T24" fmla="*/ 1 w 198"/>
                  <a:gd name="T25" fmla="*/ 2 h 1798"/>
                  <a:gd name="T26" fmla="*/ 1 w 198"/>
                  <a:gd name="T27" fmla="*/ 1 h 1798"/>
                  <a:gd name="T28" fmla="*/ 1 w 198"/>
                  <a:gd name="T29" fmla="*/ 1 h 1798"/>
                  <a:gd name="T30" fmla="*/ 1 w 198"/>
                  <a:gd name="T31" fmla="*/ 1 h 1798"/>
                  <a:gd name="T32" fmla="*/ 1 w 198"/>
                  <a:gd name="T33" fmla="*/ 1 h 1798"/>
                  <a:gd name="T34" fmla="*/ 1 w 198"/>
                  <a:gd name="T35" fmla="*/ 0 h 1798"/>
                  <a:gd name="T36" fmla="*/ 1 w 198"/>
                  <a:gd name="T37" fmla="*/ 1 h 179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98"/>
                  <a:gd name="T58" fmla="*/ 0 h 1798"/>
                  <a:gd name="T59" fmla="*/ 198 w 198"/>
                  <a:gd name="T60" fmla="*/ 1798 h 179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98" h="1798">
                    <a:moveTo>
                      <a:pt x="198" y="7"/>
                    </a:moveTo>
                    <a:lnTo>
                      <a:pt x="160" y="237"/>
                    </a:lnTo>
                    <a:lnTo>
                      <a:pt x="125" y="461"/>
                    </a:lnTo>
                    <a:lnTo>
                      <a:pt x="97" y="681"/>
                    </a:lnTo>
                    <a:lnTo>
                      <a:pt x="73" y="900"/>
                    </a:lnTo>
                    <a:lnTo>
                      <a:pt x="55" y="1117"/>
                    </a:lnTo>
                    <a:lnTo>
                      <a:pt x="40" y="1338"/>
                    </a:lnTo>
                    <a:lnTo>
                      <a:pt x="30" y="1564"/>
                    </a:lnTo>
                    <a:lnTo>
                      <a:pt x="22" y="1798"/>
                    </a:lnTo>
                    <a:lnTo>
                      <a:pt x="0" y="1788"/>
                    </a:lnTo>
                    <a:lnTo>
                      <a:pt x="11" y="1559"/>
                    </a:lnTo>
                    <a:lnTo>
                      <a:pt x="22" y="1335"/>
                    </a:lnTo>
                    <a:lnTo>
                      <a:pt x="39" y="1114"/>
                    </a:lnTo>
                    <a:lnTo>
                      <a:pt x="57" y="895"/>
                    </a:lnTo>
                    <a:lnTo>
                      <a:pt x="79" y="676"/>
                    </a:lnTo>
                    <a:lnTo>
                      <a:pt x="106" y="455"/>
                    </a:lnTo>
                    <a:lnTo>
                      <a:pt x="137" y="229"/>
                    </a:lnTo>
                    <a:lnTo>
                      <a:pt x="173" y="0"/>
                    </a:lnTo>
                    <a:lnTo>
                      <a:pt x="198" y="7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78" name="Freeform 321"/>
              <p:cNvSpPr>
                <a:spLocks/>
              </p:cNvSpPr>
              <p:nvPr/>
            </p:nvSpPr>
            <p:spPr bwMode="auto">
              <a:xfrm>
                <a:off x="4466" y="2209"/>
                <a:ext cx="101" cy="868"/>
              </a:xfrm>
              <a:custGeom>
                <a:avLst/>
                <a:gdLst>
                  <a:gd name="T0" fmla="*/ 0 w 203"/>
                  <a:gd name="T1" fmla="*/ 1 h 1736"/>
                  <a:gd name="T2" fmla="*/ 0 w 203"/>
                  <a:gd name="T3" fmla="*/ 1 h 1736"/>
                  <a:gd name="T4" fmla="*/ 0 w 203"/>
                  <a:gd name="T5" fmla="*/ 1 h 1736"/>
                  <a:gd name="T6" fmla="*/ 0 w 203"/>
                  <a:gd name="T7" fmla="*/ 1 h 1736"/>
                  <a:gd name="T8" fmla="*/ 0 w 203"/>
                  <a:gd name="T9" fmla="*/ 1 h 1736"/>
                  <a:gd name="T10" fmla="*/ 0 w 203"/>
                  <a:gd name="T11" fmla="*/ 1 h 1736"/>
                  <a:gd name="T12" fmla="*/ 0 w 203"/>
                  <a:gd name="T13" fmla="*/ 2 h 1736"/>
                  <a:gd name="T14" fmla="*/ 0 w 203"/>
                  <a:gd name="T15" fmla="*/ 2 h 1736"/>
                  <a:gd name="T16" fmla="*/ 0 w 203"/>
                  <a:gd name="T17" fmla="*/ 2 h 1736"/>
                  <a:gd name="T18" fmla="*/ 0 w 203"/>
                  <a:gd name="T19" fmla="*/ 2 h 1736"/>
                  <a:gd name="T20" fmla="*/ 0 w 203"/>
                  <a:gd name="T21" fmla="*/ 2 h 1736"/>
                  <a:gd name="T22" fmla="*/ 0 w 203"/>
                  <a:gd name="T23" fmla="*/ 2 h 1736"/>
                  <a:gd name="T24" fmla="*/ 0 w 203"/>
                  <a:gd name="T25" fmla="*/ 2 h 1736"/>
                  <a:gd name="T26" fmla="*/ 0 w 203"/>
                  <a:gd name="T27" fmla="*/ 2 h 1736"/>
                  <a:gd name="T28" fmla="*/ 0 w 203"/>
                  <a:gd name="T29" fmla="*/ 2 h 1736"/>
                  <a:gd name="T30" fmla="*/ 0 w 203"/>
                  <a:gd name="T31" fmla="*/ 2 h 1736"/>
                  <a:gd name="T32" fmla="*/ 0 w 203"/>
                  <a:gd name="T33" fmla="*/ 2 h 1736"/>
                  <a:gd name="T34" fmla="*/ 0 w 203"/>
                  <a:gd name="T35" fmla="*/ 2 h 1736"/>
                  <a:gd name="T36" fmla="*/ 0 w 203"/>
                  <a:gd name="T37" fmla="*/ 2 h 1736"/>
                  <a:gd name="T38" fmla="*/ 0 w 203"/>
                  <a:gd name="T39" fmla="*/ 2 h 1736"/>
                  <a:gd name="T40" fmla="*/ 0 w 203"/>
                  <a:gd name="T41" fmla="*/ 1 h 1736"/>
                  <a:gd name="T42" fmla="*/ 0 w 203"/>
                  <a:gd name="T43" fmla="*/ 1 h 1736"/>
                  <a:gd name="T44" fmla="*/ 0 w 203"/>
                  <a:gd name="T45" fmla="*/ 1 h 1736"/>
                  <a:gd name="T46" fmla="*/ 0 w 203"/>
                  <a:gd name="T47" fmla="*/ 1 h 1736"/>
                  <a:gd name="T48" fmla="*/ 0 w 203"/>
                  <a:gd name="T49" fmla="*/ 0 h 1736"/>
                  <a:gd name="T50" fmla="*/ 0 w 203"/>
                  <a:gd name="T51" fmla="*/ 1 h 1736"/>
                  <a:gd name="T52" fmla="*/ 0 w 203"/>
                  <a:gd name="T53" fmla="*/ 1 h 1736"/>
                  <a:gd name="T54" fmla="*/ 0 w 203"/>
                  <a:gd name="T55" fmla="*/ 1 h 1736"/>
                  <a:gd name="T56" fmla="*/ 0 w 203"/>
                  <a:gd name="T57" fmla="*/ 1 h 17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03"/>
                  <a:gd name="T88" fmla="*/ 0 h 1736"/>
                  <a:gd name="T89" fmla="*/ 203 w 203"/>
                  <a:gd name="T90" fmla="*/ 1736 h 17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03" h="1736">
                    <a:moveTo>
                      <a:pt x="203" y="70"/>
                    </a:moveTo>
                    <a:lnTo>
                      <a:pt x="176" y="228"/>
                    </a:lnTo>
                    <a:lnTo>
                      <a:pt x="152" y="402"/>
                    </a:lnTo>
                    <a:lnTo>
                      <a:pt x="128" y="592"/>
                    </a:lnTo>
                    <a:lnTo>
                      <a:pt x="108" y="794"/>
                    </a:lnTo>
                    <a:lnTo>
                      <a:pt x="88" y="1010"/>
                    </a:lnTo>
                    <a:lnTo>
                      <a:pt x="72" y="1236"/>
                    </a:lnTo>
                    <a:lnTo>
                      <a:pt x="58" y="1470"/>
                    </a:lnTo>
                    <a:lnTo>
                      <a:pt x="49" y="1710"/>
                    </a:lnTo>
                    <a:lnTo>
                      <a:pt x="43" y="1714"/>
                    </a:lnTo>
                    <a:lnTo>
                      <a:pt x="38" y="1717"/>
                    </a:lnTo>
                    <a:lnTo>
                      <a:pt x="32" y="1720"/>
                    </a:lnTo>
                    <a:lnTo>
                      <a:pt x="26" y="1723"/>
                    </a:lnTo>
                    <a:lnTo>
                      <a:pt x="18" y="1727"/>
                    </a:lnTo>
                    <a:lnTo>
                      <a:pt x="12" y="1730"/>
                    </a:lnTo>
                    <a:lnTo>
                      <a:pt x="6" y="1733"/>
                    </a:lnTo>
                    <a:lnTo>
                      <a:pt x="0" y="1736"/>
                    </a:lnTo>
                    <a:lnTo>
                      <a:pt x="5" y="1514"/>
                    </a:lnTo>
                    <a:lnTo>
                      <a:pt x="15" y="1295"/>
                    </a:lnTo>
                    <a:lnTo>
                      <a:pt x="33" y="1079"/>
                    </a:lnTo>
                    <a:lnTo>
                      <a:pt x="55" y="864"/>
                    </a:lnTo>
                    <a:lnTo>
                      <a:pt x="82" y="650"/>
                    </a:lnTo>
                    <a:lnTo>
                      <a:pt x="114" y="436"/>
                    </a:lnTo>
                    <a:lnTo>
                      <a:pt x="146" y="220"/>
                    </a:lnTo>
                    <a:lnTo>
                      <a:pt x="181" y="0"/>
                    </a:lnTo>
                    <a:lnTo>
                      <a:pt x="187" y="18"/>
                    </a:lnTo>
                    <a:lnTo>
                      <a:pt x="193" y="35"/>
                    </a:lnTo>
                    <a:lnTo>
                      <a:pt x="197" y="52"/>
                    </a:lnTo>
                    <a:lnTo>
                      <a:pt x="203" y="70"/>
                    </a:lnTo>
                    <a:close/>
                  </a:path>
                </a:pathLst>
              </a:custGeom>
              <a:solidFill>
                <a:srgbClr val="0033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79" name="Freeform 322"/>
              <p:cNvSpPr>
                <a:spLocks/>
              </p:cNvSpPr>
              <p:nvPr/>
            </p:nvSpPr>
            <p:spPr bwMode="auto">
              <a:xfrm>
                <a:off x="4470" y="2213"/>
                <a:ext cx="100" cy="861"/>
              </a:xfrm>
              <a:custGeom>
                <a:avLst/>
                <a:gdLst>
                  <a:gd name="T0" fmla="*/ 1 w 200"/>
                  <a:gd name="T1" fmla="*/ 1 h 1722"/>
                  <a:gd name="T2" fmla="*/ 1 w 200"/>
                  <a:gd name="T3" fmla="*/ 1 h 1722"/>
                  <a:gd name="T4" fmla="*/ 1 w 200"/>
                  <a:gd name="T5" fmla="*/ 1 h 1722"/>
                  <a:gd name="T6" fmla="*/ 1 w 200"/>
                  <a:gd name="T7" fmla="*/ 1 h 1722"/>
                  <a:gd name="T8" fmla="*/ 1 w 200"/>
                  <a:gd name="T9" fmla="*/ 1 h 1722"/>
                  <a:gd name="T10" fmla="*/ 1 w 200"/>
                  <a:gd name="T11" fmla="*/ 1 h 1722"/>
                  <a:gd name="T12" fmla="*/ 1 w 200"/>
                  <a:gd name="T13" fmla="*/ 2 h 1722"/>
                  <a:gd name="T14" fmla="*/ 1 w 200"/>
                  <a:gd name="T15" fmla="*/ 2 h 1722"/>
                  <a:gd name="T16" fmla="*/ 1 w 200"/>
                  <a:gd name="T17" fmla="*/ 2 h 1722"/>
                  <a:gd name="T18" fmla="*/ 1 w 200"/>
                  <a:gd name="T19" fmla="*/ 2 h 1722"/>
                  <a:gd name="T20" fmla="*/ 1 w 200"/>
                  <a:gd name="T21" fmla="*/ 2 h 1722"/>
                  <a:gd name="T22" fmla="*/ 1 w 200"/>
                  <a:gd name="T23" fmla="*/ 2 h 1722"/>
                  <a:gd name="T24" fmla="*/ 1 w 200"/>
                  <a:gd name="T25" fmla="*/ 2 h 1722"/>
                  <a:gd name="T26" fmla="*/ 1 w 200"/>
                  <a:gd name="T27" fmla="*/ 2 h 1722"/>
                  <a:gd name="T28" fmla="*/ 1 w 200"/>
                  <a:gd name="T29" fmla="*/ 2 h 1722"/>
                  <a:gd name="T30" fmla="*/ 1 w 200"/>
                  <a:gd name="T31" fmla="*/ 2 h 1722"/>
                  <a:gd name="T32" fmla="*/ 0 w 200"/>
                  <a:gd name="T33" fmla="*/ 2 h 1722"/>
                  <a:gd name="T34" fmla="*/ 1 w 200"/>
                  <a:gd name="T35" fmla="*/ 2 h 1722"/>
                  <a:gd name="T36" fmla="*/ 1 w 200"/>
                  <a:gd name="T37" fmla="*/ 2 h 1722"/>
                  <a:gd name="T38" fmla="*/ 1 w 200"/>
                  <a:gd name="T39" fmla="*/ 2 h 1722"/>
                  <a:gd name="T40" fmla="*/ 1 w 200"/>
                  <a:gd name="T41" fmla="*/ 1 h 1722"/>
                  <a:gd name="T42" fmla="*/ 1 w 200"/>
                  <a:gd name="T43" fmla="*/ 1 h 1722"/>
                  <a:gd name="T44" fmla="*/ 1 w 200"/>
                  <a:gd name="T45" fmla="*/ 1 h 1722"/>
                  <a:gd name="T46" fmla="*/ 1 w 200"/>
                  <a:gd name="T47" fmla="*/ 1 h 1722"/>
                  <a:gd name="T48" fmla="*/ 1 w 200"/>
                  <a:gd name="T49" fmla="*/ 0 h 1722"/>
                  <a:gd name="T50" fmla="*/ 1 w 200"/>
                  <a:gd name="T51" fmla="*/ 1 h 1722"/>
                  <a:gd name="T52" fmla="*/ 1 w 200"/>
                  <a:gd name="T53" fmla="*/ 1 h 1722"/>
                  <a:gd name="T54" fmla="*/ 1 w 200"/>
                  <a:gd name="T55" fmla="*/ 1 h 1722"/>
                  <a:gd name="T56" fmla="*/ 1 w 200"/>
                  <a:gd name="T57" fmla="*/ 1 h 172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00"/>
                  <a:gd name="T88" fmla="*/ 0 h 1722"/>
                  <a:gd name="T89" fmla="*/ 200 w 200"/>
                  <a:gd name="T90" fmla="*/ 1722 h 172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00" h="1722">
                    <a:moveTo>
                      <a:pt x="200" y="66"/>
                    </a:moveTo>
                    <a:lnTo>
                      <a:pt x="173" y="225"/>
                    </a:lnTo>
                    <a:lnTo>
                      <a:pt x="148" y="401"/>
                    </a:lnTo>
                    <a:lnTo>
                      <a:pt x="125" y="589"/>
                    </a:lnTo>
                    <a:lnTo>
                      <a:pt x="103" y="790"/>
                    </a:lnTo>
                    <a:lnTo>
                      <a:pt x="85" y="1003"/>
                    </a:lnTo>
                    <a:lnTo>
                      <a:pt x="69" y="1227"/>
                    </a:lnTo>
                    <a:lnTo>
                      <a:pt x="55" y="1458"/>
                    </a:lnTo>
                    <a:lnTo>
                      <a:pt x="46" y="1698"/>
                    </a:lnTo>
                    <a:lnTo>
                      <a:pt x="40" y="1701"/>
                    </a:lnTo>
                    <a:lnTo>
                      <a:pt x="34" y="1705"/>
                    </a:lnTo>
                    <a:lnTo>
                      <a:pt x="29" y="1708"/>
                    </a:lnTo>
                    <a:lnTo>
                      <a:pt x="24" y="1709"/>
                    </a:lnTo>
                    <a:lnTo>
                      <a:pt x="18" y="1713"/>
                    </a:lnTo>
                    <a:lnTo>
                      <a:pt x="12" y="1716"/>
                    </a:lnTo>
                    <a:lnTo>
                      <a:pt x="6" y="1719"/>
                    </a:lnTo>
                    <a:lnTo>
                      <a:pt x="0" y="1722"/>
                    </a:lnTo>
                    <a:lnTo>
                      <a:pt x="5" y="1500"/>
                    </a:lnTo>
                    <a:lnTo>
                      <a:pt x="17" y="1282"/>
                    </a:lnTo>
                    <a:lnTo>
                      <a:pt x="33" y="1070"/>
                    </a:lnTo>
                    <a:lnTo>
                      <a:pt x="55" y="857"/>
                    </a:lnTo>
                    <a:lnTo>
                      <a:pt x="81" y="646"/>
                    </a:lnTo>
                    <a:lnTo>
                      <a:pt x="110" y="433"/>
                    </a:lnTo>
                    <a:lnTo>
                      <a:pt x="142" y="219"/>
                    </a:lnTo>
                    <a:lnTo>
                      <a:pt x="176" y="0"/>
                    </a:lnTo>
                    <a:lnTo>
                      <a:pt x="182" y="16"/>
                    </a:lnTo>
                    <a:lnTo>
                      <a:pt x="188" y="32"/>
                    </a:lnTo>
                    <a:lnTo>
                      <a:pt x="194" y="50"/>
                    </a:lnTo>
                    <a:lnTo>
                      <a:pt x="200" y="66"/>
                    </a:lnTo>
                    <a:close/>
                  </a:path>
                </a:pathLst>
              </a:custGeom>
              <a:solidFill>
                <a:srgbClr val="0035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80" name="Freeform 323"/>
              <p:cNvSpPr>
                <a:spLocks/>
              </p:cNvSpPr>
              <p:nvPr/>
            </p:nvSpPr>
            <p:spPr bwMode="auto">
              <a:xfrm>
                <a:off x="4475" y="2218"/>
                <a:ext cx="97" cy="854"/>
              </a:xfrm>
              <a:custGeom>
                <a:avLst/>
                <a:gdLst>
                  <a:gd name="T0" fmla="*/ 0 w 195"/>
                  <a:gd name="T1" fmla="*/ 0 h 1709"/>
                  <a:gd name="T2" fmla="*/ 0 w 195"/>
                  <a:gd name="T3" fmla="*/ 0 h 1709"/>
                  <a:gd name="T4" fmla="*/ 0 w 195"/>
                  <a:gd name="T5" fmla="*/ 0 h 1709"/>
                  <a:gd name="T6" fmla="*/ 0 w 195"/>
                  <a:gd name="T7" fmla="*/ 0 h 1709"/>
                  <a:gd name="T8" fmla="*/ 0 w 195"/>
                  <a:gd name="T9" fmla="*/ 0 h 1709"/>
                  <a:gd name="T10" fmla="*/ 0 w 195"/>
                  <a:gd name="T11" fmla="*/ 0 h 1709"/>
                  <a:gd name="T12" fmla="*/ 0 w 195"/>
                  <a:gd name="T13" fmla="*/ 1 h 1709"/>
                  <a:gd name="T14" fmla="*/ 0 w 195"/>
                  <a:gd name="T15" fmla="*/ 1 h 1709"/>
                  <a:gd name="T16" fmla="*/ 0 w 195"/>
                  <a:gd name="T17" fmla="*/ 1 h 1709"/>
                  <a:gd name="T18" fmla="*/ 0 w 195"/>
                  <a:gd name="T19" fmla="*/ 1 h 1709"/>
                  <a:gd name="T20" fmla="*/ 0 w 195"/>
                  <a:gd name="T21" fmla="*/ 1 h 1709"/>
                  <a:gd name="T22" fmla="*/ 0 w 195"/>
                  <a:gd name="T23" fmla="*/ 1 h 1709"/>
                  <a:gd name="T24" fmla="*/ 0 w 195"/>
                  <a:gd name="T25" fmla="*/ 1 h 1709"/>
                  <a:gd name="T26" fmla="*/ 0 w 195"/>
                  <a:gd name="T27" fmla="*/ 1 h 1709"/>
                  <a:gd name="T28" fmla="*/ 0 w 195"/>
                  <a:gd name="T29" fmla="*/ 1 h 1709"/>
                  <a:gd name="T30" fmla="*/ 0 w 195"/>
                  <a:gd name="T31" fmla="*/ 1 h 1709"/>
                  <a:gd name="T32" fmla="*/ 0 w 195"/>
                  <a:gd name="T33" fmla="*/ 0 h 1709"/>
                  <a:gd name="T34" fmla="*/ 0 w 195"/>
                  <a:gd name="T35" fmla="*/ 0 h 1709"/>
                  <a:gd name="T36" fmla="*/ 0 w 195"/>
                  <a:gd name="T37" fmla="*/ 0 h 1709"/>
                  <a:gd name="T38" fmla="*/ 0 w 195"/>
                  <a:gd name="T39" fmla="*/ 0 h 1709"/>
                  <a:gd name="T40" fmla="*/ 0 w 195"/>
                  <a:gd name="T41" fmla="*/ 0 h 1709"/>
                  <a:gd name="T42" fmla="*/ 0 w 195"/>
                  <a:gd name="T43" fmla="*/ 0 h 1709"/>
                  <a:gd name="T44" fmla="*/ 0 w 195"/>
                  <a:gd name="T45" fmla="*/ 0 h 1709"/>
                  <a:gd name="T46" fmla="*/ 0 w 195"/>
                  <a:gd name="T47" fmla="*/ 0 h 1709"/>
                  <a:gd name="T48" fmla="*/ 0 w 195"/>
                  <a:gd name="T49" fmla="*/ 0 h 170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5"/>
                  <a:gd name="T76" fmla="*/ 0 h 1709"/>
                  <a:gd name="T77" fmla="*/ 195 w 195"/>
                  <a:gd name="T78" fmla="*/ 1709 h 170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5" h="1709">
                    <a:moveTo>
                      <a:pt x="195" y="62"/>
                    </a:moveTo>
                    <a:lnTo>
                      <a:pt x="169" y="224"/>
                    </a:lnTo>
                    <a:lnTo>
                      <a:pt x="143" y="400"/>
                    </a:lnTo>
                    <a:lnTo>
                      <a:pt x="121" y="586"/>
                    </a:lnTo>
                    <a:lnTo>
                      <a:pt x="100" y="786"/>
                    </a:lnTo>
                    <a:lnTo>
                      <a:pt x="81" y="996"/>
                    </a:lnTo>
                    <a:lnTo>
                      <a:pt x="66" y="1217"/>
                    </a:lnTo>
                    <a:lnTo>
                      <a:pt x="52" y="1447"/>
                    </a:lnTo>
                    <a:lnTo>
                      <a:pt x="43" y="1686"/>
                    </a:lnTo>
                    <a:lnTo>
                      <a:pt x="33" y="1692"/>
                    </a:lnTo>
                    <a:lnTo>
                      <a:pt x="23" y="1697"/>
                    </a:lnTo>
                    <a:lnTo>
                      <a:pt x="11" y="1702"/>
                    </a:lnTo>
                    <a:lnTo>
                      <a:pt x="0" y="1709"/>
                    </a:lnTo>
                    <a:lnTo>
                      <a:pt x="5" y="1486"/>
                    </a:lnTo>
                    <a:lnTo>
                      <a:pt x="17" y="1272"/>
                    </a:lnTo>
                    <a:lnTo>
                      <a:pt x="33" y="1059"/>
                    </a:lnTo>
                    <a:lnTo>
                      <a:pt x="54" y="850"/>
                    </a:lnTo>
                    <a:lnTo>
                      <a:pt x="79" y="642"/>
                    </a:lnTo>
                    <a:lnTo>
                      <a:pt x="107" y="431"/>
                    </a:lnTo>
                    <a:lnTo>
                      <a:pt x="139" y="218"/>
                    </a:lnTo>
                    <a:lnTo>
                      <a:pt x="172" y="0"/>
                    </a:lnTo>
                    <a:lnTo>
                      <a:pt x="177" y="17"/>
                    </a:lnTo>
                    <a:lnTo>
                      <a:pt x="183" y="31"/>
                    </a:lnTo>
                    <a:lnTo>
                      <a:pt x="189" y="46"/>
                    </a:lnTo>
                    <a:lnTo>
                      <a:pt x="195" y="62"/>
                    </a:lnTo>
                    <a:close/>
                  </a:path>
                </a:pathLst>
              </a:custGeom>
              <a:solidFill>
                <a:srgbClr val="0035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81" name="Freeform 324"/>
              <p:cNvSpPr>
                <a:spLocks/>
              </p:cNvSpPr>
              <p:nvPr/>
            </p:nvSpPr>
            <p:spPr bwMode="auto">
              <a:xfrm>
                <a:off x="4479" y="2222"/>
                <a:ext cx="95" cy="847"/>
              </a:xfrm>
              <a:custGeom>
                <a:avLst/>
                <a:gdLst>
                  <a:gd name="T0" fmla="*/ 0 w 191"/>
                  <a:gd name="T1" fmla="*/ 0 h 1696"/>
                  <a:gd name="T2" fmla="*/ 0 w 191"/>
                  <a:gd name="T3" fmla="*/ 0 h 1696"/>
                  <a:gd name="T4" fmla="*/ 0 w 191"/>
                  <a:gd name="T5" fmla="*/ 0 h 1696"/>
                  <a:gd name="T6" fmla="*/ 0 w 191"/>
                  <a:gd name="T7" fmla="*/ 0 h 1696"/>
                  <a:gd name="T8" fmla="*/ 0 w 191"/>
                  <a:gd name="T9" fmla="*/ 0 h 1696"/>
                  <a:gd name="T10" fmla="*/ 0 w 191"/>
                  <a:gd name="T11" fmla="*/ 0 h 1696"/>
                  <a:gd name="T12" fmla="*/ 0 w 191"/>
                  <a:gd name="T13" fmla="*/ 1 h 1696"/>
                  <a:gd name="T14" fmla="*/ 0 w 191"/>
                  <a:gd name="T15" fmla="*/ 1 h 1696"/>
                  <a:gd name="T16" fmla="*/ 0 w 191"/>
                  <a:gd name="T17" fmla="*/ 1 h 1696"/>
                  <a:gd name="T18" fmla="*/ 0 w 191"/>
                  <a:gd name="T19" fmla="*/ 1 h 1696"/>
                  <a:gd name="T20" fmla="*/ 0 w 191"/>
                  <a:gd name="T21" fmla="*/ 1 h 1696"/>
                  <a:gd name="T22" fmla="*/ 0 w 191"/>
                  <a:gd name="T23" fmla="*/ 1 h 1696"/>
                  <a:gd name="T24" fmla="*/ 0 w 191"/>
                  <a:gd name="T25" fmla="*/ 1 h 1696"/>
                  <a:gd name="T26" fmla="*/ 0 w 191"/>
                  <a:gd name="T27" fmla="*/ 1 h 1696"/>
                  <a:gd name="T28" fmla="*/ 0 w 191"/>
                  <a:gd name="T29" fmla="*/ 1 h 1696"/>
                  <a:gd name="T30" fmla="*/ 0 w 191"/>
                  <a:gd name="T31" fmla="*/ 1 h 1696"/>
                  <a:gd name="T32" fmla="*/ 0 w 191"/>
                  <a:gd name="T33" fmla="*/ 0 h 1696"/>
                  <a:gd name="T34" fmla="*/ 0 w 191"/>
                  <a:gd name="T35" fmla="*/ 0 h 1696"/>
                  <a:gd name="T36" fmla="*/ 0 w 191"/>
                  <a:gd name="T37" fmla="*/ 0 h 1696"/>
                  <a:gd name="T38" fmla="*/ 0 w 191"/>
                  <a:gd name="T39" fmla="*/ 0 h 1696"/>
                  <a:gd name="T40" fmla="*/ 0 w 191"/>
                  <a:gd name="T41" fmla="*/ 0 h 1696"/>
                  <a:gd name="T42" fmla="*/ 0 w 191"/>
                  <a:gd name="T43" fmla="*/ 0 h 1696"/>
                  <a:gd name="T44" fmla="*/ 0 w 191"/>
                  <a:gd name="T45" fmla="*/ 0 h 1696"/>
                  <a:gd name="T46" fmla="*/ 0 w 191"/>
                  <a:gd name="T47" fmla="*/ 0 h 1696"/>
                  <a:gd name="T48" fmla="*/ 0 w 191"/>
                  <a:gd name="T49" fmla="*/ 0 h 169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1"/>
                  <a:gd name="T76" fmla="*/ 0 h 1696"/>
                  <a:gd name="T77" fmla="*/ 191 w 191"/>
                  <a:gd name="T78" fmla="*/ 1696 h 169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1" h="1696">
                    <a:moveTo>
                      <a:pt x="191" y="60"/>
                    </a:moveTo>
                    <a:lnTo>
                      <a:pt x="164" y="224"/>
                    </a:lnTo>
                    <a:lnTo>
                      <a:pt x="139" y="400"/>
                    </a:lnTo>
                    <a:lnTo>
                      <a:pt x="116" y="587"/>
                    </a:lnTo>
                    <a:lnTo>
                      <a:pt x="95" y="783"/>
                    </a:lnTo>
                    <a:lnTo>
                      <a:pt x="78" y="991"/>
                    </a:lnTo>
                    <a:lnTo>
                      <a:pt x="63" y="1209"/>
                    </a:lnTo>
                    <a:lnTo>
                      <a:pt x="51" y="1436"/>
                    </a:lnTo>
                    <a:lnTo>
                      <a:pt x="42" y="1675"/>
                    </a:lnTo>
                    <a:lnTo>
                      <a:pt x="31" y="1679"/>
                    </a:lnTo>
                    <a:lnTo>
                      <a:pt x="21" y="1684"/>
                    </a:lnTo>
                    <a:lnTo>
                      <a:pt x="11" y="1691"/>
                    </a:lnTo>
                    <a:lnTo>
                      <a:pt x="0" y="1696"/>
                    </a:lnTo>
                    <a:lnTo>
                      <a:pt x="6" y="1475"/>
                    </a:lnTo>
                    <a:lnTo>
                      <a:pt x="16" y="1261"/>
                    </a:lnTo>
                    <a:lnTo>
                      <a:pt x="33" y="1051"/>
                    </a:lnTo>
                    <a:lnTo>
                      <a:pt x="52" y="845"/>
                    </a:lnTo>
                    <a:lnTo>
                      <a:pt x="78" y="639"/>
                    </a:lnTo>
                    <a:lnTo>
                      <a:pt x="104" y="431"/>
                    </a:lnTo>
                    <a:lnTo>
                      <a:pt x="134" y="218"/>
                    </a:lnTo>
                    <a:lnTo>
                      <a:pt x="167" y="0"/>
                    </a:lnTo>
                    <a:lnTo>
                      <a:pt x="173" y="15"/>
                    </a:lnTo>
                    <a:lnTo>
                      <a:pt x="179" y="30"/>
                    </a:lnTo>
                    <a:lnTo>
                      <a:pt x="185" y="44"/>
                    </a:lnTo>
                    <a:lnTo>
                      <a:pt x="191" y="60"/>
                    </a:lnTo>
                    <a:close/>
                  </a:path>
                </a:pathLst>
              </a:custGeom>
              <a:solidFill>
                <a:srgbClr val="0C3A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82" name="Freeform 325"/>
              <p:cNvSpPr>
                <a:spLocks/>
              </p:cNvSpPr>
              <p:nvPr/>
            </p:nvSpPr>
            <p:spPr bwMode="auto">
              <a:xfrm>
                <a:off x="4484" y="2227"/>
                <a:ext cx="93" cy="840"/>
              </a:xfrm>
              <a:custGeom>
                <a:avLst/>
                <a:gdLst>
                  <a:gd name="T0" fmla="*/ 1 w 186"/>
                  <a:gd name="T1" fmla="*/ 0 h 1681"/>
                  <a:gd name="T2" fmla="*/ 1 w 186"/>
                  <a:gd name="T3" fmla="*/ 0 h 1681"/>
                  <a:gd name="T4" fmla="*/ 1 w 186"/>
                  <a:gd name="T5" fmla="*/ 0 h 1681"/>
                  <a:gd name="T6" fmla="*/ 1 w 186"/>
                  <a:gd name="T7" fmla="*/ 0 h 1681"/>
                  <a:gd name="T8" fmla="*/ 1 w 186"/>
                  <a:gd name="T9" fmla="*/ 0 h 1681"/>
                  <a:gd name="T10" fmla="*/ 1 w 186"/>
                  <a:gd name="T11" fmla="*/ 0 h 1681"/>
                  <a:gd name="T12" fmla="*/ 1 w 186"/>
                  <a:gd name="T13" fmla="*/ 1 h 1681"/>
                  <a:gd name="T14" fmla="*/ 1 w 186"/>
                  <a:gd name="T15" fmla="*/ 1 h 1681"/>
                  <a:gd name="T16" fmla="*/ 1 w 186"/>
                  <a:gd name="T17" fmla="*/ 1 h 1681"/>
                  <a:gd name="T18" fmla="*/ 1 w 186"/>
                  <a:gd name="T19" fmla="*/ 1 h 1681"/>
                  <a:gd name="T20" fmla="*/ 1 w 186"/>
                  <a:gd name="T21" fmla="*/ 1 h 1681"/>
                  <a:gd name="T22" fmla="*/ 1 w 186"/>
                  <a:gd name="T23" fmla="*/ 1 h 1681"/>
                  <a:gd name="T24" fmla="*/ 0 w 186"/>
                  <a:gd name="T25" fmla="*/ 1 h 1681"/>
                  <a:gd name="T26" fmla="*/ 1 w 186"/>
                  <a:gd name="T27" fmla="*/ 1 h 1681"/>
                  <a:gd name="T28" fmla="*/ 1 w 186"/>
                  <a:gd name="T29" fmla="*/ 1 h 1681"/>
                  <a:gd name="T30" fmla="*/ 1 w 186"/>
                  <a:gd name="T31" fmla="*/ 1 h 1681"/>
                  <a:gd name="T32" fmla="*/ 1 w 186"/>
                  <a:gd name="T33" fmla="*/ 0 h 1681"/>
                  <a:gd name="T34" fmla="*/ 1 w 186"/>
                  <a:gd name="T35" fmla="*/ 0 h 1681"/>
                  <a:gd name="T36" fmla="*/ 1 w 186"/>
                  <a:gd name="T37" fmla="*/ 0 h 1681"/>
                  <a:gd name="T38" fmla="*/ 1 w 186"/>
                  <a:gd name="T39" fmla="*/ 0 h 1681"/>
                  <a:gd name="T40" fmla="*/ 1 w 186"/>
                  <a:gd name="T41" fmla="*/ 0 h 1681"/>
                  <a:gd name="T42" fmla="*/ 1 w 186"/>
                  <a:gd name="T43" fmla="*/ 0 h 1681"/>
                  <a:gd name="T44" fmla="*/ 1 w 186"/>
                  <a:gd name="T45" fmla="*/ 0 h 1681"/>
                  <a:gd name="T46" fmla="*/ 1 w 186"/>
                  <a:gd name="T47" fmla="*/ 0 h 1681"/>
                  <a:gd name="T48" fmla="*/ 1 w 186"/>
                  <a:gd name="T49" fmla="*/ 0 h 168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6"/>
                  <a:gd name="T76" fmla="*/ 0 h 1681"/>
                  <a:gd name="T77" fmla="*/ 186 w 186"/>
                  <a:gd name="T78" fmla="*/ 1681 h 168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6" h="1681">
                    <a:moveTo>
                      <a:pt x="186" y="55"/>
                    </a:moveTo>
                    <a:lnTo>
                      <a:pt x="159" y="223"/>
                    </a:lnTo>
                    <a:lnTo>
                      <a:pt x="136" y="398"/>
                    </a:lnTo>
                    <a:lnTo>
                      <a:pt x="112" y="583"/>
                    </a:lnTo>
                    <a:lnTo>
                      <a:pt x="92" y="778"/>
                    </a:lnTo>
                    <a:lnTo>
                      <a:pt x="75" y="983"/>
                    </a:lnTo>
                    <a:lnTo>
                      <a:pt x="60" y="1199"/>
                    </a:lnTo>
                    <a:lnTo>
                      <a:pt x="48" y="1424"/>
                    </a:lnTo>
                    <a:lnTo>
                      <a:pt x="39" y="1661"/>
                    </a:lnTo>
                    <a:lnTo>
                      <a:pt x="28" y="1666"/>
                    </a:lnTo>
                    <a:lnTo>
                      <a:pt x="19" y="1671"/>
                    </a:lnTo>
                    <a:lnTo>
                      <a:pt x="10" y="1676"/>
                    </a:lnTo>
                    <a:lnTo>
                      <a:pt x="0" y="1681"/>
                    </a:lnTo>
                    <a:lnTo>
                      <a:pt x="6" y="1460"/>
                    </a:lnTo>
                    <a:lnTo>
                      <a:pt x="16" y="1249"/>
                    </a:lnTo>
                    <a:lnTo>
                      <a:pt x="31" y="1041"/>
                    </a:lnTo>
                    <a:lnTo>
                      <a:pt x="52" y="836"/>
                    </a:lnTo>
                    <a:lnTo>
                      <a:pt x="75" y="633"/>
                    </a:lnTo>
                    <a:lnTo>
                      <a:pt x="101" y="427"/>
                    </a:lnTo>
                    <a:lnTo>
                      <a:pt x="131" y="218"/>
                    </a:lnTo>
                    <a:lnTo>
                      <a:pt x="162" y="0"/>
                    </a:lnTo>
                    <a:lnTo>
                      <a:pt x="168" y="13"/>
                    </a:lnTo>
                    <a:lnTo>
                      <a:pt x="174" y="28"/>
                    </a:lnTo>
                    <a:lnTo>
                      <a:pt x="180" y="41"/>
                    </a:lnTo>
                    <a:lnTo>
                      <a:pt x="186" y="55"/>
                    </a:lnTo>
                    <a:close/>
                  </a:path>
                </a:pathLst>
              </a:custGeom>
              <a:solidFill>
                <a:srgbClr val="1C3A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83" name="Freeform 326"/>
              <p:cNvSpPr>
                <a:spLocks/>
              </p:cNvSpPr>
              <p:nvPr/>
            </p:nvSpPr>
            <p:spPr bwMode="auto">
              <a:xfrm>
                <a:off x="4488" y="2231"/>
                <a:ext cx="91" cy="833"/>
              </a:xfrm>
              <a:custGeom>
                <a:avLst/>
                <a:gdLst>
                  <a:gd name="T0" fmla="*/ 1 w 182"/>
                  <a:gd name="T1" fmla="*/ 0 h 1668"/>
                  <a:gd name="T2" fmla="*/ 1 w 182"/>
                  <a:gd name="T3" fmla="*/ 0 h 1668"/>
                  <a:gd name="T4" fmla="*/ 1 w 182"/>
                  <a:gd name="T5" fmla="*/ 0 h 1668"/>
                  <a:gd name="T6" fmla="*/ 1 w 182"/>
                  <a:gd name="T7" fmla="*/ 0 h 1668"/>
                  <a:gd name="T8" fmla="*/ 1 w 182"/>
                  <a:gd name="T9" fmla="*/ 0 h 1668"/>
                  <a:gd name="T10" fmla="*/ 1 w 182"/>
                  <a:gd name="T11" fmla="*/ 0 h 1668"/>
                  <a:gd name="T12" fmla="*/ 1 w 182"/>
                  <a:gd name="T13" fmla="*/ 1 h 1668"/>
                  <a:gd name="T14" fmla="*/ 1 w 182"/>
                  <a:gd name="T15" fmla="*/ 1 h 1668"/>
                  <a:gd name="T16" fmla="*/ 1 w 182"/>
                  <a:gd name="T17" fmla="*/ 1 h 1668"/>
                  <a:gd name="T18" fmla="*/ 1 w 182"/>
                  <a:gd name="T19" fmla="*/ 1 h 1668"/>
                  <a:gd name="T20" fmla="*/ 1 w 182"/>
                  <a:gd name="T21" fmla="*/ 1 h 1668"/>
                  <a:gd name="T22" fmla="*/ 1 w 182"/>
                  <a:gd name="T23" fmla="*/ 1 h 1668"/>
                  <a:gd name="T24" fmla="*/ 0 w 182"/>
                  <a:gd name="T25" fmla="*/ 1 h 1668"/>
                  <a:gd name="T26" fmla="*/ 1 w 182"/>
                  <a:gd name="T27" fmla="*/ 1 h 1668"/>
                  <a:gd name="T28" fmla="*/ 1 w 182"/>
                  <a:gd name="T29" fmla="*/ 1 h 1668"/>
                  <a:gd name="T30" fmla="*/ 1 w 182"/>
                  <a:gd name="T31" fmla="*/ 1 h 1668"/>
                  <a:gd name="T32" fmla="*/ 1 w 182"/>
                  <a:gd name="T33" fmla="*/ 0 h 1668"/>
                  <a:gd name="T34" fmla="*/ 1 w 182"/>
                  <a:gd name="T35" fmla="*/ 0 h 1668"/>
                  <a:gd name="T36" fmla="*/ 1 w 182"/>
                  <a:gd name="T37" fmla="*/ 0 h 1668"/>
                  <a:gd name="T38" fmla="*/ 1 w 182"/>
                  <a:gd name="T39" fmla="*/ 0 h 1668"/>
                  <a:gd name="T40" fmla="*/ 1 w 182"/>
                  <a:gd name="T41" fmla="*/ 0 h 1668"/>
                  <a:gd name="T42" fmla="*/ 1 w 182"/>
                  <a:gd name="T43" fmla="*/ 0 h 1668"/>
                  <a:gd name="T44" fmla="*/ 1 w 182"/>
                  <a:gd name="T45" fmla="*/ 0 h 1668"/>
                  <a:gd name="T46" fmla="*/ 1 w 182"/>
                  <a:gd name="T47" fmla="*/ 0 h 1668"/>
                  <a:gd name="T48" fmla="*/ 1 w 182"/>
                  <a:gd name="T49" fmla="*/ 0 h 166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2"/>
                  <a:gd name="T76" fmla="*/ 0 h 1668"/>
                  <a:gd name="T77" fmla="*/ 182 w 182"/>
                  <a:gd name="T78" fmla="*/ 1668 h 166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2" h="1668">
                    <a:moveTo>
                      <a:pt x="182" y="52"/>
                    </a:moveTo>
                    <a:lnTo>
                      <a:pt x="155" y="221"/>
                    </a:lnTo>
                    <a:lnTo>
                      <a:pt x="131" y="398"/>
                    </a:lnTo>
                    <a:lnTo>
                      <a:pt x="107" y="582"/>
                    </a:lnTo>
                    <a:lnTo>
                      <a:pt x="88" y="775"/>
                    </a:lnTo>
                    <a:lnTo>
                      <a:pt x="70" y="978"/>
                    </a:lnTo>
                    <a:lnTo>
                      <a:pt x="55" y="1191"/>
                    </a:lnTo>
                    <a:lnTo>
                      <a:pt x="43" y="1415"/>
                    </a:lnTo>
                    <a:lnTo>
                      <a:pt x="36" y="1650"/>
                    </a:lnTo>
                    <a:lnTo>
                      <a:pt x="27" y="1655"/>
                    </a:lnTo>
                    <a:lnTo>
                      <a:pt x="18" y="1660"/>
                    </a:lnTo>
                    <a:lnTo>
                      <a:pt x="9" y="1665"/>
                    </a:lnTo>
                    <a:lnTo>
                      <a:pt x="0" y="1668"/>
                    </a:lnTo>
                    <a:lnTo>
                      <a:pt x="6" y="1449"/>
                    </a:lnTo>
                    <a:lnTo>
                      <a:pt x="16" y="1238"/>
                    </a:lnTo>
                    <a:lnTo>
                      <a:pt x="31" y="1033"/>
                    </a:lnTo>
                    <a:lnTo>
                      <a:pt x="51" y="832"/>
                    </a:lnTo>
                    <a:lnTo>
                      <a:pt x="73" y="630"/>
                    </a:lnTo>
                    <a:lnTo>
                      <a:pt x="100" y="426"/>
                    </a:lnTo>
                    <a:lnTo>
                      <a:pt x="128" y="218"/>
                    </a:lnTo>
                    <a:lnTo>
                      <a:pt x="158" y="0"/>
                    </a:lnTo>
                    <a:lnTo>
                      <a:pt x="164" y="13"/>
                    </a:lnTo>
                    <a:lnTo>
                      <a:pt x="170" y="26"/>
                    </a:lnTo>
                    <a:lnTo>
                      <a:pt x="176" y="39"/>
                    </a:lnTo>
                    <a:lnTo>
                      <a:pt x="182" y="52"/>
                    </a:lnTo>
                    <a:close/>
                  </a:path>
                </a:pathLst>
              </a:custGeom>
              <a:solidFill>
                <a:srgbClr val="2B3A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84" name="Freeform 327"/>
              <p:cNvSpPr>
                <a:spLocks/>
              </p:cNvSpPr>
              <p:nvPr/>
            </p:nvSpPr>
            <p:spPr bwMode="auto">
              <a:xfrm>
                <a:off x="4492" y="2236"/>
                <a:ext cx="89" cy="827"/>
              </a:xfrm>
              <a:custGeom>
                <a:avLst/>
                <a:gdLst>
                  <a:gd name="T0" fmla="*/ 1 w 177"/>
                  <a:gd name="T1" fmla="*/ 0 h 1655"/>
                  <a:gd name="T2" fmla="*/ 1 w 177"/>
                  <a:gd name="T3" fmla="*/ 0 h 1655"/>
                  <a:gd name="T4" fmla="*/ 1 w 177"/>
                  <a:gd name="T5" fmla="*/ 0 h 1655"/>
                  <a:gd name="T6" fmla="*/ 1 w 177"/>
                  <a:gd name="T7" fmla="*/ 0 h 1655"/>
                  <a:gd name="T8" fmla="*/ 1 w 177"/>
                  <a:gd name="T9" fmla="*/ 0 h 1655"/>
                  <a:gd name="T10" fmla="*/ 1 w 177"/>
                  <a:gd name="T11" fmla="*/ 0 h 1655"/>
                  <a:gd name="T12" fmla="*/ 1 w 177"/>
                  <a:gd name="T13" fmla="*/ 1 h 1655"/>
                  <a:gd name="T14" fmla="*/ 1 w 177"/>
                  <a:gd name="T15" fmla="*/ 1 h 1655"/>
                  <a:gd name="T16" fmla="*/ 1 w 177"/>
                  <a:gd name="T17" fmla="*/ 1 h 1655"/>
                  <a:gd name="T18" fmla="*/ 1 w 177"/>
                  <a:gd name="T19" fmla="*/ 1 h 1655"/>
                  <a:gd name="T20" fmla="*/ 1 w 177"/>
                  <a:gd name="T21" fmla="*/ 1 h 1655"/>
                  <a:gd name="T22" fmla="*/ 1 w 177"/>
                  <a:gd name="T23" fmla="*/ 1 h 1655"/>
                  <a:gd name="T24" fmla="*/ 0 w 177"/>
                  <a:gd name="T25" fmla="*/ 1 h 1655"/>
                  <a:gd name="T26" fmla="*/ 1 w 177"/>
                  <a:gd name="T27" fmla="*/ 1 h 1655"/>
                  <a:gd name="T28" fmla="*/ 1 w 177"/>
                  <a:gd name="T29" fmla="*/ 1 h 1655"/>
                  <a:gd name="T30" fmla="*/ 1 w 177"/>
                  <a:gd name="T31" fmla="*/ 0 h 1655"/>
                  <a:gd name="T32" fmla="*/ 1 w 177"/>
                  <a:gd name="T33" fmla="*/ 0 h 1655"/>
                  <a:gd name="T34" fmla="*/ 1 w 177"/>
                  <a:gd name="T35" fmla="*/ 0 h 1655"/>
                  <a:gd name="T36" fmla="*/ 1 w 177"/>
                  <a:gd name="T37" fmla="*/ 0 h 1655"/>
                  <a:gd name="T38" fmla="*/ 1 w 177"/>
                  <a:gd name="T39" fmla="*/ 0 h 1655"/>
                  <a:gd name="T40" fmla="*/ 1 w 177"/>
                  <a:gd name="T41" fmla="*/ 0 h 1655"/>
                  <a:gd name="T42" fmla="*/ 1 w 177"/>
                  <a:gd name="T43" fmla="*/ 0 h 1655"/>
                  <a:gd name="T44" fmla="*/ 1 w 177"/>
                  <a:gd name="T45" fmla="*/ 0 h 1655"/>
                  <a:gd name="T46" fmla="*/ 1 w 177"/>
                  <a:gd name="T47" fmla="*/ 0 h 1655"/>
                  <a:gd name="T48" fmla="*/ 1 w 177"/>
                  <a:gd name="T49" fmla="*/ 0 h 165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7"/>
                  <a:gd name="T76" fmla="*/ 0 h 1655"/>
                  <a:gd name="T77" fmla="*/ 177 w 177"/>
                  <a:gd name="T78" fmla="*/ 1655 h 165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7" h="1655">
                    <a:moveTo>
                      <a:pt x="177" y="47"/>
                    </a:moveTo>
                    <a:lnTo>
                      <a:pt x="150" y="219"/>
                    </a:lnTo>
                    <a:lnTo>
                      <a:pt x="127" y="396"/>
                    </a:lnTo>
                    <a:lnTo>
                      <a:pt x="104" y="578"/>
                    </a:lnTo>
                    <a:lnTo>
                      <a:pt x="83" y="770"/>
                    </a:lnTo>
                    <a:lnTo>
                      <a:pt x="67" y="969"/>
                    </a:lnTo>
                    <a:lnTo>
                      <a:pt x="52" y="1179"/>
                    </a:lnTo>
                    <a:lnTo>
                      <a:pt x="42" y="1401"/>
                    </a:lnTo>
                    <a:lnTo>
                      <a:pt x="34" y="1637"/>
                    </a:lnTo>
                    <a:lnTo>
                      <a:pt x="25" y="1642"/>
                    </a:lnTo>
                    <a:lnTo>
                      <a:pt x="18" y="1645"/>
                    </a:lnTo>
                    <a:lnTo>
                      <a:pt x="9" y="1650"/>
                    </a:lnTo>
                    <a:lnTo>
                      <a:pt x="0" y="1655"/>
                    </a:lnTo>
                    <a:lnTo>
                      <a:pt x="6" y="1435"/>
                    </a:lnTo>
                    <a:lnTo>
                      <a:pt x="16" y="1226"/>
                    </a:lnTo>
                    <a:lnTo>
                      <a:pt x="31" y="1023"/>
                    </a:lnTo>
                    <a:lnTo>
                      <a:pt x="51" y="823"/>
                    </a:lnTo>
                    <a:lnTo>
                      <a:pt x="71" y="624"/>
                    </a:lnTo>
                    <a:lnTo>
                      <a:pt x="97" y="422"/>
                    </a:lnTo>
                    <a:lnTo>
                      <a:pt x="124" y="216"/>
                    </a:lnTo>
                    <a:lnTo>
                      <a:pt x="153" y="0"/>
                    </a:lnTo>
                    <a:lnTo>
                      <a:pt x="159" y="11"/>
                    </a:lnTo>
                    <a:lnTo>
                      <a:pt x="165" y="23"/>
                    </a:lnTo>
                    <a:lnTo>
                      <a:pt x="171" y="36"/>
                    </a:lnTo>
                    <a:lnTo>
                      <a:pt x="177" y="47"/>
                    </a:lnTo>
                    <a:close/>
                  </a:path>
                </a:pathLst>
              </a:custGeom>
              <a:solidFill>
                <a:srgbClr val="3D3D0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85" name="Freeform 328"/>
              <p:cNvSpPr>
                <a:spLocks/>
              </p:cNvSpPr>
              <p:nvPr/>
            </p:nvSpPr>
            <p:spPr bwMode="auto">
              <a:xfrm>
                <a:off x="4497" y="2240"/>
                <a:ext cx="86" cy="820"/>
              </a:xfrm>
              <a:custGeom>
                <a:avLst/>
                <a:gdLst>
                  <a:gd name="T0" fmla="*/ 0 w 173"/>
                  <a:gd name="T1" fmla="*/ 0 h 1642"/>
                  <a:gd name="T2" fmla="*/ 0 w 173"/>
                  <a:gd name="T3" fmla="*/ 0 h 1642"/>
                  <a:gd name="T4" fmla="*/ 0 w 173"/>
                  <a:gd name="T5" fmla="*/ 0 h 1642"/>
                  <a:gd name="T6" fmla="*/ 0 w 173"/>
                  <a:gd name="T7" fmla="*/ 0 h 1642"/>
                  <a:gd name="T8" fmla="*/ 0 w 173"/>
                  <a:gd name="T9" fmla="*/ 0 h 1642"/>
                  <a:gd name="T10" fmla="*/ 0 w 173"/>
                  <a:gd name="T11" fmla="*/ 0 h 1642"/>
                  <a:gd name="T12" fmla="*/ 0 w 173"/>
                  <a:gd name="T13" fmla="*/ 1 h 1642"/>
                  <a:gd name="T14" fmla="*/ 0 w 173"/>
                  <a:gd name="T15" fmla="*/ 1 h 1642"/>
                  <a:gd name="T16" fmla="*/ 0 w 173"/>
                  <a:gd name="T17" fmla="*/ 1 h 1642"/>
                  <a:gd name="T18" fmla="*/ 0 w 173"/>
                  <a:gd name="T19" fmla="*/ 1 h 1642"/>
                  <a:gd name="T20" fmla="*/ 0 w 173"/>
                  <a:gd name="T21" fmla="*/ 1 h 1642"/>
                  <a:gd name="T22" fmla="*/ 0 w 173"/>
                  <a:gd name="T23" fmla="*/ 1 h 1642"/>
                  <a:gd name="T24" fmla="*/ 0 w 173"/>
                  <a:gd name="T25" fmla="*/ 1 h 1642"/>
                  <a:gd name="T26" fmla="*/ 0 w 173"/>
                  <a:gd name="T27" fmla="*/ 1 h 1642"/>
                  <a:gd name="T28" fmla="*/ 0 w 173"/>
                  <a:gd name="T29" fmla="*/ 1 h 1642"/>
                  <a:gd name="T30" fmla="*/ 0 w 173"/>
                  <a:gd name="T31" fmla="*/ 0 h 1642"/>
                  <a:gd name="T32" fmla="*/ 0 w 173"/>
                  <a:gd name="T33" fmla="*/ 0 h 1642"/>
                  <a:gd name="T34" fmla="*/ 0 w 173"/>
                  <a:gd name="T35" fmla="*/ 0 h 1642"/>
                  <a:gd name="T36" fmla="*/ 0 w 173"/>
                  <a:gd name="T37" fmla="*/ 0 h 1642"/>
                  <a:gd name="T38" fmla="*/ 0 w 173"/>
                  <a:gd name="T39" fmla="*/ 0 h 1642"/>
                  <a:gd name="T40" fmla="*/ 0 w 173"/>
                  <a:gd name="T41" fmla="*/ 0 h 1642"/>
                  <a:gd name="T42" fmla="*/ 0 w 173"/>
                  <a:gd name="T43" fmla="*/ 0 h 1642"/>
                  <a:gd name="T44" fmla="*/ 0 w 173"/>
                  <a:gd name="T45" fmla="*/ 0 h 1642"/>
                  <a:gd name="T46" fmla="*/ 0 w 173"/>
                  <a:gd name="T47" fmla="*/ 0 h 1642"/>
                  <a:gd name="T48" fmla="*/ 0 w 173"/>
                  <a:gd name="T49" fmla="*/ 0 h 16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3"/>
                  <a:gd name="T76" fmla="*/ 0 h 1642"/>
                  <a:gd name="T77" fmla="*/ 173 w 173"/>
                  <a:gd name="T78" fmla="*/ 1642 h 164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3" h="1642">
                    <a:moveTo>
                      <a:pt x="173" y="44"/>
                    </a:moveTo>
                    <a:lnTo>
                      <a:pt x="146" y="219"/>
                    </a:lnTo>
                    <a:lnTo>
                      <a:pt x="121" y="396"/>
                    </a:lnTo>
                    <a:lnTo>
                      <a:pt x="100" y="578"/>
                    </a:lnTo>
                    <a:lnTo>
                      <a:pt x="80" y="767"/>
                    </a:lnTo>
                    <a:lnTo>
                      <a:pt x="62" y="963"/>
                    </a:lnTo>
                    <a:lnTo>
                      <a:pt x="49" y="1171"/>
                    </a:lnTo>
                    <a:lnTo>
                      <a:pt x="39" y="1392"/>
                    </a:lnTo>
                    <a:lnTo>
                      <a:pt x="31" y="1626"/>
                    </a:lnTo>
                    <a:lnTo>
                      <a:pt x="24" y="1629"/>
                    </a:lnTo>
                    <a:lnTo>
                      <a:pt x="16" y="1634"/>
                    </a:lnTo>
                    <a:lnTo>
                      <a:pt x="7" y="1639"/>
                    </a:lnTo>
                    <a:lnTo>
                      <a:pt x="0" y="1642"/>
                    </a:lnTo>
                    <a:lnTo>
                      <a:pt x="7" y="1423"/>
                    </a:lnTo>
                    <a:lnTo>
                      <a:pt x="18" y="1215"/>
                    </a:lnTo>
                    <a:lnTo>
                      <a:pt x="33" y="1013"/>
                    </a:lnTo>
                    <a:lnTo>
                      <a:pt x="51" y="817"/>
                    </a:lnTo>
                    <a:lnTo>
                      <a:pt x="70" y="620"/>
                    </a:lnTo>
                    <a:lnTo>
                      <a:pt x="94" y="421"/>
                    </a:lnTo>
                    <a:lnTo>
                      <a:pt x="121" y="214"/>
                    </a:lnTo>
                    <a:lnTo>
                      <a:pt x="149" y="0"/>
                    </a:lnTo>
                    <a:lnTo>
                      <a:pt x="155" y="12"/>
                    </a:lnTo>
                    <a:lnTo>
                      <a:pt x="161" y="21"/>
                    </a:lnTo>
                    <a:lnTo>
                      <a:pt x="167" y="33"/>
                    </a:lnTo>
                    <a:lnTo>
                      <a:pt x="173" y="44"/>
                    </a:lnTo>
                    <a:close/>
                  </a:path>
                </a:pathLst>
              </a:custGeom>
              <a:solidFill>
                <a:srgbClr val="4C3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86" name="Freeform 329"/>
              <p:cNvSpPr>
                <a:spLocks/>
              </p:cNvSpPr>
              <p:nvPr/>
            </p:nvSpPr>
            <p:spPr bwMode="auto">
              <a:xfrm>
                <a:off x="4501" y="2244"/>
                <a:ext cx="85" cy="814"/>
              </a:xfrm>
              <a:custGeom>
                <a:avLst/>
                <a:gdLst>
                  <a:gd name="T0" fmla="*/ 1 w 168"/>
                  <a:gd name="T1" fmla="*/ 0 h 1629"/>
                  <a:gd name="T2" fmla="*/ 1 w 168"/>
                  <a:gd name="T3" fmla="*/ 0 h 1629"/>
                  <a:gd name="T4" fmla="*/ 1 w 168"/>
                  <a:gd name="T5" fmla="*/ 0 h 1629"/>
                  <a:gd name="T6" fmla="*/ 1 w 168"/>
                  <a:gd name="T7" fmla="*/ 0 h 1629"/>
                  <a:gd name="T8" fmla="*/ 1 w 168"/>
                  <a:gd name="T9" fmla="*/ 0 h 1629"/>
                  <a:gd name="T10" fmla="*/ 1 w 168"/>
                  <a:gd name="T11" fmla="*/ 0 h 1629"/>
                  <a:gd name="T12" fmla="*/ 1 w 168"/>
                  <a:gd name="T13" fmla="*/ 1 h 1629"/>
                  <a:gd name="T14" fmla="*/ 1 w 168"/>
                  <a:gd name="T15" fmla="*/ 1 h 1629"/>
                  <a:gd name="T16" fmla="*/ 1 w 168"/>
                  <a:gd name="T17" fmla="*/ 1 h 1629"/>
                  <a:gd name="T18" fmla="*/ 1 w 168"/>
                  <a:gd name="T19" fmla="*/ 1 h 1629"/>
                  <a:gd name="T20" fmla="*/ 1 w 168"/>
                  <a:gd name="T21" fmla="*/ 1 h 1629"/>
                  <a:gd name="T22" fmla="*/ 1 w 168"/>
                  <a:gd name="T23" fmla="*/ 1 h 1629"/>
                  <a:gd name="T24" fmla="*/ 0 w 168"/>
                  <a:gd name="T25" fmla="*/ 1 h 1629"/>
                  <a:gd name="T26" fmla="*/ 1 w 168"/>
                  <a:gd name="T27" fmla="*/ 1 h 1629"/>
                  <a:gd name="T28" fmla="*/ 1 w 168"/>
                  <a:gd name="T29" fmla="*/ 1 h 1629"/>
                  <a:gd name="T30" fmla="*/ 1 w 168"/>
                  <a:gd name="T31" fmla="*/ 0 h 1629"/>
                  <a:gd name="T32" fmla="*/ 1 w 168"/>
                  <a:gd name="T33" fmla="*/ 0 h 1629"/>
                  <a:gd name="T34" fmla="*/ 1 w 168"/>
                  <a:gd name="T35" fmla="*/ 0 h 1629"/>
                  <a:gd name="T36" fmla="*/ 1 w 168"/>
                  <a:gd name="T37" fmla="*/ 0 h 1629"/>
                  <a:gd name="T38" fmla="*/ 1 w 168"/>
                  <a:gd name="T39" fmla="*/ 0 h 1629"/>
                  <a:gd name="T40" fmla="*/ 1 w 168"/>
                  <a:gd name="T41" fmla="*/ 0 h 1629"/>
                  <a:gd name="T42" fmla="*/ 1 w 168"/>
                  <a:gd name="T43" fmla="*/ 0 h 1629"/>
                  <a:gd name="T44" fmla="*/ 1 w 168"/>
                  <a:gd name="T45" fmla="*/ 0 h 1629"/>
                  <a:gd name="T46" fmla="*/ 1 w 168"/>
                  <a:gd name="T47" fmla="*/ 0 h 1629"/>
                  <a:gd name="T48" fmla="*/ 1 w 168"/>
                  <a:gd name="T49" fmla="*/ 0 h 16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8"/>
                  <a:gd name="T76" fmla="*/ 0 h 1629"/>
                  <a:gd name="T77" fmla="*/ 168 w 168"/>
                  <a:gd name="T78" fmla="*/ 1629 h 162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8" h="1629">
                    <a:moveTo>
                      <a:pt x="168" y="41"/>
                    </a:moveTo>
                    <a:lnTo>
                      <a:pt x="141" y="218"/>
                    </a:lnTo>
                    <a:lnTo>
                      <a:pt x="116" y="396"/>
                    </a:lnTo>
                    <a:lnTo>
                      <a:pt x="95" y="577"/>
                    </a:lnTo>
                    <a:lnTo>
                      <a:pt x="76" y="763"/>
                    </a:lnTo>
                    <a:lnTo>
                      <a:pt x="59" y="958"/>
                    </a:lnTo>
                    <a:lnTo>
                      <a:pt x="45" y="1163"/>
                    </a:lnTo>
                    <a:lnTo>
                      <a:pt x="36" y="1382"/>
                    </a:lnTo>
                    <a:lnTo>
                      <a:pt x="28" y="1616"/>
                    </a:lnTo>
                    <a:lnTo>
                      <a:pt x="21" y="1619"/>
                    </a:lnTo>
                    <a:lnTo>
                      <a:pt x="15" y="1622"/>
                    </a:lnTo>
                    <a:lnTo>
                      <a:pt x="7" y="1626"/>
                    </a:lnTo>
                    <a:lnTo>
                      <a:pt x="0" y="1629"/>
                    </a:lnTo>
                    <a:lnTo>
                      <a:pt x="7" y="1411"/>
                    </a:lnTo>
                    <a:lnTo>
                      <a:pt x="18" y="1204"/>
                    </a:lnTo>
                    <a:lnTo>
                      <a:pt x="31" y="1005"/>
                    </a:lnTo>
                    <a:lnTo>
                      <a:pt x="49" y="811"/>
                    </a:lnTo>
                    <a:lnTo>
                      <a:pt x="68" y="617"/>
                    </a:lnTo>
                    <a:lnTo>
                      <a:pt x="91" y="419"/>
                    </a:lnTo>
                    <a:lnTo>
                      <a:pt x="116" y="215"/>
                    </a:lnTo>
                    <a:lnTo>
                      <a:pt x="143" y="0"/>
                    </a:lnTo>
                    <a:lnTo>
                      <a:pt x="149" y="12"/>
                    </a:lnTo>
                    <a:lnTo>
                      <a:pt x="156" y="21"/>
                    </a:lnTo>
                    <a:lnTo>
                      <a:pt x="162" y="31"/>
                    </a:lnTo>
                    <a:lnTo>
                      <a:pt x="168" y="41"/>
                    </a:lnTo>
                    <a:close/>
                  </a:path>
                </a:pathLst>
              </a:custGeom>
              <a:solidFill>
                <a:srgbClr val="5B3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87" name="Freeform 330"/>
              <p:cNvSpPr>
                <a:spLocks/>
              </p:cNvSpPr>
              <p:nvPr/>
            </p:nvSpPr>
            <p:spPr bwMode="auto">
              <a:xfrm>
                <a:off x="4506" y="2248"/>
                <a:ext cx="82" cy="808"/>
              </a:xfrm>
              <a:custGeom>
                <a:avLst/>
                <a:gdLst>
                  <a:gd name="T0" fmla="*/ 1 w 164"/>
                  <a:gd name="T1" fmla="*/ 1 h 1614"/>
                  <a:gd name="T2" fmla="*/ 1 w 164"/>
                  <a:gd name="T3" fmla="*/ 1 h 1614"/>
                  <a:gd name="T4" fmla="*/ 1 w 164"/>
                  <a:gd name="T5" fmla="*/ 1 h 1614"/>
                  <a:gd name="T6" fmla="*/ 1 w 164"/>
                  <a:gd name="T7" fmla="*/ 1 h 1614"/>
                  <a:gd name="T8" fmla="*/ 1 w 164"/>
                  <a:gd name="T9" fmla="*/ 1 h 1614"/>
                  <a:gd name="T10" fmla="*/ 1 w 164"/>
                  <a:gd name="T11" fmla="*/ 1 h 1614"/>
                  <a:gd name="T12" fmla="*/ 1 w 164"/>
                  <a:gd name="T13" fmla="*/ 2 h 1614"/>
                  <a:gd name="T14" fmla="*/ 1 w 164"/>
                  <a:gd name="T15" fmla="*/ 2 h 1614"/>
                  <a:gd name="T16" fmla="*/ 1 w 164"/>
                  <a:gd name="T17" fmla="*/ 2 h 1614"/>
                  <a:gd name="T18" fmla="*/ 1 w 164"/>
                  <a:gd name="T19" fmla="*/ 2 h 1614"/>
                  <a:gd name="T20" fmla="*/ 1 w 164"/>
                  <a:gd name="T21" fmla="*/ 2 h 1614"/>
                  <a:gd name="T22" fmla="*/ 1 w 164"/>
                  <a:gd name="T23" fmla="*/ 2 h 1614"/>
                  <a:gd name="T24" fmla="*/ 0 w 164"/>
                  <a:gd name="T25" fmla="*/ 2 h 1614"/>
                  <a:gd name="T26" fmla="*/ 1 w 164"/>
                  <a:gd name="T27" fmla="*/ 2 h 1614"/>
                  <a:gd name="T28" fmla="*/ 1 w 164"/>
                  <a:gd name="T29" fmla="*/ 2 h 1614"/>
                  <a:gd name="T30" fmla="*/ 1 w 164"/>
                  <a:gd name="T31" fmla="*/ 1 h 1614"/>
                  <a:gd name="T32" fmla="*/ 1 w 164"/>
                  <a:gd name="T33" fmla="*/ 1 h 1614"/>
                  <a:gd name="T34" fmla="*/ 1 w 164"/>
                  <a:gd name="T35" fmla="*/ 1 h 1614"/>
                  <a:gd name="T36" fmla="*/ 1 w 164"/>
                  <a:gd name="T37" fmla="*/ 1 h 1614"/>
                  <a:gd name="T38" fmla="*/ 1 w 164"/>
                  <a:gd name="T39" fmla="*/ 1 h 1614"/>
                  <a:gd name="T40" fmla="*/ 1 w 164"/>
                  <a:gd name="T41" fmla="*/ 0 h 1614"/>
                  <a:gd name="T42" fmla="*/ 1 w 164"/>
                  <a:gd name="T43" fmla="*/ 1 h 1614"/>
                  <a:gd name="T44" fmla="*/ 1 w 164"/>
                  <a:gd name="T45" fmla="*/ 1 h 1614"/>
                  <a:gd name="T46" fmla="*/ 1 w 164"/>
                  <a:gd name="T47" fmla="*/ 1 h 1614"/>
                  <a:gd name="T48" fmla="*/ 1 w 164"/>
                  <a:gd name="T49" fmla="*/ 1 h 161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4"/>
                  <a:gd name="T76" fmla="*/ 0 h 1614"/>
                  <a:gd name="T77" fmla="*/ 164 w 164"/>
                  <a:gd name="T78" fmla="*/ 1614 h 161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4" h="1614">
                    <a:moveTo>
                      <a:pt x="164" y="37"/>
                    </a:moveTo>
                    <a:lnTo>
                      <a:pt x="137" y="216"/>
                    </a:lnTo>
                    <a:lnTo>
                      <a:pt x="113" y="395"/>
                    </a:lnTo>
                    <a:lnTo>
                      <a:pt x="91" y="573"/>
                    </a:lnTo>
                    <a:lnTo>
                      <a:pt x="71" y="758"/>
                    </a:lnTo>
                    <a:lnTo>
                      <a:pt x="55" y="950"/>
                    </a:lnTo>
                    <a:lnTo>
                      <a:pt x="43" y="1153"/>
                    </a:lnTo>
                    <a:lnTo>
                      <a:pt x="33" y="1369"/>
                    </a:lnTo>
                    <a:lnTo>
                      <a:pt x="27" y="1603"/>
                    </a:lnTo>
                    <a:lnTo>
                      <a:pt x="21" y="1606"/>
                    </a:lnTo>
                    <a:lnTo>
                      <a:pt x="13" y="1608"/>
                    </a:lnTo>
                    <a:lnTo>
                      <a:pt x="7" y="1611"/>
                    </a:lnTo>
                    <a:lnTo>
                      <a:pt x="0" y="1614"/>
                    </a:lnTo>
                    <a:lnTo>
                      <a:pt x="7" y="1396"/>
                    </a:lnTo>
                    <a:lnTo>
                      <a:pt x="18" y="1192"/>
                    </a:lnTo>
                    <a:lnTo>
                      <a:pt x="31" y="995"/>
                    </a:lnTo>
                    <a:lnTo>
                      <a:pt x="47" y="802"/>
                    </a:lnTo>
                    <a:lnTo>
                      <a:pt x="67" y="611"/>
                    </a:lnTo>
                    <a:lnTo>
                      <a:pt x="88" y="416"/>
                    </a:lnTo>
                    <a:lnTo>
                      <a:pt x="112" y="214"/>
                    </a:lnTo>
                    <a:lnTo>
                      <a:pt x="138" y="0"/>
                    </a:lnTo>
                    <a:lnTo>
                      <a:pt x="144" y="10"/>
                    </a:lnTo>
                    <a:lnTo>
                      <a:pt x="152" y="18"/>
                    </a:lnTo>
                    <a:lnTo>
                      <a:pt x="158" y="28"/>
                    </a:lnTo>
                    <a:lnTo>
                      <a:pt x="164" y="37"/>
                    </a:lnTo>
                    <a:close/>
                  </a:path>
                </a:pathLst>
              </a:custGeom>
              <a:solidFill>
                <a:srgbClr val="6B4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88" name="Freeform 331"/>
              <p:cNvSpPr>
                <a:spLocks/>
              </p:cNvSpPr>
              <p:nvPr/>
            </p:nvSpPr>
            <p:spPr bwMode="auto">
              <a:xfrm>
                <a:off x="4510" y="2253"/>
                <a:ext cx="81" cy="800"/>
              </a:xfrm>
              <a:custGeom>
                <a:avLst/>
                <a:gdLst>
                  <a:gd name="T0" fmla="*/ 1 w 161"/>
                  <a:gd name="T1" fmla="*/ 0 h 1601"/>
                  <a:gd name="T2" fmla="*/ 1 w 161"/>
                  <a:gd name="T3" fmla="*/ 0 h 1601"/>
                  <a:gd name="T4" fmla="*/ 1 w 161"/>
                  <a:gd name="T5" fmla="*/ 0 h 1601"/>
                  <a:gd name="T6" fmla="*/ 1 w 161"/>
                  <a:gd name="T7" fmla="*/ 0 h 1601"/>
                  <a:gd name="T8" fmla="*/ 1 w 161"/>
                  <a:gd name="T9" fmla="*/ 0 h 1601"/>
                  <a:gd name="T10" fmla="*/ 1 w 161"/>
                  <a:gd name="T11" fmla="*/ 0 h 1601"/>
                  <a:gd name="T12" fmla="*/ 1 w 161"/>
                  <a:gd name="T13" fmla="*/ 1 h 1601"/>
                  <a:gd name="T14" fmla="*/ 1 w 161"/>
                  <a:gd name="T15" fmla="*/ 1 h 1601"/>
                  <a:gd name="T16" fmla="*/ 1 w 161"/>
                  <a:gd name="T17" fmla="*/ 1 h 1601"/>
                  <a:gd name="T18" fmla="*/ 1 w 161"/>
                  <a:gd name="T19" fmla="*/ 1 h 1601"/>
                  <a:gd name="T20" fmla="*/ 1 w 161"/>
                  <a:gd name="T21" fmla="*/ 1 h 1601"/>
                  <a:gd name="T22" fmla="*/ 1 w 161"/>
                  <a:gd name="T23" fmla="*/ 1 h 1601"/>
                  <a:gd name="T24" fmla="*/ 0 w 161"/>
                  <a:gd name="T25" fmla="*/ 1 h 1601"/>
                  <a:gd name="T26" fmla="*/ 1 w 161"/>
                  <a:gd name="T27" fmla="*/ 1 h 1601"/>
                  <a:gd name="T28" fmla="*/ 1 w 161"/>
                  <a:gd name="T29" fmla="*/ 1 h 1601"/>
                  <a:gd name="T30" fmla="*/ 1 w 161"/>
                  <a:gd name="T31" fmla="*/ 0 h 1601"/>
                  <a:gd name="T32" fmla="*/ 1 w 161"/>
                  <a:gd name="T33" fmla="*/ 0 h 1601"/>
                  <a:gd name="T34" fmla="*/ 1 w 161"/>
                  <a:gd name="T35" fmla="*/ 0 h 1601"/>
                  <a:gd name="T36" fmla="*/ 1 w 161"/>
                  <a:gd name="T37" fmla="*/ 0 h 1601"/>
                  <a:gd name="T38" fmla="*/ 1 w 161"/>
                  <a:gd name="T39" fmla="*/ 0 h 1601"/>
                  <a:gd name="T40" fmla="*/ 1 w 161"/>
                  <a:gd name="T41" fmla="*/ 0 h 1601"/>
                  <a:gd name="T42" fmla="*/ 1 w 161"/>
                  <a:gd name="T43" fmla="*/ 0 h 1601"/>
                  <a:gd name="T44" fmla="*/ 1 w 161"/>
                  <a:gd name="T45" fmla="*/ 0 h 1601"/>
                  <a:gd name="T46" fmla="*/ 1 w 161"/>
                  <a:gd name="T47" fmla="*/ 0 h 1601"/>
                  <a:gd name="T48" fmla="*/ 1 w 161"/>
                  <a:gd name="T49" fmla="*/ 0 h 160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1"/>
                  <a:gd name="T76" fmla="*/ 0 h 1601"/>
                  <a:gd name="T77" fmla="*/ 161 w 161"/>
                  <a:gd name="T78" fmla="*/ 1601 h 160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1" h="1601">
                    <a:moveTo>
                      <a:pt x="161" y="34"/>
                    </a:moveTo>
                    <a:lnTo>
                      <a:pt x="134" y="216"/>
                    </a:lnTo>
                    <a:lnTo>
                      <a:pt x="108" y="395"/>
                    </a:lnTo>
                    <a:lnTo>
                      <a:pt x="88" y="572"/>
                    </a:lnTo>
                    <a:lnTo>
                      <a:pt x="68" y="754"/>
                    </a:lnTo>
                    <a:lnTo>
                      <a:pt x="52" y="944"/>
                    </a:lnTo>
                    <a:lnTo>
                      <a:pt x="40" y="1143"/>
                    </a:lnTo>
                    <a:lnTo>
                      <a:pt x="29" y="1359"/>
                    </a:lnTo>
                    <a:lnTo>
                      <a:pt x="24" y="1591"/>
                    </a:lnTo>
                    <a:lnTo>
                      <a:pt x="18" y="1593"/>
                    </a:lnTo>
                    <a:lnTo>
                      <a:pt x="12" y="1596"/>
                    </a:lnTo>
                    <a:lnTo>
                      <a:pt x="6" y="1598"/>
                    </a:lnTo>
                    <a:lnTo>
                      <a:pt x="0" y="1601"/>
                    </a:lnTo>
                    <a:lnTo>
                      <a:pt x="7" y="1384"/>
                    </a:lnTo>
                    <a:lnTo>
                      <a:pt x="18" y="1181"/>
                    </a:lnTo>
                    <a:lnTo>
                      <a:pt x="31" y="986"/>
                    </a:lnTo>
                    <a:lnTo>
                      <a:pt x="47" y="797"/>
                    </a:lnTo>
                    <a:lnTo>
                      <a:pt x="65" y="607"/>
                    </a:lnTo>
                    <a:lnTo>
                      <a:pt x="85" y="416"/>
                    </a:lnTo>
                    <a:lnTo>
                      <a:pt x="108" y="214"/>
                    </a:lnTo>
                    <a:lnTo>
                      <a:pt x="134" y="0"/>
                    </a:lnTo>
                    <a:lnTo>
                      <a:pt x="141" y="8"/>
                    </a:lnTo>
                    <a:lnTo>
                      <a:pt x="147" y="16"/>
                    </a:lnTo>
                    <a:lnTo>
                      <a:pt x="155" y="26"/>
                    </a:lnTo>
                    <a:lnTo>
                      <a:pt x="161" y="34"/>
                    </a:lnTo>
                    <a:close/>
                  </a:path>
                </a:pathLst>
              </a:custGeom>
              <a:solidFill>
                <a:srgbClr val="7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89" name="Freeform 332"/>
              <p:cNvSpPr>
                <a:spLocks/>
              </p:cNvSpPr>
              <p:nvPr/>
            </p:nvSpPr>
            <p:spPr bwMode="auto">
              <a:xfrm>
                <a:off x="4515" y="2257"/>
                <a:ext cx="78" cy="794"/>
              </a:xfrm>
              <a:custGeom>
                <a:avLst/>
                <a:gdLst>
                  <a:gd name="T0" fmla="*/ 1 w 156"/>
                  <a:gd name="T1" fmla="*/ 1 h 1586"/>
                  <a:gd name="T2" fmla="*/ 1 w 156"/>
                  <a:gd name="T3" fmla="*/ 1 h 1586"/>
                  <a:gd name="T4" fmla="*/ 1 w 156"/>
                  <a:gd name="T5" fmla="*/ 1 h 1586"/>
                  <a:gd name="T6" fmla="*/ 1 w 156"/>
                  <a:gd name="T7" fmla="*/ 1 h 1586"/>
                  <a:gd name="T8" fmla="*/ 1 w 156"/>
                  <a:gd name="T9" fmla="*/ 1 h 1586"/>
                  <a:gd name="T10" fmla="*/ 1 w 156"/>
                  <a:gd name="T11" fmla="*/ 1 h 1586"/>
                  <a:gd name="T12" fmla="*/ 1 w 156"/>
                  <a:gd name="T13" fmla="*/ 2 h 1586"/>
                  <a:gd name="T14" fmla="*/ 1 w 156"/>
                  <a:gd name="T15" fmla="*/ 2 h 1586"/>
                  <a:gd name="T16" fmla="*/ 1 w 156"/>
                  <a:gd name="T17" fmla="*/ 2 h 1586"/>
                  <a:gd name="T18" fmla="*/ 0 w 156"/>
                  <a:gd name="T19" fmla="*/ 2 h 1586"/>
                  <a:gd name="T20" fmla="*/ 1 w 156"/>
                  <a:gd name="T21" fmla="*/ 2 h 1586"/>
                  <a:gd name="T22" fmla="*/ 1 w 156"/>
                  <a:gd name="T23" fmla="*/ 2 h 1586"/>
                  <a:gd name="T24" fmla="*/ 1 w 156"/>
                  <a:gd name="T25" fmla="*/ 1 h 1586"/>
                  <a:gd name="T26" fmla="*/ 1 w 156"/>
                  <a:gd name="T27" fmla="*/ 1 h 1586"/>
                  <a:gd name="T28" fmla="*/ 1 w 156"/>
                  <a:gd name="T29" fmla="*/ 1 h 1586"/>
                  <a:gd name="T30" fmla="*/ 1 w 156"/>
                  <a:gd name="T31" fmla="*/ 1 h 1586"/>
                  <a:gd name="T32" fmla="*/ 1 w 156"/>
                  <a:gd name="T33" fmla="*/ 1 h 1586"/>
                  <a:gd name="T34" fmla="*/ 1 w 156"/>
                  <a:gd name="T35" fmla="*/ 0 h 1586"/>
                  <a:gd name="T36" fmla="*/ 1 w 156"/>
                  <a:gd name="T37" fmla="*/ 1 h 158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6"/>
                  <a:gd name="T58" fmla="*/ 0 h 1586"/>
                  <a:gd name="T59" fmla="*/ 156 w 156"/>
                  <a:gd name="T60" fmla="*/ 1586 h 158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6" h="1586">
                    <a:moveTo>
                      <a:pt x="156" y="29"/>
                    </a:moveTo>
                    <a:lnTo>
                      <a:pt x="129" y="214"/>
                    </a:lnTo>
                    <a:lnTo>
                      <a:pt x="104" y="393"/>
                    </a:lnTo>
                    <a:lnTo>
                      <a:pt x="83" y="570"/>
                    </a:lnTo>
                    <a:lnTo>
                      <a:pt x="64" y="750"/>
                    </a:lnTo>
                    <a:lnTo>
                      <a:pt x="47" y="937"/>
                    </a:lnTo>
                    <a:lnTo>
                      <a:pt x="35" y="1133"/>
                    </a:lnTo>
                    <a:lnTo>
                      <a:pt x="26" y="1346"/>
                    </a:lnTo>
                    <a:lnTo>
                      <a:pt x="20" y="1578"/>
                    </a:lnTo>
                    <a:lnTo>
                      <a:pt x="0" y="1586"/>
                    </a:lnTo>
                    <a:lnTo>
                      <a:pt x="9" y="1370"/>
                    </a:lnTo>
                    <a:lnTo>
                      <a:pt x="19" y="1167"/>
                    </a:lnTo>
                    <a:lnTo>
                      <a:pt x="31" y="976"/>
                    </a:lnTo>
                    <a:lnTo>
                      <a:pt x="46" y="789"/>
                    </a:lnTo>
                    <a:lnTo>
                      <a:pt x="64" y="602"/>
                    </a:lnTo>
                    <a:lnTo>
                      <a:pt x="83" y="412"/>
                    </a:lnTo>
                    <a:lnTo>
                      <a:pt x="105" y="213"/>
                    </a:lnTo>
                    <a:lnTo>
                      <a:pt x="129" y="0"/>
                    </a:lnTo>
                    <a:lnTo>
                      <a:pt x="156" y="29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90" name="Freeform 333"/>
              <p:cNvSpPr>
                <a:spLocks/>
              </p:cNvSpPr>
              <p:nvPr/>
            </p:nvSpPr>
            <p:spPr bwMode="auto">
              <a:xfrm>
                <a:off x="3874" y="2905"/>
                <a:ext cx="25" cy="44"/>
              </a:xfrm>
              <a:custGeom>
                <a:avLst/>
                <a:gdLst>
                  <a:gd name="T0" fmla="*/ 1 w 49"/>
                  <a:gd name="T1" fmla="*/ 0 h 87"/>
                  <a:gd name="T2" fmla="*/ 1 w 49"/>
                  <a:gd name="T3" fmla="*/ 1 h 87"/>
                  <a:gd name="T4" fmla="*/ 1 w 49"/>
                  <a:gd name="T5" fmla="*/ 1 h 87"/>
                  <a:gd name="T6" fmla="*/ 1 w 49"/>
                  <a:gd name="T7" fmla="*/ 1 h 87"/>
                  <a:gd name="T8" fmla="*/ 0 w 49"/>
                  <a:gd name="T9" fmla="*/ 1 h 87"/>
                  <a:gd name="T10" fmla="*/ 1 w 49"/>
                  <a:gd name="T11" fmla="*/ 1 h 87"/>
                  <a:gd name="T12" fmla="*/ 1 w 49"/>
                  <a:gd name="T13" fmla="*/ 1 h 87"/>
                  <a:gd name="T14" fmla="*/ 1 w 49"/>
                  <a:gd name="T15" fmla="*/ 1 h 87"/>
                  <a:gd name="T16" fmla="*/ 1 w 49"/>
                  <a:gd name="T17" fmla="*/ 1 h 87"/>
                  <a:gd name="T18" fmla="*/ 1 w 49"/>
                  <a:gd name="T19" fmla="*/ 1 h 87"/>
                  <a:gd name="T20" fmla="*/ 1 w 49"/>
                  <a:gd name="T21" fmla="*/ 1 h 87"/>
                  <a:gd name="T22" fmla="*/ 1 w 49"/>
                  <a:gd name="T23" fmla="*/ 1 h 87"/>
                  <a:gd name="T24" fmla="*/ 1 w 49"/>
                  <a:gd name="T25" fmla="*/ 1 h 87"/>
                  <a:gd name="T26" fmla="*/ 1 w 49"/>
                  <a:gd name="T27" fmla="*/ 1 h 87"/>
                  <a:gd name="T28" fmla="*/ 1 w 49"/>
                  <a:gd name="T29" fmla="*/ 1 h 87"/>
                  <a:gd name="T30" fmla="*/ 1 w 49"/>
                  <a:gd name="T31" fmla="*/ 1 h 87"/>
                  <a:gd name="T32" fmla="*/ 1 w 49"/>
                  <a:gd name="T33" fmla="*/ 0 h 8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87"/>
                  <a:gd name="T53" fmla="*/ 49 w 49"/>
                  <a:gd name="T54" fmla="*/ 87 h 8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87">
                    <a:moveTo>
                      <a:pt x="24" y="0"/>
                    </a:moveTo>
                    <a:lnTo>
                      <a:pt x="15" y="3"/>
                    </a:lnTo>
                    <a:lnTo>
                      <a:pt x="7" y="13"/>
                    </a:lnTo>
                    <a:lnTo>
                      <a:pt x="2" y="26"/>
                    </a:lnTo>
                    <a:lnTo>
                      <a:pt x="0" y="44"/>
                    </a:lnTo>
                    <a:lnTo>
                      <a:pt x="2" y="61"/>
                    </a:lnTo>
                    <a:lnTo>
                      <a:pt x="7" y="74"/>
                    </a:lnTo>
                    <a:lnTo>
                      <a:pt x="15" y="84"/>
                    </a:lnTo>
                    <a:lnTo>
                      <a:pt x="24" y="87"/>
                    </a:lnTo>
                    <a:lnTo>
                      <a:pt x="33" y="84"/>
                    </a:lnTo>
                    <a:lnTo>
                      <a:pt x="42" y="74"/>
                    </a:lnTo>
                    <a:lnTo>
                      <a:pt x="48" y="61"/>
                    </a:lnTo>
                    <a:lnTo>
                      <a:pt x="49" y="44"/>
                    </a:lnTo>
                    <a:lnTo>
                      <a:pt x="48" y="26"/>
                    </a:lnTo>
                    <a:lnTo>
                      <a:pt x="42" y="13"/>
                    </a:lnTo>
                    <a:lnTo>
                      <a:pt x="33" y="3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91" name="Freeform 334"/>
              <p:cNvSpPr>
                <a:spLocks/>
              </p:cNvSpPr>
              <p:nvPr/>
            </p:nvSpPr>
            <p:spPr bwMode="auto">
              <a:xfrm>
                <a:off x="4153" y="3040"/>
                <a:ext cx="43" cy="20"/>
              </a:xfrm>
              <a:custGeom>
                <a:avLst/>
                <a:gdLst>
                  <a:gd name="T0" fmla="*/ 0 w 87"/>
                  <a:gd name="T1" fmla="*/ 1 h 39"/>
                  <a:gd name="T2" fmla="*/ 0 w 87"/>
                  <a:gd name="T3" fmla="*/ 1 h 39"/>
                  <a:gd name="T4" fmla="*/ 0 w 87"/>
                  <a:gd name="T5" fmla="*/ 0 h 39"/>
                  <a:gd name="T6" fmla="*/ 0 w 87"/>
                  <a:gd name="T7" fmla="*/ 0 h 39"/>
                  <a:gd name="T8" fmla="*/ 0 w 87"/>
                  <a:gd name="T9" fmla="*/ 1 h 39"/>
                  <a:gd name="T10" fmla="*/ 0 w 87"/>
                  <a:gd name="T11" fmla="*/ 1 h 39"/>
                  <a:gd name="T12" fmla="*/ 0 w 87"/>
                  <a:gd name="T13" fmla="*/ 1 h 39"/>
                  <a:gd name="T14" fmla="*/ 0 w 87"/>
                  <a:gd name="T15" fmla="*/ 1 h 39"/>
                  <a:gd name="T16" fmla="*/ 0 w 87"/>
                  <a:gd name="T17" fmla="*/ 1 h 39"/>
                  <a:gd name="T18" fmla="*/ 0 w 87"/>
                  <a:gd name="T19" fmla="*/ 1 h 39"/>
                  <a:gd name="T20" fmla="*/ 0 w 87"/>
                  <a:gd name="T21" fmla="*/ 1 h 39"/>
                  <a:gd name="T22" fmla="*/ 0 w 87"/>
                  <a:gd name="T23" fmla="*/ 1 h 39"/>
                  <a:gd name="T24" fmla="*/ 0 w 87"/>
                  <a:gd name="T25" fmla="*/ 1 h 39"/>
                  <a:gd name="T26" fmla="*/ 0 w 87"/>
                  <a:gd name="T27" fmla="*/ 1 h 39"/>
                  <a:gd name="T28" fmla="*/ 0 w 87"/>
                  <a:gd name="T29" fmla="*/ 1 h 39"/>
                  <a:gd name="T30" fmla="*/ 0 w 87"/>
                  <a:gd name="T31" fmla="*/ 1 h 39"/>
                  <a:gd name="T32" fmla="*/ 0 w 87"/>
                  <a:gd name="T33" fmla="*/ 1 h 39"/>
                  <a:gd name="T34" fmla="*/ 0 w 87"/>
                  <a:gd name="T35" fmla="*/ 1 h 39"/>
                  <a:gd name="T36" fmla="*/ 0 w 87"/>
                  <a:gd name="T37" fmla="*/ 1 h 39"/>
                  <a:gd name="T38" fmla="*/ 0 w 87"/>
                  <a:gd name="T39" fmla="*/ 1 h 39"/>
                  <a:gd name="T40" fmla="*/ 0 w 87"/>
                  <a:gd name="T41" fmla="*/ 1 h 39"/>
                  <a:gd name="T42" fmla="*/ 0 w 87"/>
                  <a:gd name="T43" fmla="*/ 1 h 39"/>
                  <a:gd name="T44" fmla="*/ 0 w 87"/>
                  <a:gd name="T45" fmla="*/ 1 h 39"/>
                  <a:gd name="T46" fmla="*/ 0 w 87"/>
                  <a:gd name="T47" fmla="*/ 1 h 39"/>
                  <a:gd name="T48" fmla="*/ 0 w 87"/>
                  <a:gd name="T49" fmla="*/ 1 h 3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7"/>
                  <a:gd name="T76" fmla="*/ 0 h 39"/>
                  <a:gd name="T77" fmla="*/ 87 w 87"/>
                  <a:gd name="T78" fmla="*/ 39 h 3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7" h="39">
                    <a:moveTo>
                      <a:pt x="47" y="3"/>
                    </a:moveTo>
                    <a:lnTo>
                      <a:pt x="38" y="2"/>
                    </a:lnTo>
                    <a:lnTo>
                      <a:pt x="30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9" y="2"/>
                    </a:lnTo>
                    <a:lnTo>
                      <a:pt x="5" y="5"/>
                    </a:lnTo>
                    <a:lnTo>
                      <a:pt x="2" y="7"/>
                    </a:lnTo>
                    <a:lnTo>
                      <a:pt x="0" y="10"/>
                    </a:lnTo>
                    <a:lnTo>
                      <a:pt x="3" y="18"/>
                    </a:lnTo>
                    <a:lnTo>
                      <a:pt x="11" y="26"/>
                    </a:lnTo>
                    <a:lnTo>
                      <a:pt x="24" y="33"/>
                    </a:lnTo>
                    <a:lnTo>
                      <a:pt x="41" y="38"/>
                    </a:lnTo>
                    <a:lnTo>
                      <a:pt x="50" y="39"/>
                    </a:lnTo>
                    <a:lnTo>
                      <a:pt x="57" y="39"/>
                    </a:lnTo>
                    <a:lnTo>
                      <a:pt x="66" y="39"/>
                    </a:lnTo>
                    <a:lnTo>
                      <a:pt x="72" y="39"/>
                    </a:lnTo>
                    <a:lnTo>
                      <a:pt x="78" y="38"/>
                    </a:lnTo>
                    <a:lnTo>
                      <a:pt x="82" y="36"/>
                    </a:lnTo>
                    <a:lnTo>
                      <a:pt x="85" y="33"/>
                    </a:lnTo>
                    <a:lnTo>
                      <a:pt x="87" y="29"/>
                    </a:lnTo>
                    <a:lnTo>
                      <a:pt x="85" y="21"/>
                    </a:lnTo>
                    <a:lnTo>
                      <a:pt x="78" y="15"/>
                    </a:lnTo>
                    <a:lnTo>
                      <a:pt x="64" y="8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92" name="Freeform 335"/>
              <p:cNvSpPr>
                <a:spLocks/>
              </p:cNvSpPr>
              <p:nvPr/>
            </p:nvSpPr>
            <p:spPr bwMode="auto">
              <a:xfrm>
                <a:off x="4032" y="3001"/>
                <a:ext cx="43" cy="20"/>
              </a:xfrm>
              <a:custGeom>
                <a:avLst/>
                <a:gdLst>
                  <a:gd name="T0" fmla="*/ 1 w 86"/>
                  <a:gd name="T1" fmla="*/ 0 h 41"/>
                  <a:gd name="T2" fmla="*/ 1 w 86"/>
                  <a:gd name="T3" fmla="*/ 0 h 41"/>
                  <a:gd name="T4" fmla="*/ 1 w 86"/>
                  <a:gd name="T5" fmla="*/ 0 h 41"/>
                  <a:gd name="T6" fmla="*/ 1 w 86"/>
                  <a:gd name="T7" fmla="*/ 0 h 41"/>
                  <a:gd name="T8" fmla="*/ 1 w 86"/>
                  <a:gd name="T9" fmla="*/ 0 h 41"/>
                  <a:gd name="T10" fmla="*/ 1 w 86"/>
                  <a:gd name="T11" fmla="*/ 0 h 41"/>
                  <a:gd name="T12" fmla="*/ 1 w 86"/>
                  <a:gd name="T13" fmla="*/ 0 h 41"/>
                  <a:gd name="T14" fmla="*/ 1 w 86"/>
                  <a:gd name="T15" fmla="*/ 0 h 41"/>
                  <a:gd name="T16" fmla="*/ 0 w 86"/>
                  <a:gd name="T17" fmla="*/ 0 h 41"/>
                  <a:gd name="T18" fmla="*/ 1 w 86"/>
                  <a:gd name="T19" fmla="*/ 0 h 41"/>
                  <a:gd name="T20" fmla="*/ 1 w 86"/>
                  <a:gd name="T21" fmla="*/ 0 h 41"/>
                  <a:gd name="T22" fmla="*/ 1 w 86"/>
                  <a:gd name="T23" fmla="*/ 0 h 41"/>
                  <a:gd name="T24" fmla="*/ 1 w 86"/>
                  <a:gd name="T25" fmla="*/ 0 h 41"/>
                  <a:gd name="T26" fmla="*/ 1 w 86"/>
                  <a:gd name="T27" fmla="*/ 0 h 41"/>
                  <a:gd name="T28" fmla="*/ 1 w 86"/>
                  <a:gd name="T29" fmla="*/ 0 h 41"/>
                  <a:gd name="T30" fmla="*/ 1 w 86"/>
                  <a:gd name="T31" fmla="*/ 0 h 41"/>
                  <a:gd name="T32" fmla="*/ 1 w 86"/>
                  <a:gd name="T33" fmla="*/ 0 h 41"/>
                  <a:gd name="T34" fmla="*/ 1 w 86"/>
                  <a:gd name="T35" fmla="*/ 0 h 41"/>
                  <a:gd name="T36" fmla="*/ 1 w 86"/>
                  <a:gd name="T37" fmla="*/ 0 h 41"/>
                  <a:gd name="T38" fmla="*/ 1 w 86"/>
                  <a:gd name="T39" fmla="*/ 0 h 41"/>
                  <a:gd name="T40" fmla="*/ 1 w 86"/>
                  <a:gd name="T41" fmla="*/ 0 h 41"/>
                  <a:gd name="T42" fmla="*/ 1 w 86"/>
                  <a:gd name="T43" fmla="*/ 0 h 41"/>
                  <a:gd name="T44" fmla="*/ 1 w 86"/>
                  <a:gd name="T45" fmla="*/ 0 h 41"/>
                  <a:gd name="T46" fmla="*/ 1 w 86"/>
                  <a:gd name="T47" fmla="*/ 0 h 41"/>
                  <a:gd name="T48" fmla="*/ 1 w 86"/>
                  <a:gd name="T49" fmla="*/ 0 h 4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6"/>
                  <a:gd name="T76" fmla="*/ 0 h 41"/>
                  <a:gd name="T77" fmla="*/ 86 w 86"/>
                  <a:gd name="T78" fmla="*/ 41 h 4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6" h="41">
                    <a:moveTo>
                      <a:pt x="46" y="4"/>
                    </a:moveTo>
                    <a:lnTo>
                      <a:pt x="37" y="2"/>
                    </a:lnTo>
                    <a:lnTo>
                      <a:pt x="30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9" y="4"/>
                    </a:lnTo>
                    <a:lnTo>
                      <a:pt x="4" y="5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3" y="20"/>
                    </a:lnTo>
                    <a:lnTo>
                      <a:pt x="10" y="26"/>
                    </a:lnTo>
                    <a:lnTo>
                      <a:pt x="24" y="33"/>
                    </a:lnTo>
                    <a:lnTo>
                      <a:pt x="40" y="38"/>
                    </a:lnTo>
                    <a:lnTo>
                      <a:pt x="49" y="39"/>
                    </a:lnTo>
                    <a:lnTo>
                      <a:pt x="58" y="41"/>
                    </a:lnTo>
                    <a:lnTo>
                      <a:pt x="66" y="41"/>
                    </a:lnTo>
                    <a:lnTo>
                      <a:pt x="73" y="39"/>
                    </a:lnTo>
                    <a:lnTo>
                      <a:pt x="77" y="38"/>
                    </a:lnTo>
                    <a:lnTo>
                      <a:pt x="82" y="36"/>
                    </a:lnTo>
                    <a:lnTo>
                      <a:pt x="85" y="33"/>
                    </a:lnTo>
                    <a:lnTo>
                      <a:pt x="86" y="30"/>
                    </a:lnTo>
                    <a:lnTo>
                      <a:pt x="85" y="21"/>
                    </a:lnTo>
                    <a:lnTo>
                      <a:pt x="76" y="15"/>
                    </a:lnTo>
                    <a:lnTo>
                      <a:pt x="63" y="8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93" name="Freeform 336"/>
              <p:cNvSpPr>
                <a:spLocks/>
              </p:cNvSpPr>
              <p:nvPr/>
            </p:nvSpPr>
            <p:spPr bwMode="auto">
              <a:xfrm>
                <a:off x="3908" y="2920"/>
                <a:ext cx="24" cy="44"/>
              </a:xfrm>
              <a:custGeom>
                <a:avLst/>
                <a:gdLst>
                  <a:gd name="T0" fmla="*/ 0 w 49"/>
                  <a:gd name="T1" fmla="*/ 0 h 88"/>
                  <a:gd name="T2" fmla="*/ 0 w 49"/>
                  <a:gd name="T3" fmla="*/ 1 h 88"/>
                  <a:gd name="T4" fmla="*/ 0 w 49"/>
                  <a:gd name="T5" fmla="*/ 1 h 88"/>
                  <a:gd name="T6" fmla="*/ 0 w 49"/>
                  <a:gd name="T7" fmla="*/ 1 h 88"/>
                  <a:gd name="T8" fmla="*/ 0 w 49"/>
                  <a:gd name="T9" fmla="*/ 1 h 88"/>
                  <a:gd name="T10" fmla="*/ 0 w 49"/>
                  <a:gd name="T11" fmla="*/ 1 h 88"/>
                  <a:gd name="T12" fmla="*/ 0 w 49"/>
                  <a:gd name="T13" fmla="*/ 1 h 88"/>
                  <a:gd name="T14" fmla="*/ 0 w 49"/>
                  <a:gd name="T15" fmla="*/ 1 h 88"/>
                  <a:gd name="T16" fmla="*/ 0 w 49"/>
                  <a:gd name="T17" fmla="*/ 1 h 88"/>
                  <a:gd name="T18" fmla="*/ 0 w 49"/>
                  <a:gd name="T19" fmla="*/ 1 h 88"/>
                  <a:gd name="T20" fmla="*/ 0 w 49"/>
                  <a:gd name="T21" fmla="*/ 1 h 88"/>
                  <a:gd name="T22" fmla="*/ 0 w 49"/>
                  <a:gd name="T23" fmla="*/ 1 h 88"/>
                  <a:gd name="T24" fmla="*/ 0 w 49"/>
                  <a:gd name="T25" fmla="*/ 1 h 88"/>
                  <a:gd name="T26" fmla="*/ 0 w 49"/>
                  <a:gd name="T27" fmla="*/ 1 h 88"/>
                  <a:gd name="T28" fmla="*/ 0 w 49"/>
                  <a:gd name="T29" fmla="*/ 1 h 88"/>
                  <a:gd name="T30" fmla="*/ 0 w 49"/>
                  <a:gd name="T31" fmla="*/ 1 h 88"/>
                  <a:gd name="T32" fmla="*/ 0 w 49"/>
                  <a:gd name="T33" fmla="*/ 0 h 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88"/>
                  <a:gd name="T53" fmla="*/ 49 w 49"/>
                  <a:gd name="T54" fmla="*/ 88 h 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88">
                    <a:moveTo>
                      <a:pt x="24" y="0"/>
                    </a:moveTo>
                    <a:lnTo>
                      <a:pt x="15" y="3"/>
                    </a:lnTo>
                    <a:lnTo>
                      <a:pt x="8" y="13"/>
                    </a:lnTo>
                    <a:lnTo>
                      <a:pt x="2" y="26"/>
                    </a:lnTo>
                    <a:lnTo>
                      <a:pt x="0" y="44"/>
                    </a:lnTo>
                    <a:lnTo>
                      <a:pt x="2" y="62"/>
                    </a:lnTo>
                    <a:lnTo>
                      <a:pt x="8" y="75"/>
                    </a:lnTo>
                    <a:lnTo>
                      <a:pt x="15" y="84"/>
                    </a:lnTo>
                    <a:lnTo>
                      <a:pt x="24" y="88"/>
                    </a:lnTo>
                    <a:lnTo>
                      <a:pt x="33" y="84"/>
                    </a:lnTo>
                    <a:lnTo>
                      <a:pt x="42" y="75"/>
                    </a:lnTo>
                    <a:lnTo>
                      <a:pt x="48" y="62"/>
                    </a:lnTo>
                    <a:lnTo>
                      <a:pt x="49" y="44"/>
                    </a:lnTo>
                    <a:lnTo>
                      <a:pt x="48" y="26"/>
                    </a:lnTo>
                    <a:lnTo>
                      <a:pt x="42" y="13"/>
                    </a:lnTo>
                    <a:lnTo>
                      <a:pt x="33" y="3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94" name="Freeform 337"/>
              <p:cNvSpPr>
                <a:spLocks/>
              </p:cNvSpPr>
              <p:nvPr/>
            </p:nvSpPr>
            <p:spPr bwMode="auto">
              <a:xfrm>
                <a:off x="4212" y="3060"/>
                <a:ext cx="43" cy="19"/>
              </a:xfrm>
              <a:custGeom>
                <a:avLst/>
                <a:gdLst>
                  <a:gd name="T0" fmla="*/ 0 w 87"/>
                  <a:gd name="T1" fmla="*/ 0 h 39"/>
                  <a:gd name="T2" fmla="*/ 0 w 87"/>
                  <a:gd name="T3" fmla="*/ 0 h 39"/>
                  <a:gd name="T4" fmla="*/ 0 w 87"/>
                  <a:gd name="T5" fmla="*/ 0 h 39"/>
                  <a:gd name="T6" fmla="*/ 0 w 87"/>
                  <a:gd name="T7" fmla="*/ 0 h 39"/>
                  <a:gd name="T8" fmla="*/ 0 w 87"/>
                  <a:gd name="T9" fmla="*/ 0 h 39"/>
                  <a:gd name="T10" fmla="*/ 0 w 87"/>
                  <a:gd name="T11" fmla="*/ 0 h 39"/>
                  <a:gd name="T12" fmla="*/ 0 w 87"/>
                  <a:gd name="T13" fmla="*/ 0 h 39"/>
                  <a:gd name="T14" fmla="*/ 0 w 87"/>
                  <a:gd name="T15" fmla="*/ 0 h 39"/>
                  <a:gd name="T16" fmla="*/ 0 w 87"/>
                  <a:gd name="T17" fmla="*/ 0 h 39"/>
                  <a:gd name="T18" fmla="*/ 0 w 87"/>
                  <a:gd name="T19" fmla="*/ 0 h 39"/>
                  <a:gd name="T20" fmla="*/ 0 w 87"/>
                  <a:gd name="T21" fmla="*/ 0 h 39"/>
                  <a:gd name="T22" fmla="*/ 0 w 87"/>
                  <a:gd name="T23" fmla="*/ 0 h 39"/>
                  <a:gd name="T24" fmla="*/ 0 w 87"/>
                  <a:gd name="T25" fmla="*/ 0 h 39"/>
                  <a:gd name="T26" fmla="*/ 0 w 87"/>
                  <a:gd name="T27" fmla="*/ 0 h 39"/>
                  <a:gd name="T28" fmla="*/ 0 w 87"/>
                  <a:gd name="T29" fmla="*/ 0 h 39"/>
                  <a:gd name="T30" fmla="*/ 0 w 87"/>
                  <a:gd name="T31" fmla="*/ 0 h 39"/>
                  <a:gd name="T32" fmla="*/ 0 w 87"/>
                  <a:gd name="T33" fmla="*/ 0 h 39"/>
                  <a:gd name="T34" fmla="*/ 0 w 87"/>
                  <a:gd name="T35" fmla="*/ 0 h 39"/>
                  <a:gd name="T36" fmla="*/ 0 w 87"/>
                  <a:gd name="T37" fmla="*/ 0 h 39"/>
                  <a:gd name="T38" fmla="*/ 0 w 87"/>
                  <a:gd name="T39" fmla="*/ 0 h 39"/>
                  <a:gd name="T40" fmla="*/ 0 w 87"/>
                  <a:gd name="T41" fmla="*/ 0 h 39"/>
                  <a:gd name="T42" fmla="*/ 0 w 87"/>
                  <a:gd name="T43" fmla="*/ 0 h 39"/>
                  <a:gd name="T44" fmla="*/ 0 w 87"/>
                  <a:gd name="T45" fmla="*/ 0 h 39"/>
                  <a:gd name="T46" fmla="*/ 0 w 87"/>
                  <a:gd name="T47" fmla="*/ 0 h 39"/>
                  <a:gd name="T48" fmla="*/ 0 w 87"/>
                  <a:gd name="T49" fmla="*/ 0 h 3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7"/>
                  <a:gd name="T76" fmla="*/ 0 h 39"/>
                  <a:gd name="T77" fmla="*/ 87 w 87"/>
                  <a:gd name="T78" fmla="*/ 39 h 3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7" h="39">
                    <a:moveTo>
                      <a:pt x="46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5" y="3"/>
                    </a:lnTo>
                    <a:lnTo>
                      <a:pt x="2" y="7"/>
                    </a:lnTo>
                    <a:lnTo>
                      <a:pt x="0" y="10"/>
                    </a:lnTo>
                    <a:lnTo>
                      <a:pt x="3" y="18"/>
                    </a:lnTo>
                    <a:lnTo>
                      <a:pt x="12" y="26"/>
                    </a:lnTo>
                    <a:lnTo>
                      <a:pt x="24" y="33"/>
                    </a:lnTo>
                    <a:lnTo>
                      <a:pt x="40" y="38"/>
                    </a:lnTo>
                    <a:lnTo>
                      <a:pt x="49" y="39"/>
                    </a:lnTo>
                    <a:lnTo>
                      <a:pt x="57" y="39"/>
                    </a:lnTo>
                    <a:lnTo>
                      <a:pt x="66" y="39"/>
                    </a:lnTo>
                    <a:lnTo>
                      <a:pt x="72" y="39"/>
                    </a:lnTo>
                    <a:lnTo>
                      <a:pt x="78" y="38"/>
                    </a:lnTo>
                    <a:lnTo>
                      <a:pt x="82" y="36"/>
                    </a:lnTo>
                    <a:lnTo>
                      <a:pt x="85" y="33"/>
                    </a:lnTo>
                    <a:lnTo>
                      <a:pt x="87" y="29"/>
                    </a:lnTo>
                    <a:lnTo>
                      <a:pt x="85" y="21"/>
                    </a:lnTo>
                    <a:lnTo>
                      <a:pt x="76" y="13"/>
                    </a:lnTo>
                    <a:lnTo>
                      <a:pt x="63" y="7"/>
                    </a:lnTo>
                    <a:lnTo>
                      <a:pt x="46" y="2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95" name="Freeform 338"/>
              <p:cNvSpPr>
                <a:spLocks/>
              </p:cNvSpPr>
              <p:nvPr/>
            </p:nvSpPr>
            <p:spPr bwMode="auto">
              <a:xfrm>
                <a:off x="4091" y="3021"/>
                <a:ext cx="43" cy="19"/>
              </a:xfrm>
              <a:custGeom>
                <a:avLst/>
                <a:gdLst>
                  <a:gd name="T0" fmla="*/ 1 w 86"/>
                  <a:gd name="T1" fmla="*/ 0 h 39"/>
                  <a:gd name="T2" fmla="*/ 1 w 86"/>
                  <a:gd name="T3" fmla="*/ 0 h 39"/>
                  <a:gd name="T4" fmla="*/ 1 w 86"/>
                  <a:gd name="T5" fmla="*/ 0 h 39"/>
                  <a:gd name="T6" fmla="*/ 1 w 86"/>
                  <a:gd name="T7" fmla="*/ 0 h 39"/>
                  <a:gd name="T8" fmla="*/ 1 w 86"/>
                  <a:gd name="T9" fmla="*/ 0 h 39"/>
                  <a:gd name="T10" fmla="*/ 1 w 86"/>
                  <a:gd name="T11" fmla="*/ 0 h 39"/>
                  <a:gd name="T12" fmla="*/ 1 w 86"/>
                  <a:gd name="T13" fmla="*/ 0 h 39"/>
                  <a:gd name="T14" fmla="*/ 1 w 86"/>
                  <a:gd name="T15" fmla="*/ 0 h 39"/>
                  <a:gd name="T16" fmla="*/ 0 w 86"/>
                  <a:gd name="T17" fmla="*/ 0 h 39"/>
                  <a:gd name="T18" fmla="*/ 1 w 86"/>
                  <a:gd name="T19" fmla="*/ 0 h 39"/>
                  <a:gd name="T20" fmla="*/ 1 w 86"/>
                  <a:gd name="T21" fmla="*/ 0 h 39"/>
                  <a:gd name="T22" fmla="*/ 1 w 86"/>
                  <a:gd name="T23" fmla="*/ 0 h 39"/>
                  <a:gd name="T24" fmla="*/ 1 w 86"/>
                  <a:gd name="T25" fmla="*/ 0 h 39"/>
                  <a:gd name="T26" fmla="*/ 1 w 86"/>
                  <a:gd name="T27" fmla="*/ 0 h 39"/>
                  <a:gd name="T28" fmla="*/ 1 w 86"/>
                  <a:gd name="T29" fmla="*/ 0 h 39"/>
                  <a:gd name="T30" fmla="*/ 1 w 86"/>
                  <a:gd name="T31" fmla="*/ 0 h 39"/>
                  <a:gd name="T32" fmla="*/ 1 w 86"/>
                  <a:gd name="T33" fmla="*/ 0 h 39"/>
                  <a:gd name="T34" fmla="*/ 1 w 86"/>
                  <a:gd name="T35" fmla="*/ 0 h 39"/>
                  <a:gd name="T36" fmla="*/ 1 w 86"/>
                  <a:gd name="T37" fmla="*/ 0 h 39"/>
                  <a:gd name="T38" fmla="*/ 1 w 86"/>
                  <a:gd name="T39" fmla="*/ 0 h 39"/>
                  <a:gd name="T40" fmla="*/ 1 w 86"/>
                  <a:gd name="T41" fmla="*/ 0 h 39"/>
                  <a:gd name="T42" fmla="*/ 1 w 86"/>
                  <a:gd name="T43" fmla="*/ 0 h 39"/>
                  <a:gd name="T44" fmla="*/ 1 w 86"/>
                  <a:gd name="T45" fmla="*/ 0 h 39"/>
                  <a:gd name="T46" fmla="*/ 1 w 86"/>
                  <a:gd name="T47" fmla="*/ 0 h 39"/>
                  <a:gd name="T48" fmla="*/ 1 w 86"/>
                  <a:gd name="T49" fmla="*/ 0 h 3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6"/>
                  <a:gd name="T76" fmla="*/ 0 h 39"/>
                  <a:gd name="T77" fmla="*/ 86 w 86"/>
                  <a:gd name="T78" fmla="*/ 39 h 3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6" h="39">
                    <a:moveTo>
                      <a:pt x="46" y="2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10"/>
                    </a:lnTo>
                    <a:lnTo>
                      <a:pt x="3" y="18"/>
                    </a:lnTo>
                    <a:lnTo>
                      <a:pt x="10" y="26"/>
                    </a:lnTo>
                    <a:lnTo>
                      <a:pt x="24" y="33"/>
                    </a:lnTo>
                    <a:lnTo>
                      <a:pt x="41" y="38"/>
                    </a:lnTo>
                    <a:lnTo>
                      <a:pt x="50" y="39"/>
                    </a:lnTo>
                    <a:lnTo>
                      <a:pt x="58" y="39"/>
                    </a:lnTo>
                    <a:lnTo>
                      <a:pt x="65" y="39"/>
                    </a:lnTo>
                    <a:lnTo>
                      <a:pt x="71" y="39"/>
                    </a:lnTo>
                    <a:lnTo>
                      <a:pt x="77" y="38"/>
                    </a:lnTo>
                    <a:lnTo>
                      <a:pt x="82" y="36"/>
                    </a:lnTo>
                    <a:lnTo>
                      <a:pt x="85" y="33"/>
                    </a:lnTo>
                    <a:lnTo>
                      <a:pt x="86" y="29"/>
                    </a:lnTo>
                    <a:lnTo>
                      <a:pt x="83" y="21"/>
                    </a:lnTo>
                    <a:lnTo>
                      <a:pt x="76" y="15"/>
                    </a:lnTo>
                    <a:lnTo>
                      <a:pt x="62" y="7"/>
                    </a:lnTo>
                    <a:lnTo>
                      <a:pt x="46" y="2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96" name="Freeform 339"/>
              <p:cNvSpPr>
                <a:spLocks/>
              </p:cNvSpPr>
              <p:nvPr/>
            </p:nvSpPr>
            <p:spPr bwMode="auto">
              <a:xfrm>
                <a:off x="3876" y="2912"/>
                <a:ext cx="17" cy="31"/>
              </a:xfrm>
              <a:custGeom>
                <a:avLst/>
                <a:gdLst>
                  <a:gd name="T0" fmla="*/ 0 w 36"/>
                  <a:gd name="T1" fmla="*/ 0 h 63"/>
                  <a:gd name="T2" fmla="*/ 0 w 36"/>
                  <a:gd name="T3" fmla="*/ 0 h 63"/>
                  <a:gd name="T4" fmla="*/ 0 w 36"/>
                  <a:gd name="T5" fmla="*/ 0 h 63"/>
                  <a:gd name="T6" fmla="*/ 0 w 36"/>
                  <a:gd name="T7" fmla="*/ 0 h 63"/>
                  <a:gd name="T8" fmla="*/ 0 w 36"/>
                  <a:gd name="T9" fmla="*/ 0 h 63"/>
                  <a:gd name="T10" fmla="*/ 0 w 36"/>
                  <a:gd name="T11" fmla="*/ 0 h 63"/>
                  <a:gd name="T12" fmla="*/ 0 w 36"/>
                  <a:gd name="T13" fmla="*/ 0 h 63"/>
                  <a:gd name="T14" fmla="*/ 0 w 36"/>
                  <a:gd name="T15" fmla="*/ 0 h 63"/>
                  <a:gd name="T16" fmla="*/ 0 w 36"/>
                  <a:gd name="T17" fmla="*/ 0 h 63"/>
                  <a:gd name="T18" fmla="*/ 0 w 36"/>
                  <a:gd name="T19" fmla="*/ 0 h 63"/>
                  <a:gd name="T20" fmla="*/ 0 w 36"/>
                  <a:gd name="T21" fmla="*/ 0 h 63"/>
                  <a:gd name="T22" fmla="*/ 0 w 36"/>
                  <a:gd name="T23" fmla="*/ 0 h 63"/>
                  <a:gd name="T24" fmla="*/ 0 w 36"/>
                  <a:gd name="T25" fmla="*/ 0 h 63"/>
                  <a:gd name="T26" fmla="*/ 0 w 36"/>
                  <a:gd name="T27" fmla="*/ 0 h 63"/>
                  <a:gd name="T28" fmla="*/ 0 w 36"/>
                  <a:gd name="T29" fmla="*/ 0 h 63"/>
                  <a:gd name="T30" fmla="*/ 0 w 36"/>
                  <a:gd name="T31" fmla="*/ 0 h 63"/>
                  <a:gd name="T32" fmla="*/ 0 w 36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63"/>
                  <a:gd name="T53" fmla="*/ 36 w 36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63">
                    <a:moveTo>
                      <a:pt x="18" y="0"/>
                    </a:moveTo>
                    <a:lnTo>
                      <a:pt x="12" y="1"/>
                    </a:lnTo>
                    <a:lnTo>
                      <a:pt x="6" y="8"/>
                    </a:lnTo>
                    <a:lnTo>
                      <a:pt x="1" y="18"/>
                    </a:lnTo>
                    <a:lnTo>
                      <a:pt x="0" y="31"/>
                    </a:lnTo>
                    <a:lnTo>
                      <a:pt x="1" y="44"/>
                    </a:lnTo>
                    <a:lnTo>
                      <a:pt x="6" y="53"/>
                    </a:lnTo>
                    <a:lnTo>
                      <a:pt x="12" y="60"/>
                    </a:lnTo>
                    <a:lnTo>
                      <a:pt x="18" y="63"/>
                    </a:lnTo>
                    <a:lnTo>
                      <a:pt x="25" y="60"/>
                    </a:lnTo>
                    <a:lnTo>
                      <a:pt x="31" y="53"/>
                    </a:lnTo>
                    <a:lnTo>
                      <a:pt x="34" y="44"/>
                    </a:lnTo>
                    <a:lnTo>
                      <a:pt x="36" y="31"/>
                    </a:lnTo>
                    <a:lnTo>
                      <a:pt x="34" y="18"/>
                    </a:lnTo>
                    <a:lnTo>
                      <a:pt x="31" y="8"/>
                    </a:lnTo>
                    <a:lnTo>
                      <a:pt x="25" y="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97" name="Freeform 340"/>
              <p:cNvSpPr>
                <a:spLocks/>
              </p:cNvSpPr>
              <p:nvPr/>
            </p:nvSpPr>
            <p:spPr bwMode="auto">
              <a:xfrm>
                <a:off x="4156" y="3043"/>
                <a:ext cx="32" cy="14"/>
              </a:xfrm>
              <a:custGeom>
                <a:avLst/>
                <a:gdLst>
                  <a:gd name="T0" fmla="*/ 1 w 62"/>
                  <a:gd name="T1" fmla="*/ 0 h 29"/>
                  <a:gd name="T2" fmla="*/ 1 w 62"/>
                  <a:gd name="T3" fmla="*/ 0 h 29"/>
                  <a:gd name="T4" fmla="*/ 1 w 62"/>
                  <a:gd name="T5" fmla="*/ 0 h 29"/>
                  <a:gd name="T6" fmla="*/ 1 w 62"/>
                  <a:gd name="T7" fmla="*/ 0 h 29"/>
                  <a:gd name="T8" fmla="*/ 0 w 62"/>
                  <a:gd name="T9" fmla="*/ 0 h 29"/>
                  <a:gd name="T10" fmla="*/ 1 w 62"/>
                  <a:gd name="T11" fmla="*/ 0 h 29"/>
                  <a:gd name="T12" fmla="*/ 1 w 62"/>
                  <a:gd name="T13" fmla="*/ 0 h 29"/>
                  <a:gd name="T14" fmla="*/ 1 w 62"/>
                  <a:gd name="T15" fmla="*/ 0 h 29"/>
                  <a:gd name="T16" fmla="*/ 1 w 62"/>
                  <a:gd name="T17" fmla="*/ 0 h 29"/>
                  <a:gd name="T18" fmla="*/ 1 w 62"/>
                  <a:gd name="T19" fmla="*/ 0 h 29"/>
                  <a:gd name="T20" fmla="*/ 1 w 62"/>
                  <a:gd name="T21" fmla="*/ 0 h 29"/>
                  <a:gd name="T22" fmla="*/ 1 w 62"/>
                  <a:gd name="T23" fmla="*/ 0 h 29"/>
                  <a:gd name="T24" fmla="*/ 1 w 62"/>
                  <a:gd name="T25" fmla="*/ 0 h 29"/>
                  <a:gd name="T26" fmla="*/ 1 w 62"/>
                  <a:gd name="T27" fmla="*/ 0 h 29"/>
                  <a:gd name="T28" fmla="*/ 1 w 62"/>
                  <a:gd name="T29" fmla="*/ 0 h 29"/>
                  <a:gd name="T30" fmla="*/ 1 w 62"/>
                  <a:gd name="T31" fmla="*/ 0 h 29"/>
                  <a:gd name="T32" fmla="*/ 1 w 62"/>
                  <a:gd name="T33" fmla="*/ 0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29"/>
                  <a:gd name="T53" fmla="*/ 62 w 62"/>
                  <a:gd name="T54" fmla="*/ 29 h 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29">
                    <a:moveTo>
                      <a:pt x="34" y="2"/>
                    </a:moveTo>
                    <a:lnTo>
                      <a:pt x="21" y="0"/>
                    </a:lnTo>
                    <a:lnTo>
                      <a:pt x="10" y="0"/>
                    </a:lnTo>
                    <a:lnTo>
                      <a:pt x="3" y="2"/>
                    </a:lnTo>
                    <a:lnTo>
                      <a:pt x="0" y="7"/>
                    </a:lnTo>
                    <a:lnTo>
                      <a:pt x="1" y="13"/>
                    </a:lnTo>
                    <a:lnTo>
                      <a:pt x="7" y="18"/>
                    </a:lnTo>
                    <a:lnTo>
                      <a:pt x="16" y="23"/>
                    </a:lnTo>
                    <a:lnTo>
                      <a:pt x="28" y="28"/>
                    </a:lnTo>
                    <a:lnTo>
                      <a:pt x="42" y="29"/>
                    </a:lnTo>
                    <a:lnTo>
                      <a:pt x="52" y="28"/>
                    </a:lnTo>
                    <a:lnTo>
                      <a:pt x="59" y="26"/>
                    </a:lnTo>
                    <a:lnTo>
                      <a:pt x="62" y="21"/>
                    </a:lnTo>
                    <a:lnTo>
                      <a:pt x="61" y="16"/>
                    </a:lnTo>
                    <a:lnTo>
                      <a:pt x="55" y="10"/>
                    </a:lnTo>
                    <a:lnTo>
                      <a:pt x="46" y="5"/>
                    </a:lnTo>
                    <a:lnTo>
                      <a:pt x="34" y="2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98" name="Freeform 341"/>
              <p:cNvSpPr>
                <a:spLocks/>
              </p:cNvSpPr>
              <p:nvPr/>
            </p:nvSpPr>
            <p:spPr bwMode="auto">
              <a:xfrm>
                <a:off x="4035" y="3004"/>
                <a:ext cx="32" cy="14"/>
              </a:xfrm>
              <a:custGeom>
                <a:avLst/>
                <a:gdLst>
                  <a:gd name="T0" fmla="*/ 1 w 64"/>
                  <a:gd name="T1" fmla="*/ 0 h 29"/>
                  <a:gd name="T2" fmla="*/ 1 w 64"/>
                  <a:gd name="T3" fmla="*/ 0 h 29"/>
                  <a:gd name="T4" fmla="*/ 1 w 64"/>
                  <a:gd name="T5" fmla="*/ 0 h 29"/>
                  <a:gd name="T6" fmla="*/ 1 w 64"/>
                  <a:gd name="T7" fmla="*/ 0 h 29"/>
                  <a:gd name="T8" fmla="*/ 0 w 64"/>
                  <a:gd name="T9" fmla="*/ 0 h 29"/>
                  <a:gd name="T10" fmla="*/ 1 w 64"/>
                  <a:gd name="T11" fmla="*/ 0 h 29"/>
                  <a:gd name="T12" fmla="*/ 1 w 64"/>
                  <a:gd name="T13" fmla="*/ 0 h 29"/>
                  <a:gd name="T14" fmla="*/ 1 w 64"/>
                  <a:gd name="T15" fmla="*/ 0 h 29"/>
                  <a:gd name="T16" fmla="*/ 1 w 64"/>
                  <a:gd name="T17" fmla="*/ 0 h 29"/>
                  <a:gd name="T18" fmla="*/ 1 w 64"/>
                  <a:gd name="T19" fmla="*/ 0 h 29"/>
                  <a:gd name="T20" fmla="*/ 1 w 64"/>
                  <a:gd name="T21" fmla="*/ 0 h 29"/>
                  <a:gd name="T22" fmla="*/ 1 w 64"/>
                  <a:gd name="T23" fmla="*/ 0 h 29"/>
                  <a:gd name="T24" fmla="*/ 1 w 64"/>
                  <a:gd name="T25" fmla="*/ 0 h 29"/>
                  <a:gd name="T26" fmla="*/ 1 w 64"/>
                  <a:gd name="T27" fmla="*/ 0 h 29"/>
                  <a:gd name="T28" fmla="*/ 1 w 64"/>
                  <a:gd name="T29" fmla="*/ 0 h 29"/>
                  <a:gd name="T30" fmla="*/ 1 w 64"/>
                  <a:gd name="T31" fmla="*/ 0 h 29"/>
                  <a:gd name="T32" fmla="*/ 1 w 64"/>
                  <a:gd name="T33" fmla="*/ 0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29"/>
                  <a:gd name="T53" fmla="*/ 64 w 64"/>
                  <a:gd name="T54" fmla="*/ 29 h 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29">
                    <a:moveTo>
                      <a:pt x="34" y="2"/>
                    </a:moveTo>
                    <a:lnTo>
                      <a:pt x="22" y="0"/>
                    </a:lnTo>
                    <a:lnTo>
                      <a:pt x="12" y="0"/>
                    </a:lnTo>
                    <a:lnTo>
                      <a:pt x="3" y="3"/>
                    </a:lnTo>
                    <a:lnTo>
                      <a:pt x="0" y="8"/>
                    </a:lnTo>
                    <a:lnTo>
                      <a:pt x="1" y="13"/>
                    </a:lnTo>
                    <a:lnTo>
                      <a:pt x="9" y="20"/>
                    </a:lnTo>
                    <a:lnTo>
                      <a:pt x="18" y="25"/>
                    </a:lnTo>
                    <a:lnTo>
                      <a:pt x="30" y="28"/>
                    </a:lnTo>
                    <a:lnTo>
                      <a:pt x="43" y="29"/>
                    </a:lnTo>
                    <a:lnTo>
                      <a:pt x="54" y="29"/>
                    </a:lnTo>
                    <a:lnTo>
                      <a:pt x="61" y="26"/>
                    </a:lnTo>
                    <a:lnTo>
                      <a:pt x="64" y="21"/>
                    </a:lnTo>
                    <a:lnTo>
                      <a:pt x="63" y="16"/>
                    </a:lnTo>
                    <a:lnTo>
                      <a:pt x="57" y="10"/>
                    </a:lnTo>
                    <a:lnTo>
                      <a:pt x="46" y="5"/>
                    </a:lnTo>
                    <a:lnTo>
                      <a:pt x="34" y="2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099" name="Freeform 342"/>
              <p:cNvSpPr>
                <a:spLocks/>
              </p:cNvSpPr>
              <p:nvPr/>
            </p:nvSpPr>
            <p:spPr bwMode="auto">
              <a:xfrm>
                <a:off x="3909" y="2926"/>
                <a:ext cx="18" cy="32"/>
              </a:xfrm>
              <a:custGeom>
                <a:avLst/>
                <a:gdLst>
                  <a:gd name="T0" fmla="*/ 1 w 36"/>
                  <a:gd name="T1" fmla="*/ 0 h 63"/>
                  <a:gd name="T2" fmla="*/ 1 w 36"/>
                  <a:gd name="T3" fmla="*/ 1 h 63"/>
                  <a:gd name="T4" fmla="*/ 1 w 36"/>
                  <a:gd name="T5" fmla="*/ 1 h 63"/>
                  <a:gd name="T6" fmla="*/ 1 w 36"/>
                  <a:gd name="T7" fmla="*/ 1 h 63"/>
                  <a:gd name="T8" fmla="*/ 0 w 36"/>
                  <a:gd name="T9" fmla="*/ 1 h 63"/>
                  <a:gd name="T10" fmla="*/ 1 w 36"/>
                  <a:gd name="T11" fmla="*/ 1 h 63"/>
                  <a:gd name="T12" fmla="*/ 1 w 36"/>
                  <a:gd name="T13" fmla="*/ 1 h 63"/>
                  <a:gd name="T14" fmla="*/ 1 w 36"/>
                  <a:gd name="T15" fmla="*/ 1 h 63"/>
                  <a:gd name="T16" fmla="*/ 1 w 36"/>
                  <a:gd name="T17" fmla="*/ 1 h 63"/>
                  <a:gd name="T18" fmla="*/ 1 w 36"/>
                  <a:gd name="T19" fmla="*/ 1 h 63"/>
                  <a:gd name="T20" fmla="*/ 1 w 36"/>
                  <a:gd name="T21" fmla="*/ 1 h 63"/>
                  <a:gd name="T22" fmla="*/ 1 w 36"/>
                  <a:gd name="T23" fmla="*/ 1 h 63"/>
                  <a:gd name="T24" fmla="*/ 1 w 36"/>
                  <a:gd name="T25" fmla="*/ 1 h 63"/>
                  <a:gd name="T26" fmla="*/ 1 w 36"/>
                  <a:gd name="T27" fmla="*/ 1 h 63"/>
                  <a:gd name="T28" fmla="*/ 1 w 36"/>
                  <a:gd name="T29" fmla="*/ 1 h 63"/>
                  <a:gd name="T30" fmla="*/ 1 w 36"/>
                  <a:gd name="T31" fmla="*/ 1 h 63"/>
                  <a:gd name="T32" fmla="*/ 1 w 36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63"/>
                  <a:gd name="T53" fmla="*/ 36 w 36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63">
                    <a:moveTo>
                      <a:pt x="18" y="0"/>
                    </a:moveTo>
                    <a:lnTo>
                      <a:pt x="12" y="2"/>
                    </a:lnTo>
                    <a:lnTo>
                      <a:pt x="6" y="8"/>
                    </a:lnTo>
                    <a:lnTo>
                      <a:pt x="2" y="18"/>
                    </a:lnTo>
                    <a:lnTo>
                      <a:pt x="0" y="31"/>
                    </a:lnTo>
                    <a:lnTo>
                      <a:pt x="2" y="44"/>
                    </a:lnTo>
                    <a:lnTo>
                      <a:pt x="6" y="53"/>
                    </a:lnTo>
                    <a:lnTo>
                      <a:pt x="12" y="60"/>
                    </a:lnTo>
                    <a:lnTo>
                      <a:pt x="18" y="63"/>
                    </a:lnTo>
                    <a:lnTo>
                      <a:pt x="25" y="60"/>
                    </a:lnTo>
                    <a:lnTo>
                      <a:pt x="31" y="53"/>
                    </a:lnTo>
                    <a:lnTo>
                      <a:pt x="34" y="44"/>
                    </a:lnTo>
                    <a:lnTo>
                      <a:pt x="36" y="31"/>
                    </a:lnTo>
                    <a:lnTo>
                      <a:pt x="34" y="18"/>
                    </a:lnTo>
                    <a:lnTo>
                      <a:pt x="31" y="8"/>
                    </a:lnTo>
                    <a:lnTo>
                      <a:pt x="25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00" name="Freeform 343"/>
              <p:cNvSpPr>
                <a:spLocks/>
              </p:cNvSpPr>
              <p:nvPr/>
            </p:nvSpPr>
            <p:spPr bwMode="auto">
              <a:xfrm>
                <a:off x="4215" y="3061"/>
                <a:ext cx="32" cy="15"/>
              </a:xfrm>
              <a:custGeom>
                <a:avLst/>
                <a:gdLst>
                  <a:gd name="T0" fmla="*/ 1 w 64"/>
                  <a:gd name="T1" fmla="*/ 1 h 30"/>
                  <a:gd name="T2" fmla="*/ 1 w 64"/>
                  <a:gd name="T3" fmla="*/ 0 h 30"/>
                  <a:gd name="T4" fmla="*/ 1 w 64"/>
                  <a:gd name="T5" fmla="*/ 1 h 30"/>
                  <a:gd name="T6" fmla="*/ 1 w 64"/>
                  <a:gd name="T7" fmla="*/ 1 h 30"/>
                  <a:gd name="T8" fmla="*/ 0 w 64"/>
                  <a:gd name="T9" fmla="*/ 1 h 30"/>
                  <a:gd name="T10" fmla="*/ 1 w 64"/>
                  <a:gd name="T11" fmla="*/ 1 h 30"/>
                  <a:gd name="T12" fmla="*/ 1 w 64"/>
                  <a:gd name="T13" fmla="*/ 1 h 30"/>
                  <a:gd name="T14" fmla="*/ 1 w 64"/>
                  <a:gd name="T15" fmla="*/ 1 h 30"/>
                  <a:gd name="T16" fmla="*/ 1 w 64"/>
                  <a:gd name="T17" fmla="*/ 1 h 30"/>
                  <a:gd name="T18" fmla="*/ 1 w 64"/>
                  <a:gd name="T19" fmla="*/ 1 h 30"/>
                  <a:gd name="T20" fmla="*/ 1 w 64"/>
                  <a:gd name="T21" fmla="*/ 1 h 30"/>
                  <a:gd name="T22" fmla="*/ 1 w 64"/>
                  <a:gd name="T23" fmla="*/ 1 h 30"/>
                  <a:gd name="T24" fmla="*/ 1 w 64"/>
                  <a:gd name="T25" fmla="*/ 1 h 30"/>
                  <a:gd name="T26" fmla="*/ 1 w 64"/>
                  <a:gd name="T27" fmla="*/ 1 h 30"/>
                  <a:gd name="T28" fmla="*/ 1 w 64"/>
                  <a:gd name="T29" fmla="*/ 1 h 30"/>
                  <a:gd name="T30" fmla="*/ 1 w 64"/>
                  <a:gd name="T31" fmla="*/ 1 h 30"/>
                  <a:gd name="T32" fmla="*/ 1 w 64"/>
                  <a:gd name="T33" fmla="*/ 1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30"/>
                  <a:gd name="T53" fmla="*/ 64 w 64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30">
                    <a:moveTo>
                      <a:pt x="34" y="2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3" y="4"/>
                    </a:lnTo>
                    <a:lnTo>
                      <a:pt x="0" y="9"/>
                    </a:lnTo>
                    <a:lnTo>
                      <a:pt x="2" y="13"/>
                    </a:lnTo>
                    <a:lnTo>
                      <a:pt x="9" y="20"/>
                    </a:lnTo>
                    <a:lnTo>
                      <a:pt x="18" y="25"/>
                    </a:lnTo>
                    <a:lnTo>
                      <a:pt x="30" y="28"/>
                    </a:lnTo>
                    <a:lnTo>
                      <a:pt x="43" y="30"/>
                    </a:lnTo>
                    <a:lnTo>
                      <a:pt x="54" y="30"/>
                    </a:lnTo>
                    <a:lnTo>
                      <a:pt x="61" y="28"/>
                    </a:lnTo>
                    <a:lnTo>
                      <a:pt x="64" y="23"/>
                    </a:lnTo>
                    <a:lnTo>
                      <a:pt x="63" y="17"/>
                    </a:lnTo>
                    <a:lnTo>
                      <a:pt x="57" y="12"/>
                    </a:lnTo>
                    <a:lnTo>
                      <a:pt x="46" y="7"/>
                    </a:lnTo>
                    <a:lnTo>
                      <a:pt x="34" y="2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01" name="Freeform 344"/>
              <p:cNvSpPr>
                <a:spLocks/>
              </p:cNvSpPr>
              <p:nvPr/>
            </p:nvSpPr>
            <p:spPr bwMode="auto">
              <a:xfrm>
                <a:off x="4094" y="3023"/>
                <a:ext cx="32" cy="14"/>
              </a:xfrm>
              <a:custGeom>
                <a:avLst/>
                <a:gdLst>
                  <a:gd name="T0" fmla="*/ 1 w 64"/>
                  <a:gd name="T1" fmla="*/ 1 h 28"/>
                  <a:gd name="T2" fmla="*/ 1 w 64"/>
                  <a:gd name="T3" fmla="*/ 0 h 28"/>
                  <a:gd name="T4" fmla="*/ 1 w 64"/>
                  <a:gd name="T5" fmla="*/ 0 h 28"/>
                  <a:gd name="T6" fmla="*/ 1 w 64"/>
                  <a:gd name="T7" fmla="*/ 1 h 28"/>
                  <a:gd name="T8" fmla="*/ 0 w 64"/>
                  <a:gd name="T9" fmla="*/ 1 h 28"/>
                  <a:gd name="T10" fmla="*/ 1 w 64"/>
                  <a:gd name="T11" fmla="*/ 1 h 28"/>
                  <a:gd name="T12" fmla="*/ 1 w 64"/>
                  <a:gd name="T13" fmla="*/ 1 h 28"/>
                  <a:gd name="T14" fmla="*/ 1 w 64"/>
                  <a:gd name="T15" fmla="*/ 1 h 28"/>
                  <a:gd name="T16" fmla="*/ 1 w 64"/>
                  <a:gd name="T17" fmla="*/ 1 h 28"/>
                  <a:gd name="T18" fmla="*/ 1 w 64"/>
                  <a:gd name="T19" fmla="*/ 1 h 28"/>
                  <a:gd name="T20" fmla="*/ 1 w 64"/>
                  <a:gd name="T21" fmla="*/ 1 h 28"/>
                  <a:gd name="T22" fmla="*/ 1 w 64"/>
                  <a:gd name="T23" fmla="*/ 1 h 28"/>
                  <a:gd name="T24" fmla="*/ 1 w 64"/>
                  <a:gd name="T25" fmla="*/ 1 h 28"/>
                  <a:gd name="T26" fmla="*/ 1 w 64"/>
                  <a:gd name="T27" fmla="*/ 1 h 28"/>
                  <a:gd name="T28" fmla="*/ 1 w 64"/>
                  <a:gd name="T29" fmla="*/ 1 h 28"/>
                  <a:gd name="T30" fmla="*/ 1 w 64"/>
                  <a:gd name="T31" fmla="*/ 1 h 28"/>
                  <a:gd name="T32" fmla="*/ 1 w 64"/>
                  <a:gd name="T33" fmla="*/ 1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28"/>
                  <a:gd name="T53" fmla="*/ 64 w 64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28">
                    <a:moveTo>
                      <a:pt x="35" y="2"/>
                    </a:moveTo>
                    <a:lnTo>
                      <a:pt x="22" y="0"/>
                    </a:lnTo>
                    <a:lnTo>
                      <a:pt x="12" y="0"/>
                    </a:lnTo>
                    <a:lnTo>
                      <a:pt x="3" y="2"/>
                    </a:lnTo>
                    <a:lnTo>
                      <a:pt x="0" y="7"/>
                    </a:lnTo>
                    <a:lnTo>
                      <a:pt x="1" y="13"/>
                    </a:lnTo>
                    <a:lnTo>
                      <a:pt x="7" y="18"/>
                    </a:lnTo>
                    <a:lnTo>
                      <a:pt x="18" y="23"/>
                    </a:lnTo>
                    <a:lnTo>
                      <a:pt x="29" y="26"/>
                    </a:lnTo>
                    <a:lnTo>
                      <a:pt x="43" y="28"/>
                    </a:lnTo>
                    <a:lnTo>
                      <a:pt x="53" y="28"/>
                    </a:lnTo>
                    <a:lnTo>
                      <a:pt x="61" y="26"/>
                    </a:lnTo>
                    <a:lnTo>
                      <a:pt x="64" y="21"/>
                    </a:lnTo>
                    <a:lnTo>
                      <a:pt x="62" y="15"/>
                    </a:lnTo>
                    <a:lnTo>
                      <a:pt x="56" y="10"/>
                    </a:lnTo>
                    <a:lnTo>
                      <a:pt x="47" y="5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02" name="Freeform 345"/>
              <p:cNvSpPr>
                <a:spLocks/>
              </p:cNvSpPr>
              <p:nvPr/>
            </p:nvSpPr>
            <p:spPr bwMode="auto">
              <a:xfrm>
                <a:off x="3880" y="2912"/>
                <a:ext cx="13" cy="23"/>
              </a:xfrm>
              <a:custGeom>
                <a:avLst/>
                <a:gdLst>
                  <a:gd name="T0" fmla="*/ 0 w 27"/>
                  <a:gd name="T1" fmla="*/ 0 h 47"/>
                  <a:gd name="T2" fmla="*/ 0 w 27"/>
                  <a:gd name="T3" fmla="*/ 0 h 47"/>
                  <a:gd name="T4" fmla="*/ 0 w 27"/>
                  <a:gd name="T5" fmla="*/ 0 h 47"/>
                  <a:gd name="T6" fmla="*/ 0 w 27"/>
                  <a:gd name="T7" fmla="*/ 0 h 47"/>
                  <a:gd name="T8" fmla="*/ 0 w 27"/>
                  <a:gd name="T9" fmla="*/ 0 h 47"/>
                  <a:gd name="T10" fmla="*/ 0 w 27"/>
                  <a:gd name="T11" fmla="*/ 0 h 47"/>
                  <a:gd name="T12" fmla="*/ 0 w 27"/>
                  <a:gd name="T13" fmla="*/ 0 h 47"/>
                  <a:gd name="T14" fmla="*/ 0 w 27"/>
                  <a:gd name="T15" fmla="*/ 0 h 47"/>
                  <a:gd name="T16" fmla="*/ 0 w 27"/>
                  <a:gd name="T17" fmla="*/ 0 h 47"/>
                  <a:gd name="T18" fmla="*/ 0 w 27"/>
                  <a:gd name="T19" fmla="*/ 0 h 47"/>
                  <a:gd name="T20" fmla="*/ 0 w 27"/>
                  <a:gd name="T21" fmla="*/ 0 h 47"/>
                  <a:gd name="T22" fmla="*/ 0 w 27"/>
                  <a:gd name="T23" fmla="*/ 0 h 47"/>
                  <a:gd name="T24" fmla="*/ 0 w 27"/>
                  <a:gd name="T25" fmla="*/ 0 h 47"/>
                  <a:gd name="T26" fmla="*/ 0 w 27"/>
                  <a:gd name="T27" fmla="*/ 0 h 47"/>
                  <a:gd name="T28" fmla="*/ 0 w 27"/>
                  <a:gd name="T29" fmla="*/ 0 h 47"/>
                  <a:gd name="T30" fmla="*/ 0 w 27"/>
                  <a:gd name="T31" fmla="*/ 0 h 47"/>
                  <a:gd name="T32" fmla="*/ 0 w 27"/>
                  <a:gd name="T33" fmla="*/ 0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47"/>
                  <a:gd name="T53" fmla="*/ 27 w 27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47">
                    <a:moveTo>
                      <a:pt x="13" y="0"/>
                    </a:moveTo>
                    <a:lnTo>
                      <a:pt x="7" y="1"/>
                    </a:lnTo>
                    <a:lnTo>
                      <a:pt x="4" y="6"/>
                    </a:lnTo>
                    <a:lnTo>
                      <a:pt x="1" y="13"/>
                    </a:lnTo>
                    <a:lnTo>
                      <a:pt x="0" y="22"/>
                    </a:lnTo>
                    <a:lnTo>
                      <a:pt x="1" y="32"/>
                    </a:lnTo>
                    <a:lnTo>
                      <a:pt x="4" y="40"/>
                    </a:lnTo>
                    <a:lnTo>
                      <a:pt x="7" y="45"/>
                    </a:lnTo>
                    <a:lnTo>
                      <a:pt x="13" y="47"/>
                    </a:lnTo>
                    <a:lnTo>
                      <a:pt x="19" y="45"/>
                    </a:lnTo>
                    <a:lnTo>
                      <a:pt x="22" y="40"/>
                    </a:lnTo>
                    <a:lnTo>
                      <a:pt x="25" y="32"/>
                    </a:lnTo>
                    <a:lnTo>
                      <a:pt x="27" y="22"/>
                    </a:lnTo>
                    <a:lnTo>
                      <a:pt x="25" y="13"/>
                    </a:lnTo>
                    <a:lnTo>
                      <a:pt x="22" y="6"/>
                    </a:lnTo>
                    <a:lnTo>
                      <a:pt x="19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03" name="Freeform 346"/>
              <p:cNvSpPr>
                <a:spLocks/>
              </p:cNvSpPr>
              <p:nvPr/>
            </p:nvSpPr>
            <p:spPr bwMode="auto">
              <a:xfrm>
                <a:off x="4164" y="3043"/>
                <a:ext cx="24" cy="12"/>
              </a:xfrm>
              <a:custGeom>
                <a:avLst/>
                <a:gdLst>
                  <a:gd name="T0" fmla="*/ 0 w 49"/>
                  <a:gd name="T1" fmla="*/ 1 h 22"/>
                  <a:gd name="T2" fmla="*/ 0 w 49"/>
                  <a:gd name="T3" fmla="*/ 0 h 22"/>
                  <a:gd name="T4" fmla="*/ 0 w 49"/>
                  <a:gd name="T5" fmla="*/ 0 h 22"/>
                  <a:gd name="T6" fmla="*/ 0 w 49"/>
                  <a:gd name="T7" fmla="*/ 1 h 22"/>
                  <a:gd name="T8" fmla="*/ 0 w 49"/>
                  <a:gd name="T9" fmla="*/ 1 h 22"/>
                  <a:gd name="T10" fmla="*/ 0 w 49"/>
                  <a:gd name="T11" fmla="*/ 1 h 22"/>
                  <a:gd name="T12" fmla="*/ 0 w 49"/>
                  <a:gd name="T13" fmla="*/ 1 h 22"/>
                  <a:gd name="T14" fmla="*/ 0 w 49"/>
                  <a:gd name="T15" fmla="*/ 1 h 22"/>
                  <a:gd name="T16" fmla="*/ 0 w 49"/>
                  <a:gd name="T17" fmla="*/ 1 h 22"/>
                  <a:gd name="T18" fmla="*/ 0 w 49"/>
                  <a:gd name="T19" fmla="*/ 1 h 22"/>
                  <a:gd name="T20" fmla="*/ 0 w 49"/>
                  <a:gd name="T21" fmla="*/ 1 h 22"/>
                  <a:gd name="T22" fmla="*/ 0 w 49"/>
                  <a:gd name="T23" fmla="*/ 1 h 22"/>
                  <a:gd name="T24" fmla="*/ 0 w 49"/>
                  <a:gd name="T25" fmla="*/ 1 h 22"/>
                  <a:gd name="T26" fmla="*/ 0 w 49"/>
                  <a:gd name="T27" fmla="*/ 1 h 22"/>
                  <a:gd name="T28" fmla="*/ 0 w 49"/>
                  <a:gd name="T29" fmla="*/ 1 h 22"/>
                  <a:gd name="T30" fmla="*/ 0 w 49"/>
                  <a:gd name="T31" fmla="*/ 1 h 22"/>
                  <a:gd name="T32" fmla="*/ 0 w 49"/>
                  <a:gd name="T33" fmla="*/ 1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22"/>
                  <a:gd name="T53" fmla="*/ 49 w 49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22">
                    <a:moveTo>
                      <a:pt x="27" y="1"/>
                    </a:moveTo>
                    <a:lnTo>
                      <a:pt x="18" y="0"/>
                    </a:lnTo>
                    <a:lnTo>
                      <a:pt x="9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1" y="9"/>
                    </a:lnTo>
                    <a:lnTo>
                      <a:pt x="6" y="14"/>
                    </a:lnTo>
                    <a:lnTo>
                      <a:pt x="13" y="18"/>
                    </a:lnTo>
                    <a:lnTo>
                      <a:pt x="22" y="21"/>
                    </a:lnTo>
                    <a:lnTo>
                      <a:pt x="31" y="22"/>
                    </a:lnTo>
                    <a:lnTo>
                      <a:pt x="40" y="21"/>
                    </a:lnTo>
                    <a:lnTo>
                      <a:pt x="46" y="19"/>
                    </a:lnTo>
                    <a:lnTo>
                      <a:pt x="49" y="16"/>
                    </a:lnTo>
                    <a:lnTo>
                      <a:pt x="47" y="13"/>
                    </a:lnTo>
                    <a:lnTo>
                      <a:pt x="43" y="8"/>
                    </a:lnTo>
                    <a:lnTo>
                      <a:pt x="35" y="5"/>
                    </a:lnTo>
                    <a:lnTo>
                      <a:pt x="27" y="1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04" name="Freeform 347"/>
              <p:cNvSpPr>
                <a:spLocks/>
              </p:cNvSpPr>
              <p:nvPr/>
            </p:nvSpPr>
            <p:spPr bwMode="auto">
              <a:xfrm>
                <a:off x="4043" y="3004"/>
                <a:ext cx="25" cy="12"/>
              </a:xfrm>
              <a:custGeom>
                <a:avLst/>
                <a:gdLst>
                  <a:gd name="T0" fmla="*/ 1 w 49"/>
                  <a:gd name="T1" fmla="*/ 1 h 23"/>
                  <a:gd name="T2" fmla="*/ 1 w 49"/>
                  <a:gd name="T3" fmla="*/ 0 h 23"/>
                  <a:gd name="T4" fmla="*/ 1 w 49"/>
                  <a:gd name="T5" fmla="*/ 0 h 23"/>
                  <a:gd name="T6" fmla="*/ 1 w 49"/>
                  <a:gd name="T7" fmla="*/ 1 h 23"/>
                  <a:gd name="T8" fmla="*/ 0 w 49"/>
                  <a:gd name="T9" fmla="*/ 1 h 23"/>
                  <a:gd name="T10" fmla="*/ 1 w 49"/>
                  <a:gd name="T11" fmla="*/ 1 h 23"/>
                  <a:gd name="T12" fmla="*/ 1 w 49"/>
                  <a:gd name="T13" fmla="*/ 1 h 23"/>
                  <a:gd name="T14" fmla="*/ 1 w 49"/>
                  <a:gd name="T15" fmla="*/ 1 h 23"/>
                  <a:gd name="T16" fmla="*/ 1 w 49"/>
                  <a:gd name="T17" fmla="*/ 1 h 23"/>
                  <a:gd name="T18" fmla="*/ 1 w 49"/>
                  <a:gd name="T19" fmla="*/ 1 h 23"/>
                  <a:gd name="T20" fmla="*/ 1 w 49"/>
                  <a:gd name="T21" fmla="*/ 1 h 23"/>
                  <a:gd name="T22" fmla="*/ 1 w 49"/>
                  <a:gd name="T23" fmla="*/ 1 h 23"/>
                  <a:gd name="T24" fmla="*/ 1 w 49"/>
                  <a:gd name="T25" fmla="*/ 1 h 23"/>
                  <a:gd name="T26" fmla="*/ 1 w 49"/>
                  <a:gd name="T27" fmla="*/ 1 h 23"/>
                  <a:gd name="T28" fmla="*/ 1 w 49"/>
                  <a:gd name="T29" fmla="*/ 1 h 23"/>
                  <a:gd name="T30" fmla="*/ 1 w 49"/>
                  <a:gd name="T31" fmla="*/ 1 h 23"/>
                  <a:gd name="T32" fmla="*/ 1 w 49"/>
                  <a:gd name="T33" fmla="*/ 1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23"/>
                  <a:gd name="T53" fmla="*/ 49 w 49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23">
                    <a:moveTo>
                      <a:pt x="27" y="1"/>
                    </a:moveTo>
                    <a:lnTo>
                      <a:pt x="18" y="0"/>
                    </a:lnTo>
                    <a:lnTo>
                      <a:pt x="9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4"/>
                    </a:lnTo>
                    <a:lnTo>
                      <a:pt x="14" y="18"/>
                    </a:lnTo>
                    <a:lnTo>
                      <a:pt x="23" y="21"/>
                    </a:lnTo>
                    <a:lnTo>
                      <a:pt x="32" y="23"/>
                    </a:lnTo>
                    <a:lnTo>
                      <a:pt x="41" y="23"/>
                    </a:lnTo>
                    <a:lnTo>
                      <a:pt x="47" y="19"/>
                    </a:lnTo>
                    <a:lnTo>
                      <a:pt x="49" y="16"/>
                    </a:lnTo>
                    <a:lnTo>
                      <a:pt x="48" y="13"/>
                    </a:lnTo>
                    <a:lnTo>
                      <a:pt x="44" y="8"/>
                    </a:lnTo>
                    <a:lnTo>
                      <a:pt x="36" y="5"/>
                    </a:lnTo>
                    <a:lnTo>
                      <a:pt x="27" y="1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05" name="Freeform 348"/>
              <p:cNvSpPr>
                <a:spLocks/>
              </p:cNvSpPr>
              <p:nvPr/>
            </p:nvSpPr>
            <p:spPr bwMode="auto">
              <a:xfrm>
                <a:off x="3914" y="2926"/>
                <a:ext cx="13" cy="24"/>
              </a:xfrm>
              <a:custGeom>
                <a:avLst/>
                <a:gdLst>
                  <a:gd name="T0" fmla="*/ 0 w 27"/>
                  <a:gd name="T1" fmla="*/ 0 h 47"/>
                  <a:gd name="T2" fmla="*/ 0 w 27"/>
                  <a:gd name="T3" fmla="*/ 1 h 47"/>
                  <a:gd name="T4" fmla="*/ 0 w 27"/>
                  <a:gd name="T5" fmla="*/ 1 h 47"/>
                  <a:gd name="T6" fmla="*/ 0 w 27"/>
                  <a:gd name="T7" fmla="*/ 1 h 47"/>
                  <a:gd name="T8" fmla="*/ 0 w 27"/>
                  <a:gd name="T9" fmla="*/ 1 h 47"/>
                  <a:gd name="T10" fmla="*/ 0 w 27"/>
                  <a:gd name="T11" fmla="*/ 1 h 47"/>
                  <a:gd name="T12" fmla="*/ 0 w 27"/>
                  <a:gd name="T13" fmla="*/ 1 h 47"/>
                  <a:gd name="T14" fmla="*/ 0 w 27"/>
                  <a:gd name="T15" fmla="*/ 1 h 47"/>
                  <a:gd name="T16" fmla="*/ 0 w 27"/>
                  <a:gd name="T17" fmla="*/ 1 h 47"/>
                  <a:gd name="T18" fmla="*/ 0 w 27"/>
                  <a:gd name="T19" fmla="*/ 1 h 47"/>
                  <a:gd name="T20" fmla="*/ 0 w 27"/>
                  <a:gd name="T21" fmla="*/ 1 h 47"/>
                  <a:gd name="T22" fmla="*/ 0 w 27"/>
                  <a:gd name="T23" fmla="*/ 1 h 47"/>
                  <a:gd name="T24" fmla="*/ 0 w 27"/>
                  <a:gd name="T25" fmla="*/ 1 h 47"/>
                  <a:gd name="T26" fmla="*/ 0 w 27"/>
                  <a:gd name="T27" fmla="*/ 1 h 47"/>
                  <a:gd name="T28" fmla="*/ 0 w 27"/>
                  <a:gd name="T29" fmla="*/ 1 h 47"/>
                  <a:gd name="T30" fmla="*/ 0 w 27"/>
                  <a:gd name="T31" fmla="*/ 1 h 47"/>
                  <a:gd name="T32" fmla="*/ 0 w 27"/>
                  <a:gd name="T33" fmla="*/ 0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47"/>
                  <a:gd name="T53" fmla="*/ 27 w 27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47">
                    <a:moveTo>
                      <a:pt x="13" y="0"/>
                    </a:moveTo>
                    <a:lnTo>
                      <a:pt x="7" y="2"/>
                    </a:lnTo>
                    <a:lnTo>
                      <a:pt x="4" y="6"/>
                    </a:lnTo>
                    <a:lnTo>
                      <a:pt x="1" y="15"/>
                    </a:lnTo>
                    <a:lnTo>
                      <a:pt x="0" y="24"/>
                    </a:lnTo>
                    <a:lnTo>
                      <a:pt x="1" y="34"/>
                    </a:lnTo>
                    <a:lnTo>
                      <a:pt x="4" y="40"/>
                    </a:lnTo>
                    <a:lnTo>
                      <a:pt x="7" y="45"/>
                    </a:lnTo>
                    <a:lnTo>
                      <a:pt x="13" y="47"/>
                    </a:lnTo>
                    <a:lnTo>
                      <a:pt x="19" y="45"/>
                    </a:lnTo>
                    <a:lnTo>
                      <a:pt x="22" y="40"/>
                    </a:lnTo>
                    <a:lnTo>
                      <a:pt x="25" y="34"/>
                    </a:lnTo>
                    <a:lnTo>
                      <a:pt x="27" y="24"/>
                    </a:lnTo>
                    <a:lnTo>
                      <a:pt x="25" y="15"/>
                    </a:lnTo>
                    <a:lnTo>
                      <a:pt x="22" y="6"/>
                    </a:lnTo>
                    <a:lnTo>
                      <a:pt x="19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06" name="Freeform 349"/>
              <p:cNvSpPr>
                <a:spLocks/>
              </p:cNvSpPr>
              <p:nvPr/>
            </p:nvSpPr>
            <p:spPr bwMode="auto">
              <a:xfrm>
                <a:off x="4223" y="3063"/>
                <a:ext cx="24" cy="10"/>
              </a:xfrm>
              <a:custGeom>
                <a:avLst/>
                <a:gdLst>
                  <a:gd name="T0" fmla="*/ 0 w 50"/>
                  <a:gd name="T1" fmla="*/ 0 h 21"/>
                  <a:gd name="T2" fmla="*/ 0 w 50"/>
                  <a:gd name="T3" fmla="*/ 0 h 21"/>
                  <a:gd name="T4" fmla="*/ 0 w 50"/>
                  <a:gd name="T5" fmla="*/ 0 h 21"/>
                  <a:gd name="T6" fmla="*/ 0 w 50"/>
                  <a:gd name="T7" fmla="*/ 0 h 21"/>
                  <a:gd name="T8" fmla="*/ 0 w 50"/>
                  <a:gd name="T9" fmla="*/ 0 h 21"/>
                  <a:gd name="T10" fmla="*/ 0 w 50"/>
                  <a:gd name="T11" fmla="*/ 0 h 21"/>
                  <a:gd name="T12" fmla="*/ 0 w 50"/>
                  <a:gd name="T13" fmla="*/ 0 h 21"/>
                  <a:gd name="T14" fmla="*/ 0 w 50"/>
                  <a:gd name="T15" fmla="*/ 0 h 21"/>
                  <a:gd name="T16" fmla="*/ 0 w 50"/>
                  <a:gd name="T17" fmla="*/ 0 h 21"/>
                  <a:gd name="T18" fmla="*/ 0 w 50"/>
                  <a:gd name="T19" fmla="*/ 0 h 21"/>
                  <a:gd name="T20" fmla="*/ 0 w 50"/>
                  <a:gd name="T21" fmla="*/ 0 h 21"/>
                  <a:gd name="T22" fmla="*/ 0 w 50"/>
                  <a:gd name="T23" fmla="*/ 0 h 21"/>
                  <a:gd name="T24" fmla="*/ 0 w 50"/>
                  <a:gd name="T25" fmla="*/ 0 h 21"/>
                  <a:gd name="T26" fmla="*/ 0 w 50"/>
                  <a:gd name="T27" fmla="*/ 0 h 21"/>
                  <a:gd name="T28" fmla="*/ 0 w 50"/>
                  <a:gd name="T29" fmla="*/ 0 h 21"/>
                  <a:gd name="T30" fmla="*/ 0 w 50"/>
                  <a:gd name="T31" fmla="*/ 0 h 21"/>
                  <a:gd name="T32" fmla="*/ 0 w 50"/>
                  <a:gd name="T33" fmla="*/ 0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21"/>
                  <a:gd name="T53" fmla="*/ 50 w 50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21">
                    <a:moveTo>
                      <a:pt x="27" y="0"/>
                    </a:moveTo>
                    <a:lnTo>
                      <a:pt x="18" y="0"/>
                    </a:lnTo>
                    <a:lnTo>
                      <a:pt x="9" y="0"/>
                    </a:lnTo>
                    <a:lnTo>
                      <a:pt x="3" y="1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6" y="13"/>
                    </a:lnTo>
                    <a:lnTo>
                      <a:pt x="14" y="18"/>
                    </a:lnTo>
                    <a:lnTo>
                      <a:pt x="23" y="19"/>
                    </a:lnTo>
                    <a:lnTo>
                      <a:pt x="32" y="21"/>
                    </a:lnTo>
                    <a:lnTo>
                      <a:pt x="41" y="21"/>
                    </a:lnTo>
                    <a:lnTo>
                      <a:pt x="47" y="19"/>
                    </a:lnTo>
                    <a:lnTo>
                      <a:pt x="50" y="16"/>
                    </a:lnTo>
                    <a:lnTo>
                      <a:pt x="48" y="11"/>
                    </a:lnTo>
                    <a:lnTo>
                      <a:pt x="44" y="6"/>
                    </a:lnTo>
                    <a:lnTo>
                      <a:pt x="36" y="3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07" name="Freeform 350"/>
              <p:cNvSpPr>
                <a:spLocks/>
              </p:cNvSpPr>
              <p:nvPr/>
            </p:nvSpPr>
            <p:spPr bwMode="auto">
              <a:xfrm>
                <a:off x="4102" y="3024"/>
                <a:ext cx="24" cy="10"/>
              </a:xfrm>
              <a:custGeom>
                <a:avLst/>
                <a:gdLst>
                  <a:gd name="T0" fmla="*/ 1 w 48"/>
                  <a:gd name="T1" fmla="*/ 0 h 21"/>
                  <a:gd name="T2" fmla="*/ 1 w 48"/>
                  <a:gd name="T3" fmla="*/ 0 h 21"/>
                  <a:gd name="T4" fmla="*/ 1 w 48"/>
                  <a:gd name="T5" fmla="*/ 0 h 21"/>
                  <a:gd name="T6" fmla="*/ 1 w 48"/>
                  <a:gd name="T7" fmla="*/ 0 h 21"/>
                  <a:gd name="T8" fmla="*/ 0 w 48"/>
                  <a:gd name="T9" fmla="*/ 0 h 21"/>
                  <a:gd name="T10" fmla="*/ 1 w 48"/>
                  <a:gd name="T11" fmla="*/ 0 h 21"/>
                  <a:gd name="T12" fmla="*/ 1 w 48"/>
                  <a:gd name="T13" fmla="*/ 0 h 21"/>
                  <a:gd name="T14" fmla="*/ 1 w 48"/>
                  <a:gd name="T15" fmla="*/ 0 h 21"/>
                  <a:gd name="T16" fmla="*/ 1 w 48"/>
                  <a:gd name="T17" fmla="*/ 0 h 21"/>
                  <a:gd name="T18" fmla="*/ 1 w 48"/>
                  <a:gd name="T19" fmla="*/ 0 h 21"/>
                  <a:gd name="T20" fmla="*/ 1 w 48"/>
                  <a:gd name="T21" fmla="*/ 0 h 21"/>
                  <a:gd name="T22" fmla="*/ 1 w 48"/>
                  <a:gd name="T23" fmla="*/ 0 h 21"/>
                  <a:gd name="T24" fmla="*/ 1 w 48"/>
                  <a:gd name="T25" fmla="*/ 0 h 21"/>
                  <a:gd name="T26" fmla="*/ 1 w 48"/>
                  <a:gd name="T27" fmla="*/ 0 h 21"/>
                  <a:gd name="T28" fmla="*/ 1 w 48"/>
                  <a:gd name="T29" fmla="*/ 0 h 21"/>
                  <a:gd name="T30" fmla="*/ 1 w 48"/>
                  <a:gd name="T31" fmla="*/ 0 h 21"/>
                  <a:gd name="T32" fmla="*/ 1 w 48"/>
                  <a:gd name="T33" fmla="*/ 0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21"/>
                  <a:gd name="T53" fmla="*/ 48 w 48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21">
                    <a:moveTo>
                      <a:pt x="25" y="1"/>
                    </a:moveTo>
                    <a:lnTo>
                      <a:pt x="16" y="0"/>
                    </a:lnTo>
                    <a:lnTo>
                      <a:pt x="9" y="0"/>
                    </a:lnTo>
                    <a:lnTo>
                      <a:pt x="3" y="1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6" y="14"/>
                    </a:lnTo>
                    <a:lnTo>
                      <a:pt x="13" y="18"/>
                    </a:lnTo>
                    <a:lnTo>
                      <a:pt x="22" y="21"/>
                    </a:lnTo>
                    <a:lnTo>
                      <a:pt x="31" y="21"/>
                    </a:lnTo>
                    <a:lnTo>
                      <a:pt x="40" y="21"/>
                    </a:lnTo>
                    <a:lnTo>
                      <a:pt x="46" y="19"/>
                    </a:lnTo>
                    <a:lnTo>
                      <a:pt x="48" y="16"/>
                    </a:lnTo>
                    <a:lnTo>
                      <a:pt x="48" y="11"/>
                    </a:lnTo>
                    <a:lnTo>
                      <a:pt x="43" y="8"/>
                    </a:lnTo>
                    <a:lnTo>
                      <a:pt x="34" y="3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08" name="Freeform 351"/>
              <p:cNvSpPr>
                <a:spLocks/>
              </p:cNvSpPr>
              <p:nvPr/>
            </p:nvSpPr>
            <p:spPr bwMode="auto">
              <a:xfrm>
                <a:off x="3884" y="2914"/>
                <a:ext cx="8" cy="14"/>
              </a:xfrm>
              <a:custGeom>
                <a:avLst/>
                <a:gdLst>
                  <a:gd name="T0" fmla="*/ 1 w 15"/>
                  <a:gd name="T1" fmla="*/ 0 h 27"/>
                  <a:gd name="T2" fmla="*/ 1 w 15"/>
                  <a:gd name="T3" fmla="*/ 1 h 27"/>
                  <a:gd name="T4" fmla="*/ 1 w 15"/>
                  <a:gd name="T5" fmla="*/ 1 h 27"/>
                  <a:gd name="T6" fmla="*/ 0 w 15"/>
                  <a:gd name="T7" fmla="*/ 1 h 27"/>
                  <a:gd name="T8" fmla="*/ 0 w 15"/>
                  <a:gd name="T9" fmla="*/ 1 h 27"/>
                  <a:gd name="T10" fmla="*/ 0 w 15"/>
                  <a:gd name="T11" fmla="*/ 1 h 27"/>
                  <a:gd name="T12" fmla="*/ 1 w 15"/>
                  <a:gd name="T13" fmla="*/ 1 h 27"/>
                  <a:gd name="T14" fmla="*/ 1 w 15"/>
                  <a:gd name="T15" fmla="*/ 1 h 27"/>
                  <a:gd name="T16" fmla="*/ 1 w 15"/>
                  <a:gd name="T17" fmla="*/ 1 h 27"/>
                  <a:gd name="T18" fmla="*/ 1 w 15"/>
                  <a:gd name="T19" fmla="*/ 1 h 27"/>
                  <a:gd name="T20" fmla="*/ 1 w 15"/>
                  <a:gd name="T21" fmla="*/ 1 h 27"/>
                  <a:gd name="T22" fmla="*/ 1 w 15"/>
                  <a:gd name="T23" fmla="*/ 1 h 27"/>
                  <a:gd name="T24" fmla="*/ 1 w 15"/>
                  <a:gd name="T25" fmla="*/ 1 h 27"/>
                  <a:gd name="T26" fmla="*/ 1 w 15"/>
                  <a:gd name="T27" fmla="*/ 1 h 27"/>
                  <a:gd name="T28" fmla="*/ 1 w 15"/>
                  <a:gd name="T29" fmla="*/ 1 h 27"/>
                  <a:gd name="T30" fmla="*/ 1 w 15"/>
                  <a:gd name="T31" fmla="*/ 1 h 27"/>
                  <a:gd name="T32" fmla="*/ 1 w 15"/>
                  <a:gd name="T33" fmla="*/ 0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27"/>
                  <a:gd name="T53" fmla="*/ 15 w 15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27">
                    <a:moveTo>
                      <a:pt x="7" y="0"/>
                    </a:move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0" y="19"/>
                    </a:lnTo>
                    <a:lnTo>
                      <a:pt x="1" y="22"/>
                    </a:lnTo>
                    <a:lnTo>
                      <a:pt x="4" y="26"/>
                    </a:lnTo>
                    <a:lnTo>
                      <a:pt x="7" y="27"/>
                    </a:lnTo>
                    <a:lnTo>
                      <a:pt x="10" y="26"/>
                    </a:lnTo>
                    <a:lnTo>
                      <a:pt x="13" y="22"/>
                    </a:lnTo>
                    <a:lnTo>
                      <a:pt x="15" y="19"/>
                    </a:lnTo>
                    <a:lnTo>
                      <a:pt x="15" y="14"/>
                    </a:lnTo>
                    <a:lnTo>
                      <a:pt x="15" y="8"/>
                    </a:lnTo>
                    <a:lnTo>
                      <a:pt x="13" y="4"/>
                    </a:lnTo>
                    <a:lnTo>
                      <a:pt x="10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09" name="Freeform 352"/>
              <p:cNvSpPr>
                <a:spLocks/>
              </p:cNvSpPr>
              <p:nvPr/>
            </p:nvSpPr>
            <p:spPr bwMode="auto">
              <a:xfrm>
                <a:off x="4172" y="3046"/>
                <a:ext cx="13" cy="5"/>
              </a:xfrm>
              <a:custGeom>
                <a:avLst/>
                <a:gdLst>
                  <a:gd name="T0" fmla="*/ 0 w 27"/>
                  <a:gd name="T1" fmla="*/ 0 h 11"/>
                  <a:gd name="T2" fmla="*/ 0 w 27"/>
                  <a:gd name="T3" fmla="*/ 0 h 11"/>
                  <a:gd name="T4" fmla="*/ 0 w 27"/>
                  <a:gd name="T5" fmla="*/ 0 h 11"/>
                  <a:gd name="T6" fmla="*/ 0 w 27"/>
                  <a:gd name="T7" fmla="*/ 0 h 11"/>
                  <a:gd name="T8" fmla="*/ 0 w 27"/>
                  <a:gd name="T9" fmla="*/ 0 h 11"/>
                  <a:gd name="T10" fmla="*/ 0 w 27"/>
                  <a:gd name="T11" fmla="*/ 0 h 11"/>
                  <a:gd name="T12" fmla="*/ 0 w 27"/>
                  <a:gd name="T13" fmla="*/ 0 h 11"/>
                  <a:gd name="T14" fmla="*/ 0 w 27"/>
                  <a:gd name="T15" fmla="*/ 0 h 11"/>
                  <a:gd name="T16" fmla="*/ 0 w 27"/>
                  <a:gd name="T17" fmla="*/ 0 h 11"/>
                  <a:gd name="T18" fmla="*/ 0 w 27"/>
                  <a:gd name="T19" fmla="*/ 0 h 11"/>
                  <a:gd name="T20" fmla="*/ 0 w 27"/>
                  <a:gd name="T21" fmla="*/ 0 h 11"/>
                  <a:gd name="T22" fmla="*/ 0 w 27"/>
                  <a:gd name="T23" fmla="*/ 0 h 11"/>
                  <a:gd name="T24" fmla="*/ 0 w 27"/>
                  <a:gd name="T25" fmla="*/ 0 h 11"/>
                  <a:gd name="T26" fmla="*/ 0 w 27"/>
                  <a:gd name="T27" fmla="*/ 0 h 11"/>
                  <a:gd name="T28" fmla="*/ 0 w 27"/>
                  <a:gd name="T29" fmla="*/ 0 h 11"/>
                  <a:gd name="T30" fmla="*/ 0 w 27"/>
                  <a:gd name="T31" fmla="*/ 0 h 11"/>
                  <a:gd name="T32" fmla="*/ 0 w 27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11"/>
                  <a:gd name="T53" fmla="*/ 27 w 27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11">
                    <a:moveTo>
                      <a:pt x="14" y="0"/>
                    </a:moveTo>
                    <a:lnTo>
                      <a:pt x="9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3" y="6"/>
                    </a:lnTo>
                    <a:lnTo>
                      <a:pt x="8" y="9"/>
                    </a:lnTo>
                    <a:lnTo>
                      <a:pt x="12" y="11"/>
                    </a:lnTo>
                    <a:lnTo>
                      <a:pt x="18" y="11"/>
                    </a:lnTo>
                    <a:lnTo>
                      <a:pt x="22" y="11"/>
                    </a:lnTo>
                    <a:lnTo>
                      <a:pt x="25" y="9"/>
                    </a:lnTo>
                    <a:lnTo>
                      <a:pt x="27" y="8"/>
                    </a:lnTo>
                    <a:lnTo>
                      <a:pt x="25" y="6"/>
                    </a:lnTo>
                    <a:lnTo>
                      <a:pt x="22" y="3"/>
                    </a:lnTo>
                    <a:lnTo>
                      <a:pt x="19" y="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10" name="Freeform 353"/>
              <p:cNvSpPr>
                <a:spLocks/>
              </p:cNvSpPr>
              <p:nvPr/>
            </p:nvSpPr>
            <p:spPr bwMode="auto">
              <a:xfrm>
                <a:off x="4051" y="3007"/>
                <a:ext cx="14" cy="6"/>
              </a:xfrm>
              <a:custGeom>
                <a:avLst/>
                <a:gdLst>
                  <a:gd name="T0" fmla="*/ 1 w 27"/>
                  <a:gd name="T1" fmla="*/ 0 h 11"/>
                  <a:gd name="T2" fmla="*/ 1 w 27"/>
                  <a:gd name="T3" fmla="*/ 0 h 11"/>
                  <a:gd name="T4" fmla="*/ 1 w 27"/>
                  <a:gd name="T5" fmla="*/ 0 h 11"/>
                  <a:gd name="T6" fmla="*/ 1 w 27"/>
                  <a:gd name="T7" fmla="*/ 1 h 11"/>
                  <a:gd name="T8" fmla="*/ 0 w 27"/>
                  <a:gd name="T9" fmla="*/ 1 h 11"/>
                  <a:gd name="T10" fmla="*/ 0 w 27"/>
                  <a:gd name="T11" fmla="*/ 1 h 11"/>
                  <a:gd name="T12" fmla="*/ 1 w 27"/>
                  <a:gd name="T13" fmla="*/ 1 h 11"/>
                  <a:gd name="T14" fmla="*/ 1 w 27"/>
                  <a:gd name="T15" fmla="*/ 1 h 11"/>
                  <a:gd name="T16" fmla="*/ 1 w 27"/>
                  <a:gd name="T17" fmla="*/ 1 h 11"/>
                  <a:gd name="T18" fmla="*/ 1 w 27"/>
                  <a:gd name="T19" fmla="*/ 1 h 11"/>
                  <a:gd name="T20" fmla="*/ 1 w 27"/>
                  <a:gd name="T21" fmla="*/ 1 h 11"/>
                  <a:gd name="T22" fmla="*/ 1 w 27"/>
                  <a:gd name="T23" fmla="*/ 1 h 11"/>
                  <a:gd name="T24" fmla="*/ 1 w 27"/>
                  <a:gd name="T25" fmla="*/ 1 h 11"/>
                  <a:gd name="T26" fmla="*/ 1 w 27"/>
                  <a:gd name="T27" fmla="*/ 1 h 11"/>
                  <a:gd name="T28" fmla="*/ 1 w 27"/>
                  <a:gd name="T29" fmla="*/ 1 h 11"/>
                  <a:gd name="T30" fmla="*/ 1 w 27"/>
                  <a:gd name="T31" fmla="*/ 1 h 11"/>
                  <a:gd name="T32" fmla="*/ 1 w 27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11"/>
                  <a:gd name="T53" fmla="*/ 27 w 27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11">
                    <a:moveTo>
                      <a:pt x="13" y="0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3" y="8"/>
                    </a:lnTo>
                    <a:lnTo>
                      <a:pt x="7" y="9"/>
                    </a:lnTo>
                    <a:lnTo>
                      <a:pt x="12" y="11"/>
                    </a:lnTo>
                    <a:lnTo>
                      <a:pt x="18" y="11"/>
                    </a:lnTo>
                    <a:lnTo>
                      <a:pt x="22" y="11"/>
                    </a:lnTo>
                    <a:lnTo>
                      <a:pt x="25" y="9"/>
                    </a:lnTo>
                    <a:lnTo>
                      <a:pt x="27" y="8"/>
                    </a:lnTo>
                    <a:lnTo>
                      <a:pt x="25" y="6"/>
                    </a:lnTo>
                    <a:lnTo>
                      <a:pt x="22" y="3"/>
                    </a:lnTo>
                    <a:lnTo>
                      <a:pt x="19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11" name="Freeform 354"/>
              <p:cNvSpPr>
                <a:spLocks/>
              </p:cNvSpPr>
              <p:nvPr/>
            </p:nvSpPr>
            <p:spPr bwMode="auto">
              <a:xfrm>
                <a:off x="3918" y="2930"/>
                <a:ext cx="8" cy="13"/>
              </a:xfrm>
              <a:custGeom>
                <a:avLst/>
                <a:gdLst>
                  <a:gd name="T0" fmla="*/ 1 w 16"/>
                  <a:gd name="T1" fmla="*/ 0 h 26"/>
                  <a:gd name="T2" fmla="*/ 1 w 16"/>
                  <a:gd name="T3" fmla="*/ 1 h 26"/>
                  <a:gd name="T4" fmla="*/ 1 w 16"/>
                  <a:gd name="T5" fmla="*/ 1 h 26"/>
                  <a:gd name="T6" fmla="*/ 0 w 16"/>
                  <a:gd name="T7" fmla="*/ 1 h 26"/>
                  <a:gd name="T8" fmla="*/ 0 w 16"/>
                  <a:gd name="T9" fmla="*/ 1 h 26"/>
                  <a:gd name="T10" fmla="*/ 0 w 16"/>
                  <a:gd name="T11" fmla="*/ 1 h 26"/>
                  <a:gd name="T12" fmla="*/ 1 w 16"/>
                  <a:gd name="T13" fmla="*/ 1 h 26"/>
                  <a:gd name="T14" fmla="*/ 1 w 16"/>
                  <a:gd name="T15" fmla="*/ 1 h 26"/>
                  <a:gd name="T16" fmla="*/ 1 w 16"/>
                  <a:gd name="T17" fmla="*/ 1 h 26"/>
                  <a:gd name="T18" fmla="*/ 1 w 16"/>
                  <a:gd name="T19" fmla="*/ 1 h 26"/>
                  <a:gd name="T20" fmla="*/ 1 w 16"/>
                  <a:gd name="T21" fmla="*/ 1 h 26"/>
                  <a:gd name="T22" fmla="*/ 1 w 16"/>
                  <a:gd name="T23" fmla="*/ 1 h 26"/>
                  <a:gd name="T24" fmla="*/ 1 w 16"/>
                  <a:gd name="T25" fmla="*/ 1 h 26"/>
                  <a:gd name="T26" fmla="*/ 1 w 16"/>
                  <a:gd name="T27" fmla="*/ 1 h 26"/>
                  <a:gd name="T28" fmla="*/ 1 w 16"/>
                  <a:gd name="T29" fmla="*/ 1 h 26"/>
                  <a:gd name="T30" fmla="*/ 1 w 16"/>
                  <a:gd name="T31" fmla="*/ 1 h 26"/>
                  <a:gd name="T32" fmla="*/ 1 w 16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"/>
                  <a:gd name="T52" fmla="*/ 0 h 26"/>
                  <a:gd name="T53" fmla="*/ 16 w 16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" h="26">
                    <a:moveTo>
                      <a:pt x="7" y="0"/>
                    </a:moveTo>
                    <a:lnTo>
                      <a:pt x="4" y="2"/>
                    </a:lnTo>
                    <a:lnTo>
                      <a:pt x="1" y="4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4" y="25"/>
                    </a:lnTo>
                    <a:lnTo>
                      <a:pt x="7" y="26"/>
                    </a:lnTo>
                    <a:lnTo>
                      <a:pt x="10" y="25"/>
                    </a:lnTo>
                    <a:lnTo>
                      <a:pt x="13" y="21"/>
                    </a:lnTo>
                    <a:lnTo>
                      <a:pt x="15" y="18"/>
                    </a:lnTo>
                    <a:lnTo>
                      <a:pt x="16" y="13"/>
                    </a:lnTo>
                    <a:lnTo>
                      <a:pt x="15" y="9"/>
                    </a:lnTo>
                    <a:lnTo>
                      <a:pt x="13" y="4"/>
                    </a:lnTo>
                    <a:lnTo>
                      <a:pt x="1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12" name="Freeform 355"/>
              <p:cNvSpPr>
                <a:spLocks/>
              </p:cNvSpPr>
              <p:nvPr/>
            </p:nvSpPr>
            <p:spPr bwMode="auto">
              <a:xfrm>
                <a:off x="4231" y="3064"/>
                <a:ext cx="13" cy="7"/>
              </a:xfrm>
              <a:custGeom>
                <a:avLst/>
                <a:gdLst>
                  <a:gd name="T0" fmla="*/ 0 w 27"/>
                  <a:gd name="T1" fmla="*/ 1 h 13"/>
                  <a:gd name="T2" fmla="*/ 0 w 27"/>
                  <a:gd name="T3" fmla="*/ 0 h 13"/>
                  <a:gd name="T4" fmla="*/ 0 w 27"/>
                  <a:gd name="T5" fmla="*/ 0 h 13"/>
                  <a:gd name="T6" fmla="*/ 0 w 27"/>
                  <a:gd name="T7" fmla="*/ 1 h 13"/>
                  <a:gd name="T8" fmla="*/ 0 w 27"/>
                  <a:gd name="T9" fmla="*/ 1 h 13"/>
                  <a:gd name="T10" fmla="*/ 0 w 27"/>
                  <a:gd name="T11" fmla="*/ 1 h 13"/>
                  <a:gd name="T12" fmla="*/ 0 w 27"/>
                  <a:gd name="T13" fmla="*/ 1 h 13"/>
                  <a:gd name="T14" fmla="*/ 0 w 27"/>
                  <a:gd name="T15" fmla="*/ 1 h 13"/>
                  <a:gd name="T16" fmla="*/ 0 w 27"/>
                  <a:gd name="T17" fmla="*/ 1 h 13"/>
                  <a:gd name="T18" fmla="*/ 0 w 27"/>
                  <a:gd name="T19" fmla="*/ 1 h 13"/>
                  <a:gd name="T20" fmla="*/ 0 w 27"/>
                  <a:gd name="T21" fmla="*/ 1 h 13"/>
                  <a:gd name="T22" fmla="*/ 0 w 27"/>
                  <a:gd name="T23" fmla="*/ 1 h 13"/>
                  <a:gd name="T24" fmla="*/ 0 w 27"/>
                  <a:gd name="T25" fmla="*/ 1 h 13"/>
                  <a:gd name="T26" fmla="*/ 0 w 27"/>
                  <a:gd name="T27" fmla="*/ 1 h 13"/>
                  <a:gd name="T28" fmla="*/ 0 w 27"/>
                  <a:gd name="T29" fmla="*/ 1 h 13"/>
                  <a:gd name="T30" fmla="*/ 0 w 27"/>
                  <a:gd name="T31" fmla="*/ 1 h 13"/>
                  <a:gd name="T32" fmla="*/ 0 w 27"/>
                  <a:gd name="T33" fmla="*/ 1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13"/>
                  <a:gd name="T53" fmla="*/ 27 w 27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13">
                    <a:moveTo>
                      <a:pt x="13" y="2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3" y="8"/>
                    </a:lnTo>
                    <a:lnTo>
                      <a:pt x="7" y="10"/>
                    </a:lnTo>
                    <a:lnTo>
                      <a:pt x="12" y="11"/>
                    </a:lnTo>
                    <a:lnTo>
                      <a:pt x="18" y="13"/>
                    </a:lnTo>
                    <a:lnTo>
                      <a:pt x="22" y="13"/>
                    </a:lnTo>
                    <a:lnTo>
                      <a:pt x="25" y="11"/>
                    </a:lnTo>
                    <a:lnTo>
                      <a:pt x="27" y="10"/>
                    </a:lnTo>
                    <a:lnTo>
                      <a:pt x="25" y="8"/>
                    </a:lnTo>
                    <a:lnTo>
                      <a:pt x="22" y="5"/>
                    </a:lnTo>
                    <a:lnTo>
                      <a:pt x="19" y="3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13" name="Freeform 356"/>
              <p:cNvSpPr>
                <a:spLocks/>
              </p:cNvSpPr>
              <p:nvPr/>
            </p:nvSpPr>
            <p:spPr bwMode="auto">
              <a:xfrm>
                <a:off x="4110" y="3026"/>
                <a:ext cx="13" cy="6"/>
              </a:xfrm>
              <a:custGeom>
                <a:avLst/>
                <a:gdLst>
                  <a:gd name="T0" fmla="*/ 1 w 26"/>
                  <a:gd name="T1" fmla="*/ 0 h 13"/>
                  <a:gd name="T2" fmla="*/ 1 w 26"/>
                  <a:gd name="T3" fmla="*/ 0 h 13"/>
                  <a:gd name="T4" fmla="*/ 1 w 26"/>
                  <a:gd name="T5" fmla="*/ 0 h 13"/>
                  <a:gd name="T6" fmla="*/ 1 w 26"/>
                  <a:gd name="T7" fmla="*/ 0 h 13"/>
                  <a:gd name="T8" fmla="*/ 0 w 26"/>
                  <a:gd name="T9" fmla="*/ 0 h 13"/>
                  <a:gd name="T10" fmla="*/ 0 w 26"/>
                  <a:gd name="T11" fmla="*/ 0 h 13"/>
                  <a:gd name="T12" fmla="*/ 1 w 26"/>
                  <a:gd name="T13" fmla="*/ 0 h 13"/>
                  <a:gd name="T14" fmla="*/ 1 w 26"/>
                  <a:gd name="T15" fmla="*/ 0 h 13"/>
                  <a:gd name="T16" fmla="*/ 1 w 26"/>
                  <a:gd name="T17" fmla="*/ 0 h 13"/>
                  <a:gd name="T18" fmla="*/ 1 w 26"/>
                  <a:gd name="T19" fmla="*/ 0 h 13"/>
                  <a:gd name="T20" fmla="*/ 1 w 26"/>
                  <a:gd name="T21" fmla="*/ 0 h 13"/>
                  <a:gd name="T22" fmla="*/ 1 w 26"/>
                  <a:gd name="T23" fmla="*/ 0 h 13"/>
                  <a:gd name="T24" fmla="*/ 1 w 26"/>
                  <a:gd name="T25" fmla="*/ 0 h 13"/>
                  <a:gd name="T26" fmla="*/ 1 w 26"/>
                  <a:gd name="T27" fmla="*/ 0 h 13"/>
                  <a:gd name="T28" fmla="*/ 1 w 26"/>
                  <a:gd name="T29" fmla="*/ 0 h 13"/>
                  <a:gd name="T30" fmla="*/ 1 w 26"/>
                  <a:gd name="T31" fmla="*/ 0 h 13"/>
                  <a:gd name="T32" fmla="*/ 1 w 26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6"/>
                  <a:gd name="T52" fmla="*/ 0 h 13"/>
                  <a:gd name="T53" fmla="*/ 26 w 26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6" h="13">
                    <a:moveTo>
                      <a:pt x="14" y="2"/>
                    </a:moveTo>
                    <a:lnTo>
                      <a:pt x="8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3" y="8"/>
                    </a:lnTo>
                    <a:lnTo>
                      <a:pt x="8" y="10"/>
                    </a:lnTo>
                    <a:lnTo>
                      <a:pt x="12" y="11"/>
                    </a:lnTo>
                    <a:lnTo>
                      <a:pt x="18" y="13"/>
                    </a:lnTo>
                    <a:lnTo>
                      <a:pt x="21" y="13"/>
                    </a:lnTo>
                    <a:lnTo>
                      <a:pt x="24" y="11"/>
                    </a:lnTo>
                    <a:lnTo>
                      <a:pt x="26" y="10"/>
                    </a:lnTo>
                    <a:lnTo>
                      <a:pt x="26" y="8"/>
                    </a:lnTo>
                    <a:lnTo>
                      <a:pt x="23" y="5"/>
                    </a:lnTo>
                    <a:lnTo>
                      <a:pt x="20" y="3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14" name="Freeform 357"/>
              <p:cNvSpPr>
                <a:spLocks/>
              </p:cNvSpPr>
              <p:nvPr/>
            </p:nvSpPr>
            <p:spPr bwMode="auto">
              <a:xfrm>
                <a:off x="4351" y="2612"/>
                <a:ext cx="419" cy="761"/>
              </a:xfrm>
              <a:custGeom>
                <a:avLst/>
                <a:gdLst>
                  <a:gd name="T0" fmla="*/ 1 w 837"/>
                  <a:gd name="T1" fmla="*/ 1 h 1522"/>
                  <a:gd name="T2" fmla="*/ 1 w 837"/>
                  <a:gd name="T3" fmla="*/ 1 h 1522"/>
                  <a:gd name="T4" fmla="*/ 1 w 837"/>
                  <a:gd name="T5" fmla="*/ 1 h 1522"/>
                  <a:gd name="T6" fmla="*/ 0 w 837"/>
                  <a:gd name="T7" fmla="*/ 1 h 1522"/>
                  <a:gd name="T8" fmla="*/ 0 w 837"/>
                  <a:gd name="T9" fmla="*/ 1 h 1522"/>
                  <a:gd name="T10" fmla="*/ 1 w 837"/>
                  <a:gd name="T11" fmla="*/ 1 h 1522"/>
                  <a:gd name="T12" fmla="*/ 1 w 837"/>
                  <a:gd name="T13" fmla="*/ 1 h 1522"/>
                  <a:gd name="T14" fmla="*/ 1 w 837"/>
                  <a:gd name="T15" fmla="*/ 1 h 1522"/>
                  <a:gd name="T16" fmla="*/ 1 w 837"/>
                  <a:gd name="T17" fmla="*/ 1 h 1522"/>
                  <a:gd name="T18" fmla="*/ 1 w 837"/>
                  <a:gd name="T19" fmla="*/ 1 h 1522"/>
                  <a:gd name="T20" fmla="*/ 1 w 837"/>
                  <a:gd name="T21" fmla="*/ 1 h 1522"/>
                  <a:gd name="T22" fmla="*/ 1 w 837"/>
                  <a:gd name="T23" fmla="*/ 0 h 1522"/>
                  <a:gd name="T24" fmla="*/ 1 w 837"/>
                  <a:gd name="T25" fmla="*/ 1 h 152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37"/>
                  <a:gd name="T40" fmla="*/ 0 h 1522"/>
                  <a:gd name="T41" fmla="*/ 837 w 837"/>
                  <a:gd name="T42" fmla="*/ 1522 h 152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37" h="1522">
                    <a:moveTo>
                      <a:pt x="205" y="189"/>
                    </a:moveTo>
                    <a:lnTo>
                      <a:pt x="137" y="354"/>
                    </a:lnTo>
                    <a:lnTo>
                      <a:pt x="86" y="976"/>
                    </a:lnTo>
                    <a:lnTo>
                      <a:pt x="0" y="1239"/>
                    </a:lnTo>
                    <a:lnTo>
                      <a:pt x="0" y="1390"/>
                    </a:lnTo>
                    <a:lnTo>
                      <a:pt x="469" y="1522"/>
                    </a:lnTo>
                    <a:lnTo>
                      <a:pt x="837" y="1339"/>
                    </a:lnTo>
                    <a:lnTo>
                      <a:pt x="794" y="1139"/>
                    </a:lnTo>
                    <a:lnTo>
                      <a:pt x="770" y="600"/>
                    </a:lnTo>
                    <a:lnTo>
                      <a:pt x="726" y="62"/>
                    </a:lnTo>
                    <a:lnTo>
                      <a:pt x="581" y="44"/>
                    </a:lnTo>
                    <a:lnTo>
                      <a:pt x="292" y="0"/>
                    </a:lnTo>
                    <a:lnTo>
                      <a:pt x="205" y="189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15" name="Freeform 358"/>
              <p:cNvSpPr>
                <a:spLocks/>
              </p:cNvSpPr>
              <p:nvPr/>
            </p:nvSpPr>
            <p:spPr bwMode="auto">
              <a:xfrm>
                <a:off x="4385" y="2631"/>
                <a:ext cx="244" cy="583"/>
              </a:xfrm>
              <a:custGeom>
                <a:avLst/>
                <a:gdLst>
                  <a:gd name="T0" fmla="*/ 1 w 488"/>
                  <a:gd name="T1" fmla="*/ 0 h 1166"/>
                  <a:gd name="T2" fmla="*/ 1 w 488"/>
                  <a:gd name="T3" fmla="*/ 0 h 1166"/>
                  <a:gd name="T4" fmla="*/ 1 w 488"/>
                  <a:gd name="T5" fmla="*/ 1 h 1166"/>
                  <a:gd name="T6" fmla="*/ 1 w 488"/>
                  <a:gd name="T7" fmla="*/ 1 h 1166"/>
                  <a:gd name="T8" fmla="*/ 1 w 488"/>
                  <a:gd name="T9" fmla="*/ 1 h 1166"/>
                  <a:gd name="T10" fmla="*/ 1 w 488"/>
                  <a:gd name="T11" fmla="*/ 1 h 1166"/>
                  <a:gd name="T12" fmla="*/ 1 w 488"/>
                  <a:gd name="T13" fmla="*/ 1 h 1166"/>
                  <a:gd name="T14" fmla="*/ 1 w 488"/>
                  <a:gd name="T15" fmla="*/ 1 h 1166"/>
                  <a:gd name="T16" fmla="*/ 1 w 488"/>
                  <a:gd name="T17" fmla="*/ 1 h 1166"/>
                  <a:gd name="T18" fmla="*/ 1 w 488"/>
                  <a:gd name="T19" fmla="*/ 1 h 1166"/>
                  <a:gd name="T20" fmla="*/ 0 w 488"/>
                  <a:gd name="T21" fmla="*/ 1 h 1166"/>
                  <a:gd name="T22" fmla="*/ 1 w 488"/>
                  <a:gd name="T23" fmla="*/ 1 h 1166"/>
                  <a:gd name="T24" fmla="*/ 1 w 488"/>
                  <a:gd name="T25" fmla="*/ 1 h 1166"/>
                  <a:gd name="T26" fmla="*/ 1 w 488"/>
                  <a:gd name="T27" fmla="*/ 1 h 1166"/>
                  <a:gd name="T28" fmla="*/ 1 w 488"/>
                  <a:gd name="T29" fmla="*/ 1 h 1166"/>
                  <a:gd name="T30" fmla="*/ 1 w 488"/>
                  <a:gd name="T31" fmla="*/ 1 h 1166"/>
                  <a:gd name="T32" fmla="*/ 1 w 488"/>
                  <a:gd name="T33" fmla="*/ 1 h 1166"/>
                  <a:gd name="T34" fmla="*/ 1 w 488"/>
                  <a:gd name="T35" fmla="*/ 1 h 1166"/>
                  <a:gd name="T36" fmla="*/ 1 w 488"/>
                  <a:gd name="T37" fmla="*/ 0 h 116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88"/>
                  <a:gd name="T58" fmla="*/ 0 h 1166"/>
                  <a:gd name="T59" fmla="*/ 488 w 488"/>
                  <a:gd name="T60" fmla="*/ 1166 h 116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88" h="1166">
                    <a:moveTo>
                      <a:pt x="197" y="0"/>
                    </a:moveTo>
                    <a:lnTo>
                      <a:pt x="488" y="0"/>
                    </a:lnTo>
                    <a:lnTo>
                      <a:pt x="453" y="151"/>
                    </a:lnTo>
                    <a:lnTo>
                      <a:pt x="425" y="295"/>
                    </a:lnTo>
                    <a:lnTo>
                      <a:pt x="406" y="437"/>
                    </a:lnTo>
                    <a:lnTo>
                      <a:pt x="391" y="576"/>
                    </a:lnTo>
                    <a:lnTo>
                      <a:pt x="380" y="718"/>
                    </a:lnTo>
                    <a:lnTo>
                      <a:pt x="374" y="860"/>
                    </a:lnTo>
                    <a:lnTo>
                      <a:pt x="371" y="1010"/>
                    </a:lnTo>
                    <a:lnTo>
                      <a:pt x="371" y="1166"/>
                    </a:lnTo>
                    <a:lnTo>
                      <a:pt x="0" y="1072"/>
                    </a:lnTo>
                    <a:lnTo>
                      <a:pt x="9" y="919"/>
                    </a:lnTo>
                    <a:lnTo>
                      <a:pt x="20" y="779"/>
                    </a:lnTo>
                    <a:lnTo>
                      <a:pt x="32" y="649"/>
                    </a:lnTo>
                    <a:lnTo>
                      <a:pt x="50" y="523"/>
                    </a:lnTo>
                    <a:lnTo>
                      <a:pt x="73" y="399"/>
                    </a:lnTo>
                    <a:lnTo>
                      <a:pt x="105" y="273"/>
                    </a:lnTo>
                    <a:lnTo>
                      <a:pt x="145" y="141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16" name="Freeform 359"/>
              <p:cNvSpPr>
                <a:spLocks/>
              </p:cNvSpPr>
              <p:nvPr/>
            </p:nvSpPr>
            <p:spPr bwMode="auto">
              <a:xfrm>
                <a:off x="4387" y="2631"/>
                <a:ext cx="237" cy="551"/>
              </a:xfrm>
              <a:custGeom>
                <a:avLst/>
                <a:gdLst>
                  <a:gd name="T0" fmla="*/ 1 w 474"/>
                  <a:gd name="T1" fmla="*/ 0 h 1102"/>
                  <a:gd name="T2" fmla="*/ 1 w 474"/>
                  <a:gd name="T3" fmla="*/ 0 h 1102"/>
                  <a:gd name="T4" fmla="*/ 1 w 474"/>
                  <a:gd name="T5" fmla="*/ 0 h 1102"/>
                  <a:gd name="T6" fmla="*/ 1 w 474"/>
                  <a:gd name="T7" fmla="*/ 0 h 1102"/>
                  <a:gd name="T8" fmla="*/ 1 w 474"/>
                  <a:gd name="T9" fmla="*/ 0 h 1102"/>
                  <a:gd name="T10" fmla="*/ 1 w 474"/>
                  <a:gd name="T11" fmla="*/ 0 h 1102"/>
                  <a:gd name="T12" fmla="*/ 1 w 474"/>
                  <a:gd name="T13" fmla="*/ 0 h 1102"/>
                  <a:gd name="T14" fmla="*/ 1 w 474"/>
                  <a:gd name="T15" fmla="*/ 0 h 1102"/>
                  <a:gd name="T16" fmla="*/ 1 w 474"/>
                  <a:gd name="T17" fmla="*/ 0 h 1102"/>
                  <a:gd name="T18" fmla="*/ 1 w 474"/>
                  <a:gd name="T19" fmla="*/ 0 h 1102"/>
                  <a:gd name="T20" fmla="*/ 1 w 474"/>
                  <a:gd name="T21" fmla="*/ 0 h 1102"/>
                  <a:gd name="T22" fmla="*/ 1 w 474"/>
                  <a:gd name="T23" fmla="*/ 0 h 1102"/>
                  <a:gd name="T24" fmla="*/ 1 w 474"/>
                  <a:gd name="T25" fmla="*/ 0 h 1102"/>
                  <a:gd name="T26" fmla="*/ 1 w 474"/>
                  <a:gd name="T27" fmla="*/ 0 h 1102"/>
                  <a:gd name="T28" fmla="*/ 1 w 474"/>
                  <a:gd name="T29" fmla="*/ 0 h 1102"/>
                  <a:gd name="T30" fmla="*/ 1 w 474"/>
                  <a:gd name="T31" fmla="*/ 0 h 1102"/>
                  <a:gd name="T32" fmla="*/ 1 w 474"/>
                  <a:gd name="T33" fmla="*/ 0 h 1102"/>
                  <a:gd name="T34" fmla="*/ 1 w 474"/>
                  <a:gd name="T35" fmla="*/ 1 h 1102"/>
                  <a:gd name="T36" fmla="*/ 1 w 474"/>
                  <a:gd name="T37" fmla="*/ 1 h 1102"/>
                  <a:gd name="T38" fmla="*/ 1 w 474"/>
                  <a:gd name="T39" fmla="*/ 1 h 1102"/>
                  <a:gd name="T40" fmla="*/ 1 w 474"/>
                  <a:gd name="T41" fmla="*/ 1 h 1102"/>
                  <a:gd name="T42" fmla="*/ 1 w 474"/>
                  <a:gd name="T43" fmla="*/ 1 h 1102"/>
                  <a:gd name="T44" fmla="*/ 1 w 474"/>
                  <a:gd name="T45" fmla="*/ 1 h 1102"/>
                  <a:gd name="T46" fmla="*/ 1 w 474"/>
                  <a:gd name="T47" fmla="*/ 1 h 1102"/>
                  <a:gd name="T48" fmla="*/ 1 w 474"/>
                  <a:gd name="T49" fmla="*/ 1 h 1102"/>
                  <a:gd name="T50" fmla="*/ 1 w 474"/>
                  <a:gd name="T51" fmla="*/ 1 h 1102"/>
                  <a:gd name="T52" fmla="*/ 1 w 474"/>
                  <a:gd name="T53" fmla="*/ 1 h 1102"/>
                  <a:gd name="T54" fmla="*/ 1 w 474"/>
                  <a:gd name="T55" fmla="*/ 1 h 1102"/>
                  <a:gd name="T56" fmla="*/ 1 w 474"/>
                  <a:gd name="T57" fmla="*/ 1 h 1102"/>
                  <a:gd name="T58" fmla="*/ 1 w 474"/>
                  <a:gd name="T59" fmla="*/ 1 h 1102"/>
                  <a:gd name="T60" fmla="*/ 1 w 474"/>
                  <a:gd name="T61" fmla="*/ 1 h 1102"/>
                  <a:gd name="T62" fmla="*/ 1 w 474"/>
                  <a:gd name="T63" fmla="*/ 1 h 1102"/>
                  <a:gd name="T64" fmla="*/ 1 w 474"/>
                  <a:gd name="T65" fmla="*/ 1 h 1102"/>
                  <a:gd name="T66" fmla="*/ 1 w 474"/>
                  <a:gd name="T67" fmla="*/ 1 h 1102"/>
                  <a:gd name="T68" fmla="*/ 1 w 474"/>
                  <a:gd name="T69" fmla="*/ 1 h 1102"/>
                  <a:gd name="T70" fmla="*/ 1 w 474"/>
                  <a:gd name="T71" fmla="*/ 1 h 1102"/>
                  <a:gd name="T72" fmla="*/ 1 w 474"/>
                  <a:gd name="T73" fmla="*/ 1 h 1102"/>
                  <a:gd name="T74" fmla="*/ 1 w 474"/>
                  <a:gd name="T75" fmla="*/ 1 h 1102"/>
                  <a:gd name="T76" fmla="*/ 1 w 474"/>
                  <a:gd name="T77" fmla="*/ 1 h 1102"/>
                  <a:gd name="T78" fmla="*/ 1 w 474"/>
                  <a:gd name="T79" fmla="*/ 1 h 1102"/>
                  <a:gd name="T80" fmla="*/ 0 w 474"/>
                  <a:gd name="T81" fmla="*/ 1 h 1102"/>
                  <a:gd name="T82" fmla="*/ 1 w 474"/>
                  <a:gd name="T83" fmla="*/ 1 h 1102"/>
                  <a:gd name="T84" fmla="*/ 1 w 474"/>
                  <a:gd name="T85" fmla="*/ 1 h 1102"/>
                  <a:gd name="T86" fmla="*/ 1 w 474"/>
                  <a:gd name="T87" fmla="*/ 1 h 1102"/>
                  <a:gd name="T88" fmla="*/ 1 w 474"/>
                  <a:gd name="T89" fmla="*/ 1 h 1102"/>
                  <a:gd name="T90" fmla="*/ 1 w 474"/>
                  <a:gd name="T91" fmla="*/ 1 h 1102"/>
                  <a:gd name="T92" fmla="*/ 1 w 474"/>
                  <a:gd name="T93" fmla="*/ 1 h 1102"/>
                  <a:gd name="T94" fmla="*/ 1 w 474"/>
                  <a:gd name="T95" fmla="*/ 1 h 1102"/>
                  <a:gd name="T96" fmla="*/ 1 w 474"/>
                  <a:gd name="T97" fmla="*/ 0 h 110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74"/>
                  <a:gd name="T148" fmla="*/ 0 h 1102"/>
                  <a:gd name="T149" fmla="*/ 474 w 474"/>
                  <a:gd name="T150" fmla="*/ 1102 h 110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74" h="1102">
                    <a:moveTo>
                      <a:pt x="194" y="0"/>
                    </a:moveTo>
                    <a:lnTo>
                      <a:pt x="211" y="0"/>
                    </a:lnTo>
                    <a:lnTo>
                      <a:pt x="228" y="0"/>
                    </a:lnTo>
                    <a:lnTo>
                      <a:pt x="246" y="0"/>
                    </a:lnTo>
                    <a:lnTo>
                      <a:pt x="264" y="0"/>
                    </a:lnTo>
                    <a:lnTo>
                      <a:pt x="280" y="0"/>
                    </a:lnTo>
                    <a:lnTo>
                      <a:pt x="298" y="0"/>
                    </a:lnTo>
                    <a:lnTo>
                      <a:pt x="316" y="0"/>
                    </a:lnTo>
                    <a:lnTo>
                      <a:pt x="334" y="0"/>
                    </a:lnTo>
                    <a:lnTo>
                      <a:pt x="350" y="0"/>
                    </a:lnTo>
                    <a:lnTo>
                      <a:pt x="368" y="0"/>
                    </a:lnTo>
                    <a:lnTo>
                      <a:pt x="386" y="0"/>
                    </a:lnTo>
                    <a:lnTo>
                      <a:pt x="404" y="0"/>
                    </a:lnTo>
                    <a:lnTo>
                      <a:pt x="422" y="0"/>
                    </a:lnTo>
                    <a:lnTo>
                      <a:pt x="438" y="0"/>
                    </a:lnTo>
                    <a:lnTo>
                      <a:pt x="456" y="0"/>
                    </a:lnTo>
                    <a:lnTo>
                      <a:pt x="474" y="0"/>
                    </a:lnTo>
                    <a:lnTo>
                      <a:pt x="439" y="143"/>
                    </a:lnTo>
                    <a:lnTo>
                      <a:pt x="413" y="281"/>
                    </a:lnTo>
                    <a:lnTo>
                      <a:pt x="393" y="414"/>
                    </a:lnTo>
                    <a:lnTo>
                      <a:pt x="378" y="545"/>
                    </a:lnTo>
                    <a:lnTo>
                      <a:pt x="368" y="677"/>
                    </a:lnTo>
                    <a:lnTo>
                      <a:pt x="362" y="813"/>
                    </a:lnTo>
                    <a:lnTo>
                      <a:pt x="360" y="953"/>
                    </a:lnTo>
                    <a:lnTo>
                      <a:pt x="359" y="1102"/>
                    </a:lnTo>
                    <a:lnTo>
                      <a:pt x="337" y="1098"/>
                    </a:lnTo>
                    <a:lnTo>
                      <a:pt x="314" y="1093"/>
                    </a:lnTo>
                    <a:lnTo>
                      <a:pt x="292" y="1088"/>
                    </a:lnTo>
                    <a:lnTo>
                      <a:pt x="268" y="1083"/>
                    </a:lnTo>
                    <a:lnTo>
                      <a:pt x="246" y="1078"/>
                    </a:lnTo>
                    <a:lnTo>
                      <a:pt x="223" y="1073"/>
                    </a:lnTo>
                    <a:lnTo>
                      <a:pt x="201" y="1068"/>
                    </a:lnTo>
                    <a:lnTo>
                      <a:pt x="179" y="1063"/>
                    </a:lnTo>
                    <a:lnTo>
                      <a:pt x="156" y="1059"/>
                    </a:lnTo>
                    <a:lnTo>
                      <a:pt x="134" y="1054"/>
                    </a:lnTo>
                    <a:lnTo>
                      <a:pt x="112" y="1049"/>
                    </a:lnTo>
                    <a:lnTo>
                      <a:pt x="89" y="1044"/>
                    </a:lnTo>
                    <a:lnTo>
                      <a:pt x="67" y="1041"/>
                    </a:lnTo>
                    <a:lnTo>
                      <a:pt x="45" y="1036"/>
                    </a:lnTo>
                    <a:lnTo>
                      <a:pt x="22" y="1031"/>
                    </a:lnTo>
                    <a:lnTo>
                      <a:pt x="0" y="1026"/>
                    </a:lnTo>
                    <a:lnTo>
                      <a:pt x="9" y="880"/>
                    </a:lnTo>
                    <a:lnTo>
                      <a:pt x="19" y="747"/>
                    </a:lnTo>
                    <a:lnTo>
                      <a:pt x="33" y="622"/>
                    </a:lnTo>
                    <a:lnTo>
                      <a:pt x="50" y="500"/>
                    </a:lnTo>
                    <a:lnTo>
                      <a:pt x="73" y="381"/>
                    </a:lnTo>
                    <a:lnTo>
                      <a:pt x="103" y="261"/>
                    </a:lnTo>
                    <a:lnTo>
                      <a:pt x="143" y="135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8E4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17" name="Freeform 360"/>
              <p:cNvSpPr>
                <a:spLocks/>
              </p:cNvSpPr>
              <p:nvPr/>
            </p:nvSpPr>
            <p:spPr bwMode="auto">
              <a:xfrm>
                <a:off x="4389" y="2631"/>
                <a:ext cx="231" cy="520"/>
              </a:xfrm>
              <a:custGeom>
                <a:avLst/>
                <a:gdLst>
                  <a:gd name="T0" fmla="*/ 1 w 462"/>
                  <a:gd name="T1" fmla="*/ 0 h 1039"/>
                  <a:gd name="T2" fmla="*/ 1 w 462"/>
                  <a:gd name="T3" fmla="*/ 0 h 1039"/>
                  <a:gd name="T4" fmla="*/ 1 w 462"/>
                  <a:gd name="T5" fmla="*/ 0 h 1039"/>
                  <a:gd name="T6" fmla="*/ 1 w 462"/>
                  <a:gd name="T7" fmla="*/ 0 h 1039"/>
                  <a:gd name="T8" fmla="*/ 1 w 462"/>
                  <a:gd name="T9" fmla="*/ 0 h 1039"/>
                  <a:gd name="T10" fmla="*/ 1 w 462"/>
                  <a:gd name="T11" fmla="*/ 0 h 1039"/>
                  <a:gd name="T12" fmla="*/ 1 w 462"/>
                  <a:gd name="T13" fmla="*/ 0 h 1039"/>
                  <a:gd name="T14" fmla="*/ 1 w 462"/>
                  <a:gd name="T15" fmla="*/ 0 h 1039"/>
                  <a:gd name="T16" fmla="*/ 1 w 462"/>
                  <a:gd name="T17" fmla="*/ 0 h 1039"/>
                  <a:gd name="T18" fmla="*/ 1 w 462"/>
                  <a:gd name="T19" fmla="*/ 0 h 1039"/>
                  <a:gd name="T20" fmla="*/ 1 w 462"/>
                  <a:gd name="T21" fmla="*/ 0 h 1039"/>
                  <a:gd name="T22" fmla="*/ 1 w 462"/>
                  <a:gd name="T23" fmla="*/ 0 h 1039"/>
                  <a:gd name="T24" fmla="*/ 1 w 462"/>
                  <a:gd name="T25" fmla="*/ 0 h 1039"/>
                  <a:gd name="T26" fmla="*/ 1 w 462"/>
                  <a:gd name="T27" fmla="*/ 0 h 1039"/>
                  <a:gd name="T28" fmla="*/ 1 w 462"/>
                  <a:gd name="T29" fmla="*/ 0 h 1039"/>
                  <a:gd name="T30" fmla="*/ 1 w 462"/>
                  <a:gd name="T31" fmla="*/ 0 h 1039"/>
                  <a:gd name="T32" fmla="*/ 1 w 462"/>
                  <a:gd name="T33" fmla="*/ 0 h 1039"/>
                  <a:gd name="T34" fmla="*/ 1 w 462"/>
                  <a:gd name="T35" fmla="*/ 1 h 1039"/>
                  <a:gd name="T36" fmla="*/ 1 w 462"/>
                  <a:gd name="T37" fmla="*/ 1 h 1039"/>
                  <a:gd name="T38" fmla="*/ 1 w 462"/>
                  <a:gd name="T39" fmla="*/ 1 h 1039"/>
                  <a:gd name="T40" fmla="*/ 1 w 462"/>
                  <a:gd name="T41" fmla="*/ 1 h 1039"/>
                  <a:gd name="T42" fmla="*/ 1 w 462"/>
                  <a:gd name="T43" fmla="*/ 1 h 1039"/>
                  <a:gd name="T44" fmla="*/ 1 w 462"/>
                  <a:gd name="T45" fmla="*/ 1 h 1039"/>
                  <a:gd name="T46" fmla="*/ 1 w 462"/>
                  <a:gd name="T47" fmla="*/ 1 h 1039"/>
                  <a:gd name="T48" fmla="*/ 1 w 462"/>
                  <a:gd name="T49" fmla="*/ 2 h 1039"/>
                  <a:gd name="T50" fmla="*/ 1 w 462"/>
                  <a:gd name="T51" fmla="*/ 2 h 1039"/>
                  <a:gd name="T52" fmla="*/ 1 w 462"/>
                  <a:gd name="T53" fmla="*/ 2 h 1039"/>
                  <a:gd name="T54" fmla="*/ 1 w 462"/>
                  <a:gd name="T55" fmla="*/ 2 h 1039"/>
                  <a:gd name="T56" fmla="*/ 1 w 462"/>
                  <a:gd name="T57" fmla="*/ 1 h 1039"/>
                  <a:gd name="T58" fmla="*/ 1 w 462"/>
                  <a:gd name="T59" fmla="*/ 1 h 1039"/>
                  <a:gd name="T60" fmla="*/ 1 w 462"/>
                  <a:gd name="T61" fmla="*/ 1 h 1039"/>
                  <a:gd name="T62" fmla="*/ 1 w 462"/>
                  <a:gd name="T63" fmla="*/ 1 h 1039"/>
                  <a:gd name="T64" fmla="*/ 1 w 462"/>
                  <a:gd name="T65" fmla="*/ 1 h 1039"/>
                  <a:gd name="T66" fmla="*/ 1 w 462"/>
                  <a:gd name="T67" fmla="*/ 1 h 1039"/>
                  <a:gd name="T68" fmla="*/ 1 w 462"/>
                  <a:gd name="T69" fmla="*/ 1 h 1039"/>
                  <a:gd name="T70" fmla="*/ 1 w 462"/>
                  <a:gd name="T71" fmla="*/ 1 h 1039"/>
                  <a:gd name="T72" fmla="*/ 1 w 462"/>
                  <a:gd name="T73" fmla="*/ 1 h 1039"/>
                  <a:gd name="T74" fmla="*/ 1 w 462"/>
                  <a:gd name="T75" fmla="*/ 1 h 1039"/>
                  <a:gd name="T76" fmla="*/ 1 w 462"/>
                  <a:gd name="T77" fmla="*/ 1 h 1039"/>
                  <a:gd name="T78" fmla="*/ 1 w 462"/>
                  <a:gd name="T79" fmla="*/ 1 h 1039"/>
                  <a:gd name="T80" fmla="*/ 0 w 462"/>
                  <a:gd name="T81" fmla="*/ 1 h 1039"/>
                  <a:gd name="T82" fmla="*/ 1 w 462"/>
                  <a:gd name="T83" fmla="*/ 1 h 1039"/>
                  <a:gd name="T84" fmla="*/ 1 w 462"/>
                  <a:gd name="T85" fmla="*/ 1 h 1039"/>
                  <a:gd name="T86" fmla="*/ 1 w 462"/>
                  <a:gd name="T87" fmla="*/ 1 h 1039"/>
                  <a:gd name="T88" fmla="*/ 1 w 462"/>
                  <a:gd name="T89" fmla="*/ 1 h 1039"/>
                  <a:gd name="T90" fmla="*/ 1 w 462"/>
                  <a:gd name="T91" fmla="*/ 1 h 1039"/>
                  <a:gd name="T92" fmla="*/ 1 w 462"/>
                  <a:gd name="T93" fmla="*/ 1 h 1039"/>
                  <a:gd name="T94" fmla="*/ 1 w 462"/>
                  <a:gd name="T95" fmla="*/ 1 h 1039"/>
                  <a:gd name="T96" fmla="*/ 1 w 462"/>
                  <a:gd name="T97" fmla="*/ 0 h 103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62"/>
                  <a:gd name="T148" fmla="*/ 0 h 1039"/>
                  <a:gd name="T149" fmla="*/ 462 w 462"/>
                  <a:gd name="T150" fmla="*/ 1039 h 103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62" h="1039">
                    <a:moveTo>
                      <a:pt x="191" y="0"/>
                    </a:moveTo>
                    <a:lnTo>
                      <a:pt x="207" y="0"/>
                    </a:lnTo>
                    <a:lnTo>
                      <a:pt x="225" y="0"/>
                    </a:lnTo>
                    <a:lnTo>
                      <a:pt x="241" y="0"/>
                    </a:lnTo>
                    <a:lnTo>
                      <a:pt x="259" y="0"/>
                    </a:lnTo>
                    <a:lnTo>
                      <a:pt x="275" y="0"/>
                    </a:lnTo>
                    <a:lnTo>
                      <a:pt x="292" y="0"/>
                    </a:lnTo>
                    <a:lnTo>
                      <a:pt x="310" y="0"/>
                    </a:lnTo>
                    <a:lnTo>
                      <a:pt x="326" y="0"/>
                    </a:lnTo>
                    <a:lnTo>
                      <a:pt x="343" y="0"/>
                    </a:lnTo>
                    <a:lnTo>
                      <a:pt x="360" y="0"/>
                    </a:lnTo>
                    <a:lnTo>
                      <a:pt x="377" y="0"/>
                    </a:lnTo>
                    <a:lnTo>
                      <a:pt x="393" y="0"/>
                    </a:lnTo>
                    <a:lnTo>
                      <a:pt x="411" y="0"/>
                    </a:lnTo>
                    <a:lnTo>
                      <a:pt x="427" y="0"/>
                    </a:lnTo>
                    <a:lnTo>
                      <a:pt x="445" y="0"/>
                    </a:lnTo>
                    <a:lnTo>
                      <a:pt x="462" y="0"/>
                    </a:lnTo>
                    <a:lnTo>
                      <a:pt x="429" y="136"/>
                    </a:lnTo>
                    <a:lnTo>
                      <a:pt x="404" y="266"/>
                    </a:lnTo>
                    <a:lnTo>
                      <a:pt x="383" y="391"/>
                    </a:lnTo>
                    <a:lnTo>
                      <a:pt x="369" y="515"/>
                    </a:lnTo>
                    <a:lnTo>
                      <a:pt x="359" y="638"/>
                    </a:lnTo>
                    <a:lnTo>
                      <a:pt x="353" y="765"/>
                    </a:lnTo>
                    <a:lnTo>
                      <a:pt x="350" y="898"/>
                    </a:lnTo>
                    <a:lnTo>
                      <a:pt x="348" y="1039"/>
                    </a:lnTo>
                    <a:lnTo>
                      <a:pt x="326" y="1036"/>
                    </a:lnTo>
                    <a:lnTo>
                      <a:pt x="305" y="1031"/>
                    </a:lnTo>
                    <a:lnTo>
                      <a:pt x="283" y="1028"/>
                    </a:lnTo>
                    <a:lnTo>
                      <a:pt x="262" y="1024"/>
                    </a:lnTo>
                    <a:lnTo>
                      <a:pt x="240" y="1021"/>
                    </a:lnTo>
                    <a:lnTo>
                      <a:pt x="217" y="1016"/>
                    </a:lnTo>
                    <a:lnTo>
                      <a:pt x="196" y="1013"/>
                    </a:lnTo>
                    <a:lnTo>
                      <a:pt x="174" y="1010"/>
                    </a:lnTo>
                    <a:lnTo>
                      <a:pt x="152" y="1007"/>
                    </a:lnTo>
                    <a:lnTo>
                      <a:pt x="131" y="1002"/>
                    </a:lnTo>
                    <a:lnTo>
                      <a:pt x="109" y="998"/>
                    </a:lnTo>
                    <a:lnTo>
                      <a:pt x="88" y="995"/>
                    </a:lnTo>
                    <a:lnTo>
                      <a:pt x="65" y="992"/>
                    </a:lnTo>
                    <a:lnTo>
                      <a:pt x="43" y="987"/>
                    </a:lnTo>
                    <a:lnTo>
                      <a:pt x="22" y="984"/>
                    </a:lnTo>
                    <a:lnTo>
                      <a:pt x="0" y="981"/>
                    </a:lnTo>
                    <a:lnTo>
                      <a:pt x="10" y="841"/>
                    </a:lnTo>
                    <a:lnTo>
                      <a:pt x="22" y="713"/>
                    </a:lnTo>
                    <a:lnTo>
                      <a:pt x="36" y="594"/>
                    </a:lnTo>
                    <a:lnTo>
                      <a:pt x="52" y="479"/>
                    </a:lnTo>
                    <a:lnTo>
                      <a:pt x="74" y="365"/>
                    </a:lnTo>
                    <a:lnTo>
                      <a:pt x="104" y="250"/>
                    </a:lnTo>
                    <a:lnTo>
                      <a:pt x="143" y="130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rgbClr val="934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18" name="Freeform 361"/>
              <p:cNvSpPr>
                <a:spLocks/>
              </p:cNvSpPr>
              <p:nvPr/>
            </p:nvSpPr>
            <p:spPr bwMode="auto">
              <a:xfrm>
                <a:off x="4391" y="2631"/>
                <a:ext cx="224" cy="488"/>
              </a:xfrm>
              <a:custGeom>
                <a:avLst/>
                <a:gdLst>
                  <a:gd name="T0" fmla="*/ 0 w 449"/>
                  <a:gd name="T1" fmla="*/ 0 h 976"/>
                  <a:gd name="T2" fmla="*/ 0 w 449"/>
                  <a:gd name="T3" fmla="*/ 0 h 976"/>
                  <a:gd name="T4" fmla="*/ 0 w 449"/>
                  <a:gd name="T5" fmla="*/ 0 h 976"/>
                  <a:gd name="T6" fmla="*/ 0 w 449"/>
                  <a:gd name="T7" fmla="*/ 0 h 976"/>
                  <a:gd name="T8" fmla="*/ 0 w 449"/>
                  <a:gd name="T9" fmla="*/ 0 h 976"/>
                  <a:gd name="T10" fmla="*/ 0 w 449"/>
                  <a:gd name="T11" fmla="*/ 0 h 976"/>
                  <a:gd name="T12" fmla="*/ 0 w 449"/>
                  <a:gd name="T13" fmla="*/ 0 h 976"/>
                  <a:gd name="T14" fmla="*/ 0 w 449"/>
                  <a:gd name="T15" fmla="*/ 0 h 976"/>
                  <a:gd name="T16" fmla="*/ 0 w 449"/>
                  <a:gd name="T17" fmla="*/ 0 h 976"/>
                  <a:gd name="T18" fmla="*/ 0 w 449"/>
                  <a:gd name="T19" fmla="*/ 0 h 976"/>
                  <a:gd name="T20" fmla="*/ 0 w 449"/>
                  <a:gd name="T21" fmla="*/ 0 h 976"/>
                  <a:gd name="T22" fmla="*/ 0 w 449"/>
                  <a:gd name="T23" fmla="*/ 0 h 976"/>
                  <a:gd name="T24" fmla="*/ 0 w 449"/>
                  <a:gd name="T25" fmla="*/ 0 h 976"/>
                  <a:gd name="T26" fmla="*/ 0 w 449"/>
                  <a:gd name="T27" fmla="*/ 0 h 976"/>
                  <a:gd name="T28" fmla="*/ 0 w 449"/>
                  <a:gd name="T29" fmla="*/ 0 h 976"/>
                  <a:gd name="T30" fmla="*/ 0 w 449"/>
                  <a:gd name="T31" fmla="*/ 0 h 976"/>
                  <a:gd name="T32" fmla="*/ 0 w 449"/>
                  <a:gd name="T33" fmla="*/ 0 h 976"/>
                  <a:gd name="T34" fmla="*/ 0 w 449"/>
                  <a:gd name="T35" fmla="*/ 1 h 976"/>
                  <a:gd name="T36" fmla="*/ 0 w 449"/>
                  <a:gd name="T37" fmla="*/ 1 h 976"/>
                  <a:gd name="T38" fmla="*/ 0 w 449"/>
                  <a:gd name="T39" fmla="*/ 1 h 976"/>
                  <a:gd name="T40" fmla="*/ 0 w 449"/>
                  <a:gd name="T41" fmla="*/ 1 h 976"/>
                  <a:gd name="T42" fmla="*/ 0 w 449"/>
                  <a:gd name="T43" fmla="*/ 1 h 976"/>
                  <a:gd name="T44" fmla="*/ 0 w 449"/>
                  <a:gd name="T45" fmla="*/ 1 h 976"/>
                  <a:gd name="T46" fmla="*/ 0 w 449"/>
                  <a:gd name="T47" fmla="*/ 1 h 976"/>
                  <a:gd name="T48" fmla="*/ 0 w 449"/>
                  <a:gd name="T49" fmla="*/ 1 h 976"/>
                  <a:gd name="T50" fmla="*/ 0 w 449"/>
                  <a:gd name="T51" fmla="*/ 1 h 976"/>
                  <a:gd name="T52" fmla="*/ 0 w 449"/>
                  <a:gd name="T53" fmla="*/ 1 h 976"/>
                  <a:gd name="T54" fmla="*/ 0 w 449"/>
                  <a:gd name="T55" fmla="*/ 1 h 976"/>
                  <a:gd name="T56" fmla="*/ 0 w 449"/>
                  <a:gd name="T57" fmla="*/ 1 h 976"/>
                  <a:gd name="T58" fmla="*/ 0 w 449"/>
                  <a:gd name="T59" fmla="*/ 1 h 976"/>
                  <a:gd name="T60" fmla="*/ 0 w 449"/>
                  <a:gd name="T61" fmla="*/ 1 h 976"/>
                  <a:gd name="T62" fmla="*/ 0 w 449"/>
                  <a:gd name="T63" fmla="*/ 1 h 976"/>
                  <a:gd name="T64" fmla="*/ 0 w 449"/>
                  <a:gd name="T65" fmla="*/ 1 h 976"/>
                  <a:gd name="T66" fmla="*/ 0 w 449"/>
                  <a:gd name="T67" fmla="*/ 1 h 976"/>
                  <a:gd name="T68" fmla="*/ 0 w 449"/>
                  <a:gd name="T69" fmla="*/ 1 h 976"/>
                  <a:gd name="T70" fmla="*/ 0 w 449"/>
                  <a:gd name="T71" fmla="*/ 1 h 976"/>
                  <a:gd name="T72" fmla="*/ 0 w 449"/>
                  <a:gd name="T73" fmla="*/ 1 h 976"/>
                  <a:gd name="T74" fmla="*/ 0 w 449"/>
                  <a:gd name="T75" fmla="*/ 1 h 976"/>
                  <a:gd name="T76" fmla="*/ 0 w 449"/>
                  <a:gd name="T77" fmla="*/ 1 h 976"/>
                  <a:gd name="T78" fmla="*/ 0 w 449"/>
                  <a:gd name="T79" fmla="*/ 1 h 976"/>
                  <a:gd name="T80" fmla="*/ 0 w 449"/>
                  <a:gd name="T81" fmla="*/ 1 h 976"/>
                  <a:gd name="T82" fmla="*/ 0 w 449"/>
                  <a:gd name="T83" fmla="*/ 1 h 976"/>
                  <a:gd name="T84" fmla="*/ 0 w 449"/>
                  <a:gd name="T85" fmla="*/ 1 h 976"/>
                  <a:gd name="T86" fmla="*/ 0 w 449"/>
                  <a:gd name="T87" fmla="*/ 1 h 976"/>
                  <a:gd name="T88" fmla="*/ 0 w 449"/>
                  <a:gd name="T89" fmla="*/ 1 h 976"/>
                  <a:gd name="T90" fmla="*/ 0 w 449"/>
                  <a:gd name="T91" fmla="*/ 1 h 976"/>
                  <a:gd name="T92" fmla="*/ 0 w 449"/>
                  <a:gd name="T93" fmla="*/ 1 h 976"/>
                  <a:gd name="T94" fmla="*/ 0 w 449"/>
                  <a:gd name="T95" fmla="*/ 1 h 976"/>
                  <a:gd name="T96" fmla="*/ 0 w 449"/>
                  <a:gd name="T97" fmla="*/ 0 h 97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49"/>
                  <a:gd name="T148" fmla="*/ 0 h 976"/>
                  <a:gd name="T149" fmla="*/ 449 w 449"/>
                  <a:gd name="T150" fmla="*/ 976 h 97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49" h="976">
                    <a:moveTo>
                      <a:pt x="187" y="0"/>
                    </a:moveTo>
                    <a:lnTo>
                      <a:pt x="203" y="0"/>
                    </a:lnTo>
                    <a:lnTo>
                      <a:pt x="219" y="0"/>
                    </a:lnTo>
                    <a:lnTo>
                      <a:pt x="236" y="0"/>
                    </a:lnTo>
                    <a:lnTo>
                      <a:pt x="252" y="0"/>
                    </a:lnTo>
                    <a:lnTo>
                      <a:pt x="268" y="0"/>
                    </a:lnTo>
                    <a:lnTo>
                      <a:pt x="285" y="0"/>
                    </a:lnTo>
                    <a:lnTo>
                      <a:pt x="301" y="0"/>
                    </a:lnTo>
                    <a:lnTo>
                      <a:pt x="318" y="0"/>
                    </a:lnTo>
                    <a:lnTo>
                      <a:pt x="334" y="0"/>
                    </a:lnTo>
                    <a:lnTo>
                      <a:pt x="350" y="0"/>
                    </a:lnTo>
                    <a:lnTo>
                      <a:pt x="367" y="0"/>
                    </a:lnTo>
                    <a:lnTo>
                      <a:pt x="383" y="0"/>
                    </a:lnTo>
                    <a:lnTo>
                      <a:pt x="400" y="0"/>
                    </a:lnTo>
                    <a:lnTo>
                      <a:pt x="416" y="0"/>
                    </a:lnTo>
                    <a:lnTo>
                      <a:pt x="432" y="0"/>
                    </a:lnTo>
                    <a:lnTo>
                      <a:pt x="449" y="0"/>
                    </a:lnTo>
                    <a:lnTo>
                      <a:pt x="418" y="130"/>
                    </a:lnTo>
                    <a:lnTo>
                      <a:pt x="392" y="252"/>
                    </a:lnTo>
                    <a:lnTo>
                      <a:pt x="373" y="368"/>
                    </a:lnTo>
                    <a:lnTo>
                      <a:pt x="358" y="482"/>
                    </a:lnTo>
                    <a:lnTo>
                      <a:pt x="347" y="597"/>
                    </a:lnTo>
                    <a:lnTo>
                      <a:pt x="340" y="718"/>
                    </a:lnTo>
                    <a:lnTo>
                      <a:pt x="337" y="841"/>
                    </a:lnTo>
                    <a:lnTo>
                      <a:pt x="336" y="976"/>
                    </a:lnTo>
                    <a:lnTo>
                      <a:pt x="315" y="972"/>
                    </a:lnTo>
                    <a:lnTo>
                      <a:pt x="294" y="971"/>
                    </a:lnTo>
                    <a:lnTo>
                      <a:pt x="273" y="968"/>
                    </a:lnTo>
                    <a:lnTo>
                      <a:pt x="252" y="966"/>
                    </a:lnTo>
                    <a:lnTo>
                      <a:pt x="231" y="963"/>
                    </a:lnTo>
                    <a:lnTo>
                      <a:pt x="210" y="961"/>
                    </a:lnTo>
                    <a:lnTo>
                      <a:pt x="190" y="958"/>
                    </a:lnTo>
                    <a:lnTo>
                      <a:pt x="169" y="955"/>
                    </a:lnTo>
                    <a:lnTo>
                      <a:pt x="146" y="953"/>
                    </a:lnTo>
                    <a:lnTo>
                      <a:pt x="125" y="950"/>
                    </a:lnTo>
                    <a:lnTo>
                      <a:pt x="105" y="948"/>
                    </a:lnTo>
                    <a:lnTo>
                      <a:pt x="84" y="945"/>
                    </a:lnTo>
                    <a:lnTo>
                      <a:pt x="63" y="943"/>
                    </a:lnTo>
                    <a:lnTo>
                      <a:pt x="42" y="940"/>
                    </a:lnTo>
                    <a:lnTo>
                      <a:pt x="21" y="938"/>
                    </a:lnTo>
                    <a:lnTo>
                      <a:pt x="0" y="935"/>
                    </a:lnTo>
                    <a:lnTo>
                      <a:pt x="11" y="802"/>
                    </a:lnTo>
                    <a:lnTo>
                      <a:pt x="23" y="680"/>
                    </a:lnTo>
                    <a:lnTo>
                      <a:pt x="36" y="567"/>
                    </a:lnTo>
                    <a:lnTo>
                      <a:pt x="54" y="458"/>
                    </a:lnTo>
                    <a:lnTo>
                      <a:pt x="75" y="349"/>
                    </a:lnTo>
                    <a:lnTo>
                      <a:pt x="105" y="239"/>
                    </a:lnTo>
                    <a:lnTo>
                      <a:pt x="140" y="123"/>
                    </a:lnTo>
                    <a:lnTo>
                      <a:pt x="187" y="0"/>
                    </a:lnTo>
                    <a:close/>
                  </a:path>
                </a:pathLst>
              </a:custGeom>
              <a:solidFill>
                <a:srgbClr val="964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19" name="Freeform 362"/>
              <p:cNvSpPr>
                <a:spLocks/>
              </p:cNvSpPr>
              <p:nvPr/>
            </p:nvSpPr>
            <p:spPr bwMode="auto">
              <a:xfrm>
                <a:off x="4393" y="2631"/>
                <a:ext cx="218" cy="456"/>
              </a:xfrm>
              <a:custGeom>
                <a:avLst/>
                <a:gdLst>
                  <a:gd name="T0" fmla="*/ 1 w 435"/>
                  <a:gd name="T1" fmla="*/ 0 h 912"/>
                  <a:gd name="T2" fmla="*/ 1 w 435"/>
                  <a:gd name="T3" fmla="*/ 0 h 912"/>
                  <a:gd name="T4" fmla="*/ 1 w 435"/>
                  <a:gd name="T5" fmla="*/ 0 h 912"/>
                  <a:gd name="T6" fmla="*/ 1 w 435"/>
                  <a:gd name="T7" fmla="*/ 0 h 912"/>
                  <a:gd name="T8" fmla="*/ 1 w 435"/>
                  <a:gd name="T9" fmla="*/ 0 h 912"/>
                  <a:gd name="T10" fmla="*/ 1 w 435"/>
                  <a:gd name="T11" fmla="*/ 0 h 912"/>
                  <a:gd name="T12" fmla="*/ 1 w 435"/>
                  <a:gd name="T13" fmla="*/ 0 h 912"/>
                  <a:gd name="T14" fmla="*/ 1 w 435"/>
                  <a:gd name="T15" fmla="*/ 0 h 912"/>
                  <a:gd name="T16" fmla="*/ 1 w 435"/>
                  <a:gd name="T17" fmla="*/ 0 h 912"/>
                  <a:gd name="T18" fmla="*/ 1 w 435"/>
                  <a:gd name="T19" fmla="*/ 0 h 912"/>
                  <a:gd name="T20" fmla="*/ 1 w 435"/>
                  <a:gd name="T21" fmla="*/ 0 h 912"/>
                  <a:gd name="T22" fmla="*/ 1 w 435"/>
                  <a:gd name="T23" fmla="*/ 0 h 912"/>
                  <a:gd name="T24" fmla="*/ 1 w 435"/>
                  <a:gd name="T25" fmla="*/ 0 h 912"/>
                  <a:gd name="T26" fmla="*/ 1 w 435"/>
                  <a:gd name="T27" fmla="*/ 0 h 912"/>
                  <a:gd name="T28" fmla="*/ 1 w 435"/>
                  <a:gd name="T29" fmla="*/ 0 h 912"/>
                  <a:gd name="T30" fmla="*/ 1 w 435"/>
                  <a:gd name="T31" fmla="*/ 0 h 912"/>
                  <a:gd name="T32" fmla="*/ 1 w 435"/>
                  <a:gd name="T33" fmla="*/ 0 h 912"/>
                  <a:gd name="T34" fmla="*/ 1 w 435"/>
                  <a:gd name="T35" fmla="*/ 1 h 912"/>
                  <a:gd name="T36" fmla="*/ 1 w 435"/>
                  <a:gd name="T37" fmla="*/ 1 h 912"/>
                  <a:gd name="T38" fmla="*/ 1 w 435"/>
                  <a:gd name="T39" fmla="*/ 1 h 912"/>
                  <a:gd name="T40" fmla="*/ 1 w 435"/>
                  <a:gd name="T41" fmla="*/ 1 h 912"/>
                  <a:gd name="T42" fmla="*/ 1 w 435"/>
                  <a:gd name="T43" fmla="*/ 1 h 912"/>
                  <a:gd name="T44" fmla="*/ 1 w 435"/>
                  <a:gd name="T45" fmla="*/ 1 h 912"/>
                  <a:gd name="T46" fmla="*/ 1 w 435"/>
                  <a:gd name="T47" fmla="*/ 1 h 912"/>
                  <a:gd name="T48" fmla="*/ 1 w 435"/>
                  <a:gd name="T49" fmla="*/ 1 h 912"/>
                  <a:gd name="T50" fmla="*/ 1 w 435"/>
                  <a:gd name="T51" fmla="*/ 1 h 912"/>
                  <a:gd name="T52" fmla="*/ 1 w 435"/>
                  <a:gd name="T53" fmla="*/ 1 h 912"/>
                  <a:gd name="T54" fmla="*/ 1 w 435"/>
                  <a:gd name="T55" fmla="*/ 1 h 912"/>
                  <a:gd name="T56" fmla="*/ 1 w 435"/>
                  <a:gd name="T57" fmla="*/ 1 h 912"/>
                  <a:gd name="T58" fmla="*/ 1 w 435"/>
                  <a:gd name="T59" fmla="*/ 1 h 912"/>
                  <a:gd name="T60" fmla="*/ 1 w 435"/>
                  <a:gd name="T61" fmla="*/ 1 h 912"/>
                  <a:gd name="T62" fmla="*/ 1 w 435"/>
                  <a:gd name="T63" fmla="*/ 1 h 912"/>
                  <a:gd name="T64" fmla="*/ 1 w 435"/>
                  <a:gd name="T65" fmla="*/ 1 h 912"/>
                  <a:gd name="T66" fmla="*/ 1 w 435"/>
                  <a:gd name="T67" fmla="*/ 1 h 912"/>
                  <a:gd name="T68" fmla="*/ 1 w 435"/>
                  <a:gd name="T69" fmla="*/ 1 h 912"/>
                  <a:gd name="T70" fmla="*/ 1 w 435"/>
                  <a:gd name="T71" fmla="*/ 1 h 912"/>
                  <a:gd name="T72" fmla="*/ 1 w 435"/>
                  <a:gd name="T73" fmla="*/ 1 h 912"/>
                  <a:gd name="T74" fmla="*/ 1 w 435"/>
                  <a:gd name="T75" fmla="*/ 1 h 912"/>
                  <a:gd name="T76" fmla="*/ 1 w 435"/>
                  <a:gd name="T77" fmla="*/ 1 h 912"/>
                  <a:gd name="T78" fmla="*/ 1 w 435"/>
                  <a:gd name="T79" fmla="*/ 1 h 912"/>
                  <a:gd name="T80" fmla="*/ 0 w 435"/>
                  <a:gd name="T81" fmla="*/ 1 h 912"/>
                  <a:gd name="T82" fmla="*/ 1 w 435"/>
                  <a:gd name="T83" fmla="*/ 1 h 912"/>
                  <a:gd name="T84" fmla="*/ 1 w 435"/>
                  <a:gd name="T85" fmla="*/ 1 h 912"/>
                  <a:gd name="T86" fmla="*/ 1 w 435"/>
                  <a:gd name="T87" fmla="*/ 1 h 912"/>
                  <a:gd name="T88" fmla="*/ 1 w 435"/>
                  <a:gd name="T89" fmla="*/ 1 h 912"/>
                  <a:gd name="T90" fmla="*/ 1 w 435"/>
                  <a:gd name="T91" fmla="*/ 1 h 912"/>
                  <a:gd name="T92" fmla="*/ 1 w 435"/>
                  <a:gd name="T93" fmla="*/ 1 h 912"/>
                  <a:gd name="T94" fmla="*/ 1 w 435"/>
                  <a:gd name="T95" fmla="*/ 1 h 912"/>
                  <a:gd name="T96" fmla="*/ 1 w 435"/>
                  <a:gd name="T97" fmla="*/ 0 h 91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35"/>
                  <a:gd name="T148" fmla="*/ 0 h 912"/>
                  <a:gd name="T149" fmla="*/ 435 w 435"/>
                  <a:gd name="T150" fmla="*/ 912 h 91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35" h="912">
                    <a:moveTo>
                      <a:pt x="182" y="0"/>
                    </a:moveTo>
                    <a:lnTo>
                      <a:pt x="198" y="0"/>
                    </a:lnTo>
                    <a:lnTo>
                      <a:pt x="213" y="0"/>
                    </a:lnTo>
                    <a:lnTo>
                      <a:pt x="229" y="0"/>
                    </a:lnTo>
                    <a:lnTo>
                      <a:pt x="246" y="0"/>
                    </a:lnTo>
                    <a:lnTo>
                      <a:pt x="261" y="0"/>
                    </a:lnTo>
                    <a:lnTo>
                      <a:pt x="277" y="0"/>
                    </a:lnTo>
                    <a:lnTo>
                      <a:pt x="292" y="0"/>
                    </a:lnTo>
                    <a:lnTo>
                      <a:pt x="308" y="0"/>
                    </a:lnTo>
                    <a:lnTo>
                      <a:pt x="325" y="0"/>
                    </a:lnTo>
                    <a:lnTo>
                      <a:pt x="339" y="0"/>
                    </a:lnTo>
                    <a:lnTo>
                      <a:pt x="356" y="0"/>
                    </a:lnTo>
                    <a:lnTo>
                      <a:pt x="371" y="0"/>
                    </a:lnTo>
                    <a:lnTo>
                      <a:pt x="387" y="0"/>
                    </a:lnTo>
                    <a:lnTo>
                      <a:pt x="404" y="0"/>
                    </a:lnTo>
                    <a:lnTo>
                      <a:pt x="418" y="0"/>
                    </a:lnTo>
                    <a:lnTo>
                      <a:pt x="435" y="0"/>
                    </a:lnTo>
                    <a:lnTo>
                      <a:pt x="405" y="122"/>
                    </a:lnTo>
                    <a:lnTo>
                      <a:pt x="380" y="237"/>
                    </a:lnTo>
                    <a:lnTo>
                      <a:pt x="360" y="346"/>
                    </a:lnTo>
                    <a:lnTo>
                      <a:pt x="345" y="451"/>
                    </a:lnTo>
                    <a:lnTo>
                      <a:pt x="335" y="558"/>
                    </a:lnTo>
                    <a:lnTo>
                      <a:pt x="328" y="669"/>
                    </a:lnTo>
                    <a:lnTo>
                      <a:pt x="325" y="786"/>
                    </a:lnTo>
                    <a:lnTo>
                      <a:pt x="323" y="912"/>
                    </a:lnTo>
                    <a:lnTo>
                      <a:pt x="302" y="911"/>
                    </a:lnTo>
                    <a:lnTo>
                      <a:pt x="283" y="909"/>
                    </a:lnTo>
                    <a:lnTo>
                      <a:pt x="262" y="908"/>
                    </a:lnTo>
                    <a:lnTo>
                      <a:pt x="241" y="906"/>
                    </a:lnTo>
                    <a:lnTo>
                      <a:pt x="222" y="906"/>
                    </a:lnTo>
                    <a:lnTo>
                      <a:pt x="201" y="904"/>
                    </a:lnTo>
                    <a:lnTo>
                      <a:pt x="182" y="903"/>
                    </a:lnTo>
                    <a:lnTo>
                      <a:pt x="161" y="901"/>
                    </a:lnTo>
                    <a:lnTo>
                      <a:pt x="141" y="899"/>
                    </a:lnTo>
                    <a:lnTo>
                      <a:pt x="120" y="898"/>
                    </a:lnTo>
                    <a:lnTo>
                      <a:pt x="101" y="896"/>
                    </a:lnTo>
                    <a:lnTo>
                      <a:pt x="80" y="896"/>
                    </a:lnTo>
                    <a:lnTo>
                      <a:pt x="61" y="895"/>
                    </a:lnTo>
                    <a:lnTo>
                      <a:pt x="40" y="893"/>
                    </a:lnTo>
                    <a:lnTo>
                      <a:pt x="21" y="891"/>
                    </a:lnTo>
                    <a:lnTo>
                      <a:pt x="0" y="890"/>
                    </a:lnTo>
                    <a:lnTo>
                      <a:pt x="10" y="763"/>
                    </a:lnTo>
                    <a:lnTo>
                      <a:pt x="22" y="648"/>
                    </a:lnTo>
                    <a:lnTo>
                      <a:pt x="37" y="539"/>
                    </a:lnTo>
                    <a:lnTo>
                      <a:pt x="53" y="435"/>
                    </a:lnTo>
                    <a:lnTo>
                      <a:pt x="76" y="331"/>
                    </a:lnTo>
                    <a:lnTo>
                      <a:pt x="103" y="226"/>
                    </a:lnTo>
                    <a:lnTo>
                      <a:pt x="138" y="117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9B5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20" name="Freeform 363"/>
              <p:cNvSpPr>
                <a:spLocks/>
              </p:cNvSpPr>
              <p:nvPr/>
            </p:nvSpPr>
            <p:spPr bwMode="auto">
              <a:xfrm>
                <a:off x="4395" y="2631"/>
                <a:ext cx="211" cy="425"/>
              </a:xfrm>
              <a:custGeom>
                <a:avLst/>
                <a:gdLst>
                  <a:gd name="T0" fmla="*/ 0 w 423"/>
                  <a:gd name="T1" fmla="*/ 0 h 849"/>
                  <a:gd name="T2" fmla="*/ 0 w 423"/>
                  <a:gd name="T3" fmla="*/ 0 h 849"/>
                  <a:gd name="T4" fmla="*/ 0 w 423"/>
                  <a:gd name="T5" fmla="*/ 0 h 849"/>
                  <a:gd name="T6" fmla="*/ 0 w 423"/>
                  <a:gd name="T7" fmla="*/ 0 h 849"/>
                  <a:gd name="T8" fmla="*/ 0 w 423"/>
                  <a:gd name="T9" fmla="*/ 0 h 849"/>
                  <a:gd name="T10" fmla="*/ 0 w 423"/>
                  <a:gd name="T11" fmla="*/ 0 h 849"/>
                  <a:gd name="T12" fmla="*/ 0 w 423"/>
                  <a:gd name="T13" fmla="*/ 0 h 849"/>
                  <a:gd name="T14" fmla="*/ 0 w 423"/>
                  <a:gd name="T15" fmla="*/ 0 h 849"/>
                  <a:gd name="T16" fmla="*/ 0 w 423"/>
                  <a:gd name="T17" fmla="*/ 0 h 849"/>
                  <a:gd name="T18" fmla="*/ 0 w 423"/>
                  <a:gd name="T19" fmla="*/ 0 h 849"/>
                  <a:gd name="T20" fmla="*/ 0 w 423"/>
                  <a:gd name="T21" fmla="*/ 0 h 849"/>
                  <a:gd name="T22" fmla="*/ 0 w 423"/>
                  <a:gd name="T23" fmla="*/ 0 h 849"/>
                  <a:gd name="T24" fmla="*/ 0 w 423"/>
                  <a:gd name="T25" fmla="*/ 0 h 849"/>
                  <a:gd name="T26" fmla="*/ 0 w 423"/>
                  <a:gd name="T27" fmla="*/ 0 h 849"/>
                  <a:gd name="T28" fmla="*/ 0 w 423"/>
                  <a:gd name="T29" fmla="*/ 0 h 849"/>
                  <a:gd name="T30" fmla="*/ 0 w 423"/>
                  <a:gd name="T31" fmla="*/ 0 h 849"/>
                  <a:gd name="T32" fmla="*/ 0 w 423"/>
                  <a:gd name="T33" fmla="*/ 0 h 849"/>
                  <a:gd name="T34" fmla="*/ 0 w 423"/>
                  <a:gd name="T35" fmla="*/ 1 h 849"/>
                  <a:gd name="T36" fmla="*/ 0 w 423"/>
                  <a:gd name="T37" fmla="*/ 1 h 849"/>
                  <a:gd name="T38" fmla="*/ 0 w 423"/>
                  <a:gd name="T39" fmla="*/ 1 h 849"/>
                  <a:gd name="T40" fmla="*/ 0 w 423"/>
                  <a:gd name="T41" fmla="*/ 1 h 849"/>
                  <a:gd name="T42" fmla="*/ 0 w 423"/>
                  <a:gd name="T43" fmla="*/ 1 h 849"/>
                  <a:gd name="T44" fmla="*/ 0 w 423"/>
                  <a:gd name="T45" fmla="*/ 1 h 849"/>
                  <a:gd name="T46" fmla="*/ 0 w 423"/>
                  <a:gd name="T47" fmla="*/ 1 h 849"/>
                  <a:gd name="T48" fmla="*/ 0 w 423"/>
                  <a:gd name="T49" fmla="*/ 1 h 849"/>
                  <a:gd name="T50" fmla="*/ 0 w 423"/>
                  <a:gd name="T51" fmla="*/ 1 h 849"/>
                  <a:gd name="T52" fmla="*/ 0 w 423"/>
                  <a:gd name="T53" fmla="*/ 1 h 849"/>
                  <a:gd name="T54" fmla="*/ 0 w 423"/>
                  <a:gd name="T55" fmla="*/ 1 h 849"/>
                  <a:gd name="T56" fmla="*/ 0 w 423"/>
                  <a:gd name="T57" fmla="*/ 1 h 849"/>
                  <a:gd name="T58" fmla="*/ 0 w 423"/>
                  <a:gd name="T59" fmla="*/ 1 h 849"/>
                  <a:gd name="T60" fmla="*/ 0 w 423"/>
                  <a:gd name="T61" fmla="*/ 1 h 849"/>
                  <a:gd name="T62" fmla="*/ 0 w 423"/>
                  <a:gd name="T63" fmla="*/ 1 h 849"/>
                  <a:gd name="T64" fmla="*/ 0 w 423"/>
                  <a:gd name="T65" fmla="*/ 1 h 849"/>
                  <a:gd name="T66" fmla="*/ 0 w 423"/>
                  <a:gd name="T67" fmla="*/ 1 h 849"/>
                  <a:gd name="T68" fmla="*/ 0 w 423"/>
                  <a:gd name="T69" fmla="*/ 1 h 849"/>
                  <a:gd name="T70" fmla="*/ 0 w 423"/>
                  <a:gd name="T71" fmla="*/ 1 h 849"/>
                  <a:gd name="T72" fmla="*/ 0 w 423"/>
                  <a:gd name="T73" fmla="*/ 1 h 849"/>
                  <a:gd name="T74" fmla="*/ 0 w 423"/>
                  <a:gd name="T75" fmla="*/ 1 h 849"/>
                  <a:gd name="T76" fmla="*/ 0 w 423"/>
                  <a:gd name="T77" fmla="*/ 1 h 849"/>
                  <a:gd name="T78" fmla="*/ 0 w 423"/>
                  <a:gd name="T79" fmla="*/ 1 h 849"/>
                  <a:gd name="T80" fmla="*/ 0 w 423"/>
                  <a:gd name="T81" fmla="*/ 1 h 849"/>
                  <a:gd name="T82" fmla="*/ 0 w 423"/>
                  <a:gd name="T83" fmla="*/ 1 h 849"/>
                  <a:gd name="T84" fmla="*/ 0 w 423"/>
                  <a:gd name="T85" fmla="*/ 1 h 849"/>
                  <a:gd name="T86" fmla="*/ 0 w 423"/>
                  <a:gd name="T87" fmla="*/ 1 h 849"/>
                  <a:gd name="T88" fmla="*/ 0 w 423"/>
                  <a:gd name="T89" fmla="*/ 1 h 849"/>
                  <a:gd name="T90" fmla="*/ 0 w 423"/>
                  <a:gd name="T91" fmla="*/ 1 h 849"/>
                  <a:gd name="T92" fmla="*/ 0 w 423"/>
                  <a:gd name="T93" fmla="*/ 1 h 849"/>
                  <a:gd name="T94" fmla="*/ 0 w 423"/>
                  <a:gd name="T95" fmla="*/ 1 h 849"/>
                  <a:gd name="T96" fmla="*/ 0 w 423"/>
                  <a:gd name="T97" fmla="*/ 0 h 84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23"/>
                  <a:gd name="T148" fmla="*/ 0 h 849"/>
                  <a:gd name="T149" fmla="*/ 423 w 423"/>
                  <a:gd name="T150" fmla="*/ 849 h 84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23" h="849">
                    <a:moveTo>
                      <a:pt x="180" y="0"/>
                    </a:moveTo>
                    <a:lnTo>
                      <a:pt x="195" y="0"/>
                    </a:lnTo>
                    <a:lnTo>
                      <a:pt x="210" y="0"/>
                    </a:lnTo>
                    <a:lnTo>
                      <a:pt x="225" y="0"/>
                    </a:lnTo>
                    <a:lnTo>
                      <a:pt x="241" y="0"/>
                    </a:lnTo>
                    <a:lnTo>
                      <a:pt x="256" y="0"/>
                    </a:lnTo>
                    <a:lnTo>
                      <a:pt x="271" y="0"/>
                    </a:lnTo>
                    <a:lnTo>
                      <a:pt x="286" y="0"/>
                    </a:lnTo>
                    <a:lnTo>
                      <a:pt x="301" y="0"/>
                    </a:lnTo>
                    <a:lnTo>
                      <a:pt x="316" y="0"/>
                    </a:lnTo>
                    <a:lnTo>
                      <a:pt x="331" y="0"/>
                    </a:lnTo>
                    <a:lnTo>
                      <a:pt x="347" y="0"/>
                    </a:lnTo>
                    <a:lnTo>
                      <a:pt x="362" y="0"/>
                    </a:lnTo>
                    <a:lnTo>
                      <a:pt x="377" y="0"/>
                    </a:lnTo>
                    <a:lnTo>
                      <a:pt x="392" y="0"/>
                    </a:lnTo>
                    <a:lnTo>
                      <a:pt x="408" y="0"/>
                    </a:lnTo>
                    <a:lnTo>
                      <a:pt x="423" y="0"/>
                    </a:lnTo>
                    <a:lnTo>
                      <a:pt x="395" y="115"/>
                    </a:lnTo>
                    <a:lnTo>
                      <a:pt x="371" y="222"/>
                    </a:lnTo>
                    <a:lnTo>
                      <a:pt x="351" y="321"/>
                    </a:lnTo>
                    <a:lnTo>
                      <a:pt x="336" y="419"/>
                    </a:lnTo>
                    <a:lnTo>
                      <a:pt x="325" y="518"/>
                    </a:lnTo>
                    <a:lnTo>
                      <a:pt x="317" y="620"/>
                    </a:lnTo>
                    <a:lnTo>
                      <a:pt x="313" y="729"/>
                    </a:lnTo>
                    <a:lnTo>
                      <a:pt x="311" y="849"/>
                    </a:lnTo>
                    <a:lnTo>
                      <a:pt x="292" y="849"/>
                    </a:lnTo>
                    <a:lnTo>
                      <a:pt x="272" y="849"/>
                    </a:lnTo>
                    <a:lnTo>
                      <a:pt x="253" y="847"/>
                    </a:lnTo>
                    <a:lnTo>
                      <a:pt x="234" y="847"/>
                    </a:lnTo>
                    <a:lnTo>
                      <a:pt x="214" y="847"/>
                    </a:lnTo>
                    <a:lnTo>
                      <a:pt x="195" y="847"/>
                    </a:lnTo>
                    <a:lnTo>
                      <a:pt x="176" y="847"/>
                    </a:lnTo>
                    <a:lnTo>
                      <a:pt x="156" y="846"/>
                    </a:lnTo>
                    <a:lnTo>
                      <a:pt x="137" y="846"/>
                    </a:lnTo>
                    <a:lnTo>
                      <a:pt x="117" y="846"/>
                    </a:lnTo>
                    <a:lnTo>
                      <a:pt x="98" y="846"/>
                    </a:lnTo>
                    <a:lnTo>
                      <a:pt x="77" y="846"/>
                    </a:lnTo>
                    <a:lnTo>
                      <a:pt x="58" y="846"/>
                    </a:lnTo>
                    <a:lnTo>
                      <a:pt x="38" y="844"/>
                    </a:lnTo>
                    <a:lnTo>
                      <a:pt x="19" y="844"/>
                    </a:lnTo>
                    <a:lnTo>
                      <a:pt x="0" y="844"/>
                    </a:lnTo>
                    <a:lnTo>
                      <a:pt x="12" y="724"/>
                    </a:lnTo>
                    <a:lnTo>
                      <a:pt x="25" y="615"/>
                    </a:lnTo>
                    <a:lnTo>
                      <a:pt x="38" y="511"/>
                    </a:lnTo>
                    <a:lnTo>
                      <a:pt x="56" y="412"/>
                    </a:lnTo>
                    <a:lnTo>
                      <a:pt x="77" y="315"/>
                    </a:lnTo>
                    <a:lnTo>
                      <a:pt x="104" y="214"/>
                    </a:lnTo>
                    <a:lnTo>
                      <a:pt x="138" y="11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9E5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21" name="Freeform 364"/>
              <p:cNvSpPr>
                <a:spLocks/>
              </p:cNvSpPr>
              <p:nvPr/>
            </p:nvSpPr>
            <p:spPr bwMode="auto">
              <a:xfrm>
                <a:off x="4397" y="2631"/>
                <a:ext cx="204" cy="399"/>
              </a:xfrm>
              <a:custGeom>
                <a:avLst/>
                <a:gdLst>
                  <a:gd name="T0" fmla="*/ 1 w 408"/>
                  <a:gd name="T1" fmla="*/ 0 h 799"/>
                  <a:gd name="T2" fmla="*/ 1 w 408"/>
                  <a:gd name="T3" fmla="*/ 0 h 799"/>
                  <a:gd name="T4" fmla="*/ 1 w 408"/>
                  <a:gd name="T5" fmla="*/ 0 h 799"/>
                  <a:gd name="T6" fmla="*/ 1 w 408"/>
                  <a:gd name="T7" fmla="*/ 0 h 799"/>
                  <a:gd name="T8" fmla="*/ 1 w 408"/>
                  <a:gd name="T9" fmla="*/ 0 h 799"/>
                  <a:gd name="T10" fmla="*/ 1 w 408"/>
                  <a:gd name="T11" fmla="*/ 0 h 799"/>
                  <a:gd name="T12" fmla="*/ 1 w 408"/>
                  <a:gd name="T13" fmla="*/ 0 h 799"/>
                  <a:gd name="T14" fmla="*/ 1 w 408"/>
                  <a:gd name="T15" fmla="*/ 0 h 799"/>
                  <a:gd name="T16" fmla="*/ 1 w 408"/>
                  <a:gd name="T17" fmla="*/ 0 h 799"/>
                  <a:gd name="T18" fmla="*/ 1 w 408"/>
                  <a:gd name="T19" fmla="*/ 0 h 799"/>
                  <a:gd name="T20" fmla="*/ 1 w 408"/>
                  <a:gd name="T21" fmla="*/ 0 h 799"/>
                  <a:gd name="T22" fmla="*/ 1 w 408"/>
                  <a:gd name="T23" fmla="*/ 0 h 799"/>
                  <a:gd name="T24" fmla="*/ 1 w 408"/>
                  <a:gd name="T25" fmla="*/ 0 h 799"/>
                  <a:gd name="T26" fmla="*/ 1 w 408"/>
                  <a:gd name="T27" fmla="*/ 0 h 799"/>
                  <a:gd name="T28" fmla="*/ 1 w 408"/>
                  <a:gd name="T29" fmla="*/ 0 h 799"/>
                  <a:gd name="T30" fmla="*/ 1 w 408"/>
                  <a:gd name="T31" fmla="*/ 0 h 799"/>
                  <a:gd name="T32" fmla="*/ 1 w 408"/>
                  <a:gd name="T33" fmla="*/ 0 h 799"/>
                  <a:gd name="T34" fmla="*/ 1 w 408"/>
                  <a:gd name="T35" fmla="*/ 0 h 799"/>
                  <a:gd name="T36" fmla="*/ 1 w 408"/>
                  <a:gd name="T37" fmla="*/ 0 h 799"/>
                  <a:gd name="T38" fmla="*/ 1 w 408"/>
                  <a:gd name="T39" fmla="*/ 0 h 799"/>
                  <a:gd name="T40" fmla="*/ 1 w 408"/>
                  <a:gd name="T41" fmla="*/ 0 h 799"/>
                  <a:gd name="T42" fmla="*/ 1 w 408"/>
                  <a:gd name="T43" fmla="*/ 0 h 799"/>
                  <a:gd name="T44" fmla="*/ 1 w 408"/>
                  <a:gd name="T45" fmla="*/ 0 h 799"/>
                  <a:gd name="T46" fmla="*/ 1 w 408"/>
                  <a:gd name="T47" fmla="*/ 0 h 799"/>
                  <a:gd name="T48" fmla="*/ 1 w 408"/>
                  <a:gd name="T49" fmla="*/ 0 h 799"/>
                  <a:gd name="T50" fmla="*/ 1 w 408"/>
                  <a:gd name="T51" fmla="*/ 0 h 799"/>
                  <a:gd name="T52" fmla="*/ 1 w 408"/>
                  <a:gd name="T53" fmla="*/ 0 h 799"/>
                  <a:gd name="T54" fmla="*/ 1 w 408"/>
                  <a:gd name="T55" fmla="*/ 0 h 799"/>
                  <a:gd name="T56" fmla="*/ 1 w 408"/>
                  <a:gd name="T57" fmla="*/ 0 h 799"/>
                  <a:gd name="T58" fmla="*/ 1 w 408"/>
                  <a:gd name="T59" fmla="*/ 0 h 799"/>
                  <a:gd name="T60" fmla="*/ 1 w 408"/>
                  <a:gd name="T61" fmla="*/ 0 h 799"/>
                  <a:gd name="T62" fmla="*/ 1 w 408"/>
                  <a:gd name="T63" fmla="*/ 0 h 799"/>
                  <a:gd name="T64" fmla="*/ 0 w 408"/>
                  <a:gd name="T65" fmla="*/ 0 h 799"/>
                  <a:gd name="T66" fmla="*/ 1 w 408"/>
                  <a:gd name="T67" fmla="*/ 0 h 799"/>
                  <a:gd name="T68" fmla="*/ 1 w 408"/>
                  <a:gd name="T69" fmla="*/ 0 h 799"/>
                  <a:gd name="T70" fmla="*/ 1 w 408"/>
                  <a:gd name="T71" fmla="*/ 0 h 799"/>
                  <a:gd name="T72" fmla="*/ 1 w 408"/>
                  <a:gd name="T73" fmla="*/ 0 h 799"/>
                  <a:gd name="T74" fmla="*/ 1 w 408"/>
                  <a:gd name="T75" fmla="*/ 0 h 799"/>
                  <a:gd name="T76" fmla="*/ 1 w 408"/>
                  <a:gd name="T77" fmla="*/ 0 h 799"/>
                  <a:gd name="T78" fmla="*/ 1 w 408"/>
                  <a:gd name="T79" fmla="*/ 0 h 799"/>
                  <a:gd name="T80" fmla="*/ 1 w 408"/>
                  <a:gd name="T81" fmla="*/ 0 h 79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08"/>
                  <a:gd name="T124" fmla="*/ 0 h 799"/>
                  <a:gd name="T125" fmla="*/ 408 w 408"/>
                  <a:gd name="T126" fmla="*/ 799 h 79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08" h="799">
                    <a:moveTo>
                      <a:pt x="176" y="0"/>
                    </a:moveTo>
                    <a:lnTo>
                      <a:pt x="206" y="0"/>
                    </a:lnTo>
                    <a:lnTo>
                      <a:pt x="234" y="0"/>
                    </a:lnTo>
                    <a:lnTo>
                      <a:pt x="264" y="0"/>
                    </a:lnTo>
                    <a:lnTo>
                      <a:pt x="292" y="0"/>
                    </a:lnTo>
                    <a:lnTo>
                      <a:pt x="322" y="0"/>
                    </a:lnTo>
                    <a:lnTo>
                      <a:pt x="350" y="0"/>
                    </a:lnTo>
                    <a:lnTo>
                      <a:pt x="380" y="0"/>
                    </a:lnTo>
                    <a:lnTo>
                      <a:pt x="408" y="0"/>
                    </a:lnTo>
                    <a:lnTo>
                      <a:pt x="382" y="109"/>
                    </a:lnTo>
                    <a:lnTo>
                      <a:pt x="359" y="206"/>
                    </a:lnTo>
                    <a:lnTo>
                      <a:pt x="340" y="299"/>
                    </a:lnTo>
                    <a:lnTo>
                      <a:pt x="325" y="388"/>
                    </a:lnTo>
                    <a:lnTo>
                      <a:pt x="313" y="477"/>
                    </a:lnTo>
                    <a:lnTo>
                      <a:pt x="306" y="571"/>
                    </a:lnTo>
                    <a:lnTo>
                      <a:pt x="301" y="674"/>
                    </a:lnTo>
                    <a:lnTo>
                      <a:pt x="300" y="786"/>
                    </a:lnTo>
                    <a:lnTo>
                      <a:pt x="280" y="787"/>
                    </a:lnTo>
                    <a:lnTo>
                      <a:pt x="262" y="787"/>
                    </a:lnTo>
                    <a:lnTo>
                      <a:pt x="243" y="789"/>
                    </a:lnTo>
                    <a:lnTo>
                      <a:pt x="225" y="789"/>
                    </a:lnTo>
                    <a:lnTo>
                      <a:pt x="206" y="791"/>
                    </a:lnTo>
                    <a:lnTo>
                      <a:pt x="188" y="791"/>
                    </a:lnTo>
                    <a:lnTo>
                      <a:pt x="169" y="792"/>
                    </a:lnTo>
                    <a:lnTo>
                      <a:pt x="151" y="792"/>
                    </a:lnTo>
                    <a:lnTo>
                      <a:pt x="131" y="794"/>
                    </a:lnTo>
                    <a:lnTo>
                      <a:pt x="112" y="794"/>
                    </a:lnTo>
                    <a:lnTo>
                      <a:pt x="94" y="795"/>
                    </a:lnTo>
                    <a:lnTo>
                      <a:pt x="75" y="795"/>
                    </a:lnTo>
                    <a:lnTo>
                      <a:pt x="57" y="797"/>
                    </a:lnTo>
                    <a:lnTo>
                      <a:pt x="37" y="797"/>
                    </a:lnTo>
                    <a:lnTo>
                      <a:pt x="20" y="799"/>
                    </a:lnTo>
                    <a:lnTo>
                      <a:pt x="0" y="799"/>
                    </a:lnTo>
                    <a:lnTo>
                      <a:pt x="12" y="685"/>
                    </a:lnTo>
                    <a:lnTo>
                      <a:pt x="26" y="581"/>
                    </a:lnTo>
                    <a:lnTo>
                      <a:pt x="40" y="484"/>
                    </a:lnTo>
                    <a:lnTo>
                      <a:pt x="57" y="390"/>
                    </a:lnTo>
                    <a:lnTo>
                      <a:pt x="78" y="297"/>
                    </a:lnTo>
                    <a:lnTo>
                      <a:pt x="104" y="203"/>
                    </a:lnTo>
                    <a:lnTo>
                      <a:pt x="136" y="105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A05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22" name="Freeform 365"/>
              <p:cNvSpPr>
                <a:spLocks/>
              </p:cNvSpPr>
              <p:nvPr/>
            </p:nvSpPr>
            <p:spPr bwMode="auto">
              <a:xfrm>
                <a:off x="4399" y="2631"/>
                <a:ext cx="198" cy="377"/>
              </a:xfrm>
              <a:custGeom>
                <a:avLst/>
                <a:gdLst>
                  <a:gd name="T0" fmla="*/ 1 w 395"/>
                  <a:gd name="T1" fmla="*/ 0 h 755"/>
                  <a:gd name="T2" fmla="*/ 1 w 395"/>
                  <a:gd name="T3" fmla="*/ 0 h 755"/>
                  <a:gd name="T4" fmla="*/ 1 w 395"/>
                  <a:gd name="T5" fmla="*/ 0 h 755"/>
                  <a:gd name="T6" fmla="*/ 1 w 395"/>
                  <a:gd name="T7" fmla="*/ 0 h 755"/>
                  <a:gd name="T8" fmla="*/ 1 w 395"/>
                  <a:gd name="T9" fmla="*/ 0 h 755"/>
                  <a:gd name="T10" fmla="*/ 1 w 395"/>
                  <a:gd name="T11" fmla="*/ 0 h 755"/>
                  <a:gd name="T12" fmla="*/ 1 w 395"/>
                  <a:gd name="T13" fmla="*/ 0 h 755"/>
                  <a:gd name="T14" fmla="*/ 1 w 395"/>
                  <a:gd name="T15" fmla="*/ 0 h 755"/>
                  <a:gd name="T16" fmla="*/ 1 w 395"/>
                  <a:gd name="T17" fmla="*/ 0 h 755"/>
                  <a:gd name="T18" fmla="*/ 1 w 395"/>
                  <a:gd name="T19" fmla="*/ 0 h 755"/>
                  <a:gd name="T20" fmla="*/ 1 w 395"/>
                  <a:gd name="T21" fmla="*/ 0 h 755"/>
                  <a:gd name="T22" fmla="*/ 1 w 395"/>
                  <a:gd name="T23" fmla="*/ 0 h 755"/>
                  <a:gd name="T24" fmla="*/ 1 w 395"/>
                  <a:gd name="T25" fmla="*/ 0 h 755"/>
                  <a:gd name="T26" fmla="*/ 1 w 395"/>
                  <a:gd name="T27" fmla="*/ 0 h 755"/>
                  <a:gd name="T28" fmla="*/ 1 w 395"/>
                  <a:gd name="T29" fmla="*/ 0 h 755"/>
                  <a:gd name="T30" fmla="*/ 1 w 395"/>
                  <a:gd name="T31" fmla="*/ 0 h 755"/>
                  <a:gd name="T32" fmla="*/ 1 w 395"/>
                  <a:gd name="T33" fmla="*/ 0 h 755"/>
                  <a:gd name="T34" fmla="*/ 1 w 395"/>
                  <a:gd name="T35" fmla="*/ 0 h 755"/>
                  <a:gd name="T36" fmla="*/ 1 w 395"/>
                  <a:gd name="T37" fmla="*/ 0 h 755"/>
                  <a:gd name="T38" fmla="*/ 1 w 395"/>
                  <a:gd name="T39" fmla="*/ 0 h 755"/>
                  <a:gd name="T40" fmla="*/ 1 w 395"/>
                  <a:gd name="T41" fmla="*/ 0 h 755"/>
                  <a:gd name="T42" fmla="*/ 1 w 395"/>
                  <a:gd name="T43" fmla="*/ 0 h 755"/>
                  <a:gd name="T44" fmla="*/ 1 w 395"/>
                  <a:gd name="T45" fmla="*/ 0 h 755"/>
                  <a:gd name="T46" fmla="*/ 1 w 395"/>
                  <a:gd name="T47" fmla="*/ 0 h 755"/>
                  <a:gd name="T48" fmla="*/ 1 w 395"/>
                  <a:gd name="T49" fmla="*/ 0 h 755"/>
                  <a:gd name="T50" fmla="*/ 1 w 395"/>
                  <a:gd name="T51" fmla="*/ 0 h 755"/>
                  <a:gd name="T52" fmla="*/ 1 w 395"/>
                  <a:gd name="T53" fmla="*/ 0 h 755"/>
                  <a:gd name="T54" fmla="*/ 1 w 395"/>
                  <a:gd name="T55" fmla="*/ 0 h 755"/>
                  <a:gd name="T56" fmla="*/ 1 w 395"/>
                  <a:gd name="T57" fmla="*/ 0 h 755"/>
                  <a:gd name="T58" fmla="*/ 1 w 395"/>
                  <a:gd name="T59" fmla="*/ 0 h 755"/>
                  <a:gd name="T60" fmla="*/ 1 w 395"/>
                  <a:gd name="T61" fmla="*/ 0 h 755"/>
                  <a:gd name="T62" fmla="*/ 1 w 395"/>
                  <a:gd name="T63" fmla="*/ 0 h 755"/>
                  <a:gd name="T64" fmla="*/ 0 w 395"/>
                  <a:gd name="T65" fmla="*/ 0 h 755"/>
                  <a:gd name="T66" fmla="*/ 1 w 395"/>
                  <a:gd name="T67" fmla="*/ 0 h 755"/>
                  <a:gd name="T68" fmla="*/ 1 w 395"/>
                  <a:gd name="T69" fmla="*/ 0 h 755"/>
                  <a:gd name="T70" fmla="*/ 1 w 395"/>
                  <a:gd name="T71" fmla="*/ 0 h 755"/>
                  <a:gd name="T72" fmla="*/ 1 w 395"/>
                  <a:gd name="T73" fmla="*/ 0 h 755"/>
                  <a:gd name="T74" fmla="*/ 1 w 395"/>
                  <a:gd name="T75" fmla="*/ 0 h 755"/>
                  <a:gd name="T76" fmla="*/ 1 w 395"/>
                  <a:gd name="T77" fmla="*/ 0 h 755"/>
                  <a:gd name="T78" fmla="*/ 1 w 395"/>
                  <a:gd name="T79" fmla="*/ 0 h 755"/>
                  <a:gd name="T80" fmla="*/ 1 w 395"/>
                  <a:gd name="T81" fmla="*/ 0 h 75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95"/>
                  <a:gd name="T124" fmla="*/ 0 h 755"/>
                  <a:gd name="T125" fmla="*/ 395 w 395"/>
                  <a:gd name="T126" fmla="*/ 755 h 75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95" h="755">
                    <a:moveTo>
                      <a:pt x="171" y="0"/>
                    </a:moveTo>
                    <a:lnTo>
                      <a:pt x="199" y="0"/>
                    </a:lnTo>
                    <a:lnTo>
                      <a:pt x="228" y="0"/>
                    </a:lnTo>
                    <a:lnTo>
                      <a:pt x="254" y="0"/>
                    </a:lnTo>
                    <a:lnTo>
                      <a:pt x="283" y="0"/>
                    </a:lnTo>
                    <a:lnTo>
                      <a:pt x="311" y="0"/>
                    </a:lnTo>
                    <a:lnTo>
                      <a:pt x="339" y="0"/>
                    </a:lnTo>
                    <a:lnTo>
                      <a:pt x="366" y="0"/>
                    </a:lnTo>
                    <a:lnTo>
                      <a:pt x="395" y="0"/>
                    </a:lnTo>
                    <a:lnTo>
                      <a:pt x="369" y="100"/>
                    </a:lnTo>
                    <a:lnTo>
                      <a:pt x="347" y="191"/>
                    </a:lnTo>
                    <a:lnTo>
                      <a:pt x="327" y="276"/>
                    </a:lnTo>
                    <a:lnTo>
                      <a:pt x="313" y="357"/>
                    </a:lnTo>
                    <a:lnTo>
                      <a:pt x="301" y="438"/>
                    </a:lnTo>
                    <a:lnTo>
                      <a:pt x="293" y="524"/>
                    </a:lnTo>
                    <a:lnTo>
                      <a:pt x="287" y="617"/>
                    </a:lnTo>
                    <a:lnTo>
                      <a:pt x="286" y="722"/>
                    </a:lnTo>
                    <a:lnTo>
                      <a:pt x="268" y="724"/>
                    </a:lnTo>
                    <a:lnTo>
                      <a:pt x="250" y="727"/>
                    </a:lnTo>
                    <a:lnTo>
                      <a:pt x="232" y="729"/>
                    </a:lnTo>
                    <a:lnTo>
                      <a:pt x="214" y="731"/>
                    </a:lnTo>
                    <a:lnTo>
                      <a:pt x="196" y="732"/>
                    </a:lnTo>
                    <a:lnTo>
                      <a:pt x="178" y="735"/>
                    </a:lnTo>
                    <a:lnTo>
                      <a:pt x="161" y="737"/>
                    </a:lnTo>
                    <a:lnTo>
                      <a:pt x="143" y="739"/>
                    </a:lnTo>
                    <a:lnTo>
                      <a:pt x="125" y="740"/>
                    </a:lnTo>
                    <a:lnTo>
                      <a:pt x="107" y="742"/>
                    </a:lnTo>
                    <a:lnTo>
                      <a:pt x="89" y="745"/>
                    </a:lnTo>
                    <a:lnTo>
                      <a:pt x="71" y="747"/>
                    </a:lnTo>
                    <a:lnTo>
                      <a:pt x="53" y="748"/>
                    </a:lnTo>
                    <a:lnTo>
                      <a:pt x="35" y="750"/>
                    </a:lnTo>
                    <a:lnTo>
                      <a:pt x="18" y="753"/>
                    </a:lnTo>
                    <a:lnTo>
                      <a:pt x="0" y="755"/>
                    </a:lnTo>
                    <a:lnTo>
                      <a:pt x="13" y="648"/>
                    </a:lnTo>
                    <a:lnTo>
                      <a:pt x="25" y="549"/>
                    </a:lnTo>
                    <a:lnTo>
                      <a:pt x="40" y="458"/>
                    </a:lnTo>
                    <a:lnTo>
                      <a:pt x="58" y="368"/>
                    </a:lnTo>
                    <a:lnTo>
                      <a:pt x="79" y="281"/>
                    </a:lnTo>
                    <a:lnTo>
                      <a:pt x="102" y="191"/>
                    </a:lnTo>
                    <a:lnTo>
                      <a:pt x="134" y="99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A55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23" name="Freeform 366"/>
              <p:cNvSpPr>
                <a:spLocks/>
              </p:cNvSpPr>
              <p:nvPr/>
            </p:nvSpPr>
            <p:spPr bwMode="auto">
              <a:xfrm>
                <a:off x="4401" y="2631"/>
                <a:ext cx="191" cy="355"/>
              </a:xfrm>
              <a:custGeom>
                <a:avLst/>
                <a:gdLst>
                  <a:gd name="T0" fmla="*/ 0 w 383"/>
                  <a:gd name="T1" fmla="*/ 0 h 709"/>
                  <a:gd name="T2" fmla="*/ 0 w 383"/>
                  <a:gd name="T3" fmla="*/ 0 h 709"/>
                  <a:gd name="T4" fmla="*/ 0 w 383"/>
                  <a:gd name="T5" fmla="*/ 0 h 709"/>
                  <a:gd name="T6" fmla="*/ 0 w 383"/>
                  <a:gd name="T7" fmla="*/ 0 h 709"/>
                  <a:gd name="T8" fmla="*/ 0 w 383"/>
                  <a:gd name="T9" fmla="*/ 0 h 709"/>
                  <a:gd name="T10" fmla="*/ 0 w 383"/>
                  <a:gd name="T11" fmla="*/ 0 h 709"/>
                  <a:gd name="T12" fmla="*/ 0 w 383"/>
                  <a:gd name="T13" fmla="*/ 0 h 709"/>
                  <a:gd name="T14" fmla="*/ 0 w 383"/>
                  <a:gd name="T15" fmla="*/ 0 h 709"/>
                  <a:gd name="T16" fmla="*/ 0 w 383"/>
                  <a:gd name="T17" fmla="*/ 0 h 709"/>
                  <a:gd name="T18" fmla="*/ 0 w 383"/>
                  <a:gd name="T19" fmla="*/ 1 h 709"/>
                  <a:gd name="T20" fmla="*/ 0 w 383"/>
                  <a:gd name="T21" fmla="*/ 1 h 709"/>
                  <a:gd name="T22" fmla="*/ 0 w 383"/>
                  <a:gd name="T23" fmla="*/ 1 h 709"/>
                  <a:gd name="T24" fmla="*/ 0 w 383"/>
                  <a:gd name="T25" fmla="*/ 1 h 709"/>
                  <a:gd name="T26" fmla="*/ 0 w 383"/>
                  <a:gd name="T27" fmla="*/ 1 h 709"/>
                  <a:gd name="T28" fmla="*/ 0 w 383"/>
                  <a:gd name="T29" fmla="*/ 1 h 709"/>
                  <a:gd name="T30" fmla="*/ 0 w 383"/>
                  <a:gd name="T31" fmla="*/ 1 h 709"/>
                  <a:gd name="T32" fmla="*/ 0 w 383"/>
                  <a:gd name="T33" fmla="*/ 1 h 709"/>
                  <a:gd name="T34" fmla="*/ 0 w 383"/>
                  <a:gd name="T35" fmla="*/ 1 h 709"/>
                  <a:gd name="T36" fmla="*/ 0 w 383"/>
                  <a:gd name="T37" fmla="*/ 1 h 709"/>
                  <a:gd name="T38" fmla="*/ 0 w 383"/>
                  <a:gd name="T39" fmla="*/ 1 h 709"/>
                  <a:gd name="T40" fmla="*/ 0 w 383"/>
                  <a:gd name="T41" fmla="*/ 1 h 709"/>
                  <a:gd name="T42" fmla="*/ 0 w 383"/>
                  <a:gd name="T43" fmla="*/ 1 h 709"/>
                  <a:gd name="T44" fmla="*/ 0 w 383"/>
                  <a:gd name="T45" fmla="*/ 1 h 709"/>
                  <a:gd name="T46" fmla="*/ 0 w 383"/>
                  <a:gd name="T47" fmla="*/ 1 h 709"/>
                  <a:gd name="T48" fmla="*/ 0 w 383"/>
                  <a:gd name="T49" fmla="*/ 1 h 709"/>
                  <a:gd name="T50" fmla="*/ 0 w 383"/>
                  <a:gd name="T51" fmla="*/ 1 h 709"/>
                  <a:gd name="T52" fmla="*/ 0 w 383"/>
                  <a:gd name="T53" fmla="*/ 1 h 709"/>
                  <a:gd name="T54" fmla="*/ 0 w 383"/>
                  <a:gd name="T55" fmla="*/ 1 h 709"/>
                  <a:gd name="T56" fmla="*/ 0 w 383"/>
                  <a:gd name="T57" fmla="*/ 1 h 709"/>
                  <a:gd name="T58" fmla="*/ 0 w 383"/>
                  <a:gd name="T59" fmla="*/ 1 h 709"/>
                  <a:gd name="T60" fmla="*/ 0 w 383"/>
                  <a:gd name="T61" fmla="*/ 1 h 709"/>
                  <a:gd name="T62" fmla="*/ 0 w 383"/>
                  <a:gd name="T63" fmla="*/ 1 h 709"/>
                  <a:gd name="T64" fmla="*/ 0 w 383"/>
                  <a:gd name="T65" fmla="*/ 1 h 709"/>
                  <a:gd name="T66" fmla="*/ 0 w 383"/>
                  <a:gd name="T67" fmla="*/ 1 h 709"/>
                  <a:gd name="T68" fmla="*/ 0 w 383"/>
                  <a:gd name="T69" fmla="*/ 1 h 709"/>
                  <a:gd name="T70" fmla="*/ 0 w 383"/>
                  <a:gd name="T71" fmla="*/ 1 h 709"/>
                  <a:gd name="T72" fmla="*/ 0 w 383"/>
                  <a:gd name="T73" fmla="*/ 1 h 709"/>
                  <a:gd name="T74" fmla="*/ 0 w 383"/>
                  <a:gd name="T75" fmla="*/ 1 h 709"/>
                  <a:gd name="T76" fmla="*/ 0 w 383"/>
                  <a:gd name="T77" fmla="*/ 1 h 709"/>
                  <a:gd name="T78" fmla="*/ 0 w 383"/>
                  <a:gd name="T79" fmla="*/ 1 h 709"/>
                  <a:gd name="T80" fmla="*/ 0 w 383"/>
                  <a:gd name="T81" fmla="*/ 0 h 70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83"/>
                  <a:gd name="T124" fmla="*/ 0 h 709"/>
                  <a:gd name="T125" fmla="*/ 383 w 383"/>
                  <a:gd name="T126" fmla="*/ 709 h 70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83" h="709">
                    <a:moveTo>
                      <a:pt x="168" y="0"/>
                    </a:moveTo>
                    <a:lnTo>
                      <a:pt x="195" y="0"/>
                    </a:lnTo>
                    <a:lnTo>
                      <a:pt x="222" y="0"/>
                    </a:lnTo>
                    <a:lnTo>
                      <a:pt x="248" y="0"/>
                    </a:lnTo>
                    <a:lnTo>
                      <a:pt x="275" y="0"/>
                    </a:lnTo>
                    <a:lnTo>
                      <a:pt x="302" y="0"/>
                    </a:lnTo>
                    <a:lnTo>
                      <a:pt x="329" y="0"/>
                    </a:lnTo>
                    <a:lnTo>
                      <a:pt x="356" y="0"/>
                    </a:lnTo>
                    <a:lnTo>
                      <a:pt x="383" y="0"/>
                    </a:lnTo>
                    <a:lnTo>
                      <a:pt x="359" y="94"/>
                    </a:lnTo>
                    <a:lnTo>
                      <a:pt x="336" y="178"/>
                    </a:lnTo>
                    <a:lnTo>
                      <a:pt x="319" y="253"/>
                    </a:lnTo>
                    <a:lnTo>
                      <a:pt x="304" y="326"/>
                    </a:lnTo>
                    <a:lnTo>
                      <a:pt x="292" y="399"/>
                    </a:lnTo>
                    <a:lnTo>
                      <a:pt x="283" y="476"/>
                    </a:lnTo>
                    <a:lnTo>
                      <a:pt x="277" y="562"/>
                    </a:lnTo>
                    <a:lnTo>
                      <a:pt x="275" y="659"/>
                    </a:lnTo>
                    <a:lnTo>
                      <a:pt x="257" y="662"/>
                    </a:lnTo>
                    <a:lnTo>
                      <a:pt x="241" y="666"/>
                    </a:lnTo>
                    <a:lnTo>
                      <a:pt x="223" y="669"/>
                    </a:lnTo>
                    <a:lnTo>
                      <a:pt x="207" y="672"/>
                    </a:lnTo>
                    <a:lnTo>
                      <a:pt x="189" y="675"/>
                    </a:lnTo>
                    <a:lnTo>
                      <a:pt x="172" y="679"/>
                    </a:lnTo>
                    <a:lnTo>
                      <a:pt x="155" y="682"/>
                    </a:lnTo>
                    <a:lnTo>
                      <a:pt x="138" y="683"/>
                    </a:lnTo>
                    <a:lnTo>
                      <a:pt x="120" y="687"/>
                    </a:lnTo>
                    <a:lnTo>
                      <a:pt x="102" y="690"/>
                    </a:lnTo>
                    <a:lnTo>
                      <a:pt x="86" y="693"/>
                    </a:lnTo>
                    <a:lnTo>
                      <a:pt x="68" y="696"/>
                    </a:lnTo>
                    <a:lnTo>
                      <a:pt x="52" y="700"/>
                    </a:lnTo>
                    <a:lnTo>
                      <a:pt x="34" y="703"/>
                    </a:lnTo>
                    <a:lnTo>
                      <a:pt x="18" y="706"/>
                    </a:lnTo>
                    <a:lnTo>
                      <a:pt x="0" y="709"/>
                    </a:lnTo>
                    <a:lnTo>
                      <a:pt x="13" y="609"/>
                    </a:lnTo>
                    <a:lnTo>
                      <a:pt x="28" y="516"/>
                    </a:lnTo>
                    <a:lnTo>
                      <a:pt x="43" y="430"/>
                    </a:lnTo>
                    <a:lnTo>
                      <a:pt x="59" y="346"/>
                    </a:lnTo>
                    <a:lnTo>
                      <a:pt x="80" y="265"/>
                    </a:lnTo>
                    <a:lnTo>
                      <a:pt x="104" y="180"/>
                    </a:lnTo>
                    <a:lnTo>
                      <a:pt x="134" y="92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A85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24" name="Freeform 367"/>
              <p:cNvSpPr>
                <a:spLocks/>
              </p:cNvSpPr>
              <p:nvPr/>
            </p:nvSpPr>
            <p:spPr bwMode="auto">
              <a:xfrm>
                <a:off x="4403" y="2631"/>
                <a:ext cx="185" cy="332"/>
              </a:xfrm>
              <a:custGeom>
                <a:avLst/>
                <a:gdLst>
                  <a:gd name="T0" fmla="*/ 1 w 370"/>
                  <a:gd name="T1" fmla="*/ 0 h 664"/>
                  <a:gd name="T2" fmla="*/ 1 w 370"/>
                  <a:gd name="T3" fmla="*/ 0 h 664"/>
                  <a:gd name="T4" fmla="*/ 1 w 370"/>
                  <a:gd name="T5" fmla="*/ 0 h 664"/>
                  <a:gd name="T6" fmla="*/ 1 w 370"/>
                  <a:gd name="T7" fmla="*/ 0 h 664"/>
                  <a:gd name="T8" fmla="*/ 1 w 370"/>
                  <a:gd name="T9" fmla="*/ 0 h 664"/>
                  <a:gd name="T10" fmla="*/ 1 w 370"/>
                  <a:gd name="T11" fmla="*/ 0 h 664"/>
                  <a:gd name="T12" fmla="*/ 1 w 370"/>
                  <a:gd name="T13" fmla="*/ 0 h 664"/>
                  <a:gd name="T14" fmla="*/ 1 w 370"/>
                  <a:gd name="T15" fmla="*/ 0 h 664"/>
                  <a:gd name="T16" fmla="*/ 1 w 370"/>
                  <a:gd name="T17" fmla="*/ 0 h 664"/>
                  <a:gd name="T18" fmla="*/ 1 w 370"/>
                  <a:gd name="T19" fmla="*/ 1 h 664"/>
                  <a:gd name="T20" fmla="*/ 1 w 370"/>
                  <a:gd name="T21" fmla="*/ 1 h 664"/>
                  <a:gd name="T22" fmla="*/ 1 w 370"/>
                  <a:gd name="T23" fmla="*/ 1 h 664"/>
                  <a:gd name="T24" fmla="*/ 1 w 370"/>
                  <a:gd name="T25" fmla="*/ 1 h 664"/>
                  <a:gd name="T26" fmla="*/ 1 w 370"/>
                  <a:gd name="T27" fmla="*/ 1 h 664"/>
                  <a:gd name="T28" fmla="*/ 1 w 370"/>
                  <a:gd name="T29" fmla="*/ 1 h 664"/>
                  <a:gd name="T30" fmla="*/ 1 w 370"/>
                  <a:gd name="T31" fmla="*/ 1 h 664"/>
                  <a:gd name="T32" fmla="*/ 1 w 370"/>
                  <a:gd name="T33" fmla="*/ 1 h 664"/>
                  <a:gd name="T34" fmla="*/ 1 w 370"/>
                  <a:gd name="T35" fmla="*/ 1 h 664"/>
                  <a:gd name="T36" fmla="*/ 1 w 370"/>
                  <a:gd name="T37" fmla="*/ 1 h 664"/>
                  <a:gd name="T38" fmla="*/ 1 w 370"/>
                  <a:gd name="T39" fmla="*/ 1 h 664"/>
                  <a:gd name="T40" fmla="*/ 1 w 370"/>
                  <a:gd name="T41" fmla="*/ 1 h 664"/>
                  <a:gd name="T42" fmla="*/ 1 w 370"/>
                  <a:gd name="T43" fmla="*/ 1 h 664"/>
                  <a:gd name="T44" fmla="*/ 1 w 370"/>
                  <a:gd name="T45" fmla="*/ 1 h 664"/>
                  <a:gd name="T46" fmla="*/ 1 w 370"/>
                  <a:gd name="T47" fmla="*/ 1 h 664"/>
                  <a:gd name="T48" fmla="*/ 1 w 370"/>
                  <a:gd name="T49" fmla="*/ 1 h 664"/>
                  <a:gd name="T50" fmla="*/ 1 w 370"/>
                  <a:gd name="T51" fmla="*/ 1 h 664"/>
                  <a:gd name="T52" fmla="*/ 1 w 370"/>
                  <a:gd name="T53" fmla="*/ 1 h 664"/>
                  <a:gd name="T54" fmla="*/ 1 w 370"/>
                  <a:gd name="T55" fmla="*/ 1 h 664"/>
                  <a:gd name="T56" fmla="*/ 1 w 370"/>
                  <a:gd name="T57" fmla="*/ 1 h 664"/>
                  <a:gd name="T58" fmla="*/ 1 w 370"/>
                  <a:gd name="T59" fmla="*/ 1 h 664"/>
                  <a:gd name="T60" fmla="*/ 1 w 370"/>
                  <a:gd name="T61" fmla="*/ 1 h 664"/>
                  <a:gd name="T62" fmla="*/ 1 w 370"/>
                  <a:gd name="T63" fmla="*/ 1 h 664"/>
                  <a:gd name="T64" fmla="*/ 0 w 370"/>
                  <a:gd name="T65" fmla="*/ 1 h 664"/>
                  <a:gd name="T66" fmla="*/ 1 w 370"/>
                  <a:gd name="T67" fmla="*/ 1 h 664"/>
                  <a:gd name="T68" fmla="*/ 1 w 370"/>
                  <a:gd name="T69" fmla="*/ 1 h 664"/>
                  <a:gd name="T70" fmla="*/ 1 w 370"/>
                  <a:gd name="T71" fmla="*/ 1 h 664"/>
                  <a:gd name="T72" fmla="*/ 1 w 370"/>
                  <a:gd name="T73" fmla="*/ 1 h 664"/>
                  <a:gd name="T74" fmla="*/ 1 w 370"/>
                  <a:gd name="T75" fmla="*/ 1 h 664"/>
                  <a:gd name="T76" fmla="*/ 1 w 370"/>
                  <a:gd name="T77" fmla="*/ 1 h 664"/>
                  <a:gd name="T78" fmla="*/ 1 w 370"/>
                  <a:gd name="T79" fmla="*/ 1 h 664"/>
                  <a:gd name="T80" fmla="*/ 1 w 370"/>
                  <a:gd name="T81" fmla="*/ 0 h 66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70"/>
                  <a:gd name="T124" fmla="*/ 0 h 664"/>
                  <a:gd name="T125" fmla="*/ 370 w 370"/>
                  <a:gd name="T126" fmla="*/ 664 h 66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70" h="664">
                    <a:moveTo>
                      <a:pt x="164" y="0"/>
                    </a:moveTo>
                    <a:lnTo>
                      <a:pt x="189" y="0"/>
                    </a:lnTo>
                    <a:lnTo>
                      <a:pt x="216" y="0"/>
                    </a:lnTo>
                    <a:lnTo>
                      <a:pt x="242" y="0"/>
                    </a:lnTo>
                    <a:lnTo>
                      <a:pt x="267" y="0"/>
                    </a:lnTo>
                    <a:lnTo>
                      <a:pt x="292" y="0"/>
                    </a:lnTo>
                    <a:lnTo>
                      <a:pt x="319" y="0"/>
                    </a:lnTo>
                    <a:lnTo>
                      <a:pt x="344" y="0"/>
                    </a:lnTo>
                    <a:lnTo>
                      <a:pt x="370" y="0"/>
                    </a:lnTo>
                    <a:lnTo>
                      <a:pt x="346" y="88"/>
                    </a:lnTo>
                    <a:lnTo>
                      <a:pt x="325" y="162"/>
                    </a:lnTo>
                    <a:lnTo>
                      <a:pt x="307" y="230"/>
                    </a:lnTo>
                    <a:lnTo>
                      <a:pt x="292" y="294"/>
                    </a:lnTo>
                    <a:lnTo>
                      <a:pt x="280" y="359"/>
                    </a:lnTo>
                    <a:lnTo>
                      <a:pt x="271" y="427"/>
                    </a:lnTo>
                    <a:lnTo>
                      <a:pt x="265" y="505"/>
                    </a:lnTo>
                    <a:lnTo>
                      <a:pt x="264" y="596"/>
                    </a:lnTo>
                    <a:lnTo>
                      <a:pt x="247" y="601"/>
                    </a:lnTo>
                    <a:lnTo>
                      <a:pt x="231" y="604"/>
                    </a:lnTo>
                    <a:lnTo>
                      <a:pt x="215" y="609"/>
                    </a:lnTo>
                    <a:lnTo>
                      <a:pt x="198" y="612"/>
                    </a:lnTo>
                    <a:lnTo>
                      <a:pt x="182" y="617"/>
                    </a:lnTo>
                    <a:lnTo>
                      <a:pt x="166" y="622"/>
                    </a:lnTo>
                    <a:lnTo>
                      <a:pt x="149" y="625"/>
                    </a:lnTo>
                    <a:lnTo>
                      <a:pt x="133" y="630"/>
                    </a:lnTo>
                    <a:lnTo>
                      <a:pt x="115" y="635"/>
                    </a:lnTo>
                    <a:lnTo>
                      <a:pt x="98" y="638"/>
                    </a:lnTo>
                    <a:lnTo>
                      <a:pt x="82" y="643"/>
                    </a:lnTo>
                    <a:lnTo>
                      <a:pt x="66" y="646"/>
                    </a:lnTo>
                    <a:lnTo>
                      <a:pt x="49" y="651"/>
                    </a:lnTo>
                    <a:lnTo>
                      <a:pt x="33" y="656"/>
                    </a:lnTo>
                    <a:lnTo>
                      <a:pt x="16" y="659"/>
                    </a:lnTo>
                    <a:lnTo>
                      <a:pt x="0" y="664"/>
                    </a:lnTo>
                    <a:lnTo>
                      <a:pt x="15" y="570"/>
                    </a:lnTo>
                    <a:lnTo>
                      <a:pt x="28" y="484"/>
                    </a:lnTo>
                    <a:lnTo>
                      <a:pt x="45" y="401"/>
                    </a:lnTo>
                    <a:lnTo>
                      <a:pt x="61" y="323"/>
                    </a:lnTo>
                    <a:lnTo>
                      <a:pt x="81" y="247"/>
                    </a:lnTo>
                    <a:lnTo>
                      <a:pt x="104" y="169"/>
                    </a:lnTo>
                    <a:lnTo>
                      <a:pt x="131" y="86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AD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25" name="Freeform 368"/>
              <p:cNvSpPr>
                <a:spLocks/>
              </p:cNvSpPr>
              <p:nvPr/>
            </p:nvSpPr>
            <p:spPr bwMode="auto">
              <a:xfrm>
                <a:off x="4405" y="2631"/>
                <a:ext cx="178" cy="309"/>
              </a:xfrm>
              <a:custGeom>
                <a:avLst/>
                <a:gdLst>
                  <a:gd name="T0" fmla="*/ 1 w 356"/>
                  <a:gd name="T1" fmla="*/ 0 h 618"/>
                  <a:gd name="T2" fmla="*/ 1 w 356"/>
                  <a:gd name="T3" fmla="*/ 0 h 618"/>
                  <a:gd name="T4" fmla="*/ 1 w 356"/>
                  <a:gd name="T5" fmla="*/ 0 h 618"/>
                  <a:gd name="T6" fmla="*/ 1 w 356"/>
                  <a:gd name="T7" fmla="*/ 0 h 618"/>
                  <a:gd name="T8" fmla="*/ 1 w 356"/>
                  <a:gd name="T9" fmla="*/ 0 h 618"/>
                  <a:gd name="T10" fmla="*/ 1 w 356"/>
                  <a:gd name="T11" fmla="*/ 0 h 618"/>
                  <a:gd name="T12" fmla="*/ 1 w 356"/>
                  <a:gd name="T13" fmla="*/ 0 h 618"/>
                  <a:gd name="T14" fmla="*/ 1 w 356"/>
                  <a:gd name="T15" fmla="*/ 0 h 618"/>
                  <a:gd name="T16" fmla="*/ 1 w 356"/>
                  <a:gd name="T17" fmla="*/ 0 h 618"/>
                  <a:gd name="T18" fmla="*/ 1 w 356"/>
                  <a:gd name="T19" fmla="*/ 1 h 618"/>
                  <a:gd name="T20" fmla="*/ 1 w 356"/>
                  <a:gd name="T21" fmla="*/ 1 h 618"/>
                  <a:gd name="T22" fmla="*/ 1 w 356"/>
                  <a:gd name="T23" fmla="*/ 1 h 618"/>
                  <a:gd name="T24" fmla="*/ 1 w 356"/>
                  <a:gd name="T25" fmla="*/ 1 h 618"/>
                  <a:gd name="T26" fmla="*/ 1 w 356"/>
                  <a:gd name="T27" fmla="*/ 1 h 618"/>
                  <a:gd name="T28" fmla="*/ 1 w 356"/>
                  <a:gd name="T29" fmla="*/ 1 h 618"/>
                  <a:gd name="T30" fmla="*/ 1 w 356"/>
                  <a:gd name="T31" fmla="*/ 1 h 618"/>
                  <a:gd name="T32" fmla="*/ 1 w 356"/>
                  <a:gd name="T33" fmla="*/ 1 h 618"/>
                  <a:gd name="T34" fmla="*/ 1 w 356"/>
                  <a:gd name="T35" fmla="*/ 1 h 618"/>
                  <a:gd name="T36" fmla="*/ 1 w 356"/>
                  <a:gd name="T37" fmla="*/ 1 h 618"/>
                  <a:gd name="T38" fmla="*/ 1 w 356"/>
                  <a:gd name="T39" fmla="*/ 1 h 618"/>
                  <a:gd name="T40" fmla="*/ 1 w 356"/>
                  <a:gd name="T41" fmla="*/ 1 h 618"/>
                  <a:gd name="T42" fmla="*/ 1 w 356"/>
                  <a:gd name="T43" fmla="*/ 1 h 618"/>
                  <a:gd name="T44" fmla="*/ 1 w 356"/>
                  <a:gd name="T45" fmla="*/ 1 h 618"/>
                  <a:gd name="T46" fmla="*/ 1 w 356"/>
                  <a:gd name="T47" fmla="*/ 1 h 618"/>
                  <a:gd name="T48" fmla="*/ 1 w 356"/>
                  <a:gd name="T49" fmla="*/ 1 h 618"/>
                  <a:gd name="T50" fmla="*/ 1 w 356"/>
                  <a:gd name="T51" fmla="*/ 1 h 618"/>
                  <a:gd name="T52" fmla="*/ 1 w 356"/>
                  <a:gd name="T53" fmla="*/ 1 h 618"/>
                  <a:gd name="T54" fmla="*/ 1 w 356"/>
                  <a:gd name="T55" fmla="*/ 1 h 618"/>
                  <a:gd name="T56" fmla="*/ 1 w 356"/>
                  <a:gd name="T57" fmla="*/ 1 h 618"/>
                  <a:gd name="T58" fmla="*/ 1 w 356"/>
                  <a:gd name="T59" fmla="*/ 1 h 618"/>
                  <a:gd name="T60" fmla="*/ 1 w 356"/>
                  <a:gd name="T61" fmla="*/ 1 h 618"/>
                  <a:gd name="T62" fmla="*/ 1 w 356"/>
                  <a:gd name="T63" fmla="*/ 1 h 618"/>
                  <a:gd name="T64" fmla="*/ 0 w 356"/>
                  <a:gd name="T65" fmla="*/ 1 h 618"/>
                  <a:gd name="T66" fmla="*/ 1 w 356"/>
                  <a:gd name="T67" fmla="*/ 1 h 618"/>
                  <a:gd name="T68" fmla="*/ 1 w 356"/>
                  <a:gd name="T69" fmla="*/ 1 h 618"/>
                  <a:gd name="T70" fmla="*/ 1 w 356"/>
                  <a:gd name="T71" fmla="*/ 1 h 618"/>
                  <a:gd name="T72" fmla="*/ 1 w 356"/>
                  <a:gd name="T73" fmla="*/ 1 h 618"/>
                  <a:gd name="T74" fmla="*/ 1 w 356"/>
                  <a:gd name="T75" fmla="*/ 1 h 618"/>
                  <a:gd name="T76" fmla="*/ 1 w 356"/>
                  <a:gd name="T77" fmla="*/ 1 h 618"/>
                  <a:gd name="T78" fmla="*/ 1 w 356"/>
                  <a:gd name="T79" fmla="*/ 1 h 618"/>
                  <a:gd name="T80" fmla="*/ 1 w 356"/>
                  <a:gd name="T81" fmla="*/ 0 h 61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56"/>
                  <a:gd name="T124" fmla="*/ 0 h 618"/>
                  <a:gd name="T125" fmla="*/ 356 w 356"/>
                  <a:gd name="T126" fmla="*/ 618 h 61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56" h="618">
                    <a:moveTo>
                      <a:pt x="161" y="0"/>
                    </a:moveTo>
                    <a:lnTo>
                      <a:pt x="184" y="0"/>
                    </a:lnTo>
                    <a:lnTo>
                      <a:pt x="208" y="0"/>
                    </a:lnTo>
                    <a:lnTo>
                      <a:pt x="234" y="0"/>
                    </a:lnTo>
                    <a:lnTo>
                      <a:pt x="257" y="0"/>
                    </a:lnTo>
                    <a:lnTo>
                      <a:pt x="283" y="0"/>
                    </a:lnTo>
                    <a:lnTo>
                      <a:pt x="307" y="0"/>
                    </a:lnTo>
                    <a:lnTo>
                      <a:pt x="332" y="0"/>
                    </a:lnTo>
                    <a:lnTo>
                      <a:pt x="356" y="0"/>
                    </a:lnTo>
                    <a:lnTo>
                      <a:pt x="333" y="81"/>
                    </a:lnTo>
                    <a:lnTo>
                      <a:pt x="314" y="148"/>
                    </a:lnTo>
                    <a:lnTo>
                      <a:pt x="296" y="208"/>
                    </a:lnTo>
                    <a:lnTo>
                      <a:pt x="280" y="263"/>
                    </a:lnTo>
                    <a:lnTo>
                      <a:pt x="268" y="318"/>
                    </a:lnTo>
                    <a:lnTo>
                      <a:pt x="257" y="378"/>
                    </a:lnTo>
                    <a:lnTo>
                      <a:pt x="251" y="448"/>
                    </a:lnTo>
                    <a:lnTo>
                      <a:pt x="250" y="532"/>
                    </a:lnTo>
                    <a:lnTo>
                      <a:pt x="235" y="537"/>
                    </a:lnTo>
                    <a:lnTo>
                      <a:pt x="219" y="544"/>
                    </a:lnTo>
                    <a:lnTo>
                      <a:pt x="204" y="549"/>
                    </a:lnTo>
                    <a:lnTo>
                      <a:pt x="187" y="554"/>
                    </a:lnTo>
                    <a:lnTo>
                      <a:pt x="172" y="560"/>
                    </a:lnTo>
                    <a:lnTo>
                      <a:pt x="156" y="565"/>
                    </a:lnTo>
                    <a:lnTo>
                      <a:pt x="141" y="570"/>
                    </a:lnTo>
                    <a:lnTo>
                      <a:pt x="125" y="575"/>
                    </a:lnTo>
                    <a:lnTo>
                      <a:pt x="110" y="581"/>
                    </a:lnTo>
                    <a:lnTo>
                      <a:pt x="93" y="586"/>
                    </a:lnTo>
                    <a:lnTo>
                      <a:pt x="79" y="591"/>
                    </a:lnTo>
                    <a:lnTo>
                      <a:pt x="62" y="597"/>
                    </a:lnTo>
                    <a:lnTo>
                      <a:pt x="47" y="602"/>
                    </a:lnTo>
                    <a:lnTo>
                      <a:pt x="31" y="607"/>
                    </a:lnTo>
                    <a:lnTo>
                      <a:pt x="16" y="614"/>
                    </a:lnTo>
                    <a:lnTo>
                      <a:pt x="0" y="618"/>
                    </a:lnTo>
                    <a:lnTo>
                      <a:pt x="14" y="531"/>
                    </a:lnTo>
                    <a:lnTo>
                      <a:pt x="29" y="451"/>
                    </a:lnTo>
                    <a:lnTo>
                      <a:pt x="44" y="375"/>
                    </a:lnTo>
                    <a:lnTo>
                      <a:pt x="62" y="302"/>
                    </a:lnTo>
                    <a:lnTo>
                      <a:pt x="82" y="230"/>
                    </a:lnTo>
                    <a:lnTo>
                      <a:pt x="104" y="157"/>
                    </a:lnTo>
                    <a:lnTo>
                      <a:pt x="129" y="81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AF6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26" name="Freeform 369"/>
              <p:cNvSpPr>
                <a:spLocks/>
              </p:cNvSpPr>
              <p:nvPr/>
            </p:nvSpPr>
            <p:spPr bwMode="auto">
              <a:xfrm>
                <a:off x="4407" y="2631"/>
                <a:ext cx="172" cy="287"/>
              </a:xfrm>
              <a:custGeom>
                <a:avLst/>
                <a:gdLst>
                  <a:gd name="T0" fmla="*/ 1 w 344"/>
                  <a:gd name="T1" fmla="*/ 0 h 573"/>
                  <a:gd name="T2" fmla="*/ 1 w 344"/>
                  <a:gd name="T3" fmla="*/ 0 h 573"/>
                  <a:gd name="T4" fmla="*/ 1 w 344"/>
                  <a:gd name="T5" fmla="*/ 0 h 573"/>
                  <a:gd name="T6" fmla="*/ 1 w 344"/>
                  <a:gd name="T7" fmla="*/ 0 h 573"/>
                  <a:gd name="T8" fmla="*/ 1 w 344"/>
                  <a:gd name="T9" fmla="*/ 0 h 573"/>
                  <a:gd name="T10" fmla="*/ 1 w 344"/>
                  <a:gd name="T11" fmla="*/ 0 h 573"/>
                  <a:gd name="T12" fmla="*/ 1 w 344"/>
                  <a:gd name="T13" fmla="*/ 0 h 573"/>
                  <a:gd name="T14" fmla="*/ 1 w 344"/>
                  <a:gd name="T15" fmla="*/ 0 h 573"/>
                  <a:gd name="T16" fmla="*/ 1 w 344"/>
                  <a:gd name="T17" fmla="*/ 0 h 573"/>
                  <a:gd name="T18" fmla="*/ 1 w 344"/>
                  <a:gd name="T19" fmla="*/ 1 h 573"/>
                  <a:gd name="T20" fmla="*/ 1 w 344"/>
                  <a:gd name="T21" fmla="*/ 1 h 573"/>
                  <a:gd name="T22" fmla="*/ 1 w 344"/>
                  <a:gd name="T23" fmla="*/ 1 h 573"/>
                  <a:gd name="T24" fmla="*/ 1 w 344"/>
                  <a:gd name="T25" fmla="*/ 1 h 573"/>
                  <a:gd name="T26" fmla="*/ 1 w 344"/>
                  <a:gd name="T27" fmla="*/ 1 h 573"/>
                  <a:gd name="T28" fmla="*/ 1 w 344"/>
                  <a:gd name="T29" fmla="*/ 1 h 573"/>
                  <a:gd name="T30" fmla="*/ 1 w 344"/>
                  <a:gd name="T31" fmla="*/ 1 h 573"/>
                  <a:gd name="T32" fmla="*/ 1 w 344"/>
                  <a:gd name="T33" fmla="*/ 1 h 573"/>
                  <a:gd name="T34" fmla="*/ 1 w 344"/>
                  <a:gd name="T35" fmla="*/ 1 h 573"/>
                  <a:gd name="T36" fmla="*/ 1 w 344"/>
                  <a:gd name="T37" fmla="*/ 1 h 573"/>
                  <a:gd name="T38" fmla="*/ 1 w 344"/>
                  <a:gd name="T39" fmla="*/ 1 h 573"/>
                  <a:gd name="T40" fmla="*/ 1 w 344"/>
                  <a:gd name="T41" fmla="*/ 1 h 573"/>
                  <a:gd name="T42" fmla="*/ 1 w 344"/>
                  <a:gd name="T43" fmla="*/ 1 h 573"/>
                  <a:gd name="T44" fmla="*/ 1 w 344"/>
                  <a:gd name="T45" fmla="*/ 1 h 573"/>
                  <a:gd name="T46" fmla="*/ 1 w 344"/>
                  <a:gd name="T47" fmla="*/ 1 h 573"/>
                  <a:gd name="T48" fmla="*/ 1 w 344"/>
                  <a:gd name="T49" fmla="*/ 1 h 573"/>
                  <a:gd name="T50" fmla="*/ 1 w 344"/>
                  <a:gd name="T51" fmla="*/ 1 h 573"/>
                  <a:gd name="T52" fmla="*/ 1 w 344"/>
                  <a:gd name="T53" fmla="*/ 1 h 573"/>
                  <a:gd name="T54" fmla="*/ 1 w 344"/>
                  <a:gd name="T55" fmla="*/ 1 h 573"/>
                  <a:gd name="T56" fmla="*/ 1 w 344"/>
                  <a:gd name="T57" fmla="*/ 1 h 573"/>
                  <a:gd name="T58" fmla="*/ 1 w 344"/>
                  <a:gd name="T59" fmla="*/ 1 h 573"/>
                  <a:gd name="T60" fmla="*/ 1 w 344"/>
                  <a:gd name="T61" fmla="*/ 1 h 573"/>
                  <a:gd name="T62" fmla="*/ 1 w 344"/>
                  <a:gd name="T63" fmla="*/ 1 h 573"/>
                  <a:gd name="T64" fmla="*/ 0 w 344"/>
                  <a:gd name="T65" fmla="*/ 1 h 573"/>
                  <a:gd name="T66" fmla="*/ 1 w 344"/>
                  <a:gd name="T67" fmla="*/ 1 h 573"/>
                  <a:gd name="T68" fmla="*/ 1 w 344"/>
                  <a:gd name="T69" fmla="*/ 1 h 573"/>
                  <a:gd name="T70" fmla="*/ 1 w 344"/>
                  <a:gd name="T71" fmla="*/ 1 h 573"/>
                  <a:gd name="T72" fmla="*/ 1 w 344"/>
                  <a:gd name="T73" fmla="*/ 1 h 573"/>
                  <a:gd name="T74" fmla="*/ 1 w 344"/>
                  <a:gd name="T75" fmla="*/ 1 h 573"/>
                  <a:gd name="T76" fmla="*/ 1 w 344"/>
                  <a:gd name="T77" fmla="*/ 1 h 573"/>
                  <a:gd name="T78" fmla="*/ 1 w 344"/>
                  <a:gd name="T79" fmla="*/ 1 h 573"/>
                  <a:gd name="T80" fmla="*/ 1 w 344"/>
                  <a:gd name="T81" fmla="*/ 0 h 57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44"/>
                  <a:gd name="T124" fmla="*/ 0 h 573"/>
                  <a:gd name="T125" fmla="*/ 344 w 344"/>
                  <a:gd name="T126" fmla="*/ 573 h 57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44" h="573">
                    <a:moveTo>
                      <a:pt x="158" y="0"/>
                    </a:moveTo>
                    <a:lnTo>
                      <a:pt x="181" y="0"/>
                    </a:lnTo>
                    <a:lnTo>
                      <a:pt x="204" y="0"/>
                    </a:lnTo>
                    <a:lnTo>
                      <a:pt x="228" y="0"/>
                    </a:lnTo>
                    <a:lnTo>
                      <a:pt x="251" y="0"/>
                    </a:lnTo>
                    <a:lnTo>
                      <a:pt x="274" y="0"/>
                    </a:lnTo>
                    <a:lnTo>
                      <a:pt x="298" y="0"/>
                    </a:lnTo>
                    <a:lnTo>
                      <a:pt x="320" y="0"/>
                    </a:lnTo>
                    <a:lnTo>
                      <a:pt x="344" y="0"/>
                    </a:lnTo>
                    <a:lnTo>
                      <a:pt x="323" y="73"/>
                    </a:lnTo>
                    <a:lnTo>
                      <a:pt x="304" y="133"/>
                    </a:lnTo>
                    <a:lnTo>
                      <a:pt x="286" y="183"/>
                    </a:lnTo>
                    <a:lnTo>
                      <a:pt x="271" y="230"/>
                    </a:lnTo>
                    <a:lnTo>
                      <a:pt x="257" y="277"/>
                    </a:lnTo>
                    <a:lnTo>
                      <a:pt x="248" y="331"/>
                    </a:lnTo>
                    <a:lnTo>
                      <a:pt x="241" y="393"/>
                    </a:lnTo>
                    <a:lnTo>
                      <a:pt x="239" y="469"/>
                    </a:lnTo>
                    <a:lnTo>
                      <a:pt x="225" y="476"/>
                    </a:lnTo>
                    <a:lnTo>
                      <a:pt x="210" y="482"/>
                    </a:lnTo>
                    <a:lnTo>
                      <a:pt x="195" y="489"/>
                    </a:lnTo>
                    <a:lnTo>
                      <a:pt x="180" y="495"/>
                    </a:lnTo>
                    <a:lnTo>
                      <a:pt x="165" y="502"/>
                    </a:lnTo>
                    <a:lnTo>
                      <a:pt x="150" y="508"/>
                    </a:lnTo>
                    <a:lnTo>
                      <a:pt x="135" y="515"/>
                    </a:lnTo>
                    <a:lnTo>
                      <a:pt x="120" y="521"/>
                    </a:lnTo>
                    <a:lnTo>
                      <a:pt x="104" y="528"/>
                    </a:lnTo>
                    <a:lnTo>
                      <a:pt x="89" y="534"/>
                    </a:lnTo>
                    <a:lnTo>
                      <a:pt x="74" y="541"/>
                    </a:lnTo>
                    <a:lnTo>
                      <a:pt x="59" y="547"/>
                    </a:lnTo>
                    <a:lnTo>
                      <a:pt x="44" y="554"/>
                    </a:lnTo>
                    <a:lnTo>
                      <a:pt x="29" y="560"/>
                    </a:lnTo>
                    <a:lnTo>
                      <a:pt x="14" y="567"/>
                    </a:lnTo>
                    <a:lnTo>
                      <a:pt x="0" y="573"/>
                    </a:lnTo>
                    <a:lnTo>
                      <a:pt x="16" y="492"/>
                    </a:lnTo>
                    <a:lnTo>
                      <a:pt x="31" y="417"/>
                    </a:lnTo>
                    <a:lnTo>
                      <a:pt x="47" y="347"/>
                    </a:lnTo>
                    <a:lnTo>
                      <a:pt x="64" y="279"/>
                    </a:lnTo>
                    <a:lnTo>
                      <a:pt x="83" y="213"/>
                    </a:lnTo>
                    <a:lnTo>
                      <a:pt x="104" y="146"/>
                    </a:lnTo>
                    <a:lnTo>
                      <a:pt x="129" y="75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B56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27" name="Freeform 370"/>
              <p:cNvSpPr>
                <a:spLocks/>
              </p:cNvSpPr>
              <p:nvPr/>
            </p:nvSpPr>
            <p:spPr bwMode="auto">
              <a:xfrm>
                <a:off x="4409" y="2631"/>
                <a:ext cx="165" cy="264"/>
              </a:xfrm>
              <a:custGeom>
                <a:avLst/>
                <a:gdLst>
                  <a:gd name="T0" fmla="*/ 0 w 331"/>
                  <a:gd name="T1" fmla="*/ 0 h 528"/>
                  <a:gd name="T2" fmla="*/ 0 w 331"/>
                  <a:gd name="T3" fmla="*/ 0 h 528"/>
                  <a:gd name="T4" fmla="*/ 0 w 331"/>
                  <a:gd name="T5" fmla="*/ 1 h 528"/>
                  <a:gd name="T6" fmla="*/ 0 w 331"/>
                  <a:gd name="T7" fmla="*/ 1 h 528"/>
                  <a:gd name="T8" fmla="*/ 0 w 331"/>
                  <a:gd name="T9" fmla="*/ 1 h 528"/>
                  <a:gd name="T10" fmla="*/ 0 w 331"/>
                  <a:gd name="T11" fmla="*/ 1 h 528"/>
                  <a:gd name="T12" fmla="*/ 0 w 331"/>
                  <a:gd name="T13" fmla="*/ 1 h 528"/>
                  <a:gd name="T14" fmla="*/ 0 w 331"/>
                  <a:gd name="T15" fmla="*/ 1 h 528"/>
                  <a:gd name="T16" fmla="*/ 0 w 331"/>
                  <a:gd name="T17" fmla="*/ 1 h 528"/>
                  <a:gd name="T18" fmla="*/ 0 w 331"/>
                  <a:gd name="T19" fmla="*/ 1 h 528"/>
                  <a:gd name="T20" fmla="*/ 0 w 331"/>
                  <a:gd name="T21" fmla="*/ 1 h 528"/>
                  <a:gd name="T22" fmla="*/ 0 w 331"/>
                  <a:gd name="T23" fmla="*/ 1 h 528"/>
                  <a:gd name="T24" fmla="*/ 0 w 331"/>
                  <a:gd name="T25" fmla="*/ 1 h 528"/>
                  <a:gd name="T26" fmla="*/ 0 w 331"/>
                  <a:gd name="T27" fmla="*/ 1 h 528"/>
                  <a:gd name="T28" fmla="*/ 0 w 331"/>
                  <a:gd name="T29" fmla="*/ 1 h 528"/>
                  <a:gd name="T30" fmla="*/ 0 w 331"/>
                  <a:gd name="T31" fmla="*/ 1 h 528"/>
                  <a:gd name="T32" fmla="*/ 0 w 331"/>
                  <a:gd name="T33" fmla="*/ 1 h 528"/>
                  <a:gd name="T34" fmla="*/ 0 w 331"/>
                  <a:gd name="T35" fmla="*/ 1 h 528"/>
                  <a:gd name="T36" fmla="*/ 0 w 331"/>
                  <a:gd name="T37" fmla="*/ 0 h 5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31"/>
                  <a:gd name="T58" fmla="*/ 0 h 528"/>
                  <a:gd name="T59" fmla="*/ 331 w 331"/>
                  <a:gd name="T60" fmla="*/ 528 h 52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31" h="528">
                    <a:moveTo>
                      <a:pt x="154" y="0"/>
                    </a:moveTo>
                    <a:lnTo>
                      <a:pt x="331" y="0"/>
                    </a:lnTo>
                    <a:lnTo>
                      <a:pt x="311" y="66"/>
                    </a:lnTo>
                    <a:lnTo>
                      <a:pt x="292" y="118"/>
                    </a:lnTo>
                    <a:lnTo>
                      <a:pt x="274" y="161"/>
                    </a:lnTo>
                    <a:lnTo>
                      <a:pt x="259" y="200"/>
                    </a:lnTo>
                    <a:lnTo>
                      <a:pt x="246" y="239"/>
                    </a:lnTo>
                    <a:lnTo>
                      <a:pt x="235" y="282"/>
                    </a:lnTo>
                    <a:lnTo>
                      <a:pt x="230" y="338"/>
                    </a:lnTo>
                    <a:lnTo>
                      <a:pt x="227" y="406"/>
                    </a:lnTo>
                    <a:lnTo>
                      <a:pt x="0" y="528"/>
                    </a:lnTo>
                    <a:lnTo>
                      <a:pt x="16" y="453"/>
                    </a:lnTo>
                    <a:lnTo>
                      <a:pt x="31" y="385"/>
                    </a:lnTo>
                    <a:lnTo>
                      <a:pt x="48" y="320"/>
                    </a:lnTo>
                    <a:lnTo>
                      <a:pt x="66" y="256"/>
                    </a:lnTo>
                    <a:lnTo>
                      <a:pt x="83" y="195"/>
                    </a:lnTo>
                    <a:lnTo>
                      <a:pt x="104" y="133"/>
                    </a:lnTo>
                    <a:lnTo>
                      <a:pt x="127" y="68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28" name="Freeform 371"/>
              <p:cNvSpPr>
                <a:spLocks/>
              </p:cNvSpPr>
              <p:nvPr/>
            </p:nvSpPr>
            <p:spPr bwMode="auto">
              <a:xfrm>
                <a:off x="4336" y="3176"/>
                <a:ext cx="230" cy="194"/>
              </a:xfrm>
              <a:custGeom>
                <a:avLst/>
                <a:gdLst>
                  <a:gd name="T0" fmla="*/ 1 w 460"/>
                  <a:gd name="T1" fmla="*/ 0 h 389"/>
                  <a:gd name="T2" fmla="*/ 1 w 460"/>
                  <a:gd name="T3" fmla="*/ 0 h 389"/>
                  <a:gd name="T4" fmla="*/ 1 w 460"/>
                  <a:gd name="T5" fmla="*/ 0 h 389"/>
                  <a:gd name="T6" fmla="*/ 1 w 460"/>
                  <a:gd name="T7" fmla="*/ 0 h 389"/>
                  <a:gd name="T8" fmla="*/ 1 w 460"/>
                  <a:gd name="T9" fmla="*/ 0 h 389"/>
                  <a:gd name="T10" fmla="*/ 1 w 460"/>
                  <a:gd name="T11" fmla="*/ 0 h 389"/>
                  <a:gd name="T12" fmla="*/ 1 w 460"/>
                  <a:gd name="T13" fmla="*/ 0 h 389"/>
                  <a:gd name="T14" fmla="*/ 1 w 460"/>
                  <a:gd name="T15" fmla="*/ 0 h 389"/>
                  <a:gd name="T16" fmla="*/ 0 w 460"/>
                  <a:gd name="T17" fmla="*/ 0 h 389"/>
                  <a:gd name="T18" fmla="*/ 1 w 460"/>
                  <a:gd name="T19" fmla="*/ 0 h 389"/>
                  <a:gd name="T20" fmla="*/ 1 w 460"/>
                  <a:gd name="T21" fmla="*/ 0 h 389"/>
                  <a:gd name="T22" fmla="*/ 1 w 460"/>
                  <a:gd name="T23" fmla="*/ 0 h 389"/>
                  <a:gd name="T24" fmla="*/ 1 w 460"/>
                  <a:gd name="T25" fmla="*/ 0 h 389"/>
                  <a:gd name="T26" fmla="*/ 1 w 460"/>
                  <a:gd name="T27" fmla="*/ 0 h 389"/>
                  <a:gd name="T28" fmla="*/ 1 w 460"/>
                  <a:gd name="T29" fmla="*/ 0 h 389"/>
                  <a:gd name="T30" fmla="*/ 1 w 460"/>
                  <a:gd name="T31" fmla="*/ 0 h 389"/>
                  <a:gd name="T32" fmla="*/ 1 w 460"/>
                  <a:gd name="T33" fmla="*/ 0 h 389"/>
                  <a:gd name="T34" fmla="*/ 1 w 460"/>
                  <a:gd name="T35" fmla="*/ 0 h 389"/>
                  <a:gd name="T36" fmla="*/ 1 w 460"/>
                  <a:gd name="T37" fmla="*/ 0 h 389"/>
                  <a:gd name="T38" fmla="*/ 1 w 460"/>
                  <a:gd name="T39" fmla="*/ 0 h 389"/>
                  <a:gd name="T40" fmla="*/ 1 w 460"/>
                  <a:gd name="T41" fmla="*/ 0 h 389"/>
                  <a:gd name="T42" fmla="*/ 1 w 460"/>
                  <a:gd name="T43" fmla="*/ 0 h 389"/>
                  <a:gd name="T44" fmla="*/ 1 w 460"/>
                  <a:gd name="T45" fmla="*/ 0 h 389"/>
                  <a:gd name="T46" fmla="*/ 1 w 460"/>
                  <a:gd name="T47" fmla="*/ 0 h 389"/>
                  <a:gd name="T48" fmla="*/ 1 w 460"/>
                  <a:gd name="T49" fmla="*/ 0 h 389"/>
                  <a:gd name="T50" fmla="*/ 1 w 460"/>
                  <a:gd name="T51" fmla="*/ 0 h 389"/>
                  <a:gd name="T52" fmla="*/ 1 w 460"/>
                  <a:gd name="T53" fmla="*/ 0 h 389"/>
                  <a:gd name="T54" fmla="*/ 1 w 460"/>
                  <a:gd name="T55" fmla="*/ 0 h 389"/>
                  <a:gd name="T56" fmla="*/ 1 w 460"/>
                  <a:gd name="T57" fmla="*/ 0 h 389"/>
                  <a:gd name="T58" fmla="*/ 1 w 460"/>
                  <a:gd name="T59" fmla="*/ 0 h 38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60"/>
                  <a:gd name="T91" fmla="*/ 0 h 389"/>
                  <a:gd name="T92" fmla="*/ 460 w 460"/>
                  <a:gd name="T93" fmla="*/ 389 h 38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60" h="389">
                    <a:moveTo>
                      <a:pt x="85" y="0"/>
                    </a:moveTo>
                    <a:lnTo>
                      <a:pt x="66" y="33"/>
                    </a:lnTo>
                    <a:lnTo>
                      <a:pt x="49" y="64"/>
                    </a:lnTo>
                    <a:lnTo>
                      <a:pt x="36" y="93"/>
                    </a:lnTo>
                    <a:lnTo>
                      <a:pt x="27" y="122"/>
                    </a:lnTo>
                    <a:lnTo>
                      <a:pt x="18" y="151"/>
                    </a:lnTo>
                    <a:lnTo>
                      <a:pt x="12" y="184"/>
                    </a:lnTo>
                    <a:lnTo>
                      <a:pt x="6" y="218"/>
                    </a:lnTo>
                    <a:lnTo>
                      <a:pt x="0" y="255"/>
                    </a:lnTo>
                    <a:lnTo>
                      <a:pt x="460" y="389"/>
                    </a:lnTo>
                    <a:lnTo>
                      <a:pt x="460" y="314"/>
                    </a:lnTo>
                    <a:lnTo>
                      <a:pt x="460" y="241"/>
                    </a:lnTo>
                    <a:lnTo>
                      <a:pt x="460" y="168"/>
                    </a:lnTo>
                    <a:lnTo>
                      <a:pt x="460" y="93"/>
                    </a:lnTo>
                    <a:lnTo>
                      <a:pt x="456" y="91"/>
                    </a:lnTo>
                    <a:lnTo>
                      <a:pt x="444" y="88"/>
                    </a:lnTo>
                    <a:lnTo>
                      <a:pt x="426" y="83"/>
                    </a:lnTo>
                    <a:lnTo>
                      <a:pt x="401" y="78"/>
                    </a:lnTo>
                    <a:lnTo>
                      <a:pt x="373" y="70"/>
                    </a:lnTo>
                    <a:lnTo>
                      <a:pt x="341" y="62"/>
                    </a:lnTo>
                    <a:lnTo>
                      <a:pt x="307" y="54"/>
                    </a:lnTo>
                    <a:lnTo>
                      <a:pt x="271" y="44"/>
                    </a:lnTo>
                    <a:lnTo>
                      <a:pt x="237" y="36"/>
                    </a:lnTo>
                    <a:lnTo>
                      <a:pt x="203" y="28"/>
                    </a:lnTo>
                    <a:lnTo>
                      <a:pt x="171" y="20"/>
                    </a:lnTo>
                    <a:lnTo>
                      <a:pt x="143" y="13"/>
                    </a:lnTo>
                    <a:lnTo>
                      <a:pt x="119" y="7"/>
                    </a:lnTo>
                    <a:lnTo>
                      <a:pt x="100" y="4"/>
                    </a:lnTo>
                    <a:lnTo>
                      <a:pt x="89" y="0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29" name="Freeform 372"/>
              <p:cNvSpPr>
                <a:spLocks/>
              </p:cNvSpPr>
              <p:nvPr/>
            </p:nvSpPr>
            <p:spPr bwMode="auto">
              <a:xfrm>
                <a:off x="4339" y="3176"/>
                <a:ext cx="227" cy="183"/>
              </a:xfrm>
              <a:custGeom>
                <a:avLst/>
                <a:gdLst>
                  <a:gd name="T0" fmla="*/ 1 w 454"/>
                  <a:gd name="T1" fmla="*/ 0 h 367"/>
                  <a:gd name="T2" fmla="*/ 1 w 454"/>
                  <a:gd name="T3" fmla="*/ 0 h 367"/>
                  <a:gd name="T4" fmla="*/ 1 w 454"/>
                  <a:gd name="T5" fmla="*/ 0 h 367"/>
                  <a:gd name="T6" fmla="*/ 1 w 454"/>
                  <a:gd name="T7" fmla="*/ 0 h 367"/>
                  <a:gd name="T8" fmla="*/ 1 w 454"/>
                  <a:gd name="T9" fmla="*/ 0 h 367"/>
                  <a:gd name="T10" fmla="*/ 1 w 454"/>
                  <a:gd name="T11" fmla="*/ 0 h 367"/>
                  <a:gd name="T12" fmla="*/ 1 w 454"/>
                  <a:gd name="T13" fmla="*/ 0 h 367"/>
                  <a:gd name="T14" fmla="*/ 1 w 454"/>
                  <a:gd name="T15" fmla="*/ 0 h 367"/>
                  <a:gd name="T16" fmla="*/ 0 w 454"/>
                  <a:gd name="T17" fmla="*/ 0 h 367"/>
                  <a:gd name="T18" fmla="*/ 1 w 454"/>
                  <a:gd name="T19" fmla="*/ 0 h 367"/>
                  <a:gd name="T20" fmla="*/ 1 w 454"/>
                  <a:gd name="T21" fmla="*/ 0 h 367"/>
                  <a:gd name="T22" fmla="*/ 1 w 454"/>
                  <a:gd name="T23" fmla="*/ 0 h 367"/>
                  <a:gd name="T24" fmla="*/ 1 w 454"/>
                  <a:gd name="T25" fmla="*/ 0 h 367"/>
                  <a:gd name="T26" fmla="*/ 1 w 454"/>
                  <a:gd name="T27" fmla="*/ 0 h 367"/>
                  <a:gd name="T28" fmla="*/ 1 w 454"/>
                  <a:gd name="T29" fmla="*/ 0 h 367"/>
                  <a:gd name="T30" fmla="*/ 1 w 454"/>
                  <a:gd name="T31" fmla="*/ 0 h 367"/>
                  <a:gd name="T32" fmla="*/ 1 w 454"/>
                  <a:gd name="T33" fmla="*/ 0 h 367"/>
                  <a:gd name="T34" fmla="*/ 1 w 454"/>
                  <a:gd name="T35" fmla="*/ 0 h 367"/>
                  <a:gd name="T36" fmla="*/ 1 w 454"/>
                  <a:gd name="T37" fmla="*/ 0 h 367"/>
                  <a:gd name="T38" fmla="*/ 1 w 454"/>
                  <a:gd name="T39" fmla="*/ 0 h 367"/>
                  <a:gd name="T40" fmla="*/ 1 w 454"/>
                  <a:gd name="T41" fmla="*/ 0 h 367"/>
                  <a:gd name="T42" fmla="*/ 1 w 454"/>
                  <a:gd name="T43" fmla="*/ 0 h 367"/>
                  <a:gd name="T44" fmla="*/ 1 w 454"/>
                  <a:gd name="T45" fmla="*/ 0 h 367"/>
                  <a:gd name="T46" fmla="*/ 1 w 454"/>
                  <a:gd name="T47" fmla="*/ 0 h 367"/>
                  <a:gd name="T48" fmla="*/ 1 w 454"/>
                  <a:gd name="T49" fmla="*/ 0 h 367"/>
                  <a:gd name="T50" fmla="*/ 1 w 454"/>
                  <a:gd name="T51" fmla="*/ 0 h 367"/>
                  <a:gd name="T52" fmla="*/ 1 w 454"/>
                  <a:gd name="T53" fmla="*/ 0 h 367"/>
                  <a:gd name="T54" fmla="*/ 1 w 454"/>
                  <a:gd name="T55" fmla="*/ 0 h 367"/>
                  <a:gd name="T56" fmla="*/ 1 w 454"/>
                  <a:gd name="T57" fmla="*/ 0 h 367"/>
                  <a:gd name="T58" fmla="*/ 1 w 454"/>
                  <a:gd name="T59" fmla="*/ 0 h 367"/>
                  <a:gd name="T60" fmla="*/ 1 w 454"/>
                  <a:gd name="T61" fmla="*/ 0 h 367"/>
                  <a:gd name="T62" fmla="*/ 1 w 454"/>
                  <a:gd name="T63" fmla="*/ 0 h 367"/>
                  <a:gd name="T64" fmla="*/ 1 w 454"/>
                  <a:gd name="T65" fmla="*/ 0 h 367"/>
                  <a:gd name="T66" fmla="*/ 1 w 454"/>
                  <a:gd name="T67" fmla="*/ 0 h 367"/>
                  <a:gd name="T68" fmla="*/ 1 w 454"/>
                  <a:gd name="T69" fmla="*/ 0 h 367"/>
                  <a:gd name="T70" fmla="*/ 1 w 454"/>
                  <a:gd name="T71" fmla="*/ 0 h 367"/>
                  <a:gd name="T72" fmla="*/ 1 w 454"/>
                  <a:gd name="T73" fmla="*/ 0 h 367"/>
                  <a:gd name="T74" fmla="*/ 1 w 454"/>
                  <a:gd name="T75" fmla="*/ 0 h 367"/>
                  <a:gd name="T76" fmla="*/ 1 w 454"/>
                  <a:gd name="T77" fmla="*/ 0 h 367"/>
                  <a:gd name="T78" fmla="*/ 1 w 454"/>
                  <a:gd name="T79" fmla="*/ 0 h 367"/>
                  <a:gd name="T80" fmla="*/ 1 w 454"/>
                  <a:gd name="T81" fmla="*/ 0 h 367"/>
                  <a:gd name="T82" fmla="*/ 1 w 454"/>
                  <a:gd name="T83" fmla="*/ 0 h 367"/>
                  <a:gd name="T84" fmla="*/ 1 w 454"/>
                  <a:gd name="T85" fmla="*/ 0 h 367"/>
                  <a:gd name="T86" fmla="*/ 1 w 454"/>
                  <a:gd name="T87" fmla="*/ 0 h 367"/>
                  <a:gd name="T88" fmla="*/ 1 w 454"/>
                  <a:gd name="T89" fmla="*/ 0 h 36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54"/>
                  <a:gd name="T136" fmla="*/ 0 h 367"/>
                  <a:gd name="T137" fmla="*/ 454 w 454"/>
                  <a:gd name="T138" fmla="*/ 367 h 36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54" h="367">
                    <a:moveTo>
                      <a:pt x="79" y="0"/>
                    </a:moveTo>
                    <a:lnTo>
                      <a:pt x="61" y="30"/>
                    </a:lnTo>
                    <a:lnTo>
                      <a:pt x="46" y="59"/>
                    </a:lnTo>
                    <a:lnTo>
                      <a:pt x="34" y="86"/>
                    </a:lnTo>
                    <a:lnTo>
                      <a:pt x="24" y="112"/>
                    </a:lnTo>
                    <a:lnTo>
                      <a:pt x="16" y="140"/>
                    </a:lnTo>
                    <a:lnTo>
                      <a:pt x="10" y="171"/>
                    </a:lnTo>
                    <a:lnTo>
                      <a:pt x="6" y="202"/>
                    </a:lnTo>
                    <a:lnTo>
                      <a:pt x="0" y="237"/>
                    </a:lnTo>
                    <a:lnTo>
                      <a:pt x="28" y="246"/>
                    </a:lnTo>
                    <a:lnTo>
                      <a:pt x="57" y="254"/>
                    </a:lnTo>
                    <a:lnTo>
                      <a:pt x="85" y="262"/>
                    </a:lnTo>
                    <a:lnTo>
                      <a:pt x="113" y="270"/>
                    </a:lnTo>
                    <a:lnTo>
                      <a:pt x="142" y="278"/>
                    </a:lnTo>
                    <a:lnTo>
                      <a:pt x="170" y="286"/>
                    </a:lnTo>
                    <a:lnTo>
                      <a:pt x="198" y="294"/>
                    </a:lnTo>
                    <a:lnTo>
                      <a:pt x="228" y="302"/>
                    </a:lnTo>
                    <a:lnTo>
                      <a:pt x="256" y="311"/>
                    </a:lnTo>
                    <a:lnTo>
                      <a:pt x="285" y="319"/>
                    </a:lnTo>
                    <a:lnTo>
                      <a:pt x="313" y="327"/>
                    </a:lnTo>
                    <a:lnTo>
                      <a:pt x="341" y="335"/>
                    </a:lnTo>
                    <a:lnTo>
                      <a:pt x="370" y="343"/>
                    </a:lnTo>
                    <a:lnTo>
                      <a:pt x="398" y="351"/>
                    </a:lnTo>
                    <a:lnTo>
                      <a:pt x="426" y="359"/>
                    </a:lnTo>
                    <a:lnTo>
                      <a:pt x="454" y="367"/>
                    </a:lnTo>
                    <a:lnTo>
                      <a:pt x="454" y="299"/>
                    </a:lnTo>
                    <a:lnTo>
                      <a:pt x="454" y="229"/>
                    </a:lnTo>
                    <a:lnTo>
                      <a:pt x="454" y="161"/>
                    </a:lnTo>
                    <a:lnTo>
                      <a:pt x="454" y="93"/>
                    </a:lnTo>
                    <a:lnTo>
                      <a:pt x="450" y="91"/>
                    </a:lnTo>
                    <a:lnTo>
                      <a:pt x="438" y="88"/>
                    </a:lnTo>
                    <a:lnTo>
                      <a:pt x="420" y="83"/>
                    </a:lnTo>
                    <a:lnTo>
                      <a:pt x="395" y="78"/>
                    </a:lnTo>
                    <a:lnTo>
                      <a:pt x="367" y="70"/>
                    </a:lnTo>
                    <a:lnTo>
                      <a:pt x="335" y="62"/>
                    </a:lnTo>
                    <a:lnTo>
                      <a:pt x="301" y="54"/>
                    </a:lnTo>
                    <a:lnTo>
                      <a:pt x="265" y="44"/>
                    </a:lnTo>
                    <a:lnTo>
                      <a:pt x="231" y="36"/>
                    </a:lnTo>
                    <a:lnTo>
                      <a:pt x="197" y="28"/>
                    </a:lnTo>
                    <a:lnTo>
                      <a:pt x="165" y="20"/>
                    </a:lnTo>
                    <a:lnTo>
                      <a:pt x="137" y="13"/>
                    </a:lnTo>
                    <a:lnTo>
                      <a:pt x="113" y="7"/>
                    </a:lnTo>
                    <a:lnTo>
                      <a:pt x="94" y="4"/>
                    </a:lnTo>
                    <a:lnTo>
                      <a:pt x="83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BC72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30" name="Freeform 373"/>
              <p:cNvSpPr>
                <a:spLocks/>
              </p:cNvSpPr>
              <p:nvPr/>
            </p:nvSpPr>
            <p:spPr bwMode="auto">
              <a:xfrm>
                <a:off x="4341" y="3176"/>
                <a:ext cx="225" cy="173"/>
              </a:xfrm>
              <a:custGeom>
                <a:avLst/>
                <a:gdLst>
                  <a:gd name="T0" fmla="*/ 1 w 450"/>
                  <a:gd name="T1" fmla="*/ 0 h 348"/>
                  <a:gd name="T2" fmla="*/ 1 w 450"/>
                  <a:gd name="T3" fmla="*/ 0 h 348"/>
                  <a:gd name="T4" fmla="*/ 1 w 450"/>
                  <a:gd name="T5" fmla="*/ 0 h 348"/>
                  <a:gd name="T6" fmla="*/ 1 w 450"/>
                  <a:gd name="T7" fmla="*/ 0 h 348"/>
                  <a:gd name="T8" fmla="*/ 1 w 450"/>
                  <a:gd name="T9" fmla="*/ 0 h 348"/>
                  <a:gd name="T10" fmla="*/ 1 w 450"/>
                  <a:gd name="T11" fmla="*/ 0 h 348"/>
                  <a:gd name="T12" fmla="*/ 1 w 450"/>
                  <a:gd name="T13" fmla="*/ 0 h 348"/>
                  <a:gd name="T14" fmla="*/ 1 w 450"/>
                  <a:gd name="T15" fmla="*/ 0 h 348"/>
                  <a:gd name="T16" fmla="*/ 0 w 450"/>
                  <a:gd name="T17" fmla="*/ 0 h 348"/>
                  <a:gd name="T18" fmla="*/ 1 w 450"/>
                  <a:gd name="T19" fmla="*/ 0 h 348"/>
                  <a:gd name="T20" fmla="*/ 1 w 450"/>
                  <a:gd name="T21" fmla="*/ 0 h 348"/>
                  <a:gd name="T22" fmla="*/ 1 w 450"/>
                  <a:gd name="T23" fmla="*/ 0 h 348"/>
                  <a:gd name="T24" fmla="*/ 1 w 450"/>
                  <a:gd name="T25" fmla="*/ 0 h 348"/>
                  <a:gd name="T26" fmla="*/ 1 w 450"/>
                  <a:gd name="T27" fmla="*/ 0 h 348"/>
                  <a:gd name="T28" fmla="*/ 1 w 450"/>
                  <a:gd name="T29" fmla="*/ 0 h 348"/>
                  <a:gd name="T30" fmla="*/ 1 w 450"/>
                  <a:gd name="T31" fmla="*/ 0 h 348"/>
                  <a:gd name="T32" fmla="*/ 1 w 450"/>
                  <a:gd name="T33" fmla="*/ 0 h 348"/>
                  <a:gd name="T34" fmla="*/ 1 w 450"/>
                  <a:gd name="T35" fmla="*/ 0 h 348"/>
                  <a:gd name="T36" fmla="*/ 1 w 450"/>
                  <a:gd name="T37" fmla="*/ 0 h 348"/>
                  <a:gd name="T38" fmla="*/ 1 w 450"/>
                  <a:gd name="T39" fmla="*/ 0 h 348"/>
                  <a:gd name="T40" fmla="*/ 1 w 450"/>
                  <a:gd name="T41" fmla="*/ 0 h 348"/>
                  <a:gd name="T42" fmla="*/ 1 w 450"/>
                  <a:gd name="T43" fmla="*/ 0 h 348"/>
                  <a:gd name="T44" fmla="*/ 1 w 450"/>
                  <a:gd name="T45" fmla="*/ 0 h 348"/>
                  <a:gd name="T46" fmla="*/ 1 w 450"/>
                  <a:gd name="T47" fmla="*/ 0 h 348"/>
                  <a:gd name="T48" fmla="*/ 1 w 450"/>
                  <a:gd name="T49" fmla="*/ 0 h 348"/>
                  <a:gd name="T50" fmla="*/ 1 w 450"/>
                  <a:gd name="T51" fmla="*/ 0 h 348"/>
                  <a:gd name="T52" fmla="*/ 1 w 450"/>
                  <a:gd name="T53" fmla="*/ 0 h 348"/>
                  <a:gd name="T54" fmla="*/ 1 w 450"/>
                  <a:gd name="T55" fmla="*/ 0 h 348"/>
                  <a:gd name="T56" fmla="*/ 1 w 450"/>
                  <a:gd name="T57" fmla="*/ 0 h 348"/>
                  <a:gd name="T58" fmla="*/ 1 w 450"/>
                  <a:gd name="T59" fmla="*/ 0 h 348"/>
                  <a:gd name="T60" fmla="*/ 1 w 450"/>
                  <a:gd name="T61" fmla="*/ 0 h 348"/>
                  <a:gd name="T62" fmla="*/ 1 w 450"/>
                  <a:gd name="T63" fmla="*/ 0 h 348"/>
                  <a:gd name="T64" fmla="*/ 1 w 450"/>
                  <a:gd name="T65" fmla="*/ 0 h 348"/>
                  <a:gd name="T66" fmla="*/ 1 w 450"/>
                  <a:gd name="T67" fmla="*/ 0 h 348"/>
                  <a:gd name="T68" fmla="*/ 1 w 450"/>
                  <a:gd name="T69" fmla="*/ 0 h 348"/>
                  <a:gd name="T70" fmla="*/ 1 w 450"/>
                  <a:gd name="T71" fmla="*/ 0 h 348"/>
                  <a:gd name="T72" fmla="*/ 1 w 450"/>
                  <a:gd name="T73" fmla="*/ 0 h 348"/>
                  <a:gd name="T74" fmla="*/ 1 w 450"/>
                  <a:gd name="T75" fmla="*/ 0 h 348"/>
                  <a:gd name="T76" fmla="*/ 1 w 450"/>
                  <a:gd name="T77" fmla="*/ 0 h 348"/>
                  <a:gd name="T78" fmla="*/ 1 w 450"/>
                  <a:gd name="T79" fmla="*/ 0 h 348"/>
                  <a:gd name="T80" fmla="*/ 1 w 450"/>
                  <a:gd name="T81" fmla="*/ 0 h 348"/>
                  <a:gd name="T82" fmla="*/ 1 w 450"/>
                  <a:gd name="T83" fmla="*/ 0 h 348"/>
                  <a:gd name="T84" fmla="*/ 1 w 450"/>
                  <a:gd name="T85" fmla="*/ 0 h 348"/>
                  <a:gd name="T86" fmla="*/ 1 w 450"/>
                  <a:gd name="T87" fmla="*/ 0 h 348"/>
                  <a:gd name="T88" fmla="*/ 1 w 450"/>
                  <a:gd name="T89" fmla="*/ 0 h 34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50"/>
                  <a:gd name="T136" fmla="*/ 0 h 348"/>
                  <a:gd name="T137" fmla="*/ 450 w 450"/>
                  <a:gd name="T138" fmla="*/ 348 h 34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50" h="348">
                    <a:moveTo>
                      <a:pt x="75" y="0"/>
                    </a:moveTo>
                    <a:lnTo>
                      <a:pt x="57" y="28"/>
                    </a:lnTo>
                    <a:lnTo>
                      <a:pt x="44" y="54"/>
                    </a:lnTo>
                    <a:lnTo>
                      <a:pt x="32" y="78"/>
                    </a:lnTo>
                    <a:lnTo>
                      <a:pt x="24" y="104"/>
                    </a:lnTo>
                    <a:lnTo>
                      <a:pt x="17" y="130"/>
                    </a:lnTo>
                    <a:lnTo>
                      <a:pt x="11" y="156"/>
                    </a:lnTo>
                    <a:lnTo>
                      <a:pt x="6" y="187"/>
                    </a:lnTo>
                    <a:lnTo>
                      <a:pt x="0" y="220"/>
                    </a:lnTo>
                    <a:lnTo>
                      <a:pt x="29" y="228"/>
                    </a:lnTo>
                    <a:lnTo>
                      <a:pt x="57" y="236"/>
                    </a:lnTo>
                    <a:lnTo>
                      <a:pt x="85" y="244"/>
                    </a:lnTo>
                    <a:lnTo>
                      <a:pt x="114" y="252"/>
                    </a:lnTo>
                    <a:lnTo>
                      <a:pt x="142" y="259"/>
                    </a:lnTo>
                    <a:lnTo>
                      <a:pt x="170" y="267"/>
                    </a:lnTo>
                    <a:lnTo>
                      <a:pt x="197" y="275"/>
                    </a:lnTo>
                    <a:lnTo>
                      <a:pt x="225" y="283"/>
                    </a:lnTo>
                    <a:lnTo>
                      <a:pt x="254" y="291"/>
                    </a:lnTo>
                    <a:lnTo>
                      <a:pt x="282" y="299"/>
                    </a:lnTo>
                    <a:lnTo>
                      <a:pt x="310" y="307"/>
                    </a:lnTo>
                    <a:lnTo>
                      <a:pt x="339" y="315"/>
                    </a:lnTo>
                    <a:lnTo>
                      <a:pt x="367" y="324"/>
                    </a:lnTo>
                    <a:lnTo>
                      <a:pt x="394" y="332"/>
                    </a:lnTo>
                    <a:lnTo>
                      <a:pt x="422" y="340"/>
                    </a:lnTo>
                    <a:lnTo>
                      <a:pt x="450" y="348"/>
                    </a:lnTo>
                    <a:lnTo>
                      <a:pt x="450" y="283"/>
                    </a:lnTo>
                    <a:lnTo>
                      <a:pt x="450" y="220"/>
                    </a:lnTo>
                    <a:lnTo>
                      <a:pt x="450" y="156"/>
                    </a:lnTo>
                    <a:lnTo>
                      <a:pt x="450" y="93"/>
                    </a:lnTo>
                    <a:lnTo>
                      <a:pt x="446" y="91"/>
                    </a:lnTo>
                    <a:lnTo>
                      <a:pt x="434" y="88"/>
                    </a:lnTo>
                    <a:lnTo>
                      <a:pt x="416" y="83"/>
                    </a:lnTo>
                    <a:lnTo>
                      <a:pt x="391" y="78"/>
                    </a:lnTo>
                    <a:lnTo>
                      <a:pt x="363" y="70"/>
                    </a:lnTo>
                    <a:lnTo>
                      <a:pt x="331" y="62"/>
                    </a:lnTo>
                    <a:lnTo>
                      <a:pt x="297" y="54"/>
                    </a:lnTo>
                    <a:lnTo>
                      <a:pt x="261" y="44"/>
                    </a:lnTo>
                    <a:lnTo>
                      <a:pt x="227" y="36"/>
                    </a:lnTo>
                    <a:lnTo>
                      <a:pt x="193" y="28"/>
                    </a:lnTo>
                    <a:lnTo>
                      <a:pt x="161" y="20"/>
                    </a:lnTo>
                    <a:lnTo>
                      <a:pt x="133" y="13"/>
                    </a:lnTo>
                    <a:lnTo>
                      <a:pt x="109" y="7"/>
                    </a:lnTo>
                    <a:lnTo>
                      <a:pt x="90" y="4"/>
                    </a:lnTo>
                    <a:lnTo>
                      <a:pt x="79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C47A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31" name="Freeform 374"/>
              <p:cNvSpPr>
                <a:spLocks/>
              </p:cNvSpPr>
              <p:nvPr/>
            </p:nvSpPr>
            <p:spPr bwMode="auto">
              <a:xfrm>
                <a:off x="4344" y="3176"/>
                <a:ext cx="222" cy="163"/>
              </a:xfrm>
              <a:custGeom>
                <a:avLst/>
                <a:gdLst>
                  <a:gd name="T0" fmla="*/ 1 w 444"/>
                  <a:gd name="T1" fmla="*/ 0 h 327"/>
                  <a:gd name="T2" fmla="*/ 1 w 444"/>
                  <a:gd name="T3" fmla="*/ 0 h 327"/>
                  <a:gd name="T4" fmla="*/ 1 w 444"/>
                  <a:gd name="T5" fmla="*/ 0 h 327"/>
                  <a:gd name="T6" fmla="*/ 1 w 444"/>
                  <a:gd name="T7" fmla="*/ 0 h 327"/>
                  <a:gd name="T8" fmla="*/ 1 w 444"/>
                  <a:gd name="T9" fmla="*/ 0 h 327"/>
                  <a:gd name="T10" fmla="*/ 1 w 444"/>
                  <a:gd name="T11" fmla="*/ 0 h 327"/>
                  <a:gd name="T12" fmla="*/ 1 w 444"/>
                  <a:gd name="T13" fmla="*/ 0 h 327"/>
                  <a:gd name="T14" fmla="*/ 1 w 444"/>
                  <a:gd name="T15" fmla="*/ 0 h 327"/>
                  <a:gd name="T16" fmla="*/ 0 w 444"/>
                  <a:gd name="T17" fmla="*/ 0 h 327"/>
                  <a:gd name="T18" fmla="*/ 1 w 444"/>
                  <a:gd name="T19" fmla="*/ 0 h 327"/>
                  <a:gd name="T20" fmla="*/ 1 w 444"/>
                  <a:gd name="T21" fmla="*/ 0 h 327"/>
                  <a:gd name="T22" fmla="*/ 1 w 444"/>
                  <a:gd name="T23" fmla="*/ 0 h 327"/>
                  <a:gd name="T24" fmla="*/ 1 w 444"/>
                  <a:gd name="T25" fmla="*/ 0 h 327"/>
                  <a:gd name="T26" fmla="*/ 1 w 444"/>
                  <a:gd name="T27" fmla="*/ 0 h 327"/>
                  <a:gd name="T28" fmla="*/ 1 w 444"/>
                  <a:gd name="T29" fmla="*/ 0 h 327"/>
                  <a:gd name="T30" fmla="*/ 1 w 444"/>
                  <a:gd name="T31" fmla="*/ 0 h 327"/>
                  <a:gd name="T32" fmla="*/ 1 w 444"/>
                  <a:gd name="T33" fmla="*/ 0 h 327"/>
                  <a:gd name="T34" fmla="*/ 1 w 444"/>
                  <a:gd name="T35" fmla="*/ 0 h 327"/>
                  <a:gd name="T36" fmla="*/ 1 w 444"/>
                  <a:gd name="T37" fmla="*/ 0 h 327"/>
                  <a:gd name="T38" fmla="*/ 1 w 444"/>
                  <a:gd name="T39" fmla="*/ 0 h 327"/>
                  <a:gd name="T40" fmla="*/ 1 w 444"/>
                  <a:gd name="T41" fmla="*/ 0 h 327"/>
                  <a:gd name="T42" fmla="*/ 1 w 444"/>
                  <a:gd name="T43" fmla="*/ 0 h 327"/>
                  <a:gd name="T44" fmla="*/ 1 w 444"/>
                  <a:gd name="T45" fmla="*/ 0 h 327"/>
                  <a:gd name="T46" fmla="*/ 1 w 444"/>
                  <a:gd name="T47" fmla="*/ 0 h 327"/>
                  <a:gd name="T48" fmla="*/ 1 w 444"/>
                  <a:gd name="T49" fmla="*/ 0 h 327"/>
                  <a:gd name="T50" fmla="*/ 1 w 444"/>
                  <a:gd name="T51" fmla="*/ 0 h 327"/>
                  <a:gd name="T52" fmla="*/ 1 w 444"/>
                  <a:gd name="T53" fmla="*/ 0 h 327"/>
                  <a:gd name="T54" fmla="*/ 1 w 444"/>
                  <a:gd name="T55" fmla="*/ 0 h 327"/>
                  <a:gd name="T56" fmla="*/ 1 w 444"/>
                  <a:gd name="T57" fmla="*/ 0 h 327"/>
                  <a:gd name="T58" fmla="*/ 1 w 444"/>
                  <a:gd name="T59" fmla="*/ 0 h 327"/>
                  <a:gd name="T60" fmla="*/ 1 w 444"/>
                  <a:gd name="T61" fmla="*/ 0 h 327"/>
                  <a:gd name="T62" fmla="*/ 1 w 444"/>
                  <a:gd name="T63" fmla="*/ 0 h 327"/>
                  <a:gd name="T64" fmla="*/ 1 w 444"/>
                  <a:gd name="T65" fmla="*/ 0 h 327"/>
                  <a:gd name="T66" fmla="*/ 1 w 444"/>
                  <a:gd name="T67" fmla="*/ 0 h 327"/>
                  <a:gd name="T68" fmla="*/ 1 w 444"/>
                  <a:gd name="T69" fmla="*/ 0 h 327"/>
                  <a:gd name="T70" fmla="*/ 1 w 444"/>
                  <a:gd name="T71" fmla="*/ 0 h 327"/>
                  <a:gd name="T72" fmla="*/ 1 w 444"/>
                  <a:gd name="T73" fmla="*/ 0 h 327"/>
                  <a:gd name="T74" fmla="*/ 1 w 444"/>
                  <a:gd name="T75" fmla="*/ 0 h 327"/>
                  <a:gd name="T76" fmla="*/ 1 w 444"/>
                  <a:gd name="T77" fmla="*/ 0 h 327"/>
                  <a:gd name="T78" fmla="*/ 1 w 444"/>
                  <a:gd name="T79" fmla="*/ 0 h 327"/>
                  <a:gd name="T80" fmla="*/ 1 w 444"/>
                  <a:gd name="T81" fmla="*/ 0 h 327"/>
                  <a:gd name="T82" fmla="*/ 1 w 444"/>
                  <a:gd name="T83" fmla="*/ 0 h 327"/>
                  <a:gd name="T84" fmla="*/ 1 w 444"/>
                  <a:gd name="T85" fmla="*/ 0 h 327"/>
                  <a:gd name="T86" fmla="*/ 1 w 444"/>
                  <a:gd name="T87" fmla="*/ 0 h 327"/>
                  <a:gd name="T88" fmla="*/ 1 w 444"/>
                  <a:gd name="T89" fmla="*/ 0 h 32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44"/>
                  <a:gd name="T136" fmla="*/ 0 h 327"/>
                  <a:gd name="T137" fmla="*/ 444 w 444"/>
                  <a:gd name="T138" fmla="*/ 327 h 32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44" h="327">
                    <a:moveTo>
                      <a:pt x="69" y="0"/>
                    </a:moveTo>
                    <a:lnTo>
                      <a:pt x="53" y="25"/>
                    </a:lnTo>
                    <a:lnTo>
                      <a:pt x="41" y="49"/>
                    </a:lnTo>
                    <a:lnTo>
                      <a:pt x="30" y="72"/>
                    </a:lnTo>
                    <a:lnTo>
                      <a:pt x="23" y="95"/>
                    </a:lnTo>
                    <a:lnTo>
                      <a:pt x="17" y="119"/>
                    </a:lnTo>
                    <a:lnTo>
                      <a:pt x="11" y="143"/>
                    </a:lnTo>
                    <a:lnTo>
                      <a:pt x="6" y="171"/>
                    </a:lnTo>
                    <a:lnTo>
                      <a:pt x="0" y="202"/>
                    </a:lnTo>
                    <a:lnTo>
                      <a:pt x="29" y="210"/>
                    </a:lnTo>
                    <a:lnTo>
                      <a:pt x="55" y="216"/>
                    </a:lnTo>
                    <a:lnTo>
                      <a:pt x="84" y="224"/>
                    </a:lnTo>
                    <a:lnTo>
                      <a:pt x="111" y="233"/>
                    </a:lnTo>
                    <a:lnTo>
                      <a:pt x="139" y="241"/>
                    </a:lnTo>
                    <a:lnTo>
                      <a:pt x="167" y="247"/>
                    </a:lnTo>
                    <a:lnTo>
                      <a:pt x="194" y="255"/>
                    </a:lnTo>
                    <a:lnTo>
                      <a:pt x="222" y="263"/>
                    </a:lnTo>
                    <a:lnTo>
                      <a:pt x="251" y="272"/>
                    </a:lnTo>
                    <a:lnTo>
                      <a:pt x="278" y="280"/>
                    </a:lnTo>
                    <a:lnTo>
                      <a:pt x="306" y="288"/>
                    </a:lnTo>
                    <a:lnTo>
                      <a:pt x="334" y="296"/>
                    </a:lnTo>
                    <a:lnTo>
                      <a:pt x="361" y="302"/>
                    </a:lnTo>
                    <a:lnTo>
                      <a:pt x="389" y="311"/>
                    </a:lnTo>
                    <a:lnTo>
                      <a:pt x="416" y="319"/>
                    </a:lnTo>
                    <a:lnTo>
                      <a:pt x="444" y="327"/>
                    </a:lnTo>
                    <a:lnTo>
                      <a:pt x="444" y="268"/>
                    </a:lnTo>
                    <a:lnTo>
                      <a:pt x="444" y="210"/>
                    </a:lnTo>
                    <a:lnTo>
                      <a:pt x="444" y="151"/>
                    </a:lnTo>
                    <a:lnTo>
                      <a:pt x="444" y="93"/>
                    </a:lnTo>
                    <a:lnTo>
                      <a:pt x="440" y="91"/>
                    </a:lnTo>
                    <a:lnTo>
                      <a:pt x="428" y="88"/>
                    </a:lnTo>
                    <a:lnTo>
                      <a:pt x="410" y="83"/>
                    </a:lnTo>
                    <a:lnTo>
                      <a:pt x="385" y="78"/>
                    </a:lnTo>
                    <a:lnTo>
                      <a:pt x="357" y="70"/>
                    </a:lnTo>
                    <a:lnTo>
                      <a:pt x="325" y="62"/>
                    </a:lnTo>
                    <a:lnTo>
                      <a:pt x="291" y="54"/>
                    </a:lnTo>
                    <a:lnTo>
                      <a:pt x="255" y="44"/>
                    </a:lnTo>
                    <a:lnTo>
                      <a:pt x="221" y="36"/>
                    </a:lnTo>
                    <a:lnTo>
                      <a:pt x="187" y="28"/>
                    </a:lnTo>
                    <a:lnTo>
                      <a:pt x="155" y="20"/>
                    </a:lnTo>
                    <a:lnTo>
                      <a:pt x="127" y="13"/>
                    </a:lnTo>
                    <a:lnTo>
                      <a:pt x="103" y="7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C982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32" name="Freeform 375"/>
              <p:cNvSpPr>
                <a:spLocks/>
              </p:cNvSpPr>
              <p:nvPr/>
            </p:nvSpPr>
            <p:spPr bwMode="auto">
              <a:xfrm>
                <a:off x="4346" y="3176"/>
                <a:ext cx="220" cy="152"/>
              </a:xfrm>
              <a:custGeom>
                <a:avLst/>
                <a:gdLst>
                  <a:gd name="T0" fmla="*/ 1 w 439"/>
                  <a:gd name="T1" fmla="*/ 0 h 306"/>
                  <a:gd name="T2" fmla="*/ 1 w 439"/>
                  <a:gd name="T3" fmla="*/ 0 h 306"/>
                  <a:gd name="T4" fmla="*/ 1 w 439"/>
                  <a:gd name="T5" fmla="*/ 0 h 306"/>
                  <a:gd name="T6" fmla="*/ 1 w 439"/>
                  <a:gd name="T7" fmla="*/ 0 h 306"/>
                  <a:gd name="T8" fmla="*/ 1 w 439"/>
                  <a:gd name="T9" fmla="*/ 0 h 306"/>
                  <a:gd name="T10" fmla="*/ 1 w 439"/>
                  <a:gd name="T11" fmla="*/ 0 h 306"/>
                  <a:gd name="T12" fmla="*/ 1 w 439"/>
                  <a:gd name="T13" fmla="*/ 0 h 306"/>
                  <a:gd name="T14" fmla="*/ 1 w 439"/>
                  <a:gd name="T15" fmla="*/ 0 h 306"/>
                  <a:gd name="T16" fmla="*/ 0 w 439"/>
                  <a:gd name="T17" fmla="*/ 0 h 306"/>
                  <a:gd name="T18" fmla="*/ 1 w 439"/>
                  <a:gd name="T19" fmla="*/ 0 h 306"/>
                  <a:gd name="T20" fmla="*/ 1 w 439"/>
                  <a:gd name="T21" fmla="*/ 0 h 306"/>
                  <a:gd name="T22" fmla="*/ 1 w 439"/>
                  <a:gd name="T23" fmla="*/ 0 h 306"/>
                  <a:gd name="T24" fmla="*/ 1 w 439"/>
                  <a:gd name="T25" fmla="*/ 0 h 306"/>
                  <a:gd name="T26" fmla="*/ 1 w 439"/>
                  <a:gd name="T27" fmla="*/ 0 h 306"/>
                  <a:gd name="T28" fmla="*/ 1 w 439"/>
                  <a:gd name="T29" fmla="*/ 0 h 306"/>
                  <a:gd name="T30" fmla="*/ 1 w 439"/>
                  <a:gd name="T31" fmla="*/ 0 h 306"/>
                  <a:gd name="T32" fmla="*/ 1 w 439"/>
                  <a:gd name="T33" fmla="*/ 0 h 306"/>
                  <a:gd name="T34" fmla="*/ 1 w 439"/>
                  <a:gd name="T35" fmla="*/ 0 h 306"/>
                  <a:gd name="T36" fmla="*/ 1 w 439"/>
                  <a:gd name="T37" fmla="*/ 0 h 306"/>
                  <a:gd name="T38" fmla="*/ 1 w 439"/>
                  <a:gd name="T39" fmla="*/ 0 h 306"/>
                  <a:gd name="T40" fmla="*/ 1 w 439"/>
                  <a:gd name="T41" fmla="*/ 0 h 306"/>
                  <a:gd name="T42" fmla="*/ 1 w 439"/>
                  <a:gd name="T43" fmla="*/ 0 h 306"/>
                  <a:gd name="T44" fmla="*/ 1 w 439"/>
                  <a:gd name="T45" fmla="*/ 0 h 306"/>
                  <a:gd name="T46" fmla="*/ 1 w 439"/>
                  <a:gd name="T47" fmla="*/ 0 h 306"/>
                  <a:gd name="T48" fmla="*/ 1 w 439"/>
                  <a:gd name="T49" fmla="*/ 0 h 306"/>
                  <a:gd name="T50" fmla="*/ 1 w 439"/>
                  <a:gd name="T51" fmla="*/ 0 h 306"/>
                  <a:gd name="T52" fmla="*/ 1 w 439"/>
                  <a:gd name="T53" fmla="*/ 0 h 306"/>
                  <a:gd name="T54" fmla="*/ 1 w 439"/>
                  <a:gd name="T55" fmla="*/ 0 h 306"/>
                  <a:gd name="T56" fmla="*/ 1 w 439"/>
                  <a:gd name="T57" fmla="*/ 0 h 306"/>
                  <a:gd name="T58" fmla="*/ 1 w 439"/>
                  <a:gd name="T59" fmla="*/ 0 h 306"/>
                  <a:gd name="T60" fmla="*/ 1 w 439"/>
                  <a:gd name="T61" fmla="*/ 0 h 306"/>
                  <a:gd name="T62" fmla="*/ 1 w 439"/>
                  <a:gd name="T63" fmla="*/ 0 h 306"/>
                  <a:gd name="T64" fmla="*/ 1 w 439"/>
                  <a:gd name="T65" fmla="*/ 0 h 306"/>
                  <a:gd name="T66" fmla="*/ 1 w 439"/>
                  <a:gd name="T67" fmla="*/ 0 h 306"/>
                  <a:gd name="T68" fmla="*/ 1 w 439"/>
                  <a:gd name="T69" fmla="*/ 0 h 306"/>
                  <a:gd name="T70" fmla="*/ 1 w 439"/>
                  <a:gd name="T71" fmla="*/ 0 h 306"/>
                  <a:gd name="T72" fmla="*/ 1 w 439"/>
                  <a:gd name="T73" fmla="*/ 0 h 306"/>
                  <a:gd name="T74" fmla="*/ 1 w 439"/>
                  <a:gd name="T75" fmla="*/ 0 h 306"/>
                  <a:gd name="T76" fmla="*/ 1 w 439"/>
                  <a:gd name="T77" fmla="*/ 0 h 306"/>
                  <a:gd name="T78" fmla="*/ 1 w 439"/>
                  <a:gd name="T79" fmla="*/ 0 h 306"/>
                  <a:gd name="T80" fmla="*/ 1 w 439"/>
                  <a:gd name="T81" fmla="*/ 0 h 306"/>
                  <a:gd name="T82" fmla="*/ 1 w 439"/>
                  <a:gd name="T83" fmla="*/ 0 h 306"/>
                  <a:gd name="T84" fmla="*/ 1 w 439"/>
                  <a:gd name="T85" fmla="*/ 0 h 306"/>
                  <a:gd name="T86" fmla="*/ 1 w 439"/>
                  <a:gd name="T87" fmla="*/ 0 h 306"/>
                  <a:gd name="T88" fmla="*/ 1 w 439"/>
                  <a:gd name="T89" fmla="*/ 0 h 30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39"/>
                  <a:gd name="T136" fmla="*/ 0 h 306"/>
                  <a:gd name="T137" fmla="*/ 439 w 439"/>
                  <a:gd name="T138" fmla="*/ 306 h 30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39" h="306">
                    <a:moveTo>
                      <a:pt x="64" y="0"/>
                    </a:moveTo>
                    <a:lnTo>
                      <a:pt x="49" y="23"/>
                    </a:lnTo>
                    <a:lnTo>
                      <a:pt x="37" y="44"/>
                    </a:lnTo>
                    <a:lnTo>
                      <a:pt x="28" y="65"/>
                    </a:lnTo>
                    <a:lnTo>
                      <a:pt x="21" y="85"/>
                    </a:lnTo>
                    <a:lnTo>
                      <a:pt x="15" y="108"/>
                    </a:lnTo>
                    <a:lnTo>
                      <a:pt x="10" y="130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8" y="192"/>
                    </a:lnTo>
                    <a:lnTo>
                      <a:pt x="55" y="199"/>
                    </a:lnTo>
                    <a:lnTo>
                      <a:pt x="83" y="207"/>
                    </a:lnTo>
                    <a:lnTo>
                      <a:pt x="110" y="215"/>
                    </a:lnTo>
                    <a:lnTo>
                      <a:pt x="138" y="221"/>
                    </a:lnTo>
                    <a:lnTo>
                      <a:pt x="165" y="229"/>
                    </a:lnTo>
                    <a:lnTo>
                      <a:pt x="192" y="237"/>
                    </a:lnTo>
                    <a:lnTo>
                      <a:pt x="220" y="244"/>
                    </a:lnTo>
                    <a:lnTo>
                      <a:pt x="247" y="252"/>
                    </a:lnTo>
                    <a:lnTo>
                      <a:pt x="276" y="260"/>
                    </a:lnTo>
                    <a:lnTo>
                      <a:pt x="302" y="268"/>
                    </a:lnTo>
                    <a:lnTo>
                      <a:pt x="329" y="275"/>
                    </a:lnTo>
                    <a:lnTo>
                      <a:pt x="357" y="283"/>
                    </a:lnTo>
                    <a:lnTo>
                      <a:pt x="384" y="291"/>
                    </a:lnTo>
                    <a:lnTo>
                      <a:pt x="413" y="298"/>
                    </a:lnTo>
                    <a:lnTo>
                      <a:pt x="439" y="306"/>
                    </a:lnTo>
                    <a:lnTo>
                      <a:pt x="439" y="252"/>
                    </a:lnTo>
                    <a:lnTo>
                      <a:pt x="439" y="199"/>
                    </a:lnTo>
                    <a:lnTo>
                      <a:pt x="439" y="147"/>
                    </a:lnTo>
                    <a:lnTo>
                      <a:pt x="439" y="93"/>
                    </a:lnTo>
                    <a:lnTo>
                      <a:pt x="435" y="91"/>
                    </a:lnTo>
                    <a:lnTo>
                      <a:pt x="423" y="88"/>
                    </a:lnTo>
                    <a:lnTo>
                      <a:pt x="405" y="83"/>
                    </a:lnTo>
                    <a:lnTo>
                      <a:pt x="380" y="78"/>
                    </a:lnTo>
                    <a:lnTo>
                      <a:pt x="352" y="70"/>
                    </a:lnTo>
                    <a:lnTo>
                      <a:pt x="320" y="62"/>
                    </a:lnTo>
                    <a:lnTo>
                      <a:pt x="286" y="54"/>
                    </a:lnTo>
                    <a:lnTo>
                      <a:pt x="250" y="44"/>
                    </a:lnTo>
                    <a:lnTo>
                      <a:pt x="216" y="36"/>
                    </a:lnTo>
                    <a:lnTo>
                      <a:pt x="182" y="28"/>
                    </a:lnTo>
                    <a:lnTo>
                      <a:pt x="150" y="20"/>
                    </a:lnTo>
                    <a:lnTo>
                      <a:pt x="122" y="13"/>
                    </a:lnTo>
                    <a:lnTo>
                      <a:pt x="98" y="7"/>
                    </a:lnTo>
                    <a:lnTo>
                      <a:pt x="79" y="4"/>
                    </a:lnTo>
                    <a:lnTo>
                      <a:pt x="68" y="0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CE8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33" name="Freeform 376"/>
              <p:cNvSpPr>
                <a:spLocks/>
              </p:cNvSpPr>
              <p:nvPr/>
            </p:nvSpPr>
            <p:spPr bwMode="auto">
              <a:xfrm>
                <a:off x="4349" y="3176"/>
                <a:ext cx="217" cy="143"/>
              </a:xfrm>
              <a:custGeom>
                <a:avLst/>
                <a:gdLst>
                  <a:gd name="T0" fmla="*/ 1 w 433"/>
                  <a:gd name="T1" fmla="*/ 0 h 286"/>
                  <a:gd name="T2" fmla="*/ 1 w 433"/>
                  <a:gd name="T3" fmla="*/ 1 h 286"/>
                  <a:gd name="T4" fmla="*/ 1 w 433"/>
                  <a:gd name="T5" fmla="*/ 1 h 286"/>
                  <a:gd name="T6" fmla="*/ 1 w 433"/>
                  <a:gd name="T7" fmla="*/ 1 h 286"/>
                  <a:gd name="T8" fmla="*/ 1 w 433"/>
                  <a:gd name="T9" fmla="*/ 1 h 286"/>
                  <a:gd name="T10" fmla="*/ 1 w 433"/>
                  <a:gd name="T11" fmla="*/ 1 h 286"/>
                  <a:gd name="T12" fmla="*/ 1 w 433"/>
                  <a:gd name="T13" fmla="*/ 1 h 286"/>
                  <a:gd name="T14" fmla="*/ 1 w 433"/>
                  <a:gd name="T15" fmla="*/ 1 h 286"/>
                  <a:gd name="T16" fmla="*/ 0 w 433"/>
                  <a:gd name="T17" fmla="*/ 1 h 286"/>
                  <a:gd name="T18" fmla="*/ 1 w 433"/>
                  <a:gd name="T19" fmla="*/ 1 h 286"/>
                  <a:gd name="T20" fmla="*/ 1 w 433"/>
                  <a:gd name="T21" fmla="*/ 1 h 286"/>
                  <a:gd name="T22" fmla="*/ 1 w 433"/>
                  <a:gd name="T23" fmla="*/ 1 h 286"/>
                  <a:gd name="T24" fmla="*/ 1 w 433"/>
                  <a:gd name="T25" fmla="*/ 1 h 286"/>
                  <a:gd name="T26" fmla="*/ 1 w 433"/>
                  <a:gd name="T27" fmla="*/ 1 h 286"/>
                  <a:gd name="T28" fmla="*/ 1 w 433"/>
                  <a:gd name="T29" fmla="*/ 1 h 286"/>
                  <a:gd name="T30" fmla="*/ 1 w 433"/>
                  <a:gd name="T31" fmla="*/ 1 h 286"/>
                  <a:gd name="T32" fmla="*/ 1 w 433"/>
                  <a:gd name="T33" fmla="*/ 1 h 286"/>
                  <a:gd name="T34" fmla="*/ 1 w 433"/>
                  <a:gd name="T35" fmla="*/ 1 h 286"/>
                  <a:gd name="T36" fmla="*/ 1 w 433"/>
                  <a:gd name="T37" fmla="*/ 1 h 286"/>
                  <a:gd name="T38" fmla="*/ 1 w 433"/>
                  <a:gd name="T39" fmla="*/ 1 h 286"/>
                  <a:gd name="T40" fmla="*/ 1 w 433"/>
                  <a:gd name="T41" fmla="*/ 1 h 286"/>
                  <a:gd name="T42" fmla="*/ 1 w 433"/>
                  <a:gd name="T43" fmla="*/ 1 h 286"/>
                  <a:gd name="T44" fmla="*/ 1 w 433"/>
                  <a:gd name="T45" fmla="*/ 1 h 286"/>
                  <a:gd name="T46" fmla="*/ 1 w 433"/>
                  <a:gd name="T47" fmla="*/ 1 h 286"/>
                  <a:gd name="T48" fmla="*/ 1 w 433"/>
                  <a:gd name="T49" fmla="*/ 1 h 286"/>
                  <a:gd name="T50" fmla="*/ 1 w 433"/>
                  <a:gd name="T51" fmla="*/ 1 h 286"/>
                  <a:gd name="T52" fmla="*/ 1 w 433"/>
                  <a:gd name="T53" fmla="*/ 1 h 286"/>
                  <a:gd name="T54" fmla="*/ 1 w 433"/>
                  <a:gd name="T55" fmla="*/ 1 h 286"/>
                  <a:gd name="T56" fmla="*/ 1 w 433"/>
                  <a:gd name="T57" fmla="*/ 1 h 286"/>
                  <a:gd name="T58" fmla="*/ 1 w 433"/>
                  <a:gd name="T59" fmla="*/ 1 h 286"/>
                  <a:gd name="T60" fmla="*/ 1 w 433"/>
                  <a:gd name="T61" fmla="*/ 1 h 286"/>
                  <a:gd name="T62" fmla="*/ 1 w 433"/>
                  <a:gd name="T63" fmla="*/ 1 h 286"/>
                  <a:gd name="T64" fmla="*/ 1 w 433"/>
                  <a:gd name="T65" fmla="*/ 1 h 286"/>
                  <a:gd name="T66" fmla="*/ 1 w 433"/>
                  <a:gd name="T67" fmla="*/ 1 h 286"/>
                  <a:gd name="T68" fmla="*/ 1 w 433"/>
                  <a:gd name="T69" fmla="*/ 1 h 286"/>
                  <a:gd name="T70" fmla="*/ 1 w 433"/>
                  <a:gd name="T71" fmla="*/ 1 h 286"/>
                  <a:gd name="T72" fmla="*/ 1 w 433"/>
                  <a:gd name="T73" fmla="*/ 1 h 286"/>
                  <a:gd name="T74" fmla="*/ 1 w 433"/>
                  <a:gd name="T75" fmla="*/ 1 h 286"/>
                  <a:gd name="T76" fmla="*/ 1 w 433"/>
                  <a:gd name="T77" fmla="*/ 1 h 286"/>
                  <a:gd name="T78" fmla="*/ 1 w 433"/>
                  <a:gd name="T79" fmla="*/ 1 h 286"/>
                  <a:gd name="T80" fmla="*/ 1 w 433"/>
                  <a:gd name="T81" fmla="*/ 1 h 286"/>
                  <a:gd name="T82" fmla="*/ 1 w 433"/>
                  <a:gd name="T83" fmla="*/ 1 h 286"/>
                  <a:gd name="T84" fmla="*/ 1 w 433"/>
                  <a:gd name="T85" fmla="*/ 1 h 286"/>
                  <a:gd name="T86" fmla="*/ 1 w 433"/>
                  <a:gd name="T87" fmla="*/ 0 h 286"/>
                  <a:gd name="T88" fmla="*/ 1 w 433"/>
                  <a:gd name="T89" fmla="*/ 0 h 28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33"/>
                  <a:gd name="T136" fmla="*/ 0 h 286"/>
                  <a:gd name="T137" fmla="*/ 433 w 433"/>
                  <a:gd name="T138" fmla="*/ 286 h 28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33" h="286">
                    <a:moveTo>
                      <a:pt x="58" y="0"/>
                    </a:moveTo>
                    <a:lnTo>
                      <a:pt x="44" y="22"/>
                    </a:lnTo>
                    <a:lnTo>
                      <a:pt x="34" y="39"/>
                    </a:lnTo>
                    <a:lnTo>
                      <a:pt x="27" y="59"/>
                    </a:lnTo>
                    <a:lnTo>
                      <a:pt x="21" y="77"/>
                    </a:lnTo>
                    <a:lnTo>
                      <a:pt x="15" y="96"/>
                    </a:lnTo>
                    <a:lnTo>
                      <a:pt x="10" y="117"/>
                    </a:lnTo>
                    <a:lnTo>
                      <a:pt x="4" y="140"/>
                    </a:lnTo>
                    <a:lnTo>
                      <a:pt x="0" y="166"/>
                    </a:lnTo>
                    <a:lnTo>
                      <a:pt x="27" y="174"/>
                    </a:lnTo>
                    <a:lnTo>
                      <a:pt x="53" y="181"/>
                    </a:lnTo>
                    <a:lnTo>
                      <a:pt x="82" y="189"/>
                    </a:lnTo>
                    <a:lnTo>
                      <a:pt x="109" y="195"/>
                    </a:lnTo>
                    <a:lnTo>
                      <a:pt x="135" y="203"/>
                    </a:lnTo>
                    <a:lnTo>
                      <a:pt x="162" y="210"/>
                    </a:lnTo>
                    <a:lnTo>
                      <a:pt x="189" y="218"/>
                    </a:lnTo>
                    <a:lnTo>
                      <a:pt x="217" y="226"/>
                    </a:lnTo>
                    <a:lnTo>
                      <a:pt x="244" y="233"/>
                    </a:lnTo>
                    <a:lnTo>
                      <a:pt x="271" y="241"/>
                    </a:lnTo>
                    <a:lnTo>
                      <a:pt x="298" y="249"/>
                    </a:lnTo>
                    <a:lnTo>
                      <a:pt x="325" y="255"/>
                    </a:lnTo>
                    <a:lnTo>
                      <a:pt x="351" y="263"/>
                    </a:lnTo>
                    <a:lnTo>
                      <a:pt x="380" y="272"/>
                    </a:lnTo>
                    <a:lnTo>
                      <a:pt x="407" y="278"/>
                    </a:lnTo>
                    <a:lnTo>
                      <a:pt x="433" y="286"/>
                    </a:lnTo>
                    <a:lnTo>
                      <a:pt x="433" y="237"/>
                    </a:lnTo>
                    <a:lnTo>
                      <a:pt x="433" y="189"/>
                    </a:lnTo>
                    <a:lnTo>
                      <a:pt x="433" y="142"/>
                    </a:lnTo>
                    <a:lnTo>
                      <a:pt x="433" y="93"/>
                    </a:lnTo>
                    <a:lnTo>
                      <a:pt x="429" y="91"/>
                    </a:lnTo>
                    <a:lnTo>
                      <a:pt x="417" y="88"/>
                    </a:lnTo>
                    <a:lnTo>
                      <a:pt x="399" y="83"/>
                    </a:lnTo>
                    <a:lnTo>
                      <a:pt x="374" y="78"/>
                    </a:lnTo>
                    <a:lnTo>
                      <a:pt x="346" y="70"/>
                    </a:lnTo>
                    <a:lnTo>
                      <a:pt x="314" y="62"/>
                    </a:lnTo>
                    <a:lnTo>
                      <a:pt x="280" y="54"/>
                    </a:lnTo>
                    <a:lnTo>
                      <a:pt x="244" y="44"/>
                    </a:lnTo>
                    <a:lnTo>
                      <a:pt x="210" y="36"/>
                    </a:lnTo>
                    <a:lnTo>
                      <a:pt x="176" y="28"/>
                    </a:lnTo>
                    <a:lnTo>
                      <a:pt x="144" y="20"/>
                    </a:lnTo>
                    <a:lnTo>
                      <a:pt x="116" y="13"/>
                    </a:lnTo>
                    <a:lnTo>
                      <a:pt x="92" y="7"/>
                    </a:lnTo>
                    <a:lnTo>
                      <a:pt x="73" y="4"/>
                    </a:lnTo>
                    <a:lnTo>
                      <a:pt x="62" y="0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D693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34" name="Freeform 377"/>
              <p:cNvSpPr>
                <a:spLocks/>
              </p:cNvSpPr>
              <p:nvPr/>
            </p:nvSpPr>
            <p:spPr bwMode="auto">
              <a:xfrm>
                <a:off x="4352" y="3176"/>
                <a:ext cx="214" cy="132"/>
              </a:xfrm>
              <a:custGeom>
                <a:avLst/>
                <a:gdLst>
                  <a:gd name="T0" fmla="*/ 0 w 429"/>
                  <a:gd name="T1" fmla="*/ 0 h 265"/>
                  <a:gd name="T2" fmla="*/ 0 w 429"/>
                  <a:gd name="T3" fmla="*/ 0 h 265"/>
                  <a:gd name="T4" fmla="*/ 0 w 429"/>
                  <a:gd name="T5" fmla="*/ 0 h 265"/>
                  <a:gd name="T6" fmla="*/ 0 w 429"/>
                  <a:gd name="T7" fmla="*/ 0 h 265"/>
                  <a:gd name="T8" fmla="*/ 0 w 429"/>
                  <a:gd name="T9" fmla="*/ 0 h 265"/>
                  <a:gd name="T10" fmla="*/ 0 w 429"/>
                  <a:gd name="T11" fmla="*/ 0 h 265"/>
                  <a:gd name="T12" fmla="*/ 0 w 429"/>
                  <a:gd name="T13" fmla="*/ 0 h 265"/>
                  <a:gd name="T14" fmla="*/ 0 w 429"/>
                  <a:gd name="T15" fmla="*/ 0 h 265"/>
                  <a:gd name="T16" fmla="*/ 0 w 429"/>
                  <a:gd name="T17" fmla="*/ 0 h 265"/>
                  <a:gd name="T18" fmla="*/ 0 w 429"/>
                  <a:gd name="T19" fmla="*/ 0 h 265"/>
                  <a:gd name="T20" fmla="*/ 0 w 429"/>
                  <a:gd name="T21" fmla="*/ 0 h 265"/>
                  <a:gd name="T22" fmla="*/ 0 w 429"/>
                  <a:gd name="T23" fmla="*/ 0 h 265"/>
                  <a:gd name="T24" fmla="*/ 0 w 429"/>
                  <a:gd name="T25" fmla="*/ 0 h 265"/>
                  <a:gd name="T26" fmla="*/ 0 w 429"/>
                  <a:gd name="T27" fmla="*/ 0 h 265"/>
                  <a:gd name="T28" fmla="*/ 0 w 429"/>
                  <a:gd name="T29" fmla="*/ 0 h 265"/>
                  <a:gd name="T30" fmla="*/ 0 w 429"/>
                  <a:gd name="T31" fmla="*/ 0 h 265"/>
                  <a:gd name="T32" fmla="*/ 0 w 429"/>
                  <a:gd name="T33" fmla="*/ 0 h 265"/>
                  <a:gd name="T34" fmla="*/ 0 w 429"/>
                  <a:gd name="T35" fmla="*/ 0 h 265"/>
                  <a:gd name="T36" fmla="*/ 0 w 429"/>
                  <a:gd name="T37" fmla="*/ 0 h 265"/>
                  <a:gd name="T38" fmla="*/ 0 w 429"/>
                  <a:gd name="T39" fmla="*/ 0 h 265"/>
                  <a:gd name="T40" fmla="*/ 0 w 429"/>
                  <a:gd name="T41" fmla="*/ 0 h 265"/>
                  <a:gd name="T42" fmla="*/ 0 w 429"/>
                  <a:gd name="T43" fmla="*/ 0 h 265"/>
                  <a:gd name="T44" fmla="*/ 0 w 429"/>
                  <a:gd name="T45" fmla="*/ 0 h 265"/>
                  <a:gd name="T46" fmla="*/ 0 w 429"/>
                  <a:gd name="T47" fmla="*/ 0 h 265"/>
                  <a:gd name="T48" fmla="*/ 0 w 429"/>
                  <a:gd name="T49" fmla="*/ 0 h 265"/>
                  <a:gd name="T50" fmla="*/ 0 w 429"/>
                  <a:gd name="T51" fmla="*/ 0 h 265"/>
                  <a:gd name="T52" fmla="*/ 0 w 429"/>
                  <a:gd name="T53" fmla="*/ 0 h 265"/>
                  <a:gd name="T54" fmla="*/ 0 w 429"/>
                  <a:gd name="T55" fmla="*/ 0 h 265"/>
                  <a:gd name="T56" fmla="*/ 0 w 429"/>
                  <a:gd name="T57" fmla="*/ 0 h 265"/>
                  <a:gd name="T58" fmla="*/ 0 w 429"/>
                  <a:gd name="T59" fmla="*/ 0 h 265"/>
                  <a:gd name="T60" fmla="*/ 0 w 429"/>
                  <a:gd name="T61" fmla="*/ 0 h 265"/>
                  <a:gd name="T62" fmla="*/ 0 w 429"/>
                  <a:gd name="T63" fmla="*/ 0 h 265"/>
                  <a:gd name="T64" fmla="*/ 0 w 429"/>
                  <a:gd name="T65" fmla="*/ 0 h 265"/>
                  <a:gd name="T66" fmla="*/ 0 w 429"/>
                  <a:gd name="T67" fmla="*/ 0 h 265"/>
                  <a:gd name="T68" fmla="*/ 0 w 429"/>
                  <a:gd name="T69" fmla="*/ 0 h 265"/>
                  <a:gd name="T70" fmla="*/ 0 w 429"/>
                  <a:gd name="T71" fmla="*/ 0 h 265"/>
                  <a:gd name="T72" fmla="*/ 0 w 429"/>
                  <a:gd name="T73" fmla="*/ 0 h 265"/>
                  <a:gd name="T74" fmla="*/ 0 w 429"/>
                  <a:gd name="T75" fmla="*/ 0 h 265"/>
                  <a:gd name="T76" fmla="*/ 0 w 429"/>
                  <a:gd name="T77" fmla="*/ 0 h 265"/>
                  <a:gd name="T78" fmla="*/ 0 w 429"/>
                  <a:gd name="T79" fmla="*/ 0 h 265"/>
                  <a:gd name="T80" fmla="*/ 0 w 429"/>
                  <a:gd name="T81" fmla="*/ 0 h 265"/>
                  <a:gd name="T82" fmla="*/ 0 w 429"/>
                  <a:gd name="T83" fmla="*/ 0 h 265"/>
                  <a:gd name="T84" fmla="*/ 0 w 429"/>
                  <a:gd name="T85" fmla="*/ 0 h 265"/>
                  <a:gd name="T86" fmla="*/ 0 w 429"/>
                  <a:gd name="T87" fmla="*/ 0 h 265"/>
                  <a:gd name="T88" fmla="*/ 0 w 429"/>
                  <a:gd name="T89" fmla="*/ 0 h 26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29"/>
                  <a:gd name="T136" fmla="*/ 0 h 265"/>
                  <a:gd name="T137" fmla="*/ 429 w 429"/>
                  <a:gd name="T138" fmla="*/ 265 h 26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29" h="265">
                    <a:moveTo>
                      <a:pt x="54" y="0"/>
                    </a:moveTo>
                    <a:lnTo>
                      <a:pt x="42" y="18"/>
                    </a:lnTo>
                    <a:lnTo>
                      <a:pt x="33" y="36"/>
                    </a:lnTo>
                    <a:lnTo>
                      <a:pt x="26" y="52"/>
                    </a:lnTo>
                    <a:lnTo>
                      <a:pt x="20" y="69"/>
                    </a:lnTo>
                    <a:lnTo>
                      <a:pt x="15" y="85"/>
                    </a:lnTo>
                    <a:lnTo>
                      <a:pt x="11" y="104"/>
                    </a:lnTo>
                    <a:lnTo>
                      <a:pt x="5" y="124"/>
                    </a:lnTo>
                    <a:lnTo>
                      <a:pt x="0" y="148"/>
                    </a:lnTo>
                    <a:lnTo>
                      <a:pt x="27" y="155"/>
                    </a:lnTo>
                    <a:lnTo>
                      <a:pt x="54" y="163"/>
                    </a:lnTo>
                    <a:lnTo>
                      <a:pt x="81" y="169"/>
                    </a:lnTo>
                    <a:lnTo>
                      <a:pt x="108" y="177"/>
                    </a:lnTo>
                    <a:lnTo>
                      <a:pt x="134" y="184"/>
                    </a:lnTo>
                    <a:lnTo>
                      <a:pt x="161" y="192"/>
                    </a:lnTo>
                    <a:lnTo>
                      <a:pt x="188" y="199"/>
                    </a:lnTo>
                    <a:lnTo>
                      <a:pt x="215" y="207"/>
                    </a:lnTo>
                    <a:lnTo>
                      <a:pt x="242" y="213"/>
                    </a:lnTo>
                    <a:lnTo>
                      <a:pt x="269" y="221"/>
                    </a:lnTo>
                    <a:lnTo>
                      <a:pt x="295" y="228"/>
                    </a:lnTo>
                    <a:lnTo>
                      <a:pt x="322" y="236"/>
                    </a:lnTo>
                    <a:lnTo>
                      <a:pt x="349" y="242"/>
                    </a:lnTo>
                    <a:lnTo>
                      <a:pt x="376" y="250"/>
                    </a:lnTo>
                    <a:lnTo>
                      <a:pt x="403" y="257"/>
                    </a:lnTo>
                    <a:lnTo>
                      <a:pt x="429" y="265"/>
                    </a:lnTo>
                    <a:lnTo>
                      <a:pt x="429" y="221"/>
                    </a:lnTo>
                    <a:lnTo>
                      <a:pt x="429" y="179"/>
                    </a:lnTo>
                    <a:lnTo>
                      <a:pt x="429" y="137"/>
                    </a:lnTo>
                    <a:lnTo>
                      <a:pt x="429" y="93"/>
                    </a:lnTo>
                    <a:lnTo>
                      <a:pt x="425" y="91"/>
                    </a:lnTo>
                    <a:lnTo>
                      <a:pt x="413" y="88"/>
                    </a:lnTo>
                    <a:lnTo>
                      <a:pt x="395" y="83"/>
                    </a:lnTo>
                    <a:lnTo>
                      <a:pt x="370" y="78"/>
                    </a:lnTo>
                    <a:lnTo>
                      <a:pt x="342" y="70"/>
                    </a:lnTo>
                    <a:lnTo>
                      <a:pt x="310" y="62"/>
                    </a:lnTo>
                    <a:lnTo>
                      <a:pt x="276" y="54"/>
                    </a:lnTo>
                    <a:lnTo>
                      <a:pt x="240" y="44"/>
                    </a:lnTo>
                    <a:lnTo>
                      <a:pt x="206" y="36"/>
                    </a:lnTo>
                    <a:lnTo>
                      <a:pt x="172" y="28"/>
                    </a:lnTo>
                    <a:lnTo>
                      <a:pt x="140" y="20"/>
                    </a:lnTo>
                    <a:lnTo>
                      <a:pt x="112" y="13"/>
                    </a:lnTo>
                    <a:lnTo>
                      <a:pt x="88" y="7"/>
                    </a:lnTo>
                    <a:lnTo>
                      <a:pt x="69" y="4"/>
                    </a:lnTo>
                    <a:lnTo>
                      <a:pt x="58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DB9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35" name="Freeform 378"/>
              <p:cNvSpPr>
                <a:spLocks/>
              </p:cNvSpPr>
              <p:nvPr/>
            </p:nvSpPr>
            <p:spPr bwMode="auto">
              <a:xfrm>
                <a:off x="4355" y="3176"/>
                <a:ext cx="211" cy="121"/>
              </a:xfrm>
              <a:custGeom>
                <a:avLst/>
                <a:gdLst>
                  <a:gd name="T0" fmla="*/ 0 w 423"/>
                  <a:gd name="T1" fmla="*/ 0 h 244"/>
                  <a:gd name="T2" fmla="*/ 0 w 423"/>
                  <a:gd name="T3" fmla="*/ 0 h 244"/>
                  <a:gd name="T4" fmla="*/ 0 w 423"/>
                  <a:gd name="T5" fmla="*/ 0 h 244"/>
                  <a:gd name="T6" fmla="*/ 0 w 423"/>
                  <a:gd name="T7" fmla="*/ 0 h 244"/>
                  <a:gd name="T8" fmla="*/ 0 w 423"/>
                  <a:gd name="T9" fmla="*/ 0 h 244"/>
                  <a:gd name="T10" fmla="*/ 0 w 423"/>
                  <a:gd name="T11" fmla="*/ 0 h 244"/>
                  <a:gd name="T12" fmla="*/ 0 w 423"/>
                  <a:gd name="T13" fmla="*/ 0 h 244"/>
                  <a:gd name="T14" fmla="*/ 0 w 423"/>
                  <a:gd name="T15" fmla="*/ 0 h 244"/>
                  <a:gd name="T16" fmla="*/ 0 w 423"/>
                  <a:gd name="T17" fmla="*/ 0 h 244"/>
                  <a:gd name="T18" fmla="*/ 0 w 423"/>
                  <a:gd name="T19" fmla="*/ 0 h 244"/>
                  <a:gd name="T20" fmla="*/ 0 w 423"/>
                  <a:gd name="T21" fmla="*/ 0 h 244"/>
                  <a:gd name="T22" fmla="*/ 0 w 423"/>
                  <a:gd name="T23" fmla="*/ 0 h 244"/>
                  <a:gd name="T24" fmla="*/ 0 w 423"/>
                  <a:gd name="T25" fmla="*/ 0 h 244"/>
                  <a:gd name="T26" fmla="*/ 0 w 423"/>
                  <a:gd name="T27" fmla="*/ 0 h 244"/>
                  <a:gd name="T28" fmla="*/ 0 w 423"/>
                  <a:gd name="T29" fmla="*/ 0 h 244"/>
                  <a:gd name="T30" fmla="*/ 0 w 423"/>
                  <a:gd name="T31" fmla="*/ 0 h 244"/>
                  <a:gd name="T32" fmla="*/ 0 w 423"/>
                  <a:gd name="T33" fmla="*/ 0 h 244"/>
                  <a:gd name="T34" fmla="*/ 0 w 423"/>
                  <a:gd name="T35" fmla="*/ 0 h 244"/>
                  <a:gd name="T36" fmla="*/ 0 w 423"/>
                  <a:gd name="T37" fmla="*/ 0 h 244"/>
                  <a:gd name="T38" fmla="*/ 0 w 423"/>
                  <a:gd name="T39" fmla="*/ 0 h 244"/>
                  <a:gd name="T40" fmla="*/ 0 w 423"/>
                  <a:gd name="T41" fmla="*/ 0 h 244"/>
                  <a:gd name="T42" fmla="*/ 0 w 423"/>
                  <a:gd name="T43" fmla="*/ 0 h 244"/>
                  <a:gd name="T44" fmla="*/ 0 w 423"/>
                  <a:gd name="T45" fmla="*/ 0 h 244"/>
                  <a:gd name="T46" fmla="*/ 0 w 423"/>
                  <a:gd name="T47" fmla="*/ 0 h 244"/>
                  <a:gd name="T48" fmla="*/ 0 w 423"/>
                  <a:gd name="T49" fmla="*/ 0 h 244"/>
                  <a:gd name="T50" fmla="*/ 0 w 423"/>
                  <a:gd name="T51" fmla="*/ 0 h 244"/>
                  <a:gd name="T52" fmla="*/ 0 w 423"/>
                  <a:gd name="T53" fmla="*/ 0 h 244"/>
                  <a:gd name="T54" fmla="*/ 0 w 423"/>
                  <a:gd name="T55" fmla="*/ 0 h 244"/>
                  <a:gd name="T56" fmla="*/ 0 w 423"/>
                  <a:gd name="T57" fmla="*/ 0 h 244"/>
                  <a:gd name="T58" fmla="*/ 0 w 423"/>
                  <a:gd name="T59" fmla="*/ 0 h 244"/>
                  <a:gd name="T60" fmla="*/ 0 w 423"/>
                  <a:gd name="T61" fmla="*/ 0 h 244"/>
                  <a:gd name="T62" fmla="*/ 0 w 423"/>
                  <a:gd name="T63" fmla="*/ 0 h 244"/>
                  <a:gd name="T64" fmla="*/ 0 w 423"/>
                  <a:gd name="T65" fmla="*/ 0 h 244"/>
                  <a:gd name="T66" fmla="*/ 0 w 423"/>
                  <a:gd name="T67" fmla="*/ 0 h 244"/>
                  <a:gd name="T68" fmla="*/ 0 w 423"/>
                  <a:gd name="T69" fmla="*/ 0 h 244"/>
                  <a:gd name="T70" fmla="*/ 0 w 423"/>
                  <a:gd name="T71" fmla="*/ 0 h 244"/>
                  <a:gd name="T72" fmla="*/ 0 w 423"/>
                  <a:gd name="T73" fmla="*/ 0 h 244"/>
                  <a:gd name="T74" fmla="*/ 0 w 423"/>
                  <a:gd name="T75" fmla="*/ 0 h 244"/>
                  <a:gd name="T76" fmla="*/ 0 w 423"/>
                  <a:gd name="T77" fmla="*/ 0 h 244"/>
                  <a:gd name="T78" fmla="*/ 0 w 423"/>
                  <a:gd name="T79" fmla="*/ 0 h 244"/>
                  <a:gd name="T80" fmla="*/ 0 w 423"/>
                  <a:gd name="T81" fmla="*/ 0 h 244"/>
                  <a:gd name="T82" fmla="*/ 0 w 423"/>
                  <a:gd name="T83" fmla="*/ 0 h 244"/>
                  <a:gd name="T84" fmla="*/ 0 w 423"/>
                  <a:gd name="T85" fmla="*/ 0 h 244"/>
                  <a:gd name="T86" fmla="*/ 0 w 423"/>
                  <a:gd name="T87" fmla="*/ 0 h 244"/>
                  <a:gd name="T88" fmla="*/ 0 w 423"/>
                  <a:gd name="T89" fmla="*/ 0 h 2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23"/>
                  <a:gd name="T136" fmla="*/ 0 h 244"/>
                  <a:gd name="T137" fmla="*/ 423 w 423"/>
                  <a:gd name="T138" fmla="*/ 244 h 24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23" h="244">
                    <a:moveTo>
                      <a:pt x="48" y="0"/>
                    </a:moveTo>
                    <a:lnTo>
                      <a:pt x="37" y="17"/>
                    </a:lnTo>
                    <a:lnTo>
                      <a:pt x="30" y="31"/>
                    </a:lnTo>
                    <a:lnTo>
                      <a:pt x="24" y="46"/>
                    </a:lnTo>
                    <a:lnTo>
                      <a:pt x="18" y="59"/>
                    </a:lnTo>
                    <a:lnTo>
                      <a:pt x="14" y="73"/>
                    </a:lnTo>
                    <a:lnTo>
                      <a:pt x="9" y="90"/>
                    </a:lnTo>
                    <a:lnTo>
                      <a:pt x="5" y="109"/>
                    </a:lnTo>
                    <a:lnTo>
                      <a:pt x="0" y="130"/>
                    </a:lnTo>
                    <a:lnTo>
                      <a:pt x="27" y="137"/>
                    </a:lnTo>
                    <a:lnTo>
                      <a:pt x="54" y="145"/>
                    </a:lnTo>
                    <a:lnTo>
                      <a:pt x="79" y="151"/>
                    </a:lnTo>
                    <a:lnTo>
                      <a:pt x="106" y="158"/>
                    </a:lnTo>
                    <a:lnTo>
                      <a:pt x="133" y="166"/>
                    </a:lnTo>
                    <a:lnTo>
                      <a:pt x="160" y="173"/>
                    </a:lnTo>
                    <a:lnTo>
                      <a:pt x="185" y="181"/>
                    </a:lnTo>
                    <a:lnTo>
                      <a:pt x="212" y="187"/>
                    </a:lnTo>
                    <a:lnTo>
                      <a:pt x="239" y="194"/>
                    </a:lnTo>
                    <a:lnTo>
                      <a:pt x="264" y="202"/>
                    </a:lnTo>
                    <a:lnTo>
                      <a:pt x="291" y="208"/>
                    </a:lnTo>
                    <a:lnTo>
                      <a:pt x="318" y="216"/>
                    </a:lnTo>
                    <a:lnTo>
                      <a:pt x="344" y="223"/>
                    </a:lnTo>
                    <a:lnTo>
                      <a:pt x="370" y="229"/>
                    </a:lnTo>
                    <a:lnTo>
                      <a:pt x="397" y="237"/>
                    </a:lnTo>
                    <a:lnTo>
                      <a:pt x="423" y="244"/>
                    </a:lnTo>
                    <a:lnTo>
                      <a:pt x="423" y="205"/>
                    </a:lnTo>
                    <a:lnTo>
                      <a:pt x="423" y="168"/>
                    </a:lnTo>
                    <a:lnTo>
                      <a:pt x="423" y="130"/>
                    </a:lnTo>
                    <a:lnTo>
                      <a:pt x="423" y="93"/>
                    </a:lnTo>
                    <a:lnTo>
                      <a:pt x="419" y="91"/>
                    </a:lnTo>
                    <a:lnTo>
                      <a:pt x="407" y="88"/>
                    </a:lnTo>
                    <a:lnTo>
                      <a:pt x="389" y="83"/>
                    </a:lnTo>
                    <a:lnTo>
                      <a:pt x="364" y="78"/>
                    </a:lnTo>
                    <a:lnTo>
                      <a:pt x="336" y="70"/>
                    </a:lnTo>
                    <a:lnTo>
                      <a:pt x="304" y="62"/>
                    </a:lnTo>
                    <a:lnTo>
                      <a:pt x="270" y="54"/>
                    </a:lnTo>
                    <a:lnTo>
                      <a:pt x="234" y="44"/>
                    </a:lnTo>
                    <a:lnTo>
                      <a:pt x="200" y="36"/>
                    </a:lnTo>
                    <a:lnTo>
                      <a:pt x="166" y="28"/>
                    </a:lnTo>
                    <a:lnTo>
                      <a:pt x="134" y="20"/>
                    </a:lnTo>
                    <a:lnTo>
                      <a:pt x="106" y="13"/>
                    </a:lnTo>
                    <a:lnTo>
                      <a:pt x="82" y="7"/>
                    </a:lnTo>
                    <a:lnTo>
                      <a:pt x="63" y="4"/>
                    </a:lnTo>
                    <a:lnTo>
                      <a:pt x="52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0A0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36" name="Freeform 379"/>
              <p:cNvSpPr>
                <a:spLocks/>
              </p:cNvSpPr>
              <p:nvPr/>
            </p:nvSpPr>
            <p:spPr bwMode="auto">
              <a:xfrm>
                <a:off x="4357" y="3176"/>
                <a:ext cx="209" cy="112"/>
              </a:xfrm>
              <a:custGeom>
                <a:avLst/>
                <a:gdLst>
                  <a:gd name="T0" fmla="*/ 1 w 418"/>
                  <a:gd name="T1" fmla="*/ 0 h 224"/>
                  <a:gd name="T2" fmla="*/ 1 w 418"/>
                  <a:gd name="T3" fmla="*/ 1 h 224"/>
                  <a:gd name="T4" fmla="*/ 1 w 418"/>
                  <a:gd name="T5" fmla="*/ 1 h 224"/>
                  <a:gd name="T6" fmla="*/ 1 w 418"/>
                  <a:gd name="T7" fmla="*/ 1 h 224"/>
                  <a:gd name="T8" fmla="*/ 0 w 418"/>
                  <a:gd name="T9" fmla="*/ 1 h 224"/>
                  <a:gd name="T10" fmla="*/ 1 w 418"/>
                  <a:gd name="T11" fmla="*/ 1 h 224"/>
                  <a:gd name="T12" fmla="*/ 1 w 418"/>
                  <a:gd name="T13" fmla="*/ 1 h 224"/>
                  <a:gd name="T14" fmla="*/ 1 w 418"/>
                  <a:gd name="T15" fmla="*/ 1 h 224"/>
                  <a:gd name="T16" fmla="*/ 1 w 418"/>
                  <a:gd name="T17" fmla="*/ 1 h 224"/>
                  <a:gd name="T18" fmla="*/ 1 w 418"/>
                  <a:gd name="T19" fmla="*/ 1 h 224"/>
                  <a:gd name="T20" fmla="*/ 1 w 418"/>
                  <a:gd name="T21" fmla="*/ 1 h 224"/>
                  <a:gd name="T22" fmla="*/ 1 w 418"/>
                  <a:gd name="T23" fmla="*/ 1 h 224"/>
                  <a:gd name="T24" fmla="*/ 1 w 418"/>
                  <a:gd name="T25" fmla="*/ 1 h 224"/>
                  <a:gd name="T26" fmla="*/ 1 w 418"/>
                  <a:gd name="T27" fmla="*/ 1 h 224"/>
                  <a:gd name="T28" fmla="*/ 1 w 418"/>
                  <a:gd name="T29" fmla="*/ 1 h 224"/>
                  <a:gd name="T30" fmla="*/ 1 w 418"/>
                  <a:gd name="T31" fmla="*/ 1 h 224"/>
                  <a:gd name="T32" fmla="*/ 1 w 418"/>
                  <a:gd name="T33" fmla="*/ 1 h 224"/>
                  <a:gd name="T34" fmla="*/ 1 w 418"/>
                  <a:gd name="T35" fmla="*/ 1 h 224"/>
                  <a:gd name="T36" fmla="*/ 1 w 418"/>
                  <a:gd name="T37" fmla="*/ 1 h 224"/>
                  <a:gd name="T38" fmla="*/ 1 w 418"/>
                  <a:gd name="T39" fmla="*/ 1 h 224"/>
                  <a:gd name="T40" fmla="*/ 1 w 418"/>
                  <a:gd name="T41" fmla="*/ 1 h 224"/>
                  <a:gd name="T42" fmla="*/ 1 w 418"/>
                  <a:gd name="T43" fmla="*/ 1 h 224"/>
                  <a:gd name="T44" fmla="*/ 1 w 418"/>
                  <a:gd name="T45" fmla="*/ 1 h 224"/>
                  <a:gd name="T46" fmla="*/ 1 w 418"/>
                  <a:gd name="T47" fmla="*/ 1 h 224"/>
                  <a:gd name="T48" fmla="*/ 1 w 418"/>
                  <a:gd name="T49" fmla="*/ 1 h 224"/>
                  <a:gd name="T50" fmla="*/ 1 w 418"/>
                  <a:gd name="T51" fmla="*/ 1 h 224"/>
                  <a:gd name="T52" fmla="*/ 1 w 418"/>
                  <a:gd name="T53" fmla="*/ 1 h 224"/>
                  <a:gd name="T54" fmla="*/ 1 w 418"/>
                  <a:gd name="T55" fmla="*/ 1 h 224"/>
                  <a:gd name="T56" fmla="*/ 1 w 418"/>
                  <a:gd name="T57" fmla="*/ 1 h 224"/>
                  <a:gd name="T58" fmla="*/ 1 w 418"/>
                  <a:gd name="T59" fmla="*/ 1 h 224"/>
                  <a:gd name="T60" fmla="*/ 1 w 418"/>
                  <a:gd name="T61" fmla="*/ 1 h 224"/>
                  <a:gd name="T62" fmla="*/ 1 w 418"/>
                  <a:gd name="T63" fmla="*/ 1 h 224"/>
                  <a:gd name="T64" fmla="*/ 1 w 418"/>
                  <a:gd name="T65" fmla="*/ 1 h 224"/>
                  <a:gd name="T66" fmla="*/ 1 w 418"/>
                  <a:gd name="T67" fmla="*/ 1 h 224"/>
                  <a:gd name="T68" fmla="*/ 1 w 418"/>
                  <a:gd name="T69" fmla="*/ 1 h 224"/>
                  <a:gd name="T70" fmla="*/ 1 w 418"/>
                  <a:gd name="T71" fmla="*/ 1 h 224"/>
                  <a:gd name="T72" fmla="*/ 1 w 418"/>
                  <a:gd name="T73" fmla="*/ 1 h 224"/>
                  <a:gd name="T74" fmla="*/ 1 w 418"/>
                  <a:gd name="T75" fmla="*/ 1 h 224"/>
                  <a:gd name="T76" fmla="*/ 1 w 418"/>
                  <a:gd name="T77" fmla="*/ 1 h 224"/>
                  <a:gd name="T78" fmla="*/ 1 w 418"/>
                  <a:gd name="T79" fmla="*/ 0 h 224"/>
                  <a:gd name="T80" fmla="*/ 1 w 418"/>
                  <a:gd name="T81" fmla="*/ 0 h 22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18"/>
                  <a:gd name="T124" fmla="*/ 0 h 224"/>
                  <a:gd name="T125" fmla="*/ 418 w 418"/>
                  <a:gd name="T126" fmla="*/ 224 h 22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18" h="224">
                    <a:moveTo>
                      <a:pt x="43" y="0"/>
                    </a:moveTo>
                    <a:lnTo>
                      <a:pt x="28" y="26"/>
                    </a:lnTo>
                    <a:lnTo>
                      <a:pt x="18" y="51"/>
                    </a:lnTo>
                    <a:lnTo>
                      <a:pt x="9" y="77"/>
                    </a:lnTo>
                    <a:lnTo>
                      <a:pt x="0" y="112"/>
                    </a:lnTo>
                    <a:lnTo>
                      <a:pt x="27" y="119"/>
                    </a:lnTo>
                    <a:lnTo>
                      <a:pt x="52" y="127"/>
                    </a:lnTo>
                    <a:lnTo>
                      <a:pt x="79" y="134"/>
                    </a:lnTo>
                    <a:lnTo>
                      <a:pt x="104" y="140"/>
                    </a:lnTo>
                    <a:lnTo>
                      <a:pt x="131" y="148"/>
                    </a:lnTo>
                    <a:lnTo>
                      <a:pt x="158" y="155"/>
                    </a:lnTo>
                    <a:lnTo>
                      <a:pt x="183" y="161"/>
                    </a:lnTo>
                    <a:lnTo>
                      <a:pt x="210" y="168"/>
                    </a:lnTo>
                    <a:lnTo>
                      <a:pt x="235" y="176"/>
                    </a:lnTo>
                    <a:lnTo>
                      <a:pt x="262" y="182"/>
                    </a:lnTo>
                    <a:lnTo>
                      <a:pt x="289" y="189"/>
                    </a:lnTo>
                    <a:lnTo>
                      <a:pt x="314" y="197"/>
                    </a:lnTo>
                    <a:lnTo>
                      <a:pt x="341" y="203"/>
                    </a:lnTo>
                    <a:lnTo>
                      <a:pt x="366" y="210"/>
                    </a:lnTo>
                    <a:lnTo>
                      <a:pt x="393" y="218"/>
                    </a:lnTo>
                    <a:lnTo>
                      <a:pt x="418" y="224"/>
                    </a:lnTo>
                    <a:lnTo>
                      <a:pt x="418" y="190"/>
                    </a:lnTo>
                    <a:lnTo>
                      <a:pt x="418" y="158"/>
                    </a:lnTo>
                    <a:lnTo>
                      <a:pt x="418" y="125"/>
                    </a:lnTo>
                    <a:lnTo>
                      <a:pt x="418" y="93"/>
                    </a:lnTo>
                    <a:lnTo>
                      <a:pt x="414" y="91"/>
                    </a:lnTo>
                    <a:lnTo>
                      <a:pt x="402" y="88"/>
                    </a:lnTo>
                    <a:lnTo>
                      <a:pt x="384" y="83"/>
                    </a:lnTo>
                    <a:lnTo>
                      <a:pt x="359" y="78"/>
                    </a:lnTo>
                    <a:lnTo>
                      <a:pt x="331" y="70"/>
                    </a:lnTo>
                    <a:lnTo>
                      <a:pt x="299" y="62"/>
                    </a:lnTo>
                    <a:lnTo>
                      <a:pt x="265" y="54"/>
                    </a:lnTo>
                    <a:lnTo>
                      <a:pt x="229" y="44"/>
                    </a:lnTo>
                    <a:lnTo>
                      <a:pt x="195" y="36"/>
                    </a:lnTo>
                    <a:lnTo>
                      <a:pt x="161" y="28"/>
                    </a:lnTo>
                    <a:lnTo>
                      <a:pt x="129" y="20"/>
                    </a:lnTo>
                    <a:lnTo>
                      <a:pt x="101" y="13"/>
                    </a:lnTo>
                    <a:lnTo>
                      <a:pt x="77" y="7"/>
                    </a:lnTo>
                    <a:lnTo>
                      <a:pt x="58" y="4"/>
                    </a:lnTo>
                    <a:lnTo>
                      <a:pt x="47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E8AA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37" name="Freeform 380"/>
              <p:cNvSpPr>
                <a:spLocks/>
              </p:cNvSpPr>
              <p:nvPr/>
            </p:nvSpPr>
            <p:spPr bwMode="auto">
              <a:xfrm>
                <a:off x="4360" y="3176"/>
                <a:ext cx="206" cy="101"/>
              </a:xfrm>
              <a:custGeom>
                <a:avLst/>
                <a:gdLst>
                  <a:gd name="T0" fmla="*/ 1 w 412"/>
                  <a:gd name="T1" fmla="*/ 0 h 203"/>
                  <a:gd name="T2" fmla="*/ 1 w 412"/>
                  <a:gd name="T3" fmla="*/ 0 h 203"/>
                  <a:gd name="T4" fmla="*/ 1 w 412"/>
                  <a:gd name="T5" fmla="*/ 0 h 203"/>
                  <a:gd name="T6" fmla="*/ 1 w 412"/>
                  <a:gd name="T7" fmla="*/ 0 h 203"/>
                  <a:gd name="T8" fmla="*/ 0 w 412"/>
                  <a:gd name="T9" fmla="*/ 0 h 203"/>
                  <a:gd name="T10" fmla="*/ 1 w 412"/>
                  <a:gd name="T11" fmla="*/ 0 h 203"/>
                  <a:gd name="T12" fmla="*/ 1 w 412"/>
                  <a:gd name="T13" fmla="*/ 0 h 203"/>
                  <a:gd name="T14" fmla="*/ 1 w 412"/>
                  <a:gd name="T15" fmla="*/ 0 h 203"/>
                  <a:gd name="T16" fmla="*/ 1 w 412"/>
                  <a:gd name="T17" fmla="*/ 0 h 203"/>
                  <a:gd name="T18" fmla="*/ 1 w 412"/>
                  <a:gd name="T19" fmla="*/ 0 h 203"/>
                  <a:gd name="T20" fmla="*/ 1 w 412"/>
                  <a:gd name="T21" fmla="*/ 0 h 203"/>
                  <a:gd name="T22" fmla="*/ 1 w 412"/>
                  <a:gd name="T23" fmla="*/ 0 h 203"/>
                  <a:gd name="T24" fmla="*/ 1 w 412"/>
                  <a:gd name="T25" fmla="*/ 0 h 203"/>
                  <a:gd name="T26" fmla="*/ 1 w 412"/>
                  <a:gd name="T27" fmla="*/ 0 h 203"/>
                  <a:gd name="T28" fmla="*/ 1 w 412"/>
                  <a:gd name="T29" fmla="*/ 0 h 203"/>
                  <a:gd name="T30" fmla="*/ 1 w 412"/>
                  <a:gd name="T31" fmla="*/ 0 h 203"/>
                  <a:gd name="T32" fmla="*/ 1 w 412"/>
                  <a:gd name="T33" fmla="*/ 0 h 203"/>
                  <a:gd name="T34" fmla="*/ 1 w 412"/>
                  <a:gd name="T35" fmla="*/ 0 h 203"/>
                  <a:gd name="T36" fmla="*/ 1 w 412"/>
                  <a:gd name="T37" fmla="*/ 0 h 203"/>
                  <a:gd name="T38" fmla="*/ 1 w 412"/>
                  <a:gd name="T39" fmla="*/ 0 h 203"/>
                  <a:gd name="T40" fmla="*/ 1 w 412"/>
                  <a:gd name="T41" fmla="*/ 0 h 203"/>
                  <a:gd name="T42" fmla="*/ 1 w 412"/>
                  <a:gd name="T43" fmla="*/ 0 h 203"/>
                  <a:gd name="T44" fmla="*/ 1 w 412"/>
                  <a:gd name="T45" fmla="*/ 0 h 203"/>
                  <a:gd name="T46" fmla="*/ 1 w 412"/>
                  <a:gd name="T47" fmla="*/ 0 h 203"/>
                  <a:gd name="T48" fmla="*/ 1 w 412"/>
                  <a:gd name="T49" fmla="*/ 0 h 203"/>
                  <a:gd name="T50" fmla="*/ 1 w 412"/>
                  <a:gd name="T51" fmla="*/ 0 h 203"/>
                  <a:gd name="T52" fmla="*/ 1 w 412"/>
                  <a:gd name="T53" fmla="*/ 0 h 203"/>
                  <a:gd name="T54" fmla="*/ 1 w 412"/>
                  <a:gd name="T55" fmla="*/ 0 h 203"/>
                  <a:gd name="T56" fmla="*/ 1 w 412"/>
                  <a:gd name="T57" fmla="*/ 0 h 203"/>
                  <a:gd name="T58" fmla="*/ 1 w 412"/>
                  <a:gd name="T59" fmla="*/ 0 h 203"/>
                  <a:gd name="T60" fmla="*/ 1 w 412"/>
                  <a:gd name="T61" fmla="*/ 0 h 203"/>
                  <a:gd name="T62" fmla="*/ 1 w 412"/>
                  <a:gd name="T63" fmla="*/ 0 h 203"/>
                  <a:gd name="T64" fmla="*/ 1 w 412"/>
                  <a:gd name="T65" fmla="*/ 0 h 203"/>
                  <a:gd name="T66" fmla="*/ 1 w 412"/>
                  <a:gd name="T67" fmla="*/ 0 h 203"/>
                  <a:gd name="T68" fmla="*/ 1 w 412"/>
                  <a:gd name="T69" fmla="*/ 0 h 203"/>
                  <a:gd name="T70" fmla="*/ 1 w 412"/>
                  <a:gd name="T71" fmla="*/ 0 h 203"/>
                  <a:gd name="T72" fmla="*/ 1 w 412"/>
                  <a:gd name="T73" fmla="*/ 0 h 203"/>
                  <a:gd name="T74" fmla="*/ 1 w 412"/>
                  <a:gd name="T75" fmla="*/ 0 h 203"/>
                  <a:gd name="T76" fmla="*/ 1 w 412"/>
                  <a:gd name="T77" fmla="*/ 0 h 203"/>
                  <a:gd name="T78" fmla="*/ 1 w 412"/>
                  <a:gd name="T79" fmla="*/ 0 h 203"/>
                  <a:gd name="T80" fmla="*/ 1 w 412"/>
                  <a:gd name="T81" fmla="*/ 0 h 20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12"/>
                  <a:gd name="T124" fmla="*/ 0 h 203"/>
                  <a:gd name="T125" fmla="*/ 412 w 412"/>
                  <a:gd name="T126" fmla="*/ 203 h 20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12" h="203">
                    <a:moveTo>
                      <a:pt x="37" y="0"/>
                    </a:moveTo>
                    <a:lnTo>
                      <a:pt x="25" y="22"/>
                    </a:lnTo>
                    <a:lnTo>
                      <a:pt x="16" y="41"/>
                    </a:lnTo>
                    <a:lnTo>
                      <a:pt x="9" y="64"/>
                    </a:lnTo>
                    <a:lnTo>
                      <a:pt x="0" y="95"/>
                    </a:lnTo>
                    <a:lnTo>
                      <a:pt x="25" y="101"/>
                    </a:lnTo>
                    <a:lnTo>
                      <a:pt x="52" y="108"/>
                    </a:lnTo>
                    <a:lnTo>
                      <a:pt x="77" y="114"/>
                    </a:lnTo>
                    <a:lnTo>
                      <a:pt x="102" y="122"/>
                    </a:lnTo>
                    <a:lnTo>
                      <a:pt x="128" y="129"/>
                    </a:lnTo>
                    <a:lnTo>
                      <a:pt x="155" y="135"/>
                    </a:lnTo>
                    <a:lnTo>
                      <a:pt x="180" y="142"/>
                    </a:lnTo>
                    <a:lnTo>
                      <a:pt x="207" y="148"/>
                    </a:lnTo>
                    <a:lnTo>
                      <a:pt x="232" y="155"/>
                    </a:lnTo>
                    <a:lnTo>
                      <a:pt x="257" y="161"/>
                    </a:lnTo>
                    <a:lnTo>
                      <a:pt x="284" y="169"/>
                    </a:lnTo>
                    <a:lnTo>
                      <a:pt x="310" y="176"/>
                    </a:lnTo>
                    <a:lnTo>
                      <a:pt x="335" y="182"/>
                    </a:lnTo>
                    <a:lnTo>
                      <a:pt x="360" y="189"/>
                    </a:lnTo>
                    <a:lnTo>
                      <a:pt x="387" y="197"/>
                    </a:lnTo>
                    <a:lnTo>
                      <a:pt x="412" y="203"/>
                    </a:lnTo>
                    <a:lnTo>
                      <a:pt x="412" y="174"/>
                    </a:lnTo>
                    <a:lnTo>
                      <a:pt x="412" y="147"/>
                    </a:lnTo>
                    <a:lnTo>
                      <a:pt x="412" y="121"/>
                    </a:lnTo>
                    <a:lnTo>
                      <a:pt x="412" y="93"/>
                    </a:lnTo>
                    <a:lnTo>
                      <a:pt x="408" y="91"/>
                    </a:lnTo>
                    <a:lnTo>
                      <a:pt x="396" y="88"/>
                    </a:lnTo>
                    <a:lnTo>
                      <a:pt x="378" y="83"/>
                    </a:lnTo>
                    <a:lnTo>
                      <a:pt x="353" y="78"/>
                    </a:lnTo>
                    <a:lnTo>
                      <a:pt x="325" y="70"/>
                    </a:lnTo>
                    <a:lnTo>
                      <a:pt x="293" y="62"/>
                    </a:lnTo>
                    <a:lnTo>
                      <a:pt x="259" y="54"/>
                    </a:lnTo>
                    <a:lnTo>
                      <a:pt x="223" y="44"/>
                    </a:lnTo>
                    <a:lnTo>
                      <a:pt x="189" y="36"/>
                    </a:lnTo>
                    <a:lnTo>
                      <a:pt x="155" y="28"/>
                    </a:lnTo>
                    <a:lnTo>
                      <a:pt x="123" y="20"/>
                    </a:lnTo>
                    <a:lnTo>
                      <a:pt x="95" y="13"/>
                    </a:lnTo>
                    <a:lnTo>
                      <a:pt x="71" y="7"/>
                    </a:lnTo>
                    <a:lnTo>
                      <a:pt x="52" y="4"/>
                    </a:lnTo>
                    <a:lnTo>
                      <a:pt x="41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38" name="Freeform 381"/>
              <p:cNvSpPr>
                <a:spLocks/>
              </p:cNvSpPr>
              <p:nvPr/>
            </p:nvSpPr>
            <p:spPr bwMode="auto">
              <a:xfrm>
                <a:off x="4362" y="3176"/>
                <a:ext cx="204" cy="91"/>
              </a:xfrm>
              <a:custGeom>
                <a:avLst/>
                <a:gdLst>
                  <a:gd name="T0" fmla="*/ 1 w 408"/>
                  <a:gd name="T1" fmla="*/ 0 h 182"/>
                  <a:gd name="T2" fmla="*/ 1 w 408"/>
                  <a:gd name="T3" fmla="*/ 1 h 182"/>
                  <a:gd name="T4" fmla="*/ 1 w 408"/>
                  <a:gd name="T5" fmla="*/ 1 h 182"/>
                  <a:gd name="T6" fmla="*/ 1 w 408"/>
                  <a:gd name="T7" fmla="*/ 1 h 182"/>
                  <a:gd name="T8" fmla="*/ 0 w 408"/>
                  <a:gd name="T9" fmla="*/ 1 h 182"/>
                  <a:gd name="T10" fmla="*/ 1 w 408"/>
                  <a:gd name="T11" fmla="*/ 1 h 182"/>
                  <a:gd name="T12" fmla="*/ 1 w 408"/>
                  <a:gd name="T13" fmla="*/ 1 h 182"/>
                  <a:gd name="T14" fmla="*/ 1 w 408"/>
                  <a:gd name="T15" fmla="*/ 1 h 182"/>
                  <a:gd name="T16" fmla="*/ 1 w 408"/>
                  <a:gd name="T17" fmla="*/ 1 h 182"/>
                  <a:gd name="T18" fmla="*/ 1 w 408"/>
                  <a:gd name="T19" fmla="*/ 1 h 182"/>
                  <a:gd name="T20" fmla="*/ 1 w 408"/>
                  <a:gd name="T21" fmla="*/ 1 h 182"/>
                  <a:gd name="T22" fmla="*/ 1 w 408"/>
                  <a:gd name="T23" fmla="*/ 1 h 182"/>
                  <a:gd name="T24" fmla="*/ 1 w 408"/>
                  <a:gd name="T25" fmla="*/ 1 h 182"/>
                  <a:gd name="T26" fmla="*/ 1 w 408"/>
                  <a:gd name="T27" fmla="*/ 1 h 182"/>
                  <a:gd name="T28" fmla="*/ 1 w 408"/>
                  <a:gd name="T29" fmla="*/ 1 h 182"/>
                  <a:gd name="T30" fmla="*/ 1 w 408"/>
                  <a:gd name="T31" fmla="*/ 1 h 182"/>
                  <a:gd name="T32" fmla="*/ 1 w 408"/>
                  <a:gd name="T33" fmla="*/ 1 h 182"/>
                  <a:gd name="T34" fmla="*/ 1 w 408"/>
                  <a:gd name="T35" fmla="*/ 1 h 182"/>
                  <a:gd name="T36" fmla="*/ 1 w 408"/>
                  <a:gd name="T37" fmla="*/ 1 h 182"/>
                  <a:gd name="T38" fmla="*/ 1 w 408"/>
                  <a:gd name="T39" fmla="*/ 1 h 182"/>
                  <a:gd name="T40" fmla="*/ 1 w 408"/>
                  <a:gd name="T41" fmla="*/ 1 h 182"/>
                  <a:gd name="T42" fmla="*/ 1 w 408"/>
                  <a:gd name="T43" fmla="*/ 1 h 182"/>
                  <a:gd name="T44" fmla="*/ 1 w 408"/>
                  <a:gd name="T45" fmla="*/ 1 h 182"/>
                  <a:gd name="T46" fmla="*/ 1 w 408"/>
                  <a:gd name="T47" fmla="*/ 1 h 182"/>
                  <a:gd name="T48" fmla="*/ 1 w 408"/>
                  <a:gd name="T49" fmla="*/ 1 h 182"/>
                  <a:gd name="T50" fmla="*/ 1 w 408"/>
                  <a:gd name="T51" fmla="*/ 1 h 182"/>
                  <a:gd name="T52" fmla="*/ 1 w 408"/>
                  <a:gd name="T53" fmla="*/ 1 h 182"/>
                  <a:gd name="T54" fmla="*/ 1 w 408"/>
                  <a:gd name="T55" fmla="*/ 1 h 182"/>
                  <a:gd name="T56" fmla="*/ 1 w 408"/>
                  <a:gd name="T57" fmla="*/ 1 h 182"/>
                  <a:gd name="T58" fmla="*/ 1 w 408"/>
                  <a:gd name="T59" fmla="*/ 1 h 182"/>
                  <a:gd name="T60" fmla="*/ 1 w 408"/>
                  <a:gd name="T61" fmla="*/ 1 h 182"/>
                  <a:gd name="T62" fmla="*/ 1 w 408"/>
                  <a:gd name="T63" fmla="*/ 1 h 182"/>
                  <a:gd name="T64" fmla="*/ 1 w 408"/>
                  <a:gd name="T65" fmla="*/ 1 h 182"/>
                  <a:gd name="T66" fmla="*/ 1 w 408"/>
                  <a:gd name="T67" fmla="*/ 1 h 182"/>
                  <a:gd name="T68" fmla="*/ 1 w 408"/>
                  <a:gd name="T69" fmla="*/ 1 h 182"/>
                  <a:gd name="T70" fmla="*/ 1 w 408"/>
                  <a:gd name="T71" fmla="*/ 1 h 182"/>
                  <a:gd name="T72" fmla="*/ 1 w 408"/>
                  <a:gd name="T73" fmla="*/ 1 h 182"/>
                  <a:gd name="T74" fmla="*/ 1 w 408"/>
                  <a:gd name="T75" fmla="*/ 1 h 182"/>
                  <a:gd name="T76" fmla="*/ 1 w 408"/>
                  <a:gd name="T77" fmla="*/ 1 h 182"/>
                  <a:gd name="T78" fmla="*/ 1 w 408"/>
                  <a:gd name="T79" fmla="*/ 0 h 182"/>
                  <a:gd name="T80" fmla="*/ 1 w 408"/>
                  <a:gd name="T81" fmla="*/ 0 h 18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08"/>
                  <a:gd name="T124" fmla="*/ 0 h 182"/>
                  <a:gd name="T125" fmla="*/ 408 w 408"/>
                  <a:gd name="T126" fmla="*/ 182 h 18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08" h="182">
                    <a:moveTo>
                      <a:pt x="33" y="0"/>
                    </a:moveTo>
                    <a:lnTo>
                      <a:pt x="22" y="17"/>
                    </a:lnTo>
                    <a:lnTo>
                      <a:pt x="17" y="33"/>
                    </a:lnTo>
                    <a:lnTo>
                      <a:pt x="9" y="51"/>
                    </a:lnTo>
                    <a:lnTo>
                      <a:pt x="0" y="77"/>
                    </a:lnTo>
                    <a:lnTo>
                      <a:pt x="25" y="83"/>
                    </a:lnTo>
                    <a:lnTo>
                      <a:pt x="51" y="90"/>
                    </a:lnTo>
                    <a:lnTo>
                      <a:pt x="78" y="96"/>
                    </a:lnTo>
                    <a:lnTo>
                      <a:pt x="103" y="103"/>
                    </a:lnTo>
                    <a:lnTo>
                      <a:pt x="128" y="109"/>
                    </a:lnTo>
                    <a:lnTo>
                      <a:pt x="154" y="116"/>
                    </a:lnTo>
                    <a:lnTo>
                      <a:pt x="179" y="122"/>
                    </a:lnTo>
                    <a:lnTo>
                      <a:pt x="204" y="129"/>
                    </a:lnTo>
                    <a:lnTo>
                      <a:pt x="230" y="135"/>
                    </a:lnTo>
                    <a:lnTo>
                      <a:pt x="256" y="142"/>
                    </a:lnTo>
                    <a:lnTo>
                      <a:pt x="282" y="148"/>
                    </a:lnTo>
                    <a:lnTo>
                      <a:pt x="307" y="156"/>
                    </a:lnTo>
                    <a:lnTo>
                      <a:pt x="332" y="163"/>
                    </a:lnTo>
                    <a:lnTo>
                      <a:pt x="358" y="169"/>
                    </a:lnTo>
                    <a:lnTo>
                      <a:pt x="383" y="176"/>
                    </a:lnTo>
                    <a:lnTo>
                      <a:pt x="408" y="182"/>
                    </a:lnTo>
                    <a:lnTo>
                      <a:pt x="408" y="158"/>
                    </a:lnTo>
                    <a:lnTo>
                      <a:pt x="408" y="137"/>
                    </a:lnTo>
                    <a:lnTo>
                      <a:pt x="408" y="116"/>
                    </a:lnTo>
                    <a:lnTo>
                      <a:pt x="408" y="93"/>
                    </a:lnTo>
                    <a:lnTo>
                      <a:pt x="404" y="91"/>
                    </a:lnTo>
                    <a:lnTo>
                      <a:pt x="392" y="88"/>
                    </a:lnTo>
                    <a:lnTo>
                      <a:pt x="374" y="83"/>
                    </a:lnTo>
                    <a:lnTo>
                      <a:pt x="349" y="78"/>
                    </a:lnTo>
                    <a:lnTo>
                      <a:pt x="321" y="70"/>
                    </a:lnTo>
                    <a:lnTo>
                      <a:pt x="289" y="62"/>
                    </a:lnTo>
                    <a:lnTo>
                      <a:pt x="255" y="54"/>
                    </a:lnTo>
                    <a:lnTo>
                      <a:pt x="219" y="44"/>
                    </a:lnTo>
                    <a:lnTo>
                      <a:pt x="185" y="36"/>
                    </a:lnTo>
                    <a:lnTo>
                      <a:pt x="151" y="28"/>
                    </a:lnTo>
                    <a:lnTo>
                      <a:pt x="119" y="20"/>
                    </a:lnTo>
                    <a:lnTo>
                      <a:pt x="91" y="13"/>
                    </a:lnTo>
                    <a:lnTo>
                      <a:pt x="67" y="7"/>
                    </a:lnTo>
                    <a:lnTo>
                      <a:pt x="48" y="4"/>
                    </a:lnTo>
                    <a:lnTo>
                      <a:pt x="37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2B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39" name="Freeform 382"/>
              <p:cNvSpPr>
                <a:spLocks/>
              </p:cNvSpPr>
              <p:nvPr/>
            </p:nvSpPr>
            <p:spPr bwMode="auto">
              <a:xfrm>
                <a:off x="4365" y="3176"/>
                <a:ext cx="201" cy="81"/>
              </a:xfrm>
              <a:custGeom>
                <a:avLst/>
                <a:gdLst>
                  <a:gd name="T0" fmla="*/ 1 w 402"/>
                  <a:gd name="T1" fmla="*/ 0 h 163"/>
                  <a:gd name="T2" fmla="*/ 1 w 402"/>
                  <a:gd name="T3" fmla="*/ 0 h 163"/>
                  <a:gd name="T4" fmla="*/ 1 w 402"/>
                  <a:gd name="T5" fmla="*/ 0 h 163"/>
                  <a:gd name="T6" fmla="*/ 1 w 402"/>
                  <a:gd name="T7" fmla="*/ 0 h 163"/>
                  <a:gd name="T8" fmla="*/ 0 w 402"/>
                  <a:gd name="T9" fmla="*/ 0 h 163"/>
                  <a:gd name="T10" fmla="*/ 1 w 402"/>
                  <a:gd name="T11" fmla="*/ 0 h 163"/>
                  <a:gd name="T12" fmla="*/ 1 w 402"/>
                  <a:gd name="T13" fmla="*/ 0 h 163"/>
                  <a:gd name="T14" fmla="*/ 1 w 402"/>
                  <a:gd name="T15" fmla="*/ 0 h 163"/>
                  <a:gd name="T16" fmla="*/ 1 w 402"/>
                  <a:gd name="T17" fmla="*/ 0 h 163"/>
                  <a:gd name="T18" fmla="*/ 1 w 402"/>
                  <a:gd name="T19" fmla="*/ 0 h 163"/>
                  <a:gd name="T20" fmla="*/ 1 w 402"/>
                  <a:gd name="T21" fmla="*/ 0 h 163"/>
                  <a:gd name="T22" fmla="*/ 1 w 402"/>
                  <a:gd name="T23" fmla="*/ 0 h 163"/>
                  <a:gd name="T24" fmla="*/ 1 w 402"/>
                  <a:gd name="T25" fmla="*/ 0 h 163"/>
                  <a:gd name="T26" fmla="*/ 1 w 402"/>
                  <a:gd name="T27" fmla="*/ 0 h 163"/>
                  <a:gd name="T28" fmla="*/ 1 w 402"/>
                  <a:gd name="T29" fmla="*/ 0 h 163"/>
                  <a:gd name="T30" fmla="*/ 1 w 402"/>
                  <a:gd name="T31" fmla="*/ 0 h 163"/>
                  <a:gd name="T32" fmla="*/ 1 w 402"/>
                  <a:gd name="T33" fmla="*/ 0 h 163"/>
                  <a:gd name="T34" fmla="*/ 1 w 402"/>
                  <a:gd name="T35" fmla="*/ 0 h 163"/>
                  <a:gd name="T36" fmla="*/ 1 w 402"/>
                  <a:gd name="T37" fmla="*/ 0 h 163"/>
                  <a:gd name="T38" fmla="*/ 1 w 402"/>
                  <a:gd name="T39" fmla="*/ 0 h 163"/>
                  <a:gd name="T40" fmla="*/ 1 w 402"/>
                  <a:gd name="T41" fmla="*/ 0 h 163"/>
                  <a:gd name="T42" fmla="*/ 1 w 402"/>
                  <a:gd name="T43" fmla="*/ 0 h 163"/>
                  <a:gd name="T44" fmla="*/ 1 w 402"/>
                  <a:gd name="T45" fmla="*/ 0 h 163"/>
                  <a:gd name="T46" fmla="*/ 1 w 402"/>
                  <a:gd name="T47" fmla="*/ 0 h 163"/>
                  <a:gd name="T48" fmla="*/ 1 w 402"/>
                  <a:gd name="T49" fmla="*/ 0 h 163"/>
                  <a:gd name="T50" fmla="*/ 1 w 402"/>
                  <a:gd name="T51" fmla="*/ 0 h 163"/>
                  <a:gd name="T52" fmla="*/ 1 w 402"/>
                  <a:gd name="T53" fmla="*/ 0 h 163"/>
                  <a:gd name="T54" fmla="*/ 1 w 402"/>
                  <a:gd name="T55" fmla="*/ 0 h 163"/>
                  <a:gd name="T56" fmla="*/ 1 w 402"/>
                  <a:gd name="T57" fmla="*/ 0 h 163"/>
                  <a:gd name="T58" fmla="*/ 1 w 402"/>
                  <a:gd name="T59" fmla="*/ 0 h 163"/>
                  <a:gd name="T60" fmla="*/ 1 w 402"/>
                  <a:gd name="T61" fmla="*/ 0 h 163"/>
                  <a:gd name="T62" fmla="*/ 1 w 402"/>
                  <a:gd name="T63" fmla="*/ 0 h 163"/>
                  <a:gd name="T64" fmla="*/ 1 w 402"/>
                  <a:gd name="T65" fmla="*/ 0 h 163"/>
                  <a:gd name="T66" fmla="*/ 1 w 402"/>
                  <a:gd name="T67" fmla="*/ 0 h 163"/>
                  <a:gd name="T68" fmla="*/ 1 w 402"/>
                  <a:gd name="T69" fmla="*/ 0 h 163"/>
                  <a:gd name="T70" fmla="*/ 1 w 402"/>
                  <a:gd name="T71" fmla="*/ 0 h 163"/>
                  <a:gd name="T72" fmla="*/ 1 w 402"/>
                  <a:gd name="T73" fmla="*/ 0 h 163"/>
                  <a:gd name="T74" fmla="*/ 1 w 402"/>
                  <a:gd name="T75" fmla="*/ 0 h 163"/>
                  <a:gd name="T76" fmla="*/ 1 w 402"/>
                  <a:gd name="T77" fmla="*/ 0 h 163"/>
                  <a:gd name="T78" fmla="*/ 1 w 402"/>
                  <a:gd name="T79" fmla="*/ 0 h 163"/>
                  <a:gd name="T80" fmla="*/ 1 w 402"/>
                  <a:gd name="T81" fmla="*/ 0 h 16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02"/>
                  <a:gd name="T124" fmla="*/ 0 h 163"/>
                  <a:gd name="T125" fmla="*/ 402 w 402"/>
                  <a:gd name="T126" fmla="*/ 163 h 16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02" h="163">
                    <a:moveTo>
                      <a:pt x="27" y="0"/>
                    </a:moveTo>
                    <a:lnTo>
                      <a:pt x="19" y="13"/>
                    </a:lnTo>
                    <a:lnTo>
                      <a:pt x="13" y="23"/>
                    </a:lnTo>
                    <a:lnTo>
                      <a:pt x="9" y="38"/>
                    </a:lnTo>
                    <a:lnTo>
                      <a:pt x="0" y="59"/>
                    </a:lnTo>
                    <a:lnTo>
                      <a:pt x="25" y="65"/>
                    </a:lnTo>
                    <a:lnTo>
                      <a:pt x="51" y="72"/>
                    </a:lnTo>
                    <a:lnTo>
                      <a:pt x="76" y="78"/>
                    </a:lnTo>
                    <a:lnTo>
                      <a:pt x="101" y="85"/>
                    </a:lnTo>
                    <a:lnTo>
                      <a:pt x="125" y="91"/>
                    </a:lnTo>
                    <a:lnTo>
                      <a:pt x="151" y="98"/>
                    </a:lnTo>
                    <a:lnTo>
                      <a:pt x="176" y="104"/>
                    </a:lnTo>
                    <a:lnTo>
                      <a:pt x="201" y="111"/>
                    </a:lnTo>
                    <a:lnTo>
                      <a:pt x="227" y="117"/>
                    </a:lnTo>
                    <a:lnTo>
                      <a:pt x="252" y="124"/>
                    </a:lnTo>
                    <a:lnTo>
                      <a:pt x="277" y="130"/>
                    </a:lnTo>
                    <a:lnTo>
                      <a:pt x="303" y="137"/>
                    </a:lnTo>
                    <a:lnTo>
                      <a:pt x="326" y="143"/>
                    </a:lnTo>
                    <a:lnTo>
                      <a:pt x="352" y="150"/>
                    </a:lnTo>
                    <a:lnTo>
                      <a:pt x="377" y="156"/>
                    </a:lnTo>
                    <a:lnTo>
                      <a:pt x="402" y="163"/>
                    </a:lnTo>
                    <a:lnTo>
                      <a:pt x="402" y="143"/>
                    </a:lnTo>
                    <a:lnTo>
                      <a:pt x="402" y="125"/>
                    </a:lnTo>
                    <a:lnTo>
                      <a:pt x="402" y="111"/>
                    </a:lnTo>
                    <a:lnTo>
                      <a:pt x="402" y="93"/>
                    </a:lnTo>
                    <a:lnTo>
                      <a:pt x="398" y="91"/>
                    </a:lnTo>
                    <a:lnTo>
                      <a:pt x="386" y="88"/>
                    </a:lnTo>
                    <a:lnTo>
                      <a:pt x="368" y="83"/>
                    </a:lnTo>
                    <a:lnTo>
                      <a:pt x="343" y="78"/>
                    </a:lnTo>
                    <a:lnTo>
                      <a:pt x="315" y="70"/>
                    </a:lnTo>
                    <a:lnTo>
                      <a:pt x="283" y="62"/>
                    </a:lnTo>
                    <a:lnTo>
                      <a:pt x="249" y="54"/>
                    </a:lnTo>
                    <a:lnTo>
                      <a:pt x="213" y="44"/>
                    </a:lnTo>
                    <a:lnTo>
                      <a:pt x="179" y="36"/>
                    </a:lnTo>
                    <a:lnTo>
                      <a:pt x="145" y="28"/>
                    </a:lnTo>
                    <a:lnTo>
                      <a:pt x="113" y="20"/>
                    </a:lnTo>
                    <a:lnTo>
                      <a:pt x="85" y="13"/>
                    </a:lnTo>
                    <a:lnTo>
                      <a:pt x="61" y="7"/>
                    </a:lnTo>
                    <a:lnTo>
                      <a:pt x="42" y="4"/>
                    </a:lnTo>
                    <a:lnTo>
                      <a:pt x="31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9C1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40" name="Freeform 383"/>
              <p:cNvSpPr>
                <a:spLocks/>
              </p:cNvSpPr>
              <p:nvPr/>
            </p:nvSpPr>
            <p:spPr bwMode="auto">
              <a:xfrm>
                <a:off x="4367" y="3176"/>
                <a:ext cx="199" cy="70"/>
              </a:xfrm>
              <a:custGeom>
                <a:avLst/>
                <a:gdLst>
                  <a:gd name="T0" fmla="*/ 1 w 397"/>
                  <a:gd name="T1" fmla="*/ 0 h 142"/>
                  <a:gd name="T2" fmla="*/ 1 w 397"/>
                  <a:gd name="T3" fmla="*/ 0 h 142"/>
                  <a:gd name="T4" fmla="*/ 1 w 397"/>
                  <a:gd name="T5" fmla="*/ 0 h 142"/>
                  <a:gd name="T6" fmla="*/ 1 w 397"/>
                  <a:gd name="T7" fmla="*/ 0 h 142"/>
                  <a:gd name="T8" fmla="*/ 0 w 397"/>
                  <a:gd name="T9" fmla="*/ 0 h 142"/>
                  <a:gd name="T10" fmla="*/ 1 w 397"/>
                  <a:gd name="T11" fmla="*/ 0 h 142"/>
                  <a:gd name="T12" fmla="*/ 1 w 397"/>
                  <a:gd name="T13" fmla="*/ 0 h 142"/>
                  <a:gd name="T14" fmla="*/ 1 w 397"/>
                  <a:gd name="T15" fmla="*/ 0 h 142"/>
                  <a:gd name="T16" fmla="*/ 1 w 397"/>
                  <a:gd name="T17" fmla="*/ 0 h 142"/>
                  <a:gd name="T18" fmla="*/ 1 w 397"/>
                  <a:gd name="T19" fmla="*/ 0 h 142"/>
                  <a:gd name="T20" fmla="*/ 1 w 397"/>
                  <a:gd name="T21" fmla="*/ 0 h 142"/>
                  <a:gd name="T22" fmla="*/ 1 w 397"/>
                  <a:gd name="T23" fmla="*/ 0 h 142"/>
                  <a:gd name="T24" fmla="*/ 1 w 397"/>
                  <a:gd name="T25" fmla="*/ 0 h 142"/>
                  <a:gd name="T26" fmla="*/ 1 w 397"/>
                  <a:gd name="T27" fmla="*/ 0 h 142"/>
                  <a:gd name="T28" fmla="*/ 1 w 397"/>
                  <a:gd name="T29" fmla="*/ 0 h 142"/>
                  <a:gd name="T30" fmla="*/ 1 w 397"/>
                  <a:gd name="T31" fmla="*/ 0 h 142"/>
                  <a:gd name="T32" fmla="*/ 1 w 397"/>
                  <a:gd name="T33" fmla="*/ 0 h 142"/>
                  <a:gd name="T34" fmla="*/ 1 w 397"/>
                  <a:gd name="T35" fmla="*/ 0 h 142"/>
                  <a:gd name="T36" fmla="*/ 1 w 397"/>
                  <a:gd name="T37" fmla="*/ 0 h 142"/>
                  <a:gd name="T38" fmla="*/ 1 w 397"/>
                  <a:gd name="T39" fmla="*/ 0 h 142"/>
                  <a:gd name="T40" fmla="*/ 1 w 397"/>
                  <a:gd name="T41" fmla="*/ 0 h 142"/>
                  <a:gd name="T42" fmla="*/ 1 w 397"/>
                  <a:gd name="T43" fmla="*/ 0 h 142"/>
                  <a:gd name="T44" fmla="*/ 1 w 397"/>
                  <a:gd name="T45" fmla="*/ 0 h 142"/>
                  <a:gd name="T46" fmla="*/ 1 w 397"/>
                  <a:gd name="T47" fmla="*/ 0 h 142"/>
                  <a:gd name="T48" fmla="*/ 1 w 397"/>
                  <a:gd name="T49" fmla="*/ 0 h 142"/>
                  <a:gd name="T50" fmla="*/ 1 w 397"/>
                  <a:gd name="T51" fmla="*/ 0 h 14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97"/>
                  <a:gd name="T79" fmla="*/ 0 h 142"/>
                  <a:gd name="T80" fmla="*/ 397 w 397"/>
                  <a:gd name="T81" fmla="*/ 142 h 14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97" h="142">
                    <a:moveTo>
                      <a:pt x="22" y="0"/>
                    </a:moveTo>
                    <a:lnTo>
                      <a:pt x="17" y="9"/>
                    </a:lnTo>
                    <a:lnTo>
                      <a:pt x="13" y="15"/>
                    </a:lnTo>
                    <a:lnTo>
                      <a:pt x="8" y="25"/>
                    </a:lnTo>
                    <a:lnTo>
                      <a:pt x="0" y="41"/>
                    </a:lnTo>
                    <a:lnTo>
                      <a:pt x="397" y="142"/>
                    </a:lnTo>
                    <a:lnTo>
                      <a:pt x="397" y="127"/>
                    </a:lnTo>
                    <a:lnTo>
                      <a:pt x="397" y="116"/>
                    </a:lnTo>
                    <a:lnTo>
                      <a:pt x="397" y="104"/>
                    </a:lnTo>
                    <a:lnTo>
                      <a:pt x="397" y="93"/>
                    </a:lnTo>
                    <a:lnTo>
                      <a:pt x="393" y="91"/>
                    </a:lnTo>
                    <a:lnTo>
                      <a:pt x="381" y="88"/>
                    </a:lnTo>
                    <a:lnTo>
                      <a:pt x="363" y="83"/>
                    </a:lnTo>
                    <a:lnTo>
                      <a:pt x="338" y="78"/>
                    </a:lnTo>
                    <a:lnTo>
                      <a:pt x="310" y="70"/>
                    </a:lnTo>
                    <a:lnTo>
                      <a:pt x="278" y="62"/>
                    </a:lnTo>
                    <a:lnTo>
                      <a:pt x="244" y="54"/>
                    </a:lnTo>
                    <a:lnTo>
                      <a:pt x="208" y="44"/>
                    </a:lnTo>
                    <a:lnTo>
                      <a:pt x="174" y="36"/>
                    </a:lnTo>
                    <a:lnTo>
                      <a:pt x="140" y="28"/>
                    </a:lnTo>
                    <a:lnTo>
                      <a:pt x="108" y="20"/>
                    </a:lnTo>
                    <a:lnTo>
                      <a:pt x="80" y="13"/>
                    </a:lnTo>
                    <a:lnTo>
                      <a:pt x="56" y="7"/>
                    </a:lnTo>
                    <a:lnTo>
                      <a:pt x="37" y="4"/>
                    </a:lnTo>
                    <a:lnTo>
                      <a:pt x="2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41" name="Freeform 384"/>
              <p:cNvSpPr>
                <a:spLocks/>
              </p:cNvSpPr>
              <p:nvPr/>
            </p:nvSpPr>
            <p:spPr bwMode="auto">
              <a:xfrm>
                <a:off x="4445" y="3052"/>
                <a:ext cx="58" cy="136"/>
              </a:xfrm>
              <a:custGeom>
                <a:avLst/>
                <a:gdLst>
                  <a:gd name="T0" fmla="*/ 1 w 116"/>
                  <a:gd name="T1" fmla="*/ 0 h 271"/>
                  <a:gd name="T2" fmla="*/ 1 w 116"/>
                  <a:gd name="T3" fmla="*/ 1 h 271"/>
                  <a:gd name="T4" fmla="*/ 1 w 116"/>
                  <a:gd name="T5" fmla="*/ 1 h 271"/>
                  <a:gd name="T6" fmla="*/ 1 w 116"/>
                  <a:gd name="T7" fmla="*/ 1 h 271"/>
                  <a:gd name="T8" fmla="*/ 1 w 116"/>
                  <a:gd name="T9" fmla="*/ 1 h 271"/>
                  <a:gd name="T10" fmla="*/ 1 w 116"/>
                  <a:gd name="T11" fmla="*/ 1 h 271"/>
                  <a:gd name="T12" fmla="*/ 1 w 116"/>
                  <a:gd name="T13" fmla="*/ 1 h 271"/>
                  <a:gd name="T14" fmla="*/ 1 w 116"/>
                  <a:gd name="T15" fmla="*/ 1 h 271"/>
                  <a:gd name="T16" fmla="*/ 1 w 116"/>
                  <a:gd name="T17" fmla="*/ 1 h 271"/>
                  <a:gd name="T18" fmla="*/ 1 w 116"/>
                  <a:gd name="T19" fmla="*/ 1 h 271"/>
                  <a:gd name="T20" fmla="*/ 1 w 116"/>
                  <a:gd name="T21" fmla="*/ 1 h 271"/>
                  <a:gd name="T22" fmla="*/ 1 w 116"/>
                  <a:gd name="T23" fmla="*/ 1 h 271"/>
                  <a:gd name="T24" fmla="*/ 1 w 116"/>
                  <a:gd name="T25" fmla="*/ 1 h 271"/>
                  <a:gd name="T26" fmla="*/ 1 w 116"/>
                  <a:gd name="T27" fmla="*/ 1 h 271"/>
                  <a:gd name="T28" fmla="*/ 1 w 116"/>
                  <a:gd name="T29" fmla="*/ 1 h 271"/>
                  <a:gd name="T30" fmla="*/ 1 w 116"/>
                  <a:gd name="T31" fmla="*/ 1 h 271"/>
                  <a:gd name="T32" fmla="*/ 1 w 116"/>
                  <a:gd name="T33" fmla="*/ 1 h 271"/>
                  <a:gd name="T34" fmla="*/ 1 w 116"/>
                  <a:gd name="T35" fmla="*/ 1 h 271"/>
                  <a:gd name="T36" fmla="*/ 1 w 116"/>
                  <a:gd name="T37" fmla="*/ 1 h 271"/>
                  <a:gd name="T38" fmla="*/ 1 w 116"/>
                  <a:gd name="T39" fmla="*/ 1 h 271"/>
                  <a:gd name="T40" fmla="*/ 1 w 116"/>
                  <a:gd name="T41" fmla="*/ 1 h 271"/>
                  <a:gd name="T42" fmla="*/ 1 w 116"/>
                  <a:gd name="T43" fmla="*/ 1 h 271"/>
                  <a:gd name="T44" fmla="*/ 1 w 116"/>
                  <a:gd name="T45" fmla="*/ 1 h 271"/>
                  <a:gd name="T46" fmla="*/ 0 w 116"/>
                  <a:gd name="T47" fmla="*/ 1 h 271"/>
                  <a:gd name="T48" fmla="*/ 0 w 116"/>
                  <a:gd name="T49" fmla="*/ 1 h 271"/>
                  <a:gd name="T50" fmla="*/ 1 w 116"/>
                  <a:gd name="T51" fmla="*/ 1 h 271"/>
                  <a:gd name="T52" fmla="*/ 1 w 116"/>
                  <a:gd name="T53" fmla="*/ 1 h 271"/>
                  <a:gd name="T54" fmla="*/ 1 w 116"/>
                  <a:gd name="T55" fmla="*/ 1 h 271"/>
                  <a:gd name="T56" fmla="*/ 1 w 116"/>
                  <a:gd name="T57" fmla="*/ 1 h 271"/>
                  <a:gd name="T58" fmla="*/ 1 w 116"/>
                  <a:gd name="T59" fmla="*/ 1 h 271"/>
                  <a:gd name="T60" fmla="*/ 1 w 116"/>
                  <a:gd name="T61" fmla="*/ 1 h 271"/>
                  <a:gd name="T62" fmla="*/ 1 w 116"/>
                  <a:gd name="T63" fmla="*/ 1 h 271"/>
                  <a:gd name="T64" fmla="*/ 1 w 116"/>
                  <a:gd name="T65" fmla="*/ 0 h 27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6"/>
                  <a:gd name="T100" fmla="*/ 0 h 271"/>
                  <a:gd name="T101" fmla="*/ 116 w 116"/>
                  <a:gd name="T102" fmla="*/ 271 h 27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6" h="271">
                    <a:moveTo>
                      <a:pt x="62" y="0"/>
                    </a:moveTo>
                    <a:lnTo>
                      <a:pt x="74" y="3"/>
                    </a:lnTo>
                    <a:lnTo>
                      <a:pt x="84" y="11"/>
                    </a:lnTo>
                    <a:lnTo>
                      <a:pt x="95" y="24"/>
                    </a:lnTo>
                    <a:lnTo>
                      <a:pt x="102" y="42"/>
                    </a:lnTo>
                    <a:lnTo>
                      <a:pt x="108" y="61"/>
                    </a:lnTo>
                    <a:lnTo>
                      <a:pt x="113" y="84"/>
                    </a:lnTo>
                    <a:lnTo>
                      <a:pt x="116" y="110"/>
                    </a:lnTo>
                    <a:lnTo>
                      <a:pt x="116" y="138"/>
                    </a:lnTo>
                    <a:lnTo>
                      <a:pt x="114" y="165"/>
                    </a:lnTo>
                    <a:lnTo>
                      <a:pt x="110" y="190"/>
                    </a:lnTo>
                    <a:lnTo>
                      <a:pt x="104" y="212"/>
                    </a:lnTo>
                    <a:lnTo>
                      <a:pt x="96" y="233"/>
                    </a:lnTo>
                    <a:lnTo>
                      <a:pt x="86" y="250"/>
                    </a:lnTo>
                    <a:lnTo>
                      <a:pt x="77" y="261"/>
                    </a:lnTo>
                    <a:lnTo>
                      <a:pt x="65" y="269"/>
                    </a:lnTo>
                    <a:lnTo>
                      <a:pt x="53" y="271"/>
                    </a:lnTo>
                    <a:lnTo>
                      <a:pt x="41" y="268"/>
                    </a:lnTo>
                    <a:lnTo>
                      <a:pt x="31" y="259"/>
                    </a:lnTo>
                    <a:lnTo>
                      <a:pt x="22" y="246"/>
                    </a:lnTo>
                    <a:lnTo>
                      <a:pt x="14" y="230"/>
                    </a:lnTo>
                    <a:lnTo>
                      <a:pt x="7" y="209"/>
                    </a:lnTo>
                    <a:lnTo>
                      <a:pt x="3" y="186"/>
                    </a:lnTo>
                    <a:lnTo>
                      <a:pt x="0" y="160"/>
                    </a:lnTo>
                    <a:lnTo>
                      <a:pt x="0" y="133"/>
                    </a:lnTo>
                    <a:lnTo>
                      <a:pt x="3" y="105"/>
                    </a:lnTo>
                    <a:lnTo>
                      <a:pt x="6" y="81"/>
                    </a:lnTo>
                    <a:lnTo>
                      <a:pt x="13" y="58"/>
                    </a:lnTo>
                    <a:lnTo>
                      <a:pt x="20" y="37"/>
                    </a:lnTo>
                    <a:lnTo>
                      <a:pt x="29" y="21"/>
                    </a:lnTo>
                    <a:lnTo>
                      <a:pt x="40" y="9"/>
                    </a:lnTo>
                    <a:lnTo>
                      <a:pt x="50" y="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D18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42" name="Freeform 385"/>
              <p:cNvSpPr>
                <a:spLocks/>
              </p:cNvSpPr>
              <p:nvPr/>
            </p:nvSpPr>
            <p:spPr bwMode="auto">
              <a:xfrm>
                <a:off x="4457" y="3074"/>
                <a:ext cx="41" cy="98"/>
              </a:xfrm>
              <a:custGeom>
                <a:avLst/>
                <a:gdLst>
                  <a:gd name="T0" fmla="*/ 0 w 84"/>
                  <a:gd name="T1" fmla="*/ 0 h 195"/>
                  <a:gd name="T2" fmla="*/ 0 w 84"/>
                  <a:gd name="T3" fmla="*/ 1 h 195"/>
                  <a:gd name="T4" fmla="*/ 0 w 84"/>
                  <a:gd name="T5" fmla="*/ 1 h 195"/>
                  <a:gd name="T6" fmla="*/ 0 w 84"/>
                  <a:gd name="T7" fmla="*/ 1 h 195"/>
                  <a:gd name="T8" fmla="*/ 0 w 84"/>
                  <a:gd name="T9" fmla="*/ 1 h 195"/>
                  <a:gd name="T10" fmla="*/ 0 w 84"/>
                  <a:gd name="T11" fmla="*/ 1 h 195"/>
                  <a:gd name="T12" fmla="*/ 0 w 84"/>
                  <a:gd name="T13" fmla="*/ 1 h 195"/>
                  <a:gd name="T14" fmla="*/ 0 w 84"/>
                  <a:gd name="T15" fmla="*/ 1 h 195"/>
                  <a:gd name="T16" fmla="*/ 0 w 84"/>
                  <a:gd name="T17" fmla="*/ 1 h 195"/>
                  <a:gd name="T18" fmla="*/ 0 w 84"/>
                  <a:gd name="T19" fmla="*/ 1 h 195"/>
                  <a:gd name="T20" fmla="*/ 0 w 84"/>
                  <a:gd name="T21" fmla="*/ 1 h 195"/>
                  <a:gd name="T22" fmla="*/ 0 w 84"/>
                  <a:gd name="T23" fmla="*/ 1 h 195"/>
                  <a:gd name="T24" fmla="*/ 0 w 84"/>
                  <a:gd name="T25" fmla="*/ 1 h 195"/>
                  <a:gd name="T26" fmla="*/ 0 w 84"/>
                  <a:gd name="T27" fmla="*/ 1 h 195"/>
                  <a:gd name="T28" fmla="*/ 0 w 84"/>
                  <a:gd name="T29" fmla="*/ 1 h 195"/>
                  <a:gd name="T30" fmla="*/ 0 w 84"/>
                  <a:gd name="T31" fmla="*/ 1 h 195"/>
                  <a:gd name="T32" fmla="*/ 0 w 84"/>
                  <a:gd name="T33" fmla="*/ 1 h 195"/>
                  <a:gd name="T34" fmla="*/ 0 w 84"/>
                  <a:gd name="T35" fmla="*/ 1 h 195"/>
                  <a:gd name="T36" fmla="*/ 0 w 84"/>
                  <a:gd name="T37" fmla="*/ 1 h 195"/>
                  <a:gd name="T38" fmla="*/ 0 w 84"/>
                  <a:gd name="T39" fmla="*/ 1 h 195"/>
                  <a:gd name="T40" fmla="*/ 0 w 84"/>
                  <a:gd name="T41" fmla="*/ 1 h 195"/>
                  <a:gd name="T42" fmla="*/ 0 w 84"/>
                  <a:gd name="T43" fmla="*/ 1 h 195"/>
                  <a:gd name="T44" fmla="*/ 0 w 84"/>
                  <a:gd name="T45" fmla="*/ 1 h 195"/>
                  <a:gd name="T46" fmla="*/ 0 w 84"/>
                  <a:gd name="T47" fmla="*/ 1 h 195"/>
                  <a:gd name="T48" fmla="*/ 0 w 84"/>
                  <a:gd name="T49" fmla="*/ 0 h 1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4"/>
                  <a:gd name="T76" fmla="*/ 0 h 195"/>
                  <a:gd name="T77" fmla="*/ 84 w 84"/>
                  <a:gd name="T78" fmla="*/ 195 h 1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4" h="195">
                    <a:moveTo>
                      <a:pt x="45" y="0"/>
                    </a:moveTo>
                    <a:lnTo>
                      <a:pt x="61" y="9"/>
                    </a:lnTo>
                    <a:lnTo>
                      <a:pt x="73" y="30"/>
                    </a:lnTo>
                    <a:lnTo>
                      <a:pt x="81" y="62"/>
                    </a:lnTo>
                    <a:lnTo>
                      <a:pt x="84" y="99"/>
                    </a:lnTo>
                    <a:lnTo>
                      <a:pt x="82" y="119"/>
                    </a:lnTo>
                    <a:lnTo>
                      <a:pt x="79" y="137"/>
                    </a:lnTo>
                    <a:lnTo>
                      <a:pt x="75" y="153"/>
                    </a:lnTo>
                    <a:lnTo>
                      <a:pt x="69" y="168"/>
                    </a:lnTo>
                    <a:lnTo>
                      <a:pt x="63" y="179"/>
                    </a:lnTo>
                    <a:lnTo>
                      <a:pt x="56" y="187"/>
                    </a:lnTo>
                    <a:lnTo>
                      <a:pt x="48" y="194"/>
                    </a:lnTo>
                    <a:lnTo>
                      <a:pt x="39" y="195"/>
                    </a:lnTo>
                    <a:lnTo>
                      <a:pt x="23" y="186"/>
                    </a:lnTo>
                    <a:lnTo>
                      <a:pt x="11" y="164"/>
                    </a:lnTo>
                    <a:lnTo>
                      <a:pt x="3" y="134"/>
                    </a:lnTo>
                    <a:lnTo>
                      <a:pt x="0" y="96"/>
                    </a:lnTo>
                    <a:lnTo>
                      <a:pt x="2" y="77"/>
                    </a:lnTo>
                    <a:lnTo>
                      <a:pt x="5" y="59"/>
                    </a:lnTo>
                    <a:lnTo>
                      <a:pt x="9" y="43"/>
                    </a:lnTo>
                    <a:lnTo>
                      <a:pt x="15" y="28"/>
                    </a:lnTo>
                    <a:lnTo>
                      <a:pt x="21" y="17"/>
                    </a:lnTo>
                    <a:lnTo>
                      <a:pt x="29" y="9"/>
                    </a:lnTo>
                    <a:lnTo>
                      <a:pt x="36" y="2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43" name="Freeform 386"/>
              <p:cNvSpPr>
                <a:spLocks/>
              </p:cNvSpPr>
              <p:nvPr/>
            </p:nvSpPr>
            <p:spPr bwMode="auto">
              <a:xfrm>
                <a:off x="4378" y="3191"/>
                <a:ext cx="22" cy="37"/>
              </a:xfrm>
              <a:custGeom>
                <a:avLst/>
                <a:gdLst>
                  <a:gd name="T0" fmla="*/ 1 w 43"/>
                  <a:gd name="T1" fmla="*/ 0 h 73"/>
                  <a:gd name="T2" fmla="*/ 1 w 43"/>
                  <a:gd name="T3" fmla="*/ 1 h 73"/>
                  <a:gd name="T4" fmla="*/ 1 w 43"/>
                  <a:gd name="T5" fmla="*/ 1 h 73"/>
                  <a:gd name="T6" fmla="*/ 1 w 43"/>
                  <a:gd name="T7" fmla="*/ 1 h 73"/>
                  <a:gd name="T8" fmla="*/ 1 w 43"/>
                  <a:gd name="T9" fmla="*/ 1 h 73"/>
                  <a:gd name="T10" fmla="*/ 1 w 43"/>
                  <a:gd name="T11" fmla="*/ 1 h 73"/>
                  <a:gd name="T12" fmla="*/ 1 w 43"/>
                  <a:gd name="T13" fmla="*/ 1 h 73"/>
                  <a:gd name="T14" fmla="*/ 1 w 43"/>
                  <a:gd name="T15" fmla="*/ 1 h 73"/>
                  <a:gd name="T16" fmla="*/ 1 w 43"/>
                  <a:gd name="T17" fmla="*/ 1 h 73"/>
                  <a:gd name="T18" fmla="*/ 1 w 43"/>
                  <a:gd name="T19" fmla="*/ 1 h 73"/>
                  <a:gd name="T20" fmla="*/ 1 w 43"/>
                  <a:gd name="T21" fmla="*/ 1 h 73"/>
                  <a:gd name="T22" fmla="*/ 0 w 43"/>
                  <a:gd name="T23" fmla="*/ 1 h 73"/>
                  <a:gd name="T24" fmla="*/ 0 w 43"/>
                  <a:gd name="T25" fmla="*/ 1 h 73"/>
                  <a:gd name="T26" fmla="*/ 1 w 43"/>
                  <a:gd name="T27" fmla="*/ 1 h 73"/>
                  <a:gd name="T28" fmla="*/ 1 w 43"/>
                  <a:gd name="T29" fmla="*/ 1 h 73"/>
                  <a:gd name="T30" fmla="*/ 1 w 43"/>
                  <a:gd name="T31" fmla="*/ 1 h 73"/>
                  <a:gd name="T32" fmla="*/ 1 w 43"/>
                  <a:gd name="T33" fmla="*/ 0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73"/>
                  <a:gd name="T53" fmla="*/ 43 w 43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73">
                    <a:moveTo>
                      <a:pt x="28" y="0"/>
                    </a:moveTo>
                    <a:lnTo>
                      <a:pt x="36" y="5"/>
                    </a:lnTo>
                    <a:lnTo>
                      <a:pt x="40" y="13"/>
                    </a:lnTo>
                    <a:lnTo>
                      <a:pt x="43" y="26"/>
                    </a:lnTo>
                    <a:lnTo>
                      <a:pt x="43" y="41"/>
                    </a:lnTo>
                    <a:lnTo>
                      <a:pt x="39" y="54"/>
                    </a:lnTo>
                    <a:lnTo>
                      <a:pt x="33" y="65"/>
                    </a:lnTo>
                    <a:lnTo>
                      <a:pt x="24" y="72"/>
                    </a:lnTo>
                    <a:lnTo>
                      <a:pt x="16" y="73"/>
                    </a:lnTo>
                    <a:lnTo>
                      <a:pt x="9" y="68"/>
                    </a:lnTo>
                    <a:lnTo>
                      <a:pt x="3" y="59"/>
                    </a:lnTo>
                    <a:lnTo>
                      <a:pt x="0" y="47"/>
                    </a:lnTo>
                    <a:lnTo>
                      <a:pt x="0" y="33"/>
                    </a:lnTo>
                    <a:lnTo>
                      <a:pt x="4" y="20"/>
                    </a:lnTo>
                    <a:lnTo>
                      <a:pt x="10" y="8"/>
                    </a:lnTo>
                    <a:lnTo>
                      <a:pt x="19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44" name="Freeform 387"/>
              <p:cNvSpPr>
                <a:spLocks/>
              </p:cNvSpPr>
              <p:nvPr/>
            </p:nvSpPr>
            <p:spPr bwMode="auto">
              <a:xfrm>
                <a:off x="4496" y="3220"/>
                <a:ext cx="22" cy="37"/>
              </a:xfrm>
              <a:custGeom>
                <a:avLst/>
                <a:gdLst>
                  <a:gd name="T0" fmla="*/ 1 w 44"/>
                  <a:gd name="T1" fmla="*/ 0 h 73"/>
                  <a:gd name="T2" fmla="*/ 1 w 44"/>
                  <a:gd name="T3" fmla="*/ 1 h 73"/>
                  <a:gd name="T4" fmla="*/ 1 w 44"/>
                  <a:gd name="T5" fmla="*/ 1 h 73"/>
                  <a:gd name="T6" fmla="*/ 1 w 44"/>
                  <a:gd name="T7" fmla="*/ 1 h 73"/>
                  <a:gd name="T8" fmla="*/ 1 w 44"/>
                  <a:gd name="T9" fmla="*/ 1 h 73"/>
                  <a:gd name="T10" fmla="*/ 1 w 44"/>
                  <a:gd name="T11" fmla="*/ 1 h 73"/>
                  <a:gd name="T12" fmla="*/ 1 w 44"/>
                  <a:gd name="T13" fmla="*/ 1 h 73"/>
                  <a:gd name="T14" fmla="*/ 1 w 44"/>
                  <a:gd name="T15" fmla="*/ 1 h 73"/>
                  <a:gd name="T16" fmla="*/ 1 w 44"/>
                  <a:gd name="T17" fmla="*/ 1 h 73"/>
                  <a:gd name="T18" fmla="*/ 1 w 44"/>
                  <a:gd name="T19" fmla="*/ 1 h 73"/>
                  <a:gd name="T20" fmla="*/ 1 w 44"/>
                  <a:gd name="T21" fmla="*/ 1 h 73"/>
                  <a:gd name="T22" fmla="*/ 0 w 44"/>
                  <a:gd name="T23" fmla="*/ 1 h 73"/>
                  <a:gd name="T24" fmla="*/ 0 w 44"/>
                  <a:gd name="T25" fmla="*/ 1 h 73"/>
                  <a:gd name="T26" fmla="*/ 1 w 44"/>
                  <a:gd name="T27" fmla="*/ 1 h 73"/>
                  <a:gd name="T28" fmla="*/ 1 w 44"/>
                  <a:gd name="T29" fmla="*/ 1 h 73"/>
                  <a:gd name="T30" fmla="*/ 1 w 44"/>
                  <a:gd name="T31" fmla="*/ 0 h 73"/>
                  <a:gd name="T32" fmla="*/ 1 w 44"/>
                  <a:gd name="T33" fmla="*/ 0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73"/>
                  <a:gd name="T53" fmla="*/ 44 w 44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73">
                    <a:moveTo>
                      <a:pt x="27" y="0"/>
                    </a:moveTo>
                    <a:lnTo>
                      <a:pt x="35" y="3"/>
                    </a:lnTo>
                    <a:lnTo>
                      <a:pt x="41" y="13"/>
                    </a:lnTo>
                    <a:lnTo>
                      <a:pt x="44" y="26"/>
                    </a:lnTo>
                    <a:lnTo>
                      <a:pt x="44" y="40"/>
                    </a:lnTo>
                    <a:lnTo>
                      <a:pt x="39" y="53"/>
                    </a:lnTo>
                    <a:lnTo>
                      <a:pt x="32" y="65"/>
                    </a:lnTo>
                    <a:lnTo>
                      <a:pt x="24" y="71"/>
                    </a:lnTo>
                    <a:lnTo>
                      <a:pt x="15" y="73"/>
                    </a:lnTo>
                    <a:lnTo>
                      <a:pt x="8" y="68"/>
                    </a:lnTo>
                    <a:lnTo>
                      <a:pt x="2" y="58"/>
                    </a:lnTo>
                    <a:lnTo>
                      <a:pt x="0" y="47"/>
                    </a:lnTo>
                    <a:lnTo>
                      <a:pt x="0" y="32"/>
                    </a:lnTo>
                    <a:lnTo>
                      <a:pt x="5" y="18"/>
                    </a:lnTo>
                    <a:lnTo>
                      <a:pt x="11" y="6"/>
                    </a:lnTo>
                    <a:lnTo>
                      <a:pt x="18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45" name="Freeform 388"/>
              <p:cNvSpPr>
                <a:spLocks/>
              </p:cNvSpPr>
              <p:nvPr/>
            </p:nvSpPr>
            <p:spPr bwMode="auto">
              <a:xfrm>
                <a:off x="4417" y="3202"/>
                <a:ext cx="22" cy="36"/>
              </a:xfrm>
              <a:custGeom>
                <a:avLst/>
                <a:gdLst>
                  <a:gd name="T0" fmla="*/ 1 w 44"/>
                  <a:gd name="T1" fmla="*/ 0 h 73"/>
                  <a:gd name="T2" fmla="*/ 1 w 44"/>
                  <a:gd name="T3" fmla="*/ 0 h 73"/>
                  <a:gd name="T4" fmla="*/ 1 w 44"/>
                  <a:gd name="T5" fmla="*/ 0 h 73"/>
                  <a:gd name="T6" fmla="*/ 1 w 44"/>
                  <a:gd name="T7" fmla="*/ 0 h 73"/>
                  <a:gd name="T8" fmla="*/ 1 w 44"/>
                  <a:gd name="T9" fmla="*/ 0 h 73"/>
                  <a:gd name="T10" fmla="*/ 1 w 44"/>
                  <a:gd name="T11" fmla="*/ 0 h 73"/>
                  <a:gd name="T12" fmla="*/ 1 w 44"/>
                  <a:gd name="T13" fmla="*/ 0 h 73"/>
                  <a:gd name="T14" fmla="*/ 1 w 44"/>
                  <a:gd name="T15" fmla="*/ 0 h 73"/>
                  <a:gd name="T16" fmla="*/ 1 w 44"/>
                  <a:gd name="T17" fmla="*/ 0 h 73"/>
                  <a:gd name="T18" fmla="*/ 1 w 44"/>
                  <a:gd name="T19" fmla="*/ 0 h 73"/>
                  <a:gd name="T20" fmla="*/ 1 w 44"/>
                  <a:gd name="T21" fmla="*/ 0 h 73"/>
                  <a:gd name="T22" fmla="*/ 0 w 44"/>
                  <a:gd name="T23" fmla="*/ 0 h 73"/>
                  <a:gd name="T24" fmla="*/ 0 w 44"/>
                  <a:gd name="T25" fmla="*/ 0 h 73"/>
                  <a:gd name="T26" fmla="*/ 1 w 44"/>
                  <a:gd name="T27" fmla="*/ 0 h 73"/>
                  <a:gd name="T28" fmla="*/ 1 w 44"/>
                  <a:gd name="T29" fmla="*/ 0 h 73"/>
                  <a:gd name="T30" fmla="*/ 1 w 44"/>
                  <a:gd name="T31" fmla="*/ 0 h 73"/>
                  <a:gd name="T32" fmla="*/ 1 w 44"/>
                  <a:gd name="T33" fmla="*/ 0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73"/>
                  <a:gd name="T53" fmla="*/ 44 w 44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73">
                    <a:moveTo>
                      <a:pt x="27" y="0"/>
                    </a:moveTo>
                    <a:lnTo>
                      <a:pt x="36" y="5"/>
                    </a:lnTo>
                    <a:lnTo>
                      <a:pt x="42" y="13"/>
                    </a:lnTo>
                    <a:lnTo>
                      <a:pt x="44" y="26"/>
                    </a:lnTo>
                    <a:lnTo>
                      <a:pt x="42" y="41"/>
                    </a:lnTo>
                    <a:lnTo>
                      <a:pt x="39" y="54"/>
                    </a:lnTo>
                    <a:lnTo>
                      <a:pt x="33" y="65"/>
                    </a:lnTo>
                    <a:lnTo>
                      <a:pt x="24" y="72"/>
                    </a:lnTo>
                    <a:lnTo>
                      <a:pt x="15" y="73"/>
                    </a:lnTo>
                    <a:lnTo>
                      <a:pt x="8" y="69"/>
                    </a:lnTo>
                    <a:lnTo>
                      <a:pt x="2" y="59"/>
                    </a:lnTo>
                    <a:lnTo>
                      <a:pt x="0" y="47"/>
                    </a:lnTo>
                    <a:lnTo>
                      <a:pt x="0" y="33"/>
                    </a:lnTo>
                    <a:lnTo>
                      <a:pt x="5" y="20"/>
                    </a:lnTo>
                    <a:lnTo>
                      <a:pt x="11" y="8"/>
                    </a:lnTo>
                    <a:lnTo>
                      <a:pt x="18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46" name="Freeform 389"/>
              <p:cNvSpPr>
                <a:spLocks/>
              </p:cNvSpPr>
              <p:nvPr/>
            </p:nvSpPr>
            <p:spPr bwMode="auto">
              <a:xfrm>
                <a:off x="4534" y="3231"/>
                <a:ext cx="22" cy="36"/>
              </a:xfrm>
              <a:custGeom>
                <a:avLst/>
                <a:gdLst>
                  <a:gd name="T0" fmla="*/ 1 w 44"/>
                  <a:gd name="T1" fmla="*/ 0 h 73"/>
                  <a:gd name="T2" fmla="*/ 1 w 44"/>
                  <a:gd name="T3" fmla="*/ 0 h 73"/>
                  <a:gd name="T4" fmla="*/ 1 w 44"/>
                  <a:gd name="T5" fmla="*/ 0 h 73"/>
                  <a:gd name="T6" fmla="*/ 1 w 44"/>
                  <a:gd name="T7" fmla="*/ 0 h 73"/>
                  <a:gd name="T8" fmla="*/ 1 w 44"/>
                  <a:gd name="T9" fmla="*/ 0 h 73"/>
                  <a:gd name="T10" fmla="*/ 1 w 44"/>
                  <a:gd name="T11" fmla="*/ 0 h 73"/>
                  <a:gd name="T12" fmla="*/ 1 w 44"/>
                  <a:gd name="T13" fmla="*/ 0 h 73"/>
                  <a:gd name="T14" fmla="*/ 1 w 44"/>
                  <a:gd name="T15" fmla="*/ 0 h 73"/>
                  <a:gd name="T16" fmla="*/ 1 w 44"/>
                  <a:gd name="T17" fmla="*/ 0 h 73"/>
                  <a:gd name="T18" fmla="*/ 1 w 44"/>
                  <a:gd name="T19" fmla="*/ 0 h 73"/>
                  <a:gd name="T20" fmla="*/ 1 w 44"/>
                  <a:gd name="T21" fmla="*/ 0 h 73"/>
                  <a:gd name="T22" fmla="*/ 0 w 44"/>
                  <a:gd name="T23" fmla="*/ 0 h 73"/>
                  <a:gd name="T24" fmla="*/ 1 w 44"/>
                  <a:gd name="T25" fmla="*/ 0 h 73"/>
                  <a:gd name="T26" fmla="*/ 1 w 44"/>
                  <a:gd name="T27" fmla="*/ 0 h 73"/>
                  <a:gd name="T28" fmla="*/ 1 w 44"/>
                  <a:gd name="T29" fmla="*/ 0 h 73"/>
                  <a:gd name="T30" fmla="*/ 1 w 44"/>
                  <a:gd name="T31" fmla="*/ 0 h 73"/>
                  <a:gd name="T32" fmla="*/ 1 w 44"/>
                  <a:gd name="T33" fmla="*/ 0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73"/>
                  <a:gd name="T53" fmla="*/ 44 w 44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73">
                    <a:moveTo>
                      <a:pt x="29" y="0"/>
                    </a:moveTo>
                    <a:lnTo>
                      <a:pt x="36" y="3"/>
                    </a:lnTo>
                    <a:lnTo>
                      <a:pt x="42" y="13"/>
                    </a:lnTo>
                    <a:lnTo>
                      <a:pt x="44" y="26"/>
                    </a:lnTo>
                    <a:lnTo>
                      <a:pt x="44" y="40"/>
                    </a:lnTo>
                    <a:lnTo>
                      <a:pt x="39" y="53"/>
                    </a:lnTo>
                    <a:lnTo>
                      <a:pt x="33" y="65"/>
                    </a:lnTo>
                    <a:lnTo>
                      <a:pt x="26" y="71"/>
                    </a:lnTo>
                    <a:lnTo>
                      <a:pt x="17" y="73"/>
                    </a:lnTo>
                    <a:lnTo>
                      <a:pt x="9" y="68"/>
                    </a:lnTo>
                    <a:lnTo>
                      <a:pt x="3" y="58"/>
                    </a:lnTo>
                    <a:lnTo>
                      <a:pt x="0" y="47"/>
                    </a:lnTo>
                    <a:lnTo>
                      <a:pt x="2" y="32"/>
                    </a:lnTo>
                    <a:lnTo>
                      <a:pt x="6" y="18"/>
                    </a:lnTo>
                    <a:lnTo>
                      <a:pt x="12" y="6"/>
                    </a:lnTo>
                    <a:lnTo>
                      <a:pt x="20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47" name="Freeform 390"/>
              <p:cNvSpPr>
                <a:spLocks/>
              </p:cNvSpPr>
              <p:nvPr/>
            </p:nvSpPr>
            <p:spPr bwMode="auto">
              <a:xfrm>
                <a:off x="4381" y="3195"/>
                <a:ext cx="17" cy="29"/>
              </a:xfrm>
              <a:custGeom>
                <a:avLst/>
                <a:gdLst>
                  <a:gd name="T0" fmla="*/ 1 w 33"/>
                  <a:gd name="T1" fmla="*/ 0 h 57"/>
                  <a:gd name="T2" fmla="*/ 1 w 33"/>
                  <a:gd name="T3" fmla="*/ 1 h 57"/>
                  <a:gd name="T4" fmla="*/ 1 w 33"/>
                  <a:gd name="T5" fmla="*/ 1 h 57"/>
                  <a:gd name="T6" fmla="*/ 1 w 33"/>
                  <a:gd name="T7" fmla="*/ 1 h 57"/>
                  <a:gd name="T8" fmla="*/ 1 w 33"/>
                  <a:gd name="T9" fmla="*/ 1 h 57"/>
                  <a:gd name="T10" fmla="*/ 1 w 33"/>
                  <a:gd name="T11" fmla="*/ 1 h 57"/>
                  <a:gd name="T12" fmla="*/ 1 w 33"/>
                  <a:gd name="T13" fmla="*/ 1 h 57"/>
                  <a:gd name="T14" fmla="*/ 1 w 33"/>
                  <a:gd name="T15" fmla="*/ 1 h 57"/>
                  <a:gd name="T16" fmla="*/ 1 w 33"/>
                  <a:gd name="T17" fmla="*/ 1 h 57"/>
                  <a:gd name="T18" fmla="*/ 1 w 33"/>
                  <a:gd name="T19" fmla="*/ 1 h 57"/>
                  <a:gd name="T20" fmla="*/ 1 w 33"/>
                  <a:gd name="T21" fmla="*/ 1 h 57"/>
                  <a:gd name="T22" fmla="*/ 0 w 33"/>
                  <a:gd name="T23" fmla="*/ 1 h 57"/>
                  <a:gd name="T24" fmla="*/ 0 w 33"/>
                  <a:gd name="T25" fmla="*/ 1 h 57"/>
                  <a:gd name="T26" fmla="*/ 1 w 33"/>
                  <a:gd name="T27" fmla="*/ 1 h 57"/>
                  <a:gd name="T28" fmla="*/ 1 w 33"/>
                  <a:gd name="T29" fmla="*/ 1 h 57"/>
                  <a:gd name="T30" fmla="*/ 1 w 33"/>
                  <a:gd name="T31" fmla="*/ 1 h 57"/>
                  <a:gd name="T32" fmla="*/ 1 w 33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57"/>
                  <a:gd name="T53" fmla="*/ 33 w 33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57">
                    <a:moveTo>
                      <a:pt x="21" y="0"/>
                    </a:moveTo>
                    <a:lnTo>
                      <a:pt x="27" y="4"/>
                    </a:lnTo>
                    <a:lnTo>
                      <a:pt x="31" y="12"/>
                    </a:lnTo>
                    <a:lnTo>
                      <a:pt x="33" y="21"/>
                    </a:lnTo>
                    <a:lnTo>
                      <a:pt x="33" y="33"/>
                    </a:lnTo>
                    <a:lnTo>
                      <a:pt x="30" y="43"/>
                    </a:lnTo>
                    <a:lnTo>
                      <a:pt x="25" y="51"/>
                    </a:lnTo>
                    <a:lnTo>
                      <a:pt x="18" y="56"/>
                    </a:lnTo>
                    <a:lnTo>
                      <a:pt x="12" y="57"/>
                    </a:lnTo>
                    <a:lnTo>
                      <a:pt x="6" y="54"/>
                    </a:lnTo>
                    <a:lnTo>
                      <a:pt x="1" y="46"/>
                    </a:lnTo>
                    <a:lnTo>
                      <a:pt x="0" y="38"/>
                    </a:lnTo>
                    <a:lnTo>
                      <a:pt x="0" y="26"/>
                    </a:lnTo>
                    <a:lnTo>
                      <a:pt x="3" y="15"/>
                    </a:lnTo>
                    <a:lnTo>
                      <a:pt x="7" y="7"/>
                    </a:lnTo>
                    <a:lnTo>
                      <a:pt x="13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48" name="Freeform 391"/>
              <p:cNvSpPr>
                <a:spLocks/>
              </p:cNvSpPr>
              <p:nvPr/>
            </p:nvSpPr>
            <p:spPr bwMode="auto">
              <a:xfrm>
                <a:off x="4498" y="3224"/>
                <a:ext cx="18" cy="29"/>
              </a:xfrm>
              <a:custGeom>
                <a:avLst/>
                <a:gdLst>
                  <a:gd name="T0" fmla="*/ 1 w 34"/>
                  <a:gd name="T1" fmla="*/ 0 h 57"/>
                  <a:gd name="T2" fmla="*/ 1 w 34"/>
                  <a:gd name="T3" fmla="*/ 1 h 57"/>
                  <a:gd name="T4" fmla="*/ 1 w 34"/>
                  <a:gd name="T5" fmla="*/ 1 h 57"/>
                  <a:gd name="T6" fmla="*/ 1 w 34"/>
                  <a:gd name="T7" fmla="*/ 1 h 57"/>
                  <a:gd name="T8" fmla="*/ 1 w 34"/>
                  <a:gd name="T9" fmla="*/ 1 h 57"/>
                  <a:gd name="T10" fmla="*/ 1 w 34"/>
                  <a:gd name="T11" fmla="*/ 1 h 57"/>
                  <a:gd name="T12" fmla="*/ 1 w 34"/>
                  <a:gd name="T13" fmla="*/ 1 h 57"/>
                  <a:gd name="T14" fmla="*/ 1 w 34"/>
                  <a:gd name="T15" fmla="*/ 1 h 57"/>
                  <a:gd name="T16" fmla="*/ 1 w 34"/>
                  <a:gd name="T17" fmla="*/ 1 h 57"/>
                  <a:gd name="T18" fmla="*/ 1 w 34"/>
                  <a:gd name="T19" fmla="*/ 1 h 57"/>
                  <a:gd name="T20" fmla="*/ 1 w 34"/>
                  <a:gd name="T21" fmla="*/ 1 h 57"/>
                  <a:gd name="T22" fmla="*/ 0 w 34"/>
                  <a:gd name="T23" fmla="*/ 1 h 57"/>
                  <a:gd name="T24" fmla="*/ 0 w 34"/>
                  <a:gd name="T25" fmla="*/ 1 h 57"/>
                  <a:gd name="T26" fmla="*/ 1 w 34"/>
                  <a:gd name="T27" fmla="*/ 1 h 57"/>
                  <a:gd name="T28" fmla="*/ 1 w 34"/>
                  <a:gd name="T29" fmla="*/ 1 h 57"/>
                  <a:gd name="T30" fmla="*/ 1 w 34"/>
                  <a:gd name="T31" fmla="*/ 1 h 57"/>
                  <a:gd name="T32" fmla="*/ 1 w 34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"/>
                  <a:gd name="T52" fmla="*/ 0 h 57"/>
                  <a:gd name="T53" fmla="*/ 34 w 34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" h="57">
                    <a:moveTo>
                      <a:pt x="22" y="0"/>
                    </a:moveTo>
                    <a:lnTo>
                      <a:pt x="28" y="3"/>
                    </a:lnTo>
                    <a:lnTo>
                      <a:pt x="33" y="10"/>
                    </a:lnTo>
                    <a:lnTo>
                      <a:pt x="34" y="19"/>
                    </a:lnTo>
                    <a:lnTo>
                      <a:pt x="33" y="31"/>
                    </a:lnTo>
                    <a:lnTo>
                      <a:pt x="30" y="42"/>
                    </a:lnTo>
                    <a:lnTo>
                      <a:pt x="25" y="50"/>
                    </a:lnTo>
                    <a:lnTo>
                      <a:pt x="19" y="55"/>
                    </a:lnTo>
                    <a:lnTo>
                      <a:pt x="12" y="57"/>
                    </a:lnTo>
                    <a:lnTo>
                      <a:pt x="6" y="52"/>
                    </a:lnTo>
                    <a:lnTo>
                      <a:pt x="1" y="45"/>
                    </a:lnTo>
                    <a:lnTo>
                      <a:pt x="0" y="36"/>
                    </a:lnTo>
                    <a:lnTo>
                      <a:pt x="0" y="24"/>
                    </a:lnTo>
                    <a:lnTo>
                      <a:pt x="3" y="14"/>
                    </a:lnTo>
                    <a:lnTo>
                      <a:pt x="9" y="6"/>
                    </a:lnTo>
                    <a:lnTo>
                      <a:pt x="15" y="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49" name="Freeform 392"/>
              <p:cNvSpPr>
                <a:spLocks/>
              </p:cNvSpPr>
              <p:nvPr/>
            </p:nvSpPr>
            <p:spPr bwMode="auto">
              <a:xfrm>
                <a:off x="4419" y="3206"/>
                <a:ext cx="17" cy="28"/>
              </a:xfrm>
              <a:custGeom>
                <a:avLst/>
                <a:gdLst>
                  <a:gd name="T0" fmla="*/ 1 w 33"/>
                  <a:gd name="T1" fmla="*/ 0 h 57"/>
                  <a:gd name="T2" fmla="*/ 1 w 33"/>
                  <a:gd name="T3" fmla="*/ 0 h 57"/>
                  <a:gd name="T4" fmla="*/ 1 w 33"/>
                  <a:gd name="T5" fmla="*/ 0 h 57"/>
                  <a:gd name="T6" fmla="*/ 1 w 33"/>
                  <a:gd name="T7" fmla="*/ 0 h 57"/>
                  <a:gd name="T8" fmla="*/ 1 w 33"/>
                  <a:gd name="T9" fmla="*/ 0 h 57"/>
                  <a:gd name="T10" fmla="*/ 1 w 33"/>
                  <a:gd name="T11" fmla="*/ 0 h 57"/>
                  <a:gd name="T12" fmla="*/ 1 w 33"/>
                  <a:gd name="T13" fmla="*/ 0 h 57"/>
                  <a:gd name="T14" fmla="*/ 1 w 33"/>
                  <a:gd name="T15" fmla="*/ 0 h 57"/>
                  <a:gd name="T16" fmla="*/ 1 w 33"/>
                  <a:gd name="T17" fmla="*/ 0 h 57"/>
                  <a:gd name="T18" fmla="*/ 1 w 33"/>
                  <a:gd name="T19" fmla="*/ 0 h 57"/>
                  <a:gd name="T20" fmla="*/ 1 w 33"/>
                  <a:gd name="T21" fmla="*/ 0 h 57"/>
                  <a:gd name="T22" fmla="*/ 0 w 33"/>
                  <a:gd name="T23" fmla="*/ 0 h 57"/>
                  <a:gd name="T24" fmla="*/ 0 w 33"/>
                  <a:gd name="T25" fmla="*/ 0 h 57"/>
                  <a:gd name="T26" fmla="*/ 1 w 33"/>
                  <a:gd name="T27" fmla="*/ 0 h 57"/>
                  <a:gd name="T28" fmla="*/ 1 w 33"/>
                  <a:gd name="T29" fmla="*/ 0 h 57"/>
                  <a:gd name="T30" fmla="*/ 1 w 33"/>
                  <a:gd name="T31" fmla="*/ 0 h 57"/>
                  <a:gd name="T32" fmla="*/ 1 w 33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57"/>
                  <a:gd name="T53" fmla="*/ 33 w 33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57">
                    <a:moveTo>
                      <a:pt x="21" y="0"/>
                    </a:moveTo>
                    <a:lnTo>
                      <a:pt x="27" y="4"/>
                    </a:lnTo>
                    <a:lnTo>
                      <a:pt x="31" y="12"/>
                    </a:lnTo>
                    <a:lnTo>
                      <a:pt x="33" y="22"/>
                    </a:lnTo>
                    <a:lnTo>
                      <a:pt x="33" y="33"/>
                    </a:lnTo>
                    <a:lnTo>
                      <a:pt x="30" y="43"/>
                    </a:lnTo>
                    <a:lnTo>
                      <a:pt x="25" y="51"/>
                    </a:lnTo>
                    <a:lnTo>
                      <a:pt x="18" y="56"/>
                    </a:lnTo>
                    <a:lnTo>
                      <a:pt x="12" y="57"/>
                    </a:lnTo>
                    <a:lnTo>
                      <a:pt x="6" y="54"/>
                    </a:lnTo>
                    <a:lnTo>
                      <a:pt x="1" y="46"/>
                    </a:lnTo>
                    <a:lnTo>
                      <a:pt x="0" y="38"/>
                    </a:lnTo>
                    <a:lnTo>
                      <a:pt x="0" y="26"/>
                    </a:lnTo>
                    <a:lnTo>
                      <a:pt x="3" y="15"/>
                    </a:lnTo>
                    <a:lnTo>
                      <a:pt x="9" y="7"/>
                    </a:lnTo>
                    <a:lnTo>
                      <a:pt x="15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50" name="Freeform 393"/>
              <p:cNvSpPr>
                <a:spLocks/>
              </p:cNvSpPr>
              <p:nvPr/>
            </p:nvSpPr>
            <p:spPr bwMode="auto">
              <a:xfrm>
                <a:off x="4537" y="3235"/>
                <a:ext cx="17" cy="28"/>
              </a:xfrm>
              <a:custGeom>
                <a:avLst/>
                <a:gdLst>
                  <a:gd name="T0" fmla="*/ 1 w 33"/>
                  <a:gd name="T1" fmla="*/ 0 h 57"/>
                  <a:gd name="T2" fmla="*/ 1 w 33"/>
                  <a:gd name="T3" fmla="*/ 0 h 57"/>
                  <a:gd name="T4" fmla="*/ 1 w 33"/>
                  <a:gd name="T5" fmla="*/ 0 h 57"/>
                  <a:gd name="T6" fmla="*/ 1 w 33"/>
                  <a:gd name="T7" fmla="*/ 0 h 57"/>
                  <a:gd name="T8" fmla="*/ 1 w 33"/>
                  <a:gd name="T9" fmla="*/ 0 h 57"/>
                  <a:gd name="T10" fmla="*/ 1 w 33"/>
                  <a:gd name="T11" fmla="*/ 0 h 57"/>
                  <a:gd name="T12" fmla="*/ 1 w 33"/>
                  <a:gd name="T13" fmla="*/ 0 h 57"/>
                  <a:gd name="T14" fmla="*/ 1 w 33"/>
                  <a:gd name="T15" fmla="*/ 0 h 57"/>
                  <a:gd name="T16" fmla="*/ 1 w 33"/>
                  <a:gd name="T17" fmla="*/ 0 h 57"/>
                  <a:gd name="T18" fmla="*/ 1 w 33"/>
                  <a:gd name="T19" fmla="*/ 0 h 57"/>
                  <a:gd name="T20" fmla="*/ 1 w 33"/>
                  <a:gd name="T21" fmla="*/ 0 h 57"/>
                  <a:gd name="T22" fmla="*/ 0 w 33"/>
                  <a:gd name="T23" fmla="*/ 0 h 57"/>
                  <a:gd name="T24" fmla="*/ 0 w 33"/>
                  <a:gd name="T25" fmla="*/ 0 h 57"/>
                  <a:gd name="T26" fmla="*/ 1 w 33"/>
                  <a:gd name="T27" fmla="*/ 0 h 57"/>
                  <a:gd name="T28" fmla="*/ 1 w 33"/>
                  <a:gd name="T29" fmla="*/ 0 h 57"/>
                  <a:gd name="T30" fmla="*/ 1 w 33"/>
                  <a:gd name="T31" fmla="*/ 0 h 57"/>
                  <a:gd name="T32" fmla="*/ 1 w 33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57"/>
                  <a:gd name="T53" fmla="*/ 33 w 33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57">
                    <a:moveTo>
                      <a:pt x="21" y="0"/>
                    </a:moveTo>
                    <a:lnTo>
                      <a:pt x="27" y="3"/>
                    </a:lnTo>
                    <a:lnTo>
                      <a:pt x="32" y="10"/>
                    </a:lnTo>
                    <a:lnTo>
                      <a:pt x="33" y="19"/>
                    </a:lnTo>
                    <a:lnTo>
                      <a:pt x="33" y="31"/>
                    </a:lnTo>
                    <a:lnTo>
                      <a:pt x="30" y="42"/>
                    </a:lnTo>
                    <a:lnTo>
                      <a:pt x="26" y="50"/>
                    </a:lnTo>
                    <a:lnTo>
                      <a:pt x="18" y="55"/>
                    </a:lnTo>
                    <a:lnTo>
                      <a:pt x="12" y="57"/>
                    </a:lnTo>
                    <a:lnTo>
                      <a:pt x="6" y="52"/>
                    </a:lnTo>
                    <a:lnTo>
                      <a:pt x="2" y="45"/>
                    </a:lnTo>
                    <a:lnTo>
                      <a:pt x="0" y="36"/>
                    </a:lnTo>
                    <a:lnTo>
                      <a:pt x="0" y="24"/>
                    </a:lnTo>
                    <a:lnTo>
                      <a:pt x="3" y="15"/>
                    </a:lnTo>
                    <a:lnTo>
                      <a:pt x="9" y="6"/>
                    </a:lnTo>
                    <a:lnTo>
                      <a:pt x="15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51" name="Freeform 394"/>
              <p:cNvSpPr>
                <a:spLocks/>
              </p:cNvSpPr>
              <p:nvPr/>
            </p:nvSpPr>
            <p:spPr bwMode="auto">
              <a:xfrm>
                <a:off x="4382" y="3198"/>
                <a:ext cx="11" cy="19"/>
              </a:xfrm>
              <a:custGeom>
                <a:avLst/>
                <a:gdLst>
                  <a:gd name="T0" fmla="*/ 0 w 23"/>
                  <a:gd name="T1" fmla="*/ 0 h 39"/>
                  <a:gd name="T2" fmla="*/ 0 w 23"/>
                  <a:gd name="T3" fmla="*/ 0 h 39"/>
                  <a:gd name="T4" fmla="*/ 0 w 23"/>
                  <a:gd name="T5" fmla="*/ 0 h 39"/>
                  <a:gd name="T6" fmla="*/ 0 w 23"/>
                  <a:gd name="T7" fmla="*/ 0 h 39"/>
                  <a:gd name="T8" fmla="*/ 0 w 23"/>
                  <a:gd name="T9" fmla="*/ 0 h 39"/>
                  <a:gd name="T10" fmla="*/ 0 w 23"/>
                  <a:gd name="T11" fmla="*/ 0 h 39"/>
                  <a:gd name="T12" fmla="*/ 0 w 23"/>
                  <a:gd name="T13" fmla="*/ 0 h 39"/>
                  <a:gd name="T14" fmla="*/ 0 w 23"/>
                  <a:gd name="T15" fmla="*/ 0 h 39"/>
                  <a:gd name="T16" fmla="*/ 0 w 23"/>
                  <a:gd name="T17" fmla="*/ 0 h 39"/>
                  <a:gd name="T18" fmla="*/ 0 w 23"/>
                  <a:gd name="T19" fmla="*/ 0 h 39"/>
                  <a:gd name="T20" fmla="*/ 0 w 23"/>
                  <a:gd name="T21" fmla="*/ 0 h 39"/>
                  <a:gd name="T22" fmla="*/ 0 w 23"/>
                  <a:gd name="T23" fmla="*/ 0 h 39"/>
                  <a:gd name="T24" fmla="*/ 0 w 23"/>
                  <a:gd name="T25" fmla="*/ 0 h 39"/>
                  <a:gd name="T26" fmla="*/ 0 w 23"/>
                  <a:gd name="T27" fmla="*/ 0 h 39"/>
                  <a:gd name="T28" fmla="*/ 0 w 23"/>
                  <a:gd name="T29" fmla="*/ 0 h 39"/>
                  <a:gd name="T30" fmla="*/ 0 w 23"/>
                  <a:gd name="T31" fmla="*/ 0 h 39"/>
                  <a:gd name="T32" fmla="*/ 0 w 23"/>
                  <a:gd name="T33" fmla="*/ 0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39"/>
                  <a:gd name="T53" fmla="*/ 23 w 23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39">
                    <a:moveTo>
                      <a:pt x="15" y="0"/>
                    </a:moveTo>
                    <a:lnTo>
                      <a:pt x="20" y="4"/>
                    </a:lnTo>
                    <a:lnTo>
                      <a:pt x="21" y="8"/>
                    </a:lnTo>
                    <a:lnTo>
                      <a:pt x="23" y="15"/>
                    </a:lnTo>
                    <a:lnTo>
                      <a:pt x="23" y="21"/>
                    </a:lnTo>
                    <a:lnTo>
                      <a:pt x="21" y="29"/>
                    </a:lnTo>
                    <a:lnTo>
                      <a:pt x="18" y="34"/>
                    </a:lnTo>
                    <a:lnTo>
                      <a:pt x="14" y="38"/>
                    </a:lnTo>
                    <a:lnTo>
                      <a:pt x="9" y="39"/>
                    </a:lnTo>
                    <a:lnTo>
                      <a:pt x="5" y="36"/>
                    </a:lnTo>
                    <a:lnTo>
                      <a:pt x="2" y="31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2" y="10"/>
                    </a:lnTo>
                    <a:lnTo>
                      <a:pt x="6" y="4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52" name="Freeform 395"/>
              <p:cNvSpPr>
                <a:spLocks/>
              </p:cNvSpPr>
              <p:nvPr/>
            </p:nvSpPr>
            <p:spPr bwMode="auto">
              <a:xfrm>
                <a:off x="4500" y="3227"/>
                <a:ext cx="11" cy="19"/>
              </a:xfrm>
              <a:custGeom>
                <a:avLst/>
                <a:gdLst>
                  <a:gd name="T0" fmla="*/ 1 w 22"/>
                  <a:gd name="T1" fmla="*/ 0 h 37"/>
                  <a:gd name="T2" fmla="*/ 1 w 22"/>
                  <a:gd name="T3" fmla="*/ 1 h 37"/>
                  <a:gd name="T4" fmla="*/ 1 w 22"/>
                  <a:gd name="T5" fmla="*/ 1 h 37"/>
                  <a:gd name="T6" fmla="*/ 1 w 22"/>
                  <a:gd name="T7" fmla="*/ 1 h 37"/>
                  <a:gd name="T8" fmla="*/ 1 w 22"/>
                  <a:gd name="T9" fmla="*/ 1 h 37"/>
                  <a:gd name="T10" fmla="*/ 1 w 22"/>
                  <a:gd name="T11" fmla="*/ 1 h 37"/>
                  <a:gd name="T12" fmla="*/ 1 w 22"/>
                  <a:gd name="T13" fmla="*/ 1 h 37"/>
                  <a:gd name="T14" fmla="*/ 1 w 22"/>
                  <a:gd name="T15" fmla="*/ 1 h 37"/>
                  <a:gd name="T16" fmla="*/ 1 w 22"/>
                  <a:gd name="T17" fmla="*/ 1 h 37"/>
                  <a:gd name="T18" fmla="*/ 1 w 22"/>
                  <a:gd name="T19" fmla="*/ 1 h 37"/>
                  <a:gd name="T20" fmla="*/ 1 w 22"/>
                  <a:gd name="T21" fmla="*/ 1 h 37"/>
                  <a:gd name="T22" fmla="*/ 0 w 22"/>
                  <a:gd name="T23" fmla="*/ 1 h 37"/>
                  <a:gd name="T24" fmla="*/ 0 w 22"/>
                  <a:gd name="T25" fmla="*/ 1 h 37"/>
                  <a:gd name="T26" fmla="*/ 1 w 22"/>
                  <a:gd name="T27" fmla="*/ 1 h 37"/>
                  <a:gd name="T28" fmla="*/ 1 w 22"/>
                  <a:gd name="T29" fmla="*/ 1 h 37"/>
                  <a:gd name="T30" fmla="*/ 1 w 22"/>
                  <a:gd name="T31" fmla="*/ 0 h 37"/>
                  <a:gd name="T32" fmla="*/ 1 w 22"/>
                  <a:gd name="T33" fmla="*/ 0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"/>
                  <a:gd name="T52" fmla="*/ 0 h 37"/>
                  <a:gd name="T53" fmla="*/ 22 w 22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" h="37">
                    <a:moveTo>
                      <a:pt x="15" y="0"/>
                    </a:moveTo>
                    <a:lnTo>
                      <a:pt x="19" y="1"/>
                    </a:lnTo>
                    <a:lnTo>
                      <a:pt x="21" y="6"/>
                    </a:lnTo>
                    <a:lnTo>
                      <a:pt x="22" y="13"/>
                    </a:lnTo>
                    <a:lnTo>
                      <a:pt x="22" y="21"/>
                    </a:lnTo>
                    <a:lnTo>
                      <a:pt x="21" y="27"/>
                    </a:lnTo>
                    <a:lnTo>
                      <a:pt x="18" y="34"/>
                    </a:lnTo>
                    <a:lnTo>
                      <a:pt x="13" y="37"/>
                    </a:lnTo>
                    <a:lnTo>
                      <a:pt x="7" y="37"/>
                    </a:lnTo>
                    <a:lnTo>
                      <a:pt x="3" y="35"/>
                    </a:lnTo>
                    <a:lnTo>
                      <a:pt x="1" y="31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6" y="3"/>
                    </a:lnTo>
                    <a:lnTo>
                      <a:pt x="1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53" name="Freeform 396"/>
              <p:cNvSpPr>
                <a:spLocks/>
              </p:cNvSpPr>
              <p:nvPr/>
            </p:nvSpPr>
            <p:spPr bwMode="auto">
              <a:xfrm>
                <a:off x="4421" y="3208"/>
                <a:ext cx="11" cy="20"/>
              </a:xfrm>
              <a:custGeom>
                <a:avLst/>
                <a:gdLst>
                  <a:gd name="T0" fmla="*/ 1 w 22"/>
                  <a:gd name="T1" fmla="*/ 0 h 39"/>
                  <a:gd name="T2" fmla="*/ 1 w 22"/>
                  <a:gd name="T3" fmla="*/ 1 h 39"/>
                  <a:gd name="T4" fmla="*/ 1 w 22"/>
                  <a:gd name="T5" fmla="*/ 1 h 39"/>
                  <a:gd name="T6" fmla="*/ 1 w 22"/>
                  <a:gd name="T7" fmla="*/ 1 h 39"/>
                  <a:gd name="T8" fmla="*/ 1 w 22"/>
                  <a:gd name="T9" fmla="*/ 1 h 39"/>
                  <a:gd name="T10" fmla="*/ 1 w 22"/>
                  <a:gd name="T11" fmla="*/ 1 h 39"/>
                  <a:gd name="T12" fmla="*/ 1 w 22"/>
                  <a:gd name="T13" fmla="*/ 1 h 39"/>
                  <a:gd name="T14" fmla="*/ 1 w 22"/>
                  <a:gd name="T15" fmla="*/ 1 h 39"/>
                  <a:gd name="T16" fmla="*/ 1 w 22"/>
                  <a:gd name="T17" fmla="*/ 1 h 39"/>
                  <a:gd name="T18" fmla="*/ 1 w 22"/>
                  <a:gd name="T19" fmla="*/ 1 h 39"/>
                  <a:gd name="T20" fmla="*/ 1 w 22"/>
                  <a:gd name="T21" fmla="*/ 1 h 39"/>
                  <a:gd name="T22" fmla="*/ 0 w 22"/>
                  <a:gd name="T23" fmla="*/ 1 h 39"/>
                  <a:gd name="T24" fmla="*/ 0 w 22"/>
                  <a:gd name="T25" fmla="*/ 1 h 39"/>
                  <a:gd name="T26" fmla="*/ 1 w 22"/>
                  <a:gd name="T27" fmla="*/ 1 h 39"/>
                  <a:gd name="T28" fmla="*/ 1 w 22"/>
                  <a:gd name="T29" fmla="*/ 1 h 39"/>
                  <a:gd name="T30" fmla="*/ 1 w 22"/>
                  <a:gd name="T31" fmla="*/ 0 h 39"/>
                  <a:gd name="T32" fmla="*/ 1 w 22"/>
                  <a:gd name="T33" fmla="*/ 0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"/>
                  <a:gd name="T52" fmla="*/ 0 h 39"/>
                  <a:gd name="T53" fmla="*/ 22 w 22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" h="39">
                    <a:moveTo>
                      <a:pt x="13" y="0"/>
                    </a:moveTo>
                    <a:lnTo>
                      <a:pt x="18" y="4"/>
                    </a:lnTo>
                    <a:lnTo>
                      <a:pt x="21" y="8"/>
                    </a:lnTo>
                    <a:lnTo>
                      <a:pt x="22" y="15"/>
                    </a:lnTo>
                    <a:lnTo>
                      <a:pt x="22" y="21"/>
                    </a:lnTo>
                    <a:lnTo>
                      <a:pt x="21" y="30"/>
                    </a:lnTo>
                    <a:lnTo>
                      <a:pt x="16" y="34"/>
                    </a:lnTo>
                    <a:lnTo>
                      <a:pt x="12" y="38"/>
                    </a:lnTo>
                    <a:lnTo>
                      <a:pt x="7" y="39"/>
                    </a:lnTo>
                    <a:lnTo>
                      <a:pt x="3" y="36"/>
                    </a:lnTo>
                    <a:lnTo>
                      <a:pt x="1" y="31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1" y="10"/>
                    </a:lnTo>
                    <a:lnTo>
                      <a:pt x="4" y="4"/>
                    </a:lnTo>
                    <a:lnTo>
                      <a:pt x="9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54" name="Freeform 397"/>
              <p:cNvSpPr>
                <a:spLocks/>
              </p:cNvSpPr>
              <p:nvPr/>
            </p:nvSpPr>
            <p:spPr bwMode="auto">
              <a:xfrm>
                <a:off x="4538" y="3237"/>
                <a:ext cx="12" cy="19"/>
              </a:xfrm>
              <a:custGeom>
                <a:avLst/>
                <a:gdLst>
                  <a:gd name="T0" fmla="*/ 1 w 24"/>
                  <a:gd name="T1" fmla="*/ 0 h 37"/>
                  <a:gd name="T2" fmla="*/ 1 w 24"/>
                  <a:gd name="T3" fmla="*/ 1 h 37"/>
                  <a:gd name="T4" fmla="*/ 1 w 24"/>
                  <a:gd name="T5" fmla="*/ 1 h 37"/>
                  <a:gd name="T6" fmla="*/ 1 w 24"/>
                  <a:gd name="T7" fmla="*/ 1 h 37"/>
                  <a:gd name="T8" fmla="*/ 1 w 24"/>
                  <a:gd name="T9" fmla="*/ 1 h 37"/>
                  <a:gd name="T10" fmla="*/ 1 w 24"/>
                  <a:gd name="T11" fmla="*/ 1 h 37"/>
                  <a:gd name="T12" fmla="*/ 1 w 24"/>
                  <a:gd name="T13" fmla="*/ 1 h 37"/>
                  <a:gd name="T14" fmla="*/ 1 w 24"/>
                  <a:gd name="T15" fmla="*/ 1 h 37"/>
                  <a:gd name="T16" fmla="*/ 1 w 24"/>
                  <a:gd name="T17" fmla="*/ 1 h 37"/>
                  <a:gd name="T18" fmla="*/ 1 w 24"/>
                  <a:gd name="T19" fmla="*/ 1 h 37"/>
                  <a:gd name="T20" fmla="*/ 1 w 24"/>
                  <a:gd name="T21" fmla="*/ 1 h 37"/>
                  <a:gd name="T22" fmla="*/ 0 w 24"/>
                  <a:gd name="T23" fmla="*/ 1 h 37"/>
                  <a:gd name="T24" fmla="*/ 1 w 24"/>
                  <a:gd name="T25" fmla="*/ 1 h 37"/>
                  <a:gd name="T26" fmla="*/ 1 w 24"/>
                  <a:gd name="T27" fmla="*/ 1 h 37"/>
                  <a:gd name="T28" fmla="*/ 1 w 24"/>
                  <a:gd name="T29" fmla="*/ 1 h 37"/>
                  <a:gd name="T30" fmla="*/ 1 w 24"/>
                  <a:gd name="T31" fmla="*/ 0 h 37"/>
                  <a:gd name="T32" fmla="*/ 1 w 24"/>
                  <a:gd name="T33" fmla="*/ 0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37"/>
                  <a:gd name="T53" fmla="*/ 24 w 24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37">
                    <a:moveTo>
                      <a:pt x="15" y="0"/>
                    </a:moveTo>
                    <a:lnTo>
                      <a:pt x="19" y="1"/>
                    </a:lnTo>
                    <a:lnTo>
                      <a:pt x="22" y="6"/>
                    </a:lnTo>
                    <a:lnTo>
                      <a:pt x="24" y="13"/>
                    </a:lnTo>
                    <a:lnTo>
                      <a:pt x="24" y="21"/>
                    </a:lnTo>
                    <a:lnTo>
                      <a:pt x="21" y="27"/>
                    </a:lnTo>
                    <a:lnTo>
                      <a:pt x="18" y="34"/>
                    </a:lnTo>
                    <a:lnTo>
                      <a:pt x="13" y="37"/>
                    </a:lnTo>
                    <a:lnTo>
                      <a:pt x="9" y="37"/>
                    </a:lnTo>
                    <a:lnTo>
                      <a:pt x="4" y="36"/>
                    </a:lnTo>
                    <a:lnTo>
                      <a:pt x="1" y="31"/>
                    </a:lnTo>
                    <a:lnTo>
                      <a:pt x="0" y="24"/>
                    </a:lnTo>
                    <a:lnTo>
                      <a:pt x="1" y="16"/>
                    </a:lnTo>
                    <a:lnTo>
                      <a:pt x="3" y="10"/>
                    </a:lnTo>
                    <a:lnTo>
                      <a:pt x="6" y="3"/>
                    </a:lnTo>
                    <a:lnTo>
                      <a:pt x="1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55" name="Freeform 398"/>
              <p:cNvSpPr>
                <a:spLocks/>
              </p:cNvSpPr>
              <p:nvPr/>
            </p:nvSpPr>
            <p:spPr bwMode="auto">
              <a:xfrm>
                <a:off x="4384" y="3200"/>
                <a:ext cx="8" cy="13"/>
              </a:xfrm>
              <a:custGeom>
                <a:avLst/>
                <a:gdLst>
                  <a:gd name="T0" fmla="*/ 0 w 17"/>
                  <a:gd name="T1" fmla="*/ 0 h 26"/>
                  <a:gd name="T2" fmla="*/ 0 w 17"/>
                  <a:gd name="T3" fmla="*/ 1 h 26"/>
                  <a:gd name="T4" fmla="*/ 0 w 17"/>
                  <a:gd name="T5" fmla="*/ 1 h 26"/>
                  <a:gd name="T6" fmla="*/ 0 w 17"/>
                  <a:gd name="T7" fmla="*/ 1 h 26"/>
                  <a:gd name="T8" fmla="*/ 0 w 17"/>
                  <a:gd name="T9" fmla="*/ 1 h 26"/>
                  <a:gd name="T10" fmla="*/ 0 w 17"/>
                  <a:gd name="T11" fmla="*/ 1 h 26"/>
                  <a:gd name="T12" fmla="*/ 0 w 17"/>
                  <a:gd name="T13" fmla="*/ 1 h 26"/>
                  <a:gd name="T14" fmla="*/ 0 w 17"/>
                  <a:gd name="T15" fmla="*/ 1 h 26"/>
                  <a:gd name="T16" fmla="*/ 0 w 17"/>
                  <a:gd name="T17" fmla="*/ 1 h 26"/>
                  <a:gd name="T18" fmla="*/ 0 w 17"/>
                  <a:gd name="T19" fmla="*/ 1 h 26"/>
                  <a:gd name="T20" fmla="*/ 0 w 17"/>
                  <a:gd name="T21" fmla="*/ 1 h 26"/>
                  <a:gd name="T22" fmla="*/ 0 w 17"/>
                  <a:gd name="T23" fmla="*/ 1 h 26"/>
                  <a:gd name="T24" fmla="*/ 0 w 17"/>
                  <a:gd name="T25" fmla="*/ 1 h 26"/>
                  <a:gd name="T26" fmla="*/ 0 w 17"/>
                  <a:gd name="T27" fmla="*/ 1 h 26"/>
                  <a:gd name="T28" fmla="*/ 0 w 17"/>
                  <a:gd name="T29" fmla="*/ 1 h 26"/>
                  <a:gd name="T30" fmla="*/ 0 w 17"/>
                  <a:gd name="T31" fmla="*/ 0 h 26"/>
                  <a:gd name="T32" fmla="*/ 0 w 17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26"/>
                  <a:gd name="T53" fmla="*/ 17 w 17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26">
                    <a:moveTo>
                      <a:pt x="11" y="0"/>
                    </a:moveTo>
                    <a:lnTo>
                      <a:pt x="14" y="2"/>
                    </a:lnTo>
                    <a:lnTo>
                      <a:pt x="15" y="5"/>
                    </a:lnTo>
                    <a:lnTo>
                      <a:pt x="17" y="8"/>
                    </a:lnTo>
                    <a:lnTo>
                      <a:pt x="17" y="15"/>
                    </a:lnTo>
                    <a:lnTo>
                      <a:pt x="15" y="20"/>
                    </a:lnTo>
                    <a:lnTo>
                      <a:pt x="12" y="23"/>
                    </a:lnTo>
                    <a:lnTo>
                      <a:pt x="9" y="24"/>
                    </a:lnTo>
                    <a:lnTo>
                      <a:pt x="6" y="26"/>
                    </a:lnTo>
                    <a:lnTo>
                      <a:pt x="3" y="24"/>
                    </a:lnTo>
                    <a:lnTo>
                      <a:pt x="2" y="21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7"/>
                    </a:lnTo>
                    <a:lnTo>
                      <a:pt x="5" y="3"/>
                    </a:lnTo>
                    <a:lnTo>
                      <a:pt x="8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56" name="Freeform 399"/>
              <p:cNvSpPr>
                <a:spLocks/>
              </p:cNvSpPr>
              <p:nvPr/>
            </p:nvSpPr>
            <p:spPr bwMode="auto">
              <a:xfrm>
                <a:off x="4501" y="3229"/>
                <a:ext cx="8" cy="13"/>
              </a:xfrm>
              <a:custGeom>
                <a:avLst/>
                <a:gdLst>
                  <a:gd name="T0" fmla="*/ 1 w 15"/>
                  <a:gd name="T1" fmla="*/ 0 h 26"/>
                  <a:gd name="T2" fmla="*/ 1 w 15"/>
                  <a:gd name="T3" fmla="*/ 1 h 26"/>
                  <a:gd name="T4" fmla="*/ 1 w 15"/>
                  <a:gd name="T5" fmla="*/ 1 h 26"/>
                  <a:gd name="T6" fmla="*/ 1 w 15"/>
                  <a:gd name="T7" fmla="*/ 1 h 26"/>
                  <a:gd name="T8" fmla="*/ 1 w 15"/>
                  <a:gd name="T9" fmla="*/ 1 h 26"/>
                  <a:gd name="T10" fmla="*/ 1 w 15"/>
                  <a:gd name="T11" fmla="*/ 1 h 26"/>
                  <a:gd name="T12" fmla="*/ 1 w 15"/>
                  <a:gd name="T13" fmla="*/ 1 h 26"/>
                  <a:gd name="T14" fmla="*/ 1 w 15"/>
                  <a:gd name="T15" fmla="*/ 1 h 26"/>
                  <a:gd name="T16" fmla="*/ 1 w 15"/>
                  <a:gd name="T17" fmla="*/ 1 h 26"/>
                  <a:gd name="T18" fmla="*/ 1 w 15"/>
                  <a:gd name="T19" fmla="*/ 1 h 26"/>
                  <a:gd name="T20" fmla="*/ 1 w 15"/>
                  <a:gd name="T21" fmla="*/ 1 h 26"/>
                  <a:gd name="T22" fmla="*/ 0 w 15"/>
                  <a:gd name="T23" fmla="*/ 1 h 26"/>
                  <a:gd name="T24" fmla="*/ 0 w 15"/>
                  <a:gd name="T25" fmla="*/ 1 h 26"/>
                  <a:gd name="T26" fmla="*/ 1 w 15"/>
                  <a:gd name="T27" fmla="*/ 1 h 26"/>
                  <a:gd name="T28" fmla="*/ 1 w 15"/>
                  <a:gd name="T29" fmla="*/ 1 h 26"/>
                  <a:gd name="T30" fmla="*/ 1 w 15"/>
                  <a:gd name="T31" fmla="*/ 0 h 26"/>
                  <a:gd name="T32" fmla="*/ 1 w 15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26"/>
                  <a:gd name="T53" fmla="*/ 15 w 15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26">
                    <a:moveTo>
                      <a:pt x="10" y="0"/>
                    </a:moveTo>
                    <a:lnTo>
                      <a:pt x="12" y="1"/>
                    </a:lnTo>
                    <a:lnTo>
                      <a:pt x="15" y="4"/>
                    </a:lnTo>
                    <a:lnTo>
                      <a:pt x="15" y="8"/>
                    </a:lnTo>
                    <a:lnTo>
                      <a:pt x="15" y="14"/>
                    </a:lnTo>
                    <a:lnTo>
                      <a:pt x="13" y="19"/>
                    </a:lnTo>
                    <a:lnTo>
                      <a:pt x="12" y="22"/>
                    </a:lnTo>
                    <a:lnTo>
                      <a:pt x="9" y="24"/>
                    </a:lnTo>
                    <a:lnTo>
                      <a:pt x="6" y="26"/>
                    </a:lnTo>
                    <a:lnTo>
                      <a:pt x="3" y="24"/>
                    </a:lnTo>
                    <a:lnTo>
                      <a:pt x="1" y="21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1" y="6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57" name="Freeform 400"/>
              <p:cNvSpPr>
                <a:spLocks/>
              </p:cNvSpPr>
              <p:nvPr/>
            </p:nvSpPr>
            <p:spPr bwMode="auto">
              <a:xfrm>
                <a:off x="4422" y="3211"/>
                <a:ext cx="8" cy="13"/>
              </a:xfrm>
              <a:custGeom>
                <a:avLst/>
                <a:gdLst>
                  <a:gd name="T0" fmla="*/ 1 w 15"/>
                  <a:gd name="T1" fmla="*/ 0 h 26"/>
                  <a:gd name="T2" fmla="*/ 1 w 15"/>
                  <a:gd name="T3" fmla="*/ 1 h 26"/>
                  <a:gd name="T4" fmla="*/ 1 w 15"/>
                  <a:gd name="T5" fmla="*/ 1 h 26"/>
                  <a:gd name="T6" fmla="*/ 1 w 15"/>
                  <a:gd name="T7" fmla="*/ 1 h 26"/>
                  <a:gd name="T8" fmla="*/ 1 w 15"/>
                  <a:gd name="T9" fmla="*/ 1 h 26"/>
                  <a:gd name="T10" fmla="*/ 1 w 15"/>
                  <a:gd name="T11" fmla="*/ 1 h 26"/>
                  <a:gd name="T12" fmla="*/ 1 w 15"/>
                  <a:gd name="T13" fmla="*/ 1 h 26"/>
                  <a:gd name="T14" fmla="*/ 1 w 15"/>
                  <a:gd name="T15" fmla="*/ 1 h 26"/>
                  <a:gd name="T16" fmla="*/ 1 w 15"/>
                  <a:gd name="T17" fmla="*/ 1 h 26"/>
                  <a:gd name="T18" fmla="*/ 1 w 15"/>
                  <a:gd name="T19" fmla="*/ 1 h 26"/>
                  <a:gd name="T20" fmla="*/ 1 w 15"/>
                  <a:gd name="T21" fmla="*/ 1 h 26"/>
                  <a:gd name="T22" fmla="*/ 0 w 15"/>
                  <a:gd name="T23" fmla="*/ 1 h 26"/>
                  <a:gd name="T24" fmla="*/ 0 w 15"/>
                  <a:gd name="T25" fmla="*/ 1 h 26"/>
                  <a:gd name="T26" fmla="*/ 1 w 15"/>
                  <a:gd name="T27" fmla="*/ 1 h 26"/>
                  <a:gd name="T28" fmla="*/ 1 w 15"/>
                  <a:gd name="T29" fmla="*/ 1 h 26"/>
                  <a:gd name="T30" fmla="*/ 1 w 15"/>
                  <a:gd name="T31" fmla="*/ 0 h 26"/>
                  <a:gd name="T32" fmla="*/ 1 w 15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26"/>
                  <a:gd name="T53" fmla="*/ 15 w 15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26">
                    <a:moveTo>
                      <a:pt x="9" y="0"/>
                    </a:moveTo>
                    <a:lnTo>
                      <a:pt x="12" y="2"/>
                    </a:lnTo>
                    <a:lnTo>
                      <a:pt x="15" y="5"/>
                    </a:lnTo>
                    <a:lnTo>
                      <a:pt x="15" y="8"/>
                    </a:lnTo>
                    <a:lnTo>
                      <a:pt x="15" y="15"/>
                    </a:lnTo>
                    <a:lnTo>
                      <a:pt x="13" y="20"/>
                    </a:lnTo>
                    <a:lnTo>
                      <a:pt x="10" y="23"/>
                    </a:lnTo>
                    <a:lnTo>
                      <a:pt x="9" y="25"/>
                    </a:lnTo>
                    <a:lnTo>
                      <a:pt x="6" y="26"/>
                    </a:lnTo>
                    <a:lnTo>
                      <a:pt x="3" y="25"/>
                    </a:lnTo>
                    <a:lnTo>
                      <a:pt x="1" y="21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1" y="7"/>
                    </a:lnTo>
                    <a:lnTo>
                      <a:pt x="4" y="3"/>
                    </a:lnTo>
                    <a:lnTo>
                      <a:pt x="6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58" name="Freeform 401"/>
              <p:cNvSpPr>
                <a:spLocks/>
              </p:cNvSpPr>
              <p:nvPr/>
            </p:nvSpPr>
            <p:spPr bwMode="auto">
              <a:xfrm>
                <a:off x="4540" y="3240"/>
                <a:ext cx="8" cy="13"/>
              </a:xfrm>
              <a:custGeom>
                <a:avLst/>
                <a:gdLst>
                  <a:gd name="T0" fmla="*/ 1 w 15"/>
                  <a:gd name="T1" fmla="*/ 0 h 26"/>
                  <a:gd name="T2" fmla="*/ 1 w 15"/>
                  <a:gd name="T3" fmla="*/ 1 h 26"/>
                  <a:gd name="T4" fmla="*/ 1 w 15"/>
                  <a:gd name="T5" fmla="*/ 1 h 26"/>
                  <a:gd name="T6" fmla="*/ 1 w 15"/>
                  <a:gd name="T7" fmla="*/ 1 h 26"/>
                  <a:gd name="T8" fmla="*/ 1 w 15"/>
                  <a:gd name="T9" fmla="*/ 1 h 26"/>
                  <a:gd name="T10" fmla="*/ 1 w 15"/>
                  <a:gd name="T11" fmla="*/ 1 h 26"/>
                  <a:gd name="T12" fmla="*/ 1 w 15"/>
                  <a:gd name="T13" fmla="*/ 1 h 26"/>
                  <a:gd name="T14" fmla="*/ 1 w 15"/>
                  <a:gd name="T15" fmla="*/ 1 h 26"/>
                  <a:gd name="T16" fmla="*/ 1 w 15"/>
                  <a:gd name="T17" fmla="*/ 1 h 26"/>
                  <a:gd name="T18" fmla="*/ 1 w 15"/>
                  <a:gd name="T19" fmla="*/ 1 h 26"/>
                  <a:gd name="T20" fmla="*/ 0 w 15"/>
                  <a:gd name="T21" fmla="*/ 1 h 26"/>
                  <a:gd name="T22" fmla="*/ 0 w 15"/>
                  <a:gd name="T23" fmla="*/ 1 h 26"/>
                  <a:gd name="T24" fmla="*/ 0 w 15"/>
                  <a:gd name="T25" fmla="*/ 1 h 26"/>
                  <a:gd name="T26" fmla="*/ 1 w 15"/>
                  <a:gd name="T27" fmla="*/ 1 h 26"/>
                  <a:gd name="T28" fmla="*/ 1 w 15"/>
                  <a:gd name="T29" fmla="*/ 1 h 26"/>
                  <a:gd name="T30" fmla="*/ 1 w 15"/>
                  <a:gd name="T31" fmla="*/ 0 h 26"/>
                  <a:gd name="T32" fmla="*/ 1 w 15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26"/>
                  <a:gd name="T53" fmla="*/ 15 w 15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26">
                    <a:moveTo>
                      <a:pt x="9" y="0"/>
                    </a:moveTo>
                    <a:lnTo>
                      <a:pt x="12" y="1"/>
                    </a:lnTo>
                    <a:lnTo>
                      <a:pt x="15" y="5"/>
                    </a:lnTo>
                    <a:lnTo>
                      <a:pt x="15" y="8"/>
                    </a:lnTo>
                    <a:lnTo>
                      <a:pt x="15" y="14"/>
                    </a:lnTo>
                    <a:lnTo>
                      <a:pt x="14" y="19"/>
                    </a:lnTo>
                    <a:lnTo>
                      <a:pt x="11" y="22"/>
                    </a:lnTo>
                    <a:lnTo>
                      <a:pt x="8" y="24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59" name="Freeform 402"/>
              <p:cNvSpPr>
                <a:spLocks/>
              </p:cNvSpPr>
              <p:nvPr/>
            </p:nvSpPr>
            <p:spPr bwMode="auto">
              <a:xfrm>
                <a:off x="3456" y="2205"/>
                <a:ext cx="282" cy="937"/>
              </a:xfrm>
              <a:custGeom>
                <a:avLst/>
                <a:gdLst>
                  <a:gd name="T0" fmla="*/ 0 w 563"/>
                  <a:gd name="T1" fmla="*/ 1 h 1872"/>
                  <a:gd name="T2" fmla="*/ 1 w 563"/>
                  <a:gd name="T3" fmla="*/ 0 h 1872"/>
                  <a:gd name="T4" fmla="*/ 1 w 563"/>
                  <a:gd name="T5" fmla="*/ 2 h 1872"/>
                  <a:gd name="T6" fmla="*/ 0 w 563"/>
                  <a:gd name="T7" fmla="*/ 2 h 1872"/>
                  <a:gd name="T8" fmla="*/ 0 w 563"/>
                  <a:gd name="T9" fmla="*/ 1 h 18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3"/>
                  <a:gd name="T16" fmla="*/ 0 h 1872"/>
                  <a:gd name="T17" fmla="*/ 563 w 563"/>
                  <a:gd name="T18" fmla="*/ 1872 h 18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3" h="1872">
                    <a:moveTo>
                      <a:pt x="0" y="34"/>
                    </a:moveTo>
                    <a:lnTo>
                      <a:pt x="563" y="0"/>
                    </a:lnTo>
                    <a:lnTo>
                      <a:pt x="563" y="1872"/>
                    </a:lnTo>
                    <a:lnTo>
                      <a:pt x="0" y="1832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60" name="Freeform 403"/>
              <p:cNvSpPr>
                <a:spLocks/>
              </p:cNvSpPr>
              <p:nvPr/>
            </p:nvSpPr>
            <p:spPr bwMode="auto">
              <a:xfrm>
                <a:off x="3456" y="2206"/>
                <a:ext cx="267" cy="890"/>
              </a:xfrm>
              <a:custGeom>
                <a:avLst/>
                <a:gdLst>
                  <a:gd name="T0" fmla="*/ 0 w 535"/>
                  <a:gd name="T1" fmla="*/ 1 h 1779"/>
                  <a:gd name="T2" fmla="*/ 0 w 535"/>
                  <a:gd name="T3" fmla="*/ 1 h 1779"/>
                  <a:gd name="T4" fmla="*/ 0 w 535"/>
                  <a:gd name="T5" fmla="*/ 1 h 1779"/>
                  <a:gd name="T6" fmla="*/ 0 w 535"/>
                  <a:gd name="T7" fmla="*/ 1 h 1779"/>
                  <a:gd name="T8" fmla="*/ 0 w 535"/>
                  <a:gd name="T9" fmla="*/ 1 h 1779"/>
                  <a:gd name="T10" fmla="*/ 0 w 535"/>
                  <a:gd name="T11" fmla="*/ 1 h 1779"/>
                  <a:gd name="T12" fmla="*/ 0 w 535"/>
                  <a:gd name="T13" fmla="*/ 1 h 1779"/>
                  <a:gd name="T14" fmla="*/ 0 w 535"/>
                  <a:gd name="T15" fmla="*/ 1 h 1779"/>
                  <a:gd name="T16" fmla="*/ 0 w 535"/>
                  <a:gd name="T17" fmla="*/ 1 h 1779"/>
                  <a:gd name="T18" fmla="*/ 0 w 535"/>
                  <a:gd name="T19" fmla="*/ 1 h 1779"/>
                  <a:gd name="T20" fmla="*/ 0 w 535"/>
                  <a:gd name="T21" fmla="*/ 1 h 1779"/>
                  <a:gd name="T22" fmla="*/ 0 w 535"/>
                  <a:gd name="T23" fmla="*/ 1 h 1779"/>
                  <a:gd name="T24" fmla="*/ 0 w 535"/>
                  <a:gd name="T25" fmla="*/ 1 h 1779"/>
                  <a:gd name="T26" fmla="*/ 0 w 535"/>
                  <a:gd name="T27" fmla="*/ 1 h 1779"/>
                  <a:gd name="T28" fmla="*/ 0 w 535"/>
                  <a:gd name="T29" fmla="*/ 1 h 1779"/>
                  <a:gd name="T30" fmla="*/ 0 w 535"/>
                  <a:gd name="T31" fmla="*/ 1 h 1779"/>
                  <a:gd name="T32" fmla="*/ 0 w 535"/>
                  <a:gd name="T33" fmla="*/ 0 h 1779"/>
                  <a:gd name="T34" fmla="*/ 0 w 535"/>
                  <a:gd name="T35" fmla="*/ 1 h 1779"/>
                  <a:gd name="T36" fmla="*/ 0 w 535"/>
                  <a:gd name="T37" fmla="*/ 1 h 1779"/>
                  <a:gd name="T38" fmla="*/ 0 w 535"/>
                  <a:gd name="T39" fmla="*/ 2 h 1779"/>
                  <a:gd name="T40" fmla="*/ 0 w 535"/>
                  <a:gd name="T41" fmla="*/ 2 h 1779"/>
                  <a:gd name="T42" fmla="*/ 0 w 535"/>
                  <a:gd name="T43" fmla="*/ 2 h 1779"/>
                  <a:gd name="T44" fmla="*/ 0 w 535"/>
                  <a:gd name="T45" fmla="*/ 2 h 1779"/>
                  <a:gd name="T46" fmla="*/ 0 w 535"/>
                  <a:gd name="T47" fmla="*/ 2 h 1779"/>
                  <a:gd name="T48" fmla="*/ 0 w 535"/>
                  <a:gd name="T49" fmla="*/ 2 h 1779"/>
                  <a:gd name="T50" fmla="*/ 0 w 535"/>
                  <a:gd name="T51" fmla="*/ 2 h 1779"/>
                  <a:gd name="T52" fmla="*/ 0 w 535"/>
                  <a:gd name="T53" fmla="*/ 2 h 1779"/>
                  <a:gd name="T54" fmla="*/ 0 w 535"/>
                  <a:gd name="T55" fmla="*/ 2 h 1779"/>
                  <a:gd name="T56" fmla="*/ 0 w 535"/>
                  <a:gd name="T57" fmla="*/ 2 h 1779"/>
                  <a:gd name="T58" fmla="*/ 0 w 535"/>
                  <a:gd name="T59" fmla="*/ 2 h 1779"/>
                  <a:gd name="T60" fmla="*/ 0 w 535"/>
                  <a:gd name="T61" fmla="*/ 2 h 1779"/>
                  <a:gd name="T62" fmla="*/ 0 w 535"/>
                  <a:gd name="T63" fmla="*/ 2 h 1779"/>
                  <a:gd name="T64" fmla="*/ 0 w 535"/>
                  <a:gd name="T65" fmla="*/ 2 h 1779"/>
                  <a:gd name="T66" fmla="*/ 0 w 535"/>
                  <a:gd name="T67" fmla="*/ 2 h 1779"/>
                  <a:gd name="T68" fmla="*/ 0 w 535"/>
                  <a:gd name="T69" fmla="*/ 2 h 1779"/>
                  <a:gd name="T70" fmla="*/ 0 w 535"/>
                  <a:gd name="T71" fmla="*/ 2 h 1779"/>
                  <a:gd name="T72" fmla="*/ 0 w 535"/>
                  <a:gd name="T73" fmla="*/ 2 h 1779"/>
                  <a:gd name="T74" fmla="*/ 0 w 535"/>
                  <a:gd name="T75" fmla="*/ 2 h 1779"/>
                  <a:gd name="T76" fmla="*/ 0 w 535"/>
                  <a:gd name="T77" fmla="*/ 1 h 1779"/>
                  <a:gd name="T78" fmla="*/ 0 w 535"/>
                  <a:gd name="T79" fmla="*/ 1 h 1779"/>
                  <a:gd name="T80" fmla="*/ 0 w 535"/>
                  <a:gd name="T81" fmla="*/ 1 h 177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35"/>
                  <a:gd name="T124" fmla="*/ 0 h 1779"/>
                  <a:gd name="T125" fmla="*/ 535 w 535"/>
                  <a:gd name="T126" fmla="*/ 1779 h 177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35" h="1779">
                    <a:moveTo>
                      <a:pt x="0" y="30"/>
                    </a:moveTo>
                    <a:lnTo>
                      <a:pt x="33" y="29"/>
                    </a:lnTo>
                    <a:lnTo>
                      <a:pt x="67" y="27"/>
                    </a:lnTo>
                    <a:lnTo>
                      <a:pt x="100" y="26"/>
                    </a:lnTo>
                    <a:lnTo>
                      <a:pt x="134" y="22"/>
                    </a:lnTo>
                    <a:lnTo>
                      <a:pt x="167" y="21"/>
                    </a:lnTo>
                    <a:lnTo>
                      <a:pt x="201" y="19"/>
                    </a:lnTo>
                    <a:lnTo>
                      <a:pt x="234" y="17"/>
                    </a:lnTo>
                    <a:lnTo>
                      <a:pt x="268" y="16"/>
                    </a:lnTo>
                    <a:lnTo>
                      <a:pt x="301" y="14"/>
                    </a:lnTo>
                    <a:lnTo>
                      <a:pt x="334" y="13"/>
                    </a:lnTo>
                    <a:lnTo>
                      <a:pt x="368" y="9"/>
                    </a:lnTo>
                    <a:lnTo>
                      <a:pt x="401" y="8"/>
                    </a:lnTo>
                    <a:lnTo>
                      <a:pt x="435" y="6"/>
                    </a:lnTo>
                    <a:lnTo>
                      <a:pt x="468" y="4"/>
                    </a:lnTo>
                    <a:lnTo>
                      <a:pt x="502" y="1"/>
                    </a:lnTo>
                    <a:lnTo>
                      <a:pt x="535" y="0"/>
                    </a:lnTo>
                    <a:lnTo>
                      <a:pt x="535" y="444"/>
                    </a:lnTo>
                    <a:lnTo>
                      <a:pt x="535" y="889"/>
                    </a:lnTo>
                    <a:lnTo>
                      <a:pt x="535" y="1334"/>
                    </a:lnTo>
                    <a:lnTo>
                      <a:pt x="535" y="1779"/>
                    </a:lnTo>
                    <a:lnTo>
                      <a:pt x="502" y="1776"/>
                    </a:lnTo>
                    <a:lnTo>
                      <a:pt x="468" y="1774"/>
                    </a:lnTo>
                    <a:lnTo>
                      <a:pt x="435" y="1771"/>
                    </a:lnTo>
                    <a:lnTo>
                      <a:pt x="401" y="1770"/>
                    </a:lnTo>
                    <a:lnTo>
                      <a:pt x="368" y="1766"/>
                    </a:lnTo>
                    <a:lnTo>
                      <a:pt x="334" y="1765"/>
                    </a:lnTo>
                    <a:lnTo>
                      <a:pt x="301" y="1761"/>
                    </a:lnTo>
                    <a:lnTo>
                      <a:pt x="268" y="1760"/>
                    </a:lnTo>
                    <a:lnTo>
                      <a:pt x="234" y="1757"/>
                    </a:lnTo>
                    <a:lnTo>
                      <a:pt x="201" y="1755"/>
                    </a:lnTo>
                    <a:lnTo>
                      <a:pt x="167" y="1752"/>
                    </a:lnTo>
                    <a:lnTo>
                      <a:pt x="134" y="1750"/>
                    </a:lnTo>
                    <a:lnTo>
                      <a:pt x="100" y="1747"/>
                    </a:lnTo>
                    <a:lnTo>
                      <a:pt x="67" y="1745"/>
                    </a:lnTo>
                    <a:lnTo>
                      <a:pt x="33" y="1742"/>
                    </a:lnTo>
                    <a:lnTo>
                      <a:pt x="0" y="1740"/>
                    </a:lnTo>
                    <a:lnTo>
                      <a:pt x="0" y="1312"/>
                    </a:lnTo>
                    <a:lnTo>
                      <a:pt x="0" y="885"/>
                    </a:lnTo>
                    <a:lnTo>
                      <a:pt x="0" y="459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BC72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61" name="Freeform 404"/>
              <p:cNvSpPr>
                <a:spLocks/>
              </p:cNvSpPr>
              <p:nvPr/>
            </p:nvSpPr>
            <p:spPr bwMode="auto">
              <a:xfrm>
                <a:off x="3456" y="2207"/>
                <a:ext cx="254" cy="843"/>
              </a:xfrm>
              <a:custGeom>
                <a:avLst/>
                <a:gdLst>
                  <a:gd name="T0" fmla="*/ 0 w 508"/>
                  <a:gd name="T1" fmla="*/ 1 h 1686"/>
                  <a:gd name="T2" fmla="*/ 1 w 508"/>
                  <a:gd name="T3" fmla="*/ 1 h 1686"/>
                  <a:gd name="T4" fmla="*/ 1 w 508"/>
                  <a:gd name="T5" fmla="*/ 1 h 1686"/>
                  <a:gd name="T6" fmla="*/ 1 w 508"/>
                  <a:gd name="T7" fmla="*/ 1 h 1686"/>
                  <a:gd name="T8" fmla="*/ 1 w 508"/>
                  <a:gd name="T9" fmla="*/ 1 h 1686"/>
                  <a:gd name="T10" fmla="*/ 1 w 508"/>
                  <a:gd name="T11" fmla="*/ 1 h 1686"/>
                  <a:gd name="T12" fmla="*/ 1 w 508"/>
                  <a:gd name="T13" fmla="*/ 1 h 1686"/>
                  <a:gd name="T14" fmla="*/ 1 w 508"/>
                  <a:gd name="T15" fmla="*/ 1 h 1686"/>
                  <a:gd name="T16" fmla="*/ 1 w 508"/>
                  <a:gd name="T17" fmla="*/ 1 h 1686"/>
                  <a:gd name="T18" fmla="*/ 1 w 508"/>
                  <a:gd name="T19" fmla="*/ 1 h 1686"/>
                  <a:gd name="T20" fmla="*/ 1 w 508"/>
                  <a:gd name="T21" fmla="*/ 1 h 1686"/>
                  <a:gd name="T22" fmla="*/ 1 w 508"/>
                  <a:gd name="T23" fmla="*/ 1 h 1686"/>
                  <a:gd name="T24" fmla="*/ 1 w 508"/>
                  <a:gd name="T25" fmla="*/ 1 h 1686"/>
                  <a:gd name="T26" fmla="*/ 1 w 508"/>
                  <a:gd name="T27" fmla="*/ 1 h 1686"/>
                  <a:gd name="T28" fmla="*/ 1 w 508"/>
                  <a:gd name="T29" fmla="*/ 1 h 1686"/>
                  <a:gd name="T30" fmla="*/ 1 w 508"/>
                  <a:gd name="T31" fmla="*/ 1 h 1686"/>
                  <a:gd name="T32" fmla="*/ 1 w 508"/>
                  <a:gd name="T33" fmla="*/ 0 h 1686"/>
                  <a:gd name="T34" fmla="*/ 1 w 508"/>
                  <a:gd name="T35" fmla="*/ 1 h 1686"/>
                  <a:gd name="T36" fmla="*/ 1 w 508"/>
                  <a:gd name="T37" fmla="*/ 1 h 1686"/>
                  <a:gd name="T38" fmla="*/ 1 w 508"/>
                  <a:gd name="T39" fmla="*/ 2 h 1686"/>
                  <a:gd name="T40" fmla="*/ 1 w 508"/>
                  <a:gd name="T41" fmla="*/ 2 h 1686"/>
                  <a:gd name="T42" fmla="*/ 1 w 508"/>
                  <a:gd name="T43" fmla="*/ 2 h 1686"/>
                  <a:gd name="T44" fmla="*/ 1 w 508"/>
                  <a:gd name="T45" fmla="*/ 2 h 1686"/>
                  <a:gd name="T46" fmla="*/ 1 w 508"/>
                  <a:gd name="T47" fmla="*/ 2 h 1686"/>
                  <a:gd name="T48" fmla="*/ 1 w 508"/>
                  <a:gd name="T49" fmla="*/ 2 h 1686"/>
                  <a:gd name="T50" fmla="*/ 1 w 508"/>
                  <a:gd name="T51" fmla="*/ 2 h 1686"/>
                  <a:gd name="T52" fmla="*/ 1 w 508"/>
                  <a:gd name="T53" fmla="*/ 2 h 1686"/>
                  <a:gd name="T54" fmla="*/ 1 w 508"/>
                  <a:gd name="T55" fmla="*/ 2 h 1686"/>
                  <a:gd name="T56" fmla="*/ 1 w 508"/>
                  <a:gd name="T57" fmla="*/ 2 h 1686"/>
                  <a:gd name="T58" fmla="*/ 1 w 508"/>
                  <a:gd name="T59" fmla="*/ 2 h 1686"/>
                  <a:gd name="T60" fmla="*/ 1 w 508"/>
                  <a:gd name="T61" fmla="*/ 2 h 1686"/>
                  <a:gd name="T62" fmla="*/ 1 w 508"/>
                  <a:gd name="T63" fmla="*/ 2 h 1686"/>
                  <a:gd name="T64" fmla="*/ 1 w 508"/>
                  <a:gd name="T65" fmla="*/ 2 h 1686"/>
                  <a:gd name="T66" fmla="*/ 1 w 508"/>
                  <a:gd name="T67" fmla="*/ 2 h 1686"/>
                  <a:gd name="T68" fmla="*/ 1 w 508"/>
                  <a:gd name="T69" fmla="*/ 2 h 1686"/>
                  <a:gd name="T70" fmla="*/ 1 w 508"/>
                  <a:gd name="T71" fmla="*/ 2 h 1686"/>
                  <a:gd name="T72" fmla="*/ 0 w 508"/>
                  <a:gd name="T73" fmla="*/ 2 h 1686"/>
                  <a:gd name="T74" fmla="*/ 0 w 508"/>
                  <a:gd name="T75" fmla="*/ 2 h 1686"/>
                  <a:gd name="T76" fmla="*/ 0 w 508"/>
                  <a:gd name="T77" fmla="*/ 1 h 1686"/>
                  <a:gd name="T78" fmla="*/ 0 w 508"/>
                  <a:gd name="T79" fmla="*/ 1 h 1686"/>
                  <a:gd name="T80" fmla="*/ 0 w 508"/>
                  <a:gd name="T81" fmla="*/ 1 h 168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08"/>
                  <a:gd name="T124" fmla="*/ 0 h 1686"/>
                  <a:gd name="T125" fmla="*/ 508 w 508"/>
                  <a:gd name="T126" fmla="*/ 1686 h 168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08" h="1686">
                    <a:moveTo>
                      <a:pt x="0" y="29"/>
                    </a:moveTo>
                    <a:lnTo>
                      <a:pt x="31" y="28"/>
                    </a:lnTo>
                    <a:lnTo>
                      <a:pt x="64" y="26"/>
                    </a:lnTo>
                    <a:lnTo>
                      <a:pt x="95" y="25"/>
                    </a:lnTo>
                    <a:lnTo>
                      <a:pt x="127" y="21"/>
                    </a:lnTo>
                    <a:lnTo>
                      <a:pt x="159" y="20"/>
                    </a:lnTo>
                    <a:lnTo>
                      <a:pt x="191" y="18"/>
                    </a:lnTo>
                    <a:lnTo>
                      <a:pt x="222" y="16"/>
                    </a:lnTo>
                    <a:lnTo>
                      <a:pt x="255" y="15"/>
                    </a:lnTo>
                    <a:lnTo>
                      <a:pt x="286" y="13"/>
                    </a:lnTo>
                    <a:lnTo>
                      <a:pt x="317" y="12"/>
                    </a:lnTo>
                    <a:lnTo>
                      <a:pt x="349" y="10"/>
                    </a:lnTo>
                    <a:lnTo>
                      <a:pt x="382" y="7"/>
                    </a:lnTo>
                    <a:lnTo>
                      <a:pt x="413" y="5"/>
                    </a:lnTo>
                    <a:lnTo>
                      <a:pt x="444" y="3"/>
                    </a:lnTo>
                    <a:lnTo>
                      <a:pt x="477" y="2"/>
                    </a:lnTo>
                    <a:lnTo>
                      <a:pt x="508" y="0"/>
                    </a:lnTo>
                    <a:lnTo>
                      <a:pt x="508" y="422"/>
                    </a:lnTo>
                    <a:lnTo>
                      <a:pt x="508" y="843"/>
                    </a:lnTo>
                    <a:lnTo>
                      <a:pt x="508" y="1265"/>
                    </a:lnTo>
                    <a:lnTo>
                      <a:pt x="508" y="1686"/>
                    </a:lnTo>
                    <a:lnTo>
                      <a:pt x="477" y="1684"/>
                    </a:lnTo>
                    <a:lnTo>
                      <a:pt x="444" y="1681"/>
                    </a:lnTo>
                    <a:lnTo>
                      <a:pt x="413" y="1679"/>
                    </a:lnTo>
                    <a:lnTo>
                      <a:pt x="382" y="1678"/>
                    </a:lnTo>
                    <a:lnTo>
                      <a:pt x="349" y="1674"/>
                    </a:lnTo>
                    <a:lnTo>
                      <a:pt x="317" y="1673"/>
                    </a:lnTo>
                    <a:lnTo>
                      <a:pt x="286" y="1669"/>
                    </a:lnTo>
                    <a:lnTo>
                      <a:pt x="255" y="1668"/>
                    </a:lnTo>
                    <a:lnTo>
                      <a:pt x="222" y="1666"/>
                    </a:lnTo>
                    <a:lnTo>
                      <a:pt x="191" y="1663"/>
                    </a:lnTo>
                    <a:lnTo>
                      <a:pt x="159" y="1661"/>
                    </a:lnTo>
                    <a:lnTo>
                      <a:pt x="127" y="1658"/>
                    </a:lnTo>
                    <a:lnTo>
                      <a:pt x="95" y="1656"/>
                    </a:lnTo>
                    <a:lnTo>
                      <a:pt x="64" y="1655"/>
                    </a:lnTo>
                    <a:lnTo>
                      <a:pt x="31" y="1652"/>
                    </a:lnTo>
                    <a:lnTo>
                      <a:pt x="0" y="1650"/>
                    </a:lnTo>
                    <a:lnTo>
                      <a:pt x="0" y="1244"/>
                    </a:lnTo>
                    <a:lnTo>
                      <a:pt x="0" y="840"/>
                    </a:lnTo>
                    <a:lnTo>
                      <a:pt x="0" y="435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C47A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62" name="Freeform 405"/>
              <p:cNvSpPr>
                <a:spLocks/>
              </p:cNvSpPr>
              <p:nvPr/>
            </p:nvSpPr>
            <p:spPr bwMode="auto">
              <a:xfrm>
                <a:off x="3456" y="2208"/>
                <a:ext cx="240" cy="796"/>
              </a:xfrm>
              <a:custGeom>
                <a:avLst/>
                <a:gdLst>
                  <a:gd name="T0" fmla="*/ 0 w 480"/>
                  <a:gd name="T1" fmla="*/ 0 h 1593"/>
                  <a:gd name="T2" fmla="*/ 1 w 480"/>
                  <a:gd name="T3" fmla="*/ 0 h 1593"/>
                  <a:gd name="T4" fmla="*/ 1 w 480"/>
                  <a:gd name="T5" fmla="*/ 0 h 1593"/>
                  <a:gd name="T6" fmla="*/ 1 w 480"/>
                  <a:gd name="T7" fmla="*/ 0 h 1593"/>
                  <a:gd name="T8" fmla="*/ 1 w 480"/>
                  <a:gd name="T9" fmla="*/ 0 h 1593"/>
                  <a:gd name="T10" fmla="*/ 1 w 480"/>
                  <a:gd name="T11" fmla="*/ 0 h 1593"/>
                  <a:gd name="T12" fmla="*/ 1 w 480"/>
                  <a:gd name="T13" fmla="*/ 0 h 1593"/>
                  <a:gd name="T14" fmla="*/ 1 w 480"/>
                  <a:gd name="T15" fmla="*/ 0 h 1593"/>
                  <a:gd name="T16" fmla="*/ 1 w 480"/>
                  <a:gd name="T17" fmla="*/ 0 h 1593"/>
                  <a:gd name="T18" fmla="*/ 1 w 480"/>
                  <a:gd name="T19" fmla="*/ 0 h 1593"/>
                  <a:gd name="T20" fmla="*/ 1 w 480"/>
                  <a:gd name="T21" fmla="*/ 0 h 1593"/>
                  <a:gd name="T22" fmla="*/ 1 w 480"/>
                  <a:gd name="T23" fmla="*/ 0 h 1593"/>
                  <a:gd name="T24" fmla="*/ 1 w 480"/>
                  <a:gd name="T25" fmla="*/ 0 h 1593"/>
                  <a:gd name="T26" fmla="*/ 1 w 480"/>
                  <a:gd name="T27" fmla="*/ 0 h 1593"/>
                  <a:gd name="T28" fmla="*/ 1 w 480"/>
                  <a:gd name="T29" fmla="*/ 0 h 1593"/>
                  <a:gd name="T30" fmla="*/ 1 w 480"/>
                  <a:gd name="T31" fmla="*/ 0 h 1593"/>
                  <a:gd name="T32" fmla="*/ 1 w 480"/>
                  <a:gd name="T33" fmla="*/ 0 h 1593"/>
                  <a:gd name="T34" fmla="*/ 1 w 480"/>
                  <a:gd name="T35" fmla="*/ 0 h 1593"/>
                  <a:gd name="T36" fmla="*/ 1 w 480"/>
                  <a:gd name="T37" fmla="*/ 0 h 1593"/>
                  <a:gd name="T38" fmla="*/ 1 w 480"/>
                  <a:gd name="T39" fmla="*/ 1 h 1593"/>
                  <a:gd name="T40" fmla="*/ 1 w 480"/>
                  <a:gd name="T41" fmla="*/ 1 h 1593"/>
                  <a:gd name="T42" fmla="*/ 1 w 480"/>
                  <a:gd name="T43" fmla="*/ 1 h 1593"/>
                  <a:gd name="T44" fmla="*/ 1 w 480"/>
                  <a:gd name="T45" fmla="*/ 1 h 1593"/>
                  <a:gd name="T46" fmla="*/ 1 w 480"/>
                  <a:gd name="T47" fmla="*/ 1 h 1593"/>
                  <a:gd name="T48" fmla="*/ 1 w 480"/>
                  <a:gd name="T49" fmla="*/ 1 h 1593"/>
                  <a:gd name="T50" fmla="*/ 1 w 480"/>
                  <a:gd name="T51" fmla="*/ 1 h 1593"/>
                  <a:gd name="T52" fmla="*/ 1 w 480"/>
                  <a:gd name="T53" fmla="*/ 1 h 1593"/>
                  <a:gd name="T54" fmla="*/ 1 w 480"/>
                  <a:gd name="T55" fmla="*/ 1 h 1593"/>
                  <a:gd name="T56" fmla="*/ 1 w 480"/>
                  <a:gd name="T57" fmla="*/ 1 h 1593"/>
                  <a:gd name="T58" fmla="*/ 1 w 480"/>
                  <a:gd name="T59" fmla="*/ 1 h 1593"/>
                  <a:gd name="T60" fmla="*/ 1 w 480"/>
                  <a:gd name="T61" fmla="*/ 1 h 1593"/>
                  <a:gd name="T62" fmla="*/ 1 w 480"/>
                  <a:gd name="T63" fmla="*/ 1 h 1593"/>
                  <a:gd name="T64" fmla="*/ 1 w 480"/>
                  <a:gd name="T65" fmla="*/ 1 h 1593"/>
                  <a:gd name="T66" fmla="*/ 1 w 480"/>
                  <a:gd name="T67" fmla="*/ 1 h 1593"/>
                  <a:gd name="T68" fmla="*/ 1 w 480"/>
                  <a:gd name="T69" fmla="*/ 1 h 1593"/>
                  <a:gd name="T70" fmla="*/ 1 w 480"/>
                  <a:gd name="T71" fmla="*/ 1 h 1593"/>
                  <a:gd name="T72" fmla="*/ 0 w 480"/>
                  <a:gd name="T73" fmla="*/ 1 h 1593"/>
                  <a:gd name="T74" fmla="*/ 0 w 480"/>
                  <a:gd name="T75" fmla="*/ 1 h 1593"/>
                  <a:gd name="T76" fmla="*/ 0 w 480"/>
                  <a:gd name="T77" fmla="*/ 0 h 1593"/>
                  <a:gd name="T78" fmla="*/ 0 w 480"/>
                  <a:gd name="T79" fmla="*/ 0 h 1593"/>
                  <a:gd name="T80" fmla="*/ 0 w 480"/>
                  <a:gd name="T81" fmla="*/ 0 h 15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80"/>
                  <a:gd name="T124" fmla="*/ 0 h 1593"/>
                  <a:gd name="T125" fmla="*/ 480 w 480"/>
                  <a:gd name="T126" fmla="*/ 1593 h 15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80" h="1593">
                    <a:moveTo>
                      <a:pt x="0" y="27"/>
                    </a:moveTo>
                    <a:lnTo>
                      <a:pt x="30" y="26"/>
                    </a:lnTo>
                    <a:lnTo>
                      <a:pt x="60" y="24"/>
                    </a:lnTo>
                    <a:lnTo>
                      <a:pt x="89" y="23"/>
                    </a:lnTo>
                    <a:lnTo>
                      <a:pt x="121" y="21"/>
                    </a:lnTo>
                    <a:lnTo>
                      <a:pt x="151" y="19"/>
                    </a:lnTo>
                    <a:lnTo>
                      <a:pt x="180" y="18"/>
                    </a:lnTo>
                    <a:lnTo>
                      <a:pt x="210" y="16"/>
                    </a:lnTo>
                    <a:lnTo>
                      <a:pt x="240" y="13"/>
                    </a:lnTo>
                    <a:lnTo>
                      <a:pt x="271" y="11"/>
                    </a:lnTo>
                    <a:lnTo>
                      <a:pt x="301" y="10"/>
                    </a:lnTo>
                    <a:lnTo>
                      <a:pt x="331" y="8"/>
                    </a:lnTo>
                    <a:lnTo>
                      <a:pt x="361" y="6"/>
                    </a:lnTo>
                    <a:lnTo>
                      <a:pt x="390" y="5"/>
                    </a:lnTo>
                    <a:lnTo>
                      <a:pt x="420" y="3"/>
                    </a:lnTo>
                    <a:lnTo>
                      <a:pt x="450" y="1"/>
                    </a:lnTo>
                    <a:lnTo>
                      <a:pt x="480" y="0"/>
                    </a:lnTo>
                    <a:lnTo>
                      <a:pt x="480" y="399"/>
                    </a:lnTo>
                    <a:lnTo>
                      <a:pt x="480" y="795"/>
                    </a:lnTo>
                    <a:lnTo>
                      <a:pt x="480" y="1193"/>
                    </a:lnTo>
                    <a:lnTo>
                      <a:pt x="480" y="1593"/>
                    </a:lnTo>
                    <a:lnTo>
                      <a:pt x="450" y="1591"/>
                    </a:lnTo>
                    <a:lnTo>
                      <a:pt x="420" y="1588"/>
                    </a:lnTo>
                    <a:lnTo>
                      <a:pt x="390" y="1586"/>
                    </a:lnTo>
                    <a:lnTo>
                      <a:pt x="361" y="1585"/>
                    </a:lnTo>
                    <a:lnTo>
                      <a:pt x="331" y="1581"/>
                    </a:lnTo>
                    <a:lnTo>
                      <a:pt x="301" y="1580"/>
                    </a:lnTo>
                    <a:lnTo>
                      <a:pt x="271" y="1578"/>
                    </a:lnTo>
                    <a:lnTo>
                      <a:pt x="240" y="1575"/>
                    </a:lnTo>
                    <a:lnTo>
                      <a:pt x="210" y="1573"/>
                    </a:lnTo>
                    <a:lnTo>
                      <a:pt x="180" y="1572"/>
                    </a:lnTo>
                    <a:lnTo>
                      <a:pt x="151" y="1570"/>
                    </a:lnTo>
                    <a:lnTo>
                      <a:pt x="121" y="1567"/>
                    </a:lnTo>
                    <a:lnTo>
                      <a:pt x="89" y="1565"/>
                    </a:lnTo>
                    <a:lnTo>
                      <a:pt x="60" y="1564"/>
                    </a:lnTo>
                    <a:lnTo>
                      <a:pt x="30" y="1560"/>
                    </a:lnTo>
                    <a:lnTo>
                      <a:pt x="0" y="1559"/>
                    </a:lnTo>
                    <a:lnTo>
                      <a:pt x="0" y="1175"/>
                    </a:lnTo>
                    <a:lnTo>
                      <a:pt x="0" y="792"/>
                    </a:lnTo>
                    <a:lnTo>
                      <a:pt x="0" y="411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C982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63" name="Freeform 406"/>
              <p:cNvSpPr>
                <a:spLocks/>
              </p:cNvSpPr>
              <p:nvPr/>
            </p:nvSpPr>
            <p:spPr bwMode="auto">
              <a:xfrm>
                <a:off x="3456" y="2209"/>
                <a:ext cx="227" cy="750"/>
              </a:xfrm>
              <a:custGeom>
                <a:avLst/>
                <a:gdLst>
                  <a:gd name="T0" fmla="*/ 0 w 453"/>
                  <a:gd name="T1" fmla="*/ 0 h 1501"/>
                  <a:gd name="T2" fmla="*/ 1 w 453"/>
                  <a:gd name="T3" fmla="*/ 0 h 1501"/>
                  <a:gd name="T4" fmla="*/ 1 w 453"/>
                  <a:gd name="T5" fmla="*/ 0 h 1501"/>
                  <a:gd name="T6" fmla="*/ 1 w 453"/>
                  <a:gd name="T7" fmla="*/ 0 h 1501"/>
                  <a:gd name="T8" fmla="*/ 1 w 453"/>
                  <a:gd name="T9" fmla="*/ 0 h 1501"/>
                  <a:gd name="T10" fmla="*/ 1 w 453"/>
                  <a:gd name="T11" fmla="*/ 0 h 1501"/>
                  <a:gd name="T12" fmla="*/ 1 w 453"/>
                  <a:gd name="T13" fmla="*/ 0 h 1501"/>
                  <a:gd name="T14" fmla="*/ 1 w 453"/>
                  <a:gd name="T15" fmla="*/ 0 h 1501"/>
                  <a:gd name="T16" fmla="*/ 1 w 453"/>
                  <a:gd name="T17" fmla="*/ 0 h 1501"/>
                  <a:gd name="T18" fmla="*/ 1 w 453"/>
                  <a:gd name="T19" fmla="*/ 0 h 1501"/>
                  <a:gd name="T20" fmla="*/ 1 w 453"/>
                  <a:gd name="T21" fmla="*/ 0 h 1501"/>
                  <a:gd name="T22" fmla="*/ 1 w 453"/>
                  <a:gd name="T23" fmla="*/ 0 h 1501"/>
                  <a:gd name="T24" fmla="*/ 1 w 453"/>
                  <a:gd name="T25" fmla="*/ 0 h 1501"/>
                  <a:gd name="T26" fmla="*/ 1 w 453"/>
                  <a:gd name="T27" fmla="*/ 0 h 1501"/>
                  <a:gd name="T28" fmla="*/ 1 w 453"/>
                  <a:gd name="T29" fmla="*/ 0 h 1501"/>
                  <a:gd name="T30" fmla="*/ 1 w 453"/>
                  <a:gd name="T31" fmla="*/ 0 h 1501"/>
                  <a:gd name="T32" fmla="*/ 1 w 453"/>
                  <a:gd name="T33" fmla="*/ 0 h 1501"/>
                  <a:gd name="T34" fmla="*/ 1 w 453"/>
                  <a:gd name="T35" fmla="*/ 0 h 1501"/>
                  <a:gd name="T36" fmla="*/ 1 w 453"/>
                  <a:gd name="T37" fmla="*/ 0 h 1501"/>
                  <a:gd name="T38" fmla="*/ 1 w 453"/>
                  <a:gd name="T39" fmla="*/ 1 h 1501"/>
                  <a:gd name="T40" fmla="*/ 1 w 453"/>
                  <a:gd name="T41" fmla="*/ 1 h 1501"/>
                  <a:gd name="T42" fmla="*/ 1 w 453"/>
                  <a:gd name="T43" fmla="*/ 1 h 1501"/>
                  <a:gd name="T44" fmla="*/ 1 w 453"/>
                  <a:gd name="T45" fmla="*/ 1 h 1501"/>
                  <a:gd name="T46" fmla="*/ 1 w 453"/>
                  <a:gd name="T47" fmla="*/ 1 h 1501"/>
                  <a:gd name="T48" fmla="*/ 1 w 453"/>
                  <a:gd name="T49" fmla="*/ 1 h 1501"/>
                  <a:gd name="T50" fmla="*/ 1 w 453"/>
                  <a:gd name="T51" fmla="*/ 1 h 1501"/>
                  <a:gd name="T52" fmla="*/ 1 w 453"/>
                  <a:gd name="T53" fmla="*/ 1 h 1501"/>
                  <a:gd name="T54" fmla="*/ 1 w 453"/>
                  <a:gd name="T55" fmla="*/ 1 h 1501"/>
                  <a:gd name="T56" fmla="*/ 1 w 453"/>
                  <a:gd name="T57" fmla="*/ 1 h 1501"/>
                  <a:gd name="T58" fmla="*/ 1 w 453"/>
                  <a:gd name="T59" fmla="*/ 1 h 1501"/>
                  <a:gd name="T60" fmla="*/ 1 w 453"/>
                  <a:gd name="T61" fmla="*/ 1 h 1501"/>
                  <a:gd name="T62" fmla="*/ 1 w 453"/>
                  <a:gd name="T63" fmla="*/ 1 h 1501"/>
                  <a:gd name="T64" fmla="*/ 1 w 453"/>
                  <a:gd name="T65" fmla="*/ 1 h 1501"/>
                  <a:gd name="T66" fmla="*/ 1 w 453"/>
                  <a:gd name="T67" fmla="*/ 1 h 1501"/>
                  <a:gd name="T68" fmla="*/ 1 w 453"/>
                  <a:gd name="T69" fmla="*/ 1 h 1501"/>
                  <a:gd name="T70" fmla="*/ 1 w 453"/>
                  <a:gd name="T71" fmla="*/ 1 h 1501"/>
                  <a:gd name="T72" fmla="*/ 0 w 453"/>
                  <a:gd name="T73" fmla="*/ 1 h 1501"/>
                  <a:gd name="T74" fmla="*/ 0 w 453"/>
                  <a:gd name="T75" fmla="*/ 1 h 1501"/>
                  <a:gd name="T76" fmla="*/ 0 w 453"/>
                  <a:gd name="T77" fmla="*/ 0 h 1501"/>
                  <a:gd name="T78" fmla="*/ 0 w 453"/>
                  <a:gd name="T79" fmla="*/ 0 h 1501"/>
                  <a:gd name="T80" fmla="*/ 0 w 453"/>
                  <a:gd name="T81" fmla="*/ 0 h 15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53"/>
                  <a:gd name="T124" fmla="*/ 0 h 1501"/>
                  <a:gd name="T125" fmla="*/ 453 w 453"/>
                  <a:gd name="T126" fmla="*/ 1501 h 150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53" h="1501">
                    <a:moveTo>
                      <a:pt x="0" y="26"/>
                    </a:moveTo>
                    <a:lnTo>
                      <a:pt x="28" y="25"/>
                    </a:lnTo>
                    <a:lnTo>
                      <a:pt x="57" y="23"/>
                    </a:lnTo>
                    <a:lnTo>
                      <a:pt x="85" y="22"/>
                    </a:lnTo>
                    <a:lnTo>
                      <a:pt x="113" y="20"/>
                    </a:lnTo>
                    <a:lnTo>
                      <a:pt x="142" y="18"/>
                    </a:lnTo>
                    <a:lnTo>
                      <a:pt x="170" y="17"/>
                    </a:lnTo>
                    <a:lnTo>
                      <a:pt x="198" y="15"/>
                    </a:lnTo>
                    <a:lnTo>
                      <a:pt x="227" y="13"/>
                    </a:lnTo>
                    <a:lnTo>
                      <a:pt x="255" y="12"/>
                    </a:lnTo>
                    <a:lnTo>
                      <a:pt x="283" y="10"/>
                    </a:lnTo>
                    <a:lnTo>
                      <a:pt x="311" y="9"/>
                    </a:lnTo>
                    <a:lnTo>
                      <a:pt x="340" y="7"/>
                    </a:lnTo>
                    <a:lnTo>
                      <a:pt x="368" y="5"/>
                    </a:lnTo>
                    <a:lnTo>
                      <a:pt x="396" y="4"/>
                    </a:lnTo>
                    <a:lnTo>
                      <a:pt x="425" y="2"/>
                    </a:lnTo>
                    <a:lnTo>
                      <a:pt x="453" y="0"/>
                    </a:lnTo>
                    <a:lnTo>
                      <a:pt x="453" y="377"/>
                    </a:lnTo>
                    <a:lnTo>
                      <a:pt x="453" y="752"/>
                    </a:lnTo>
                    <a:lnTo>
                      <a:pt x="453" y="1127"/>
                    </a:lnTo>
                    <a:lnTo>
                      <a:pt x="453" y="1501"/>
                    </a:lnTo>
                    <a:lnTo>
                      <a:pt x="425" y="1499"/>
                    </a:lnTo>
                    <a:lnTo>
                      <a:pt x="396" y="1496"/>
                    </a:lnTo>
                    <a:lnTo>
                      <a:pt x="368" y="1494"/>
                    </a:lnTo>
                    <a:lnTo>
                      <a:pt x="340" y="1493"/>
                    </a:lnTo>
                    <a:lnTo>
                      <a:pt x="311" y="1489"/>
                    </a:lnTo>
                    <a:lnTo>
                      <a:pt x="283" y="1488"/>
                    </a:lnTo>
                    <a:lnTo>
                      <a:pt x="255" y="1486"/>
                    </a:lnTo>
                    <a:lnTo>
                      <a:pt x="227" y="1485"/>
                    </a:lnTo>
                    <a:lnTo>
                      <a:pt x="198" y="1481"/>
                    </a:lnTo>
                    <a:lnTo>
                      <a:pt x="170" y="1480"/>
                    </a:lnTo>
                    <a:lnTo>
                      <a:pt x="142" y="1478"/>
                    </a:lnTo>
                    <a:lnTo>
                      <a:pt x="113" y="1476"/>
                    </a:lnTo>
                    <a:lnTo>
                      <a:pt x="85" y="1473"/>
                    </a:lnTo>
                    <a:lnTo>
                      <a:pt x="57" y="1472"/>
                    </a:lnTo>
                    <a:lnTo>
                      <a:pt x="28" y="1470"/>
                    </a:lnTo>
                    <a:lnTo>
                      <a:pt x="0" y="1468"/>
                    </a:lnTo>
                    <a:lnTo>
                      <a:pt x="0" y="1108"/>
                    </a:lnTo>
                    <a:lnTo>
                      <a:pt x="0" y="747"/>
                    </a:lnTo>
                    <a:lnTo>
                      <a:pt x="0" y="387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CE8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64" name="Freeform 407"/>
              <p:cNvSpPr>
                <a:spLocks/>
              </p:cNvSpPr>
              <p:nvPr/>
            </p:nvSpPr>
            <p:spPr bwMode="auto">
              <a:xfrm>
                <a:off x="3456" y="2210"/>
                <a:ext cx="212" cy="703"/>
              </a:xfrm>
              <a:custGeom>
                <a:avLst/>
                <a:gdLst>
                  <a:gd name="T0" fmla="*/ 0 w 425"/>
                  <a:gd name="T1" fmla="*/ 1 h 1406"/>
                  <a:gd name="T2" fmla="*/ 0 w 425"/>
                  <a:gd name="T3" fmla="*/ 1 h 1406"/>
                  <a:gd name="T4" fmla="*/ 0 w 425"/>
                  <a:gd name="T5" fmla="*/ 1 h 1406"/>
                  <a:gd name="T6" fmla="*/ 0 w 425"/>
                  <a:gd name="T7" fmla="*/ 1 h 1406"/>
                  <a:gd name="T8" fmla="*/ 0 w 425"/>
                  <a:gd name="T9" fmla="*/ 1 h 1406"/>
                  <a:gd name="T10" fmla="*/ 0 w 425"/>
                  <a:gd name="T11" fmla="*/ 1 h 1406"/>
                  <a:gd name="T12" fmla="*/ 0 w 425"/>
                  <a:gd name="T13" fmla="*/ 1 h 1406"/>
                  <a:gd name="T14" fmla="*/ 0 w 425"/>
                  <a:gd name="T15" fmla="*/ 1 h 1406"/>
                  <a:gd name="T16" fmla="*/ 0 w 425"/>
                  <a:gd name="T17" fmla="*/ 1 h 1406"/>
                  <a:gd name="T18" fmla="*/ 0 w 425"/>
                  <a:gd name="T19" fmla="*/ 1 h 1406"/>
                  <a:gd name="T20" fmla="*/ 0 w 425"/>
                  <a:gd name="T21" fmla="*/ 1 h 1406"/>
                  <a:gd name="T22" fmla="*/ 0 w 425"/>
                  <a:gd name="T23" fmla="*/ 1 h 1406"/>
                  <a:gd name="T24" fmla="*/ 0 w 425"/>
                  <a:gd name="T25" fmla="*/ 1 h 1406"/>
                  <a:gd name="T26" fmla="*/ 0 w 425"/>
                  <a:gd name="T27" fmla="*/ 1 h 1406"/>
                  <a:gd name="T28" fmla="*/ 0 w 425"/>
                  <a:gd name="T29" fmla="*/ 1 h 1406"/>
                  <a:gd name="T30" fmla="*/ 0 w 425"/>
                  <a:gd name="T31" fmla="*/ 1 h 1406"/>
                  <a:gd name="T32" fmla="*/ 0 w 425"/>
                  <a:gd name="T33" fmla="*/ 0 h 1406"/>
                  <a:gd name="T34" fmla="*/ 0 w 425"/>
                  <a:gd name="T35" fmla="*/ 1 h 1406"/>
                  <a:gd name="T36" fmla="*/ 0 w 425"/>
                  <a:gd name="T37" fmla="*/ 1 h 1406"/>
                  <a:gd name="T38" fmla="*/ 0 w 425"/>
                  <a:gd name="T39" fmla="*/ 1 h 1406"/>
                  <a:gd name="T40" fmla="*/ 0 w 425"/>
                  <a:gd name="T41" fmla="*/ 1 h 1406"/>
                  <a:gd name="T42" fmla="*/ 0 w 425"/>
                  <a:gd name="T43" fmla="*/ 1 h 1406"/>
                  <a:gd name="T44" fmla="*/ 0 w 425"/>
                  <a:gd name="T45" fmla="*/ 1 h 1406"/>
                  <a:gd name="T46" fmla="*/ 0 w 425"/>
                  <a:gd name="T47" fmla="*/ 1 h 1406"/>
                  <a:gd name="T48" fmla="*/ 0 w 425"/>
                  <a:gd name="T49" fmla="*/ 1 h 1406"/>
                  <a:gd name="T50" fmla="*/ 0 w 425"/>
                  <a:gd name="T51" fmla="*/ 1 h 1406"/>
                  <a:gd name="T52" fmla="*/ 0 w 425"/>
                  <a:gd name="T53" fmla="*/ 1 h 1406"/>
                  <a:gd name="T54" fmla="*/ 0 w 425"/>
                  <a:gd name="T55" fmla="*/ 1 h 1406"/>
                  <a:gd name="T56" fmla="*/ 0 w 425"/>
                  <a:gd name="T57" fmla="*/ 1 h 1406"/>
                  <a:gd name="T58" fmla="*/ 0 w 425"/>
                  <a:gd name="T59" fmla="*/ 1 h 1406"/>
                  <a:gd name="T60" fmla="*/ 0 w 425"/>
                  <a:gd name="T61" fmla="*/ 1 h 1406"/>
                  <a:gd name="T62" fmla="*/ 0 w 425"/>
                  <a:gd name="T63" fmla="*/ 1 h 1406"/>
                  <a:gd name="T64" fmla="*/ 0 w 425"/>
                  <a:gd name="T65" fmla="*/ 1 h 1406"/>
                  <a:gd name="T66" fmla="*/ 0 w 425"/>
                  <a:gd name="T67" fmla="*/ 1 h 1406"/>
                  <a:gd name="T68" fmla="*/ 0 w 425"/>
                  <a:gd name="T69" fmla="*/ 1 h 1406"/>
                  <a:gd name="T70" fmla="*/ 0 w 425"/>
                  <a:gd name="T71" fmla="*/ 1 h 1406"/>
                  <a:gd name="T72" fmla="*/ 0 w 425"/>
                  <a:gd name="T73" fmla="*/ 1 h 1406"/>
                  <a:gd name="T74" fmla="*/ 0 w 425"/>
                  <a:gd name="T75" fmla="*/ 1 h 1406"/>
                  <a:gd name="T76" fmla="*/ 0 w 425"/>
                  <a:gd name="T77" fmla="*/ 1 h 1406"/>
                  <a:gd name="T78" fmla="*/ 0 w 425"/>
                  <a:gd name="T79" fmla="*/ 1 h 1406"/>
                  <a:gd name="T80" fmla="*/ 0 w 425"/>
                  <a:gd name="T81" fmla="*/ 1 h 14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25"/>
                  <a:gd name="T124" fmla="*/ 0 h 1406"/>
                  <a:gd name="T125" fmla="*/ 425 w 425"/>
                  <a:gd name="T126" fmla="*/ 1406 h 140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25" h="1406">
                    <a:moveTo>
                      <a:pt x="0" y="23"/>
                    </a:moveTo>
                    <a:lnTo>
                      <a:pt x="27" y="21"/>
                    </a:lnTo>
                    <a:lnTo>
                      <a:pt x="54" y="20"/>
                    </a:lnTo>
                    <a:lnTo>
                      <a:pt x="79" y="20"/>
                    </a:lnTo>
                    <a:lnTo>
                      <a:pt x="106" y="18"/>
                    </a:lnTo>
                    <a:lnTo>
                      <a:pt x="133" y="16"/>
                    </a:lnTo>
                    <a:lnTo>
                      <a:pt x="159" y="15"/>
                    </a:lnTo>
                    <a:lnTo>
                      <a:pt x="186" y="13"/>
                    </a:lnTo>
                    <a:lnTo>
                      <a:pt x="213" y="11"/>
                    </a:lnTo>
                    <a:lnTo>
                      <a:pt x="238" y="10"/>
                    </a:lnTo>
                    <a:lnTo>
                      <a:pt x="265" y="10"/>
                    </a:lnTo>
                    <a:lnTo>
                      <a:pt x="292" y="8"/>
                    </a:lnTo>
                    <a:lnTo>
                      <a:pt x="319" y="7"/>
                    </a:lnTo>
                    <a:lnTo>
                      <a:pt x="346" y="5"/>
                    </a:lnTo>
                    <a:lnTo>
                      <a:pt x="371" y="3"/>
                    </a:lnTo>
                    <a:lnTo>
                      <a:pt x="398" y="2"/>
                    </a:lnTo>
                    <a:lnTo>
                      <a:pt x="425" y="0"/>
                    </a:lnTo>
                    <a:lnTo>
                      <a:pt x="425" y="352"/>
                    </a:lnTo>
                    <a:lnTo>
                      <a:pt x="425" y="705"/>
                    </a:lnTo>
                    <a:lnTo>
                      <a:pt x="425" y="1056"/>
                    </a:lnTo>
                    <a:lnTo>
                      <a:pt x="425" y="1406"/>
                    </a:lnTo>
                    <a:lnTo>
                      <a:pt x="398" y="1405"/>
                    </a:lnTo>
                    <a:lnTo>
                      <a:pt x="371" y="1403"/>
                    </a:lnTo>
                    <a:lnTo>
                      <a:pt x="346" y="1401"/>
                    </a:lnTo>
                    <a:lnTo>
                      <a:pt x="319" y="1398"/>
                    </a:lnTo>
                    <a:lnTo>
                      <a:pt x="292" y="1397"/>
                    </a:lnTo>
                    <a:lnTo>
                      <a:pt x="265" y="1395"/>
                    </a:lnTo>
                    <a:lnTo>
                      <a:pt x="238" y="1393"/>
                    </a:lnTo>
                    <a:lnTo>
                      <a:pt x="213" y="1392"/>
                    </a:lnTo>
                    <a:lnTo>
                      <a:pt x="186" y="1390"/>
                    </a:lnTo>
                    <a:lnTo>
                      <a:pt x="159" y="1388"/>
                    </a:lnTo>
                    <a:lnTo>
                      <a:pt x="133" y="1387"/>
                    </a:lnTo>
                    <a:lnTo>
                      <a:pt x="106" y="1384"/>
                    </a:lnTo>
                    <a:lnTo>
                      <a:pt x="79" y="1382"/>
                    </a:lnTo>
                    <a:lnTo>
                      <a:pt x="54" y="1380"/>
                    </a:lnTo>
                    <a:lnTo>
                      <a:pt x="27" y="1379"/>
                    </a:lnTo>
                    <a:lnTo>
                      <a:pt x="0" y="1377"/>
                    </a:lnTo>
                    <a:lnTo>
                      <a:pt x="0" y="1039"/>
                    </a:lnTo>
                    <a:lnTo>
                      <a:pt x="0" y="702"/>
                    </a:lnTo>
                    <a:lnTo>
                      <a:pt x="0" y="362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D693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65" name="Freeform 408"/>
              <p:cNvSpPr>
                <a:spLocks/>
              </p:cNvSpPr>
              <p:nvPr/>
            </p:nvSpPr>
            <p:spPr bwMode="auto">
              <a:xfrm>
                <a:off x="3456" y="2210"/>
                <a:ext cx="199" cy="657"/>
              </a:xfrm>
              <a:custGeom>
                <a:avLst/>
                <a:gdLst>
                  <a:gd name="T0" fmla="*/ 0 w 398"/>
                  <a:gd name="T1" fmla="*/ 1 h 1313"/>
                  <a:gd name="T2" fmla="*/ 1 w 398"/>
                  <a:gd name="T3" fmla="*/ 1 h 1313"/>
                  <a:gd name="T4" fmla="*/ 1 w 398"/>
                  <a:gd name="T5" fmla="*/ 1 h 1313"/>
                  <a:gd name="T6" fmla="*/ 1 w 398"/>
                  <a:gd name="T7" fmla="*/ 1 h 1313"/>
                  <a:gd name="T8" fmla="*/ 1 w 398"/>
                  <a:gd name="T9" fmla="*/ 1 h 1313"/>
                  <a:gd name="T10" fmla="*/ 1 w 398"/>
                  <a:gd name="T11" fmla="*/ 1 h 1313"/>
                  <a:gd name="T12" fmla="*/ 1 w 398"/>
                  <a:gd name="T13" fmla="*/ 1 h 1313"/>
                  <a:gd name="T14" fmla="*/ 1 w 398"/>
                  <a:gd name="T15" fmla="*/ 1 h 1313"/>
                  <a:gd name="T16" fmla="*/ 1 w 398"/>
                  <a:gd name="T17" fmla="*/ 1 h 1313"/>
                  <a:gd name="T18" fmla="*/ 1 w 398"/>
                  <a:gd name="T19" fmla="*/ 1 h 1313"/>
                  <a:gd name="T20" fmla="*/ 1 w 398"/>
                  <a:gd name="T21" fmla="*/ 1 h 1313"/>
                  <a:gd name="T22" fmla="*/ 1 w 398"/>
                  <a:gd name="T23" fmla="*/ 1 h 1313"/>
                  <a:gd name="T24" fmla="*/ 1 w 398"/>
                  <a:gd name="T25" fmla="*/ 1 h 1313"/>
                  <a:gd name="T26" fmla="*/ 1 w 398"/>
                  <a:gd name="T27" fmla="*/ 1 h 1313"/>
                  <a:gd name="T28" fmla="*/ 1 w 398"/>
                  <a:gd name="T29" fmla="*/ 1 h 1313"/>
                  <a:gd name="T30" fmla="*/ 1 w 398"/>
                  <a:gd name="T31" fmla="*/ 1 h 1313"/>
                  <a:gd name="T32" fmla="*/ 1 w 398"/>
                  <a:gd name="T33" fmla="*/ 0 h 1313"/>
                  <a:gd name="T34" fmla="*/ 1 w 398"/>
                  <a:gd name="T35" fmla="*/ 1 h 1313"/>
                  <a:gd name="T36" fmla="*/ 1 w 398"/>
                  <a:gd name="T37" fmla="*/ 1 h 1313"/>
                  <a:gd name="T38" fmla="*/ 1 w 398"/>
                  <a:gd name="T39" fmla="*/ 1 h 1313"/>
                  <a:gd name="T40" fmla="*/ 1 w 398"/>
                  <a:gd name="T41" fmla="*/ 2 h 1313"/>
                  <a:gd name="T42" fmla="*/ 1 w 398"/>
                  <a:gd name="T43" fmla="*/ 2 h 1313"/>
                  <a:gd name="T44" fmla="*/ 1 w 398"/>
                  <a:gd name="T45" fmla="*/ 2 h 1313"/>
                  <a:gd name="T46" fmla="*/ 1 w 398"/>
                  <a:gd name="T47" fmla="*/ 2 h 1313"/>
                  <a:gd name="T48" fmla="*/ 1 w 398"/>
                  <a:gd name="T49" fmla="*/ 2 h 1313"/>
                  <a:gd name="T50" fmla="*/ 1 w 398"/>
                  <a:gd name="T51" fmla="*/ 2 h 1313"/>
                  <a:gd name="T52" fmla="*/ 1 w 398"/>
                  <a:gd name="T53" fmla="*/ 2 h 1313"/>
                  <a:gd name="T54" fmla="*/ 1 w 398"/>
                  <a:gd name="T55" fmla="*/ 2 h 1313"/>
                  <a:gd name="T56" fmla="*/ 1 w 398"/>
                  <a:gd name="T57" fmla="*/ 2 h 1313"/>
                  <a:gd name="T58" fmla="*/ 1 w 398"/>
                  <a:gd name="T59" fmla="*/ 2 h 1313"/>
                  <a:gd name="T60" fmla="*/ 1 w 398"/>
                  <a:gd name="T61" fmla="*/ 2 h 1313"/>
                  <a:gd name="T62" fmla="*/ 1 w 398"/>
                  <a:gd name="T63" fmla="*/ 2 h 1313"/>
                  <a:gd name="T64" fmla="*/ 1 w 398"/>
                  <a:gd name="T65" fmla="*/ 2 h 1313"/>
                  <a:gd name="T66" fmla="*/ 1 w 398"/>
                  <a:gd name="T67" fmla="*/ 2 h 1313"/>
                  <a:gd name="T68" fmla="*/ 1 w 398"/>
                  <a:gd name="T69" fmla="*/ 2 h 1313"/>
                  <a:gd name="T70" fmla="*/ 1 w 398"/>
                  <a:gd name="T71" fmla="*/ 2 h 1313"/>
                  <a:gd name="T72" fmla="*/ 0 w 398"/>
                  <a:gd name="T73" fmla="*/ 2 h 1313"/>
                  <a:gd name="T74" fmla="*/ 0 w 398"/>
                  <a:gd name="T75" fmla="*/ 1 h 1313"/>
                  <a:gd name="T76" fmla="*/ 0 w 398"/>
                  <a:gd name="T77" fmla="*/ 1 h 1313"/>
                  <a:gd name="T78" fmla="*/ 0 w 398"/>
                  <a:gd name="T79" fmla="*/ 1 h 1313"/>
                  <a:gd name="T80" fmla="*/ 0 w 398"/>
                  <a:gd name="T81" fmla="*/ 1 h 131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98"/>
                  <a:gd name="T124" fmla="*/ 0 h 1313"/>
                  <a:gd name="T125" fmla="*/ 398 w 398"/>
                  <a:gd name="T126" fmla="*/ 1313 h 131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98" h="1313">
                    <a:moveTo>
                      <a:pt x="0" y="21"/>
                    </a:moveTo>
                    <a:lnTo>
                      <a:pt x="25" y="19"/>
                    </a:lnTo>
                    <a:lnTo>
                      <a:pt x="51" y="18"/>
                    </a:lnTo>
                    <a:lnTo>
                      <a:pt x="75" y="18"/>
                    </a:lnTo>
                    <a:lnTo>
                      <a:pt x="100" y="16"/>
                    </a:lnTo>
                    <a:lnTo>
                      <a:pt x="125" y="14"/>
                    </a:lnTo>
                    <a:lnTo>
                      <a:pt x="151" y="13"/>
                    </a:lnTo>
                    <a:lnTo>
                      <a:pt x="174" y="11"/>
                    </a:lnTo>
                    <a:lnTo>
                      <a:pt x="200" y="9"/>
                    </a:lnTo>
                    <a:lnTo>
                      <a:pt x="225" y="9"/>
                    </a:lnTo>
                    <a:lnTo>
                      <a:pt x="249" y="8"/>
                    </a:lnTo>
                    <a:lnTo>
                      <a:pt x="274" y="6"/>
                    </a:lnTo>
                    <a:lnTo>
                      <a:pt x="298" y="5"/>
                    </a:lnTo>
                    <a:lnTo>
                      <a:pt x="323" y="3"/>
                    </a:lnTo>
                    <a:lnTo>
                      <a:pt x="349" y="3"/>
                    </a:lnTo>
                    <a:lnTo>
                      <a:pt x="373" y="1"/>
                    </a:lnTo>
                    <a:lnTo>
                      <a:pt x="398" y="0"/>
                    </a:lnTo>
                    <a:lnTo>
                      <a:pt x="398" y="329"/>
                    </a:lnTo>
                    <a:lnTo>
                      <a:pt x="398" y="657"/>
                    </a:lnTo>
                    <a:lnTo>
                      <a:pt x="398" y="985"/>
                    </a:lnTo>
                    <a:lnTo>
                      <a:pt x="398" y="1313"/>
                    </a:lnTo>
                    <a:lnTo>
                      <a:pt x="373" y="1312"/>
                    </a:lnTo>
                    <a:lnTo>
                      <a:pt x="349" y="1310"/>
                    </a:lnTo>
                    <a:lnTo>
                      <a:pt x="323" y="1308"/>
                    </a:lnTo>
                    <a:lnTo>
                      <a:pt x="298" y="1307"/>
                    </a:lnTo>
                    <a:lnTo>
                      <a:pt x="274" y="1304"/>
                    </a:lnTo>
                    <a:lnTo>
                      <a:pt x="249" y="1302"/>
                    </a:lnTo>
                    <a:lnTo>
                      <a:pt x="225" y="1300"/>
                    </a:lnTo>
                    <a:lnTo>
                      <a:pt x="200" y="1299"/>
                    </a:lnTo>
                    <a:lnTo>
                      <a:pt x="174" y="1297"/>
                    </a:lnTo>
                    <a:lnTo>
                      <a:pt x="151" y="1295"/>
                    </a:lnTo>
                    <a:lnTo>
                      <a:pt x="125" y="1294"/>
                    </a:lnTo>
                    <a:lnTo>
                      <a:pt x="100" y="1292"/>
                    </a:lnTo>
                    <a:lnTo>
                      <a:pt x="75" y="1291"/>
                    </a:lnTo>
                    <a:lnTo>
                      <a:pt x="51" y="1289"/>
                    </a:lnTo>
                    <a:lnTo>
                      <a:pt x="25" y="1287"/>
                    </a:lnTo>
                    <a:lnTo>
                      <a:pt x="0" y="1286"/>
                    </a:lnTo>
                    <a:lnTo>
                      <a:pt x="0" y="971"/>
                    </a:lnTo>
                    <a:lnTo>
                      <a:pt x="0" y="654"/>
                    </a:lnTo>
                    <a:lnTo>
                      <a:pt x="0" y="337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DB9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66" name="Freeform 409"/>
              <p:cNvSpPr>
                <a:spLocks/>
              </p:cNvSpPr>
              <p:nvPr/>
            </p:nvSpPr>
            <p:spPr bwMode="auto">
              <a:xfrm>
                <a:off x="3456" y="2211"/>
                <a:ext cx="185" cy="611"/>
              </a:xfrm>
              <a:custGeom>
                <a:avLst/>
                <a:gdLst>
                  <a:gd name="T0" fmla="*/ 0 w 370"/>
                  <a:gd name="T1" fmla="*/ 1 h 1221"/>
                  <a:gd name="T2" fmla="*/ 1 w 370"/>
                  <a:gd name="T3" fmla="*/ 1 h 1221"/>
                  <a:gd name="T4" fmla="*/ 1 w 370"/>
                  <a:gd name="T5" fmla="*/ 1 h 1221"/>
                  <a:gd name="T6" fmla="*/ 1 w 370"/>
                  <a:gd name="T7" fmla="*/ 1 h 1221"/>
                  <a:gd name="T8" fmla="*/ 1 w 370"/>
                  <a:gd name="T9" fmla="*/ 1 h 1221"/>
                  <a:gd name="T10" fmla="*/ 1 w 370"/>
                  <a:gd name="T11" fmla="*/ 1 h 1221"/>
                  <a:gd name="T12" fmla="*/ 1 w 370"/>
                  <a:gd name="T13" fmla="*/ 1 h 1221"/>
                  <a:gd name="T14" fmla="*/ 1 w 370"/>
                  <a:gd name="T15" fmla="*/ 1 h 1221"/>
                  <a:gd name="T16" fmla="*/ 1 w 370"/>
                  <a:gd name="T17" fmla="*/ 1 h 1221"/>
                  <a:gd name="T18" fmla="*/ 1 w 370"/>
                  <a:gd name="T19" fmla="*/ 1 h 1221"/>
                  <a:gd name="T20" fmla="*/ 1 w 370"/>
                  <a:gd name="T21" fmla="*/ 1 h 1221"/>
                  <a:gd name="T22" fmla="*/ 1 w 370"/>
                  <a:gd name="T23" fmla="*/ 1 h 1221"/>
                  <a:gd name="T24" fmla="*/ 1 w 370"/>
                  <a:gd name="T25" fmla="*/ 1 h 1221"/>
                  <a:gd name="T26" fmla="*/ 1 w 370"/>
                  <a:gd name="T27" fmla="*/ 1 h 1221"/>
                  <a:gd name="T28" fmla="*/ 1 w 370"/>
                  <a:gd name="T29" fmla="*/ 1 h 1221"/>
                  <a:gd name="T30" fmla="*/ 1 w 370"/>
                  <a:gd name="T31" fmla="*/ 1 h 1221"/>
                  <a:gd name="T32" fmla="*/ 1 w 370"/>
                  <a:gd name="T33" fmla="*/ 0 h 1221"/>
                  <a:gd name="T34" fmla="*/ 1 w 370"/>
                  <a:gd name="T35" fmla="*/ 1 h 1221"/>
                  <a:gd name="T36" fmla="*/ 1 w 370"/>
                  <a:gd name="T37" fmla="*/ 1 h 1221"/>
                  <a:gd name="T38" fmla="*/ 1 w 370"/>
                  <a:gd name="T39" fmla="*/ 1 h 1221"/>
                  <a:gd name="T40" fmla="*/ 1 w 370"/>
                  <a:gd name="T41" fmla="*/ 2 h 1221"/>
                  <a:gd name="T42" fmla="*/ 1 w 370"/>
                  <a:gd name="T43" fmla="*/ 2 h 1221"/>
                  <a:gd name="T44" fmla="*/ 1 w 370"/>
                  <a:gd name="T45" fmla="*/ 2 h 1221"/>
                  <a:gd name="T46" fmla="*/ 1 w 370"/>
                  <a:gd name="T47" fmla="*/ 2 h 1221"/>
                  <a:gd name="T48" fmla="*/ 1 w 370"/>
                  <a:gd name="T49" fmla="*/ 2 h 1221"/>
                  <a:gd name="T50" fmla="*/ 1 w 370"/>
                  <a:gd name="T51" fmla="*/ 2 h 1221"/>
                  <a:gd name="T52" fmla="*/ 1 w 370"/>
                  <a:gd name="T53" fmla="*/ 2 h 1221"/>
                  <a:gd name="T54" fmla="*/ 1 w 370"/>
                  <a:gd name="T55" fmla="*/ 2 h 1221"/>
                  <a:gd name="T56" fmla="*/ 1 w 370"/>
                  <a:gd name="T57" fmla="*/ 2 h 1221"/>
                  <a:gd name="T58" fmla="*/ 1 w 370"/>
                  <a:gd name="T59" fmla="*/ 2 h 1221"/>
                  <a:gd name="T60" fmla="*/ 1 w 370"/>
                  <a:gd name="T61" fmla="*/ 2 h 1221"/>
                  <a:gd name="T62" fmla="*/ 1 w 370"/>
                  <a:gd name="T63" fmla="*/ 2 h 1221"/>
                  <a:gd name="T64" fmla="*/ 1 w 370"/>
                  <a:gd name="T65" fmla="*/ 2 h 1221"/>
                  <a:gd name="T66" fmla="*/ 1 w 370"/>
                  <a:gd name="T67" fmla="*/ 2 h 1221"/>
                  <a:gd name="T68" fmla="*/ 1 w 370"/>
                  <a:gd name="T69" fmla="*/ 2 h 1221"/>
                  <a:gd name="T70" fmla="*/ 1 w 370"/>
                  <a:gd name="T71" fmla="*/ 2 h 1221"/>
                  <a:gd name="T72" fmla="*/ 0 w 370"/>
                  <a:gd name="T73" fmla="*/ 2 h 1221"/>
                  <a:gd name="T74" fmla="*/ 0 w 370"/>
                  <a:gd name="T75" fmla="*/ 1 h 1221"/>
                  <a:gd name="T76" fmla="*/ 0 w 370"/>
                  <a:gd name="T77" fmla="*/ 1 h 1221"/>
                  <a:gd name="T78" fmla="*/ 0 w 370"/>
                  <a:gd name="T79" fmla="*/ 1 h 1221"/>
                  <a:gd name="T80" fmla="*/ 0 w 370"/>
                  <a:gd name="T81" fmla="*/ 1 h 122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70"/>
                  <a:gd name="T124" fmla="*/ 0 h 1221"/>
                  <a:gd name="T125" fmla="*/ 370 w 370"/>
                  <a:gd name="T126" fmla="*/ 1221 h 122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70" h="1221">
                    <a:moveTo>
                      <a:pt x="0" y="20"/>
                    </a:moveTo>
                    <a:lnTo>
                      <a:pt x="24" y="18"/>
                    </a:lnTo>
                    <a:lnTo>
                      <a:pt x="46" y="17"/>
                    </a:lnTo>
                    <a:lnTo>
                      <a:pt x="70" y="17"/>
                    </a:lnTo>
                    <a:lnTo>
                      <a:pt x="92" y="15"/>
                    </a:lnTo>
                    <a:lnTo>
                      <a:pt x="116" y="13"/>
                    </a:lnTo>
                    <a:lnTo>
                      <a:pt x="139" y="12"/>
                    </a:lnTo>
                    <a:lnTo>
                      <a:pt x="162" y="12"/>
                    </a:lnTo>
                    <a:lnTo>
                      <a:pt x="185" y="10"/>
                    </a:lnTo>
                    <a:lnTo>
                      <a:pt x="209" y="8"/>
                    </a:lnTo>
                    <a:lnTo>
                      <a:pt x="231" y="7"/>
                    </a:lnTo>
                    <a:lnTo>
                      <a:pt x="255" y="7"/>
                    </a:lnTo>
                    <a:lnTo>
                      <a:pt x="277" y="5"/>
                    </a:lnTo>
                    <a:lnTo>
                      <a:pt x="301" y="4"/>
                    </a:lnTo>
                    <a:lnTo>
                      <a:pt x="323" y="2"/>
                    </a:lnTo>
                    <a:lnTo>
                      <a:pt x="347" y="2"/>
                    </a:lnTo>
                    <a:lnTo>
                      <a:pt x="370" y="0"/>
                    </a:lnTo>
                    <a:lnTo>
                      <a:pt x="370" y="306"/>
                    </a:lnTo>
                    <a:lnTo>
                      <a:pt x="370" y="611"/>
                    </a:lnTo>
                    <a:lnTo>
                      <a:pt x="370" y="916"/>
                    </a:lnTo>
                    <a:lnTo>
                      <a:pt x="370" y="1221"/>
                    </a:lnTo>
                    <a:lnTo>
                      <a:pt x="347" y="1220"/>
                    </a:lnTo>
                    <a:lnTo>
                      <a:pt x="323" y="1218"/>
                    </a:lnTo>
                    <a:lnTo>
                      <a:pt x="301" y="1217"/>
                    </a:lnTo>
                    <a:lnTo>
                      <a:pt x="277" y="1215"/>
                    </a:lnTo>
                    <a:lnTo>
                      <a:pt x="255" y="1213"/>
                    </a:lnTo>
                    <a:lnTo>
                      <a:pt x="231" y="1212"/>
                    </a:lnTo>
                    <a:lnTo>
                      <a:pt x="209" y="1210"/>
                    </a:lnTo>
                    <a:lnTo>
                      <a:pt x="185" y="1208"/>
                    </a:lnTo>
                    <a:lnTo>
                      <a:pt x="162" y="1207"/>
                    </a:lnTo>
                    <a:lnTo>
                      <a:pt x="139" y="1205"/>
                    </a:lnTo>
                    <a:lnTo>
                      <a:pt x="116" y="1204"/>
                    </a:lnTo>
                    <a:lnTo>
                      <a:pt x="92" y="1202"/>
                    </a:lnTo>
                    <a:lnTo>
                      <a:pt x="70" y="1200"/>
                    </a:lnTo>
                    <a:lnTo>
                      <a:pt x="46" y="1199"/>
                    </a:lnTo>
                    <a:lnTo>
                      <a:pt x="24" y="1197"/>
                    </a:lnTo>
                    <a:lnTo>
                      <a:pt x="0" y="1195"/>
                    </a:lnTo>
                    <a:lnTo>
                      <a:pt x="0" y="903"/>
                    </a:lnTo>
                    <a:lnTo>
                      <a:pt x="0" y="609"/>
                    </a:lnTo>
                    <a:lnTo>
                      <a:pt x="0" y="31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E0A0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67" name="Freeform 410"/>
              <p:cNvSpPr>
                <a:spLocks/>
              </p:cNvSpPr>
              <p:nvPr/>
            </p:nvSpPr>
            <p:spPr bwMode="auto">
              <a:xfrm>
                <a:off x="3456" y="2211"/>
                <a:ext cx="171" cy="565"/>
              </a:xfrm>
              <a:custGeom>
                <a:avLst/>
                <a:gdLst>
                  <a:gd name="T0" fmla="*/ 0 w 343"/>
                  <a:gd name="T1" fmla="*/ 1 h 1130"/>
                  <a:gd name="T2" fmla="*/ 0 w 343"/>
                  <a:gd name="T3" fmla="*/ 1 h 1130"/>
                  <a:gd name="T4" fmla="*/ 0 w 343"/>
                  <a:gd name="T5" fmla="*/ 1 h 1130"/>
                  <a:gd name="T6" fmla="*/ 0 w 343"/>
                  <a:gd name="T7" fmla="*/ 1 h 1130"/>
                  <a:gd name="T8" fmla="*/ 0 w 343"/>
                  <a:gd name="T9" fmla="*/ 1 h 1130"/>
                  <a:gd name="T10" fmla="*/ 0 w 343"/>
                  <a:gd name="T11" fmla="*/ 1 h 1130"/>
                  <a:gd name="T12" fmla="*/ 0 w 343"/>
                  <a:gd name="T13" fmla="*/ 1 h 1130"/>
                  <a:gd name="T14" fmla="*/ 0 w 343"/>
                  <a:gd name="T15" fmla="*/ 1 h 1130"/>
                  <a:gd name="T16" fmla="*/ 0 w 343"/>
                  <a:gd name="T17" fmla="*/ 1 h 1130"/>
                  <a:gd name="T18" fmla="*/ 0 w 343"/>
                  <a:gd name="T19" fmla="*/ 1 h 1130"/>
                  <a:gd name="T20" fmla="*/ 0 w 343"/>
                  <a:gd name="T21" fmla="*/ 1 h 1130"/>
                  <a:gd name="T22" fmla="*/ 0 w 343"/>
                  <a:gd name="T23" fmla="*/ 1 h 1130"/>
                  <a:gd name="T24" fmla="*/ 0 w 343"/>
                  <a:gd name="T25" fmla="*/ 1 h 1130"/>
                  <a:gd name="T26" fmla="*/ 0 w 343"/>
                  <a:gd name="T27" fmla="*/ 1 h 1130"/>
                  <a:gd name="T28" fmla="*/ 0 w 343"/>
                  <a:gd name="T29" fmla="*/ 1 h 1130"/>
                  <a:gd name="T30" fmla="*/ 0 w 343"/>
                  <a:gd name="T31" fmla="*/ 1 h 1130"/>
                  <a:gd name="T32" fmla="*/ 0 w 343"/>
                  <a:gd name="T33" fmla="*/ 0 h 1130"/>
                  <a:gd name="T34" fmla="*/ 0 w 343"/>
                  <a:gd name="T35" fmla="*/ 1 h 1130"/>
                  <a:gd name="T36" fmla="*/ 0 w 343"/>
                  <a:gd name="T37" fmla="*/ 1 h 1130"/>
                  <a:gd name="T38" fmla="*/ 0 w 343"/>
                  <a:gd name="T39" fmla="*/ 1 h 1130"/>
                  <a:gd name="T40" fmla="*/ 0 w 343"/>
                  <a:gd name="T41" fmla="*/ 1 h 1130"/>
                  <a:gd name="T42" fmla="*/ 0 w 343"/>
                  <a:gd name="T43" fmla="*/ 1 h 1130"/>
                  <a:gd name="T44" fmla="*/ 0 w 343"/>
                  <a:gd name="T45" fmla="*/ 1 h 1130"/>
                  <a:gd name="T46" fmla="*/ 0 w 343"/>
                  <a:gd name="T47" fmla="*/ 1 h 1130"/>
                  <a:gd name="T48" fmla="*/ 0 w 343"/>
                  <a:gd name="T49" fmla="*/ 1 h 1130"/>
                  <a:gd name="T50" fmla="*/ 0 w 343"/>
                  <a:gd name="T51" fmla="*/ 1 h 1130"/>
                  <a:gd name="T52" fmla="*/ 0 w 343"/>
                  <a:gd name="T53" fmla="*/ 1 h 1130"/>
                  <a:gd name="T54" fmla="*/ 0 w 343"/>
                  <a:gd name="T55" fmla="*/ 1 h 1130"/>
                  <a:gd name="T56" fmla="*/ 0 w 343"/>
                  <a:gd name="T57" fmla="*/ 1 h 1130"/>
                  <a:gd name="T58" fmla="*/ 0 w 343"/>
                  <a:gd name="T59" fmla="*/ 1 h 1130"/>
                  <a:gd name="T60" fmla="*/ 0 w 343"/>
                  <a:gd name="T61" fmla="*/ 1 h 1130"/>
                  <a:gd name="T62" fmla="*/ 0 w 343"/>
                  <a:gd name="T63" fmla="*/ 1 h 1130"/>
                  <a:gd name="T64" fmla="*/ 0 w 343"/>
                  <a:gd name="T65" fmla="*/ 1 h 1130"/>
                  <a:gd name="T66" fmla="*/ 0 w 343"/>
                  <a:gd name="T67" fmla="*/ 1 h 1130"/>
                  <a:gd name="T68" fmla="*/ 0 w 343"/>
                  <a:gd name="T69" fmla="*/ 1 h 1130"/>
                  <a:gd name="T70" fmla="*/ 0 w 343"/>
                  <a:gd name="T71" fmla="*/ 1 h 1130"/>
                  <a:gd name="T72" fmla="*/ 0 w 343"/>
                  <a:gd name="T73" fmla="*/ 1 h 1130"/>
                  <a:gd name="T74" fmla="*/ 0 w 343"/>
                  <a:gd name="T75" fmla="*/ 1 h 1130"/>
                  <a:gd name="T76" fmla="*/ 0 w 343"/>
                  <a:gd name="T77" fmla="*/ 1 h 1130"/>
                  <a:gd name="T78" fmla="*/ 0 w 343"/>
                  <a:gd name="T79" fmla="*/ 1 h 1130"/>
                  <a:gd name="T80" fmla="*/ 0 w 343"/>
                  <a:gd name="T81" fmla="*/ 1 h 113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43"/>
                  <a:gd name="T124" fmla="*/ 0 h 1130"/>
                  <a:gd name="T125" fmla="*/ 343 w 343"/>
                  <a:gd name="T126" fmla="*/ 1130 h 113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43" h="1130">
                    <a:moveTo>
                      <a:pt x="0" y="20"/>
                    </a:moveTo>
                    <a:lnTo>
                      <a:pt x="21" y="18"/>
                    </a:lnTo>
                    <a:lnTo>
                      <a:pt x="43" y="17"/>
                    </a:lnTo>
                    <a:lnTo>
                      <a:pt x="64" y="17"/>
                    </a:lnTo>
                    <a:lnTo>
                      <a:pt x="86" y="15"/>
                    </a:lnTo>
                    <a:lnTo>
                      <a:pt x="107" y="13"/>
                    </a:lnTo>
                    <a:lnTo>
                      <a:pt x="128" y="12"/>
                    </a:lnTo>
                    <a:lnTo>
                      <a:pt x="151" y="12"/>
                    </a:lnTo>
                    <a:lnTo>
                      <a:pt x="171" y="10"/>
                    </a:lnTo>
                    <a:lnTo>
                      <a:pt x="192" y="8"/>
                    </a:lnTo>
                    <a:lnTo>
                      <a:pt x="215" y="7"/>
                    </a:lnTo>
                    <a:lnTo>
                      <a:pt x="235" y="7"/>
                    </a:lnTo>
                    <a:lnTo>
                      <a:pt x="256" y="5"/>
                    </a:lnTo>
                    <a:lnTo>
                      <a:pt x="279" y="4"/>
                    </a:lnTo>
                    <a:lnTo>
                      <a:pt x="300" y="2"/>
                    </a:lnTo>
                    <a:lnTo>
                      <a:pt x="322" y="2"/>
                    </a:lnTo>
                    <a:lnTo>
                      <a:pt x="343" y="0"/>
                    </a:lnTo>
                    <a:lnTo>
                      <a:pt x="343" y="284"/>
                    </a:lnTo>
                    <a:lnTo>
                      <a:pt x="343" y="567"/>
                    </a:lnTo>
                    <a:lnTo>
                      <a:pt x="343" y="850"/>
                    </a:lnTo>
                    <a:lnTo>
                      <a:pt x="343" y="1130"/>
                    </a:lnTo>
                    <a:lnTo>
                      <a:pt x="322" y="1129"/>
                    </a:lnTo>
                    <a:lnTo>
                      <a:pt x="300" y="1127"/>
                    </a:lnTo>
                    <a:lnTo>
                      <a:pt x="279" y="1126"/>
                    </a:lnTo>
                    <a:lnTo>
                      <a:pt x="256" y="1124"/>
                    </a:lnTo>
                    <a:lnTo>
                      <a:pt x="235" y="1122"/>
                    </a:lnTo>
                    <a:lnTo>
                      <a:pt x="215" y="1121"/>
                    </a:lnTo>
                    <a:lnTo>
                      <a:pt x="192" y="1119"/>
                    </a:lnTo>
                    <a:lnTo>
                      <a:pt x="171" y="1117"/>
                    </a:lnTo>
                    <a:lnTo>
                      <a:pt x="151" y="1116"/>
                    </a:lnTo>
                    <a:lnTo>
                      <a:pt x="128" y="1114"/>
                    </a:lnTo>
                    <a:lnTo>
                      <a:pt x="107" y="1113"/>
                    </a:lnTo>
                    <a:lnTo>
                      <a:pt x="86" y="1111"/>
                    </a:lnTo>
                    <a:lnTo>
                      <a:pt x="64" y="1109"/>
                    </a:lnTo>
                    <a:lnTo>
                      <a:pt x="43" y="1108"/>
                    </a:lnTo>
                    <a:lnTo>
                      <a:pt x="21" y="1106"/>
                    </a:lnTo>
                    <a:lnTo>
                      <a:pt x="0" y="1105"/>
                    </a:lnTo>
                    <a:lnTo>
                      <a:pt x="0" y="835"/>
                    </a:lnTo>
                    <a:lnTo>
                      <a:pt x="0" y="564"/>
                    </a:lnTo>
                    <a:lnTo>
                      <a:pt x="0" y="291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E8AA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68" name="Freeform 411"/>
              <p:cNvSpPr>
                <a:spLocks/>
              </p:cNvSpPr>
              <p:nvPr/>
            </p:nvSpPr>
            <p:spPr bwMode="auto">
              <a:xfrm>
                <a:off x="3456" y="2212"/>
                <a:ext cx="157" cy="518"/>
              </a:xfrm>
              <a:custGeom>
                <a:avLst/>
                <a:gdLst>
                  <a:gd name="T0" fmla="*/ 0 w 314"/>
                  <a:gd name="T1" fmla="*/ 1 h 1036"/>
                  <a:gd name="T2" fmla="*/ 1 w 314"/>
                  <a:gd name="T3" fmla="*/ 1 h 1036"/>
                  <a:gd name="T4" fmla="*/ 1 w 314"/>
                  <a:gd name="T5" fmla="*/ 1 h 1036"/>
                  <a:gd name="T6" fmla="*/ 1 w 314"/>
                  <a:gd name="T7" fmla="*/ 1 h 1036"/>
                  <a:gd name="T8" fmla="*/ 1 w 314"/>
                  <a:gd name="T9" fmla="*/ 1 h 1036"/>
                  <a:gd name="T10" fmla="*/ 1 w 314"/>
                  <a:gd name="T11" fmla="*/ 1 h 1036"/>
                  <a:gd name="T12" fmla="*/ 1 w 314"/>
                  <a:gd name="T13" fmla="*/ 1 h 1036"/>
                  <a:gd name="T14" fmla="*/ 1 w 314"/>
                  <a:gd name="T15" fmla="*/ 1 h 1036"/>
                  <a:gd name="T16" fmla="*/ 1 w 314"/>
                  <a:gd name="T17" fmla="*/ 1 h 1036"/>
                  <a:gd name="T18" fmla="*/ 1 w 314"/>
                  <a:gd name="T19" fmla="*/ 1 h 1036"/>
                  <a:gd name="T20" fmla="*/ 1 w 314"/>
                  <a:gd name="T21" fmla="*/ 1 h 1036"/>
                  <a:gd name="T22" fmla="*/ 1 w 314"/>
                  <a:gd name="T23" fmla="*/ 1 h 1036"/>
                  <a:gd name="T24" fmla="*/ 1 w 314"/>
                  <a:gd name="T25" fmla="*/ 1 h 1036"/>
                  <a:gd name="T26" fmla="*/ 1 w 314"/>
                  <a:gd name="T27" fmla="*/ 1 h 1036"/>
                  <a:gd name="T28" fmla="*/ 1 w 314"/>
                  <a:gd name="T29" fmla="*/ 1 h 1036"/>
                  <a:gd name="T30" fmla="*/ 1 w 314"/>
                  <a:gd name="T31" fmla="*/ 1 h 1036"/>
                  <a:gd name="T32" fmla="*/ 1 w 314"/>
                  <a:gd name="T33" fmla="*/ 0 h 1036"/>
                  <a:gd name="T34" fmla="*/ 1 w 314"/>
                  <a:gd name="T35" fmla="*/ 1 h 1036"/>
                  <a:gd name="T36" fmla="*/ 1 w 314"/>
                  <a:gd name="T37" fmla="*/ 1 h 1036"/>
                  <a:gd name="T38" fmla="*/ 1 w 314"/>
                  <a:gd name="T39" fmla="*/ 1 h 1036"/>
                  <a:gd name="T40" fmla="*/ 1 w 314"/>
                  <a:gd name="T41" fmla="*/ 1 h 1036"/>
                  <a:gd name="T42" fmla="*/ 1 w 314"/>
                  <a:gd name="T43" fmla="*/ 1 h 1036"/>
                  <a:gd name="T44" fmla="*/ 1 w 314"/>
                  <a:gd name="T45" fmla="*/ 1 h 1036"/>
                  <a:gd name="T46" fmla="*/ 1 w 314"/>
                  <a:gd name="T47" fmla="*/ 1 h 1036"/>
                  <a:gd name="T48" fmla="*/ 1 w 314"/>
                  <a:gd name="T49" fmla="*/ 1 h 1036"/>
                  <a:gd name="T50" fmla="*/ 1 w 314"/>
                  <a:gd name="T51" fmla="*/ 1 h 1036"/>
                  <a:gd name="T52" fmla="*/ 1 w 314"/>
                  <a:gd name="T53" fmla="*/ 1 h 1036"/>
                  <a:gd name="T54" fmla="*/ 1 w 314"/>
                  <a:gd name="T55" fmla="*/ 1 h 1036"/>
                  <a:gd name="T56" fmla="*/ 1 w 314"/>
                  <a:gd name="T57" fmla="*/ 1 h 1036"/>
                  <a:gd name="T58" fmla="*/ 1 w 314"/>
                  <a:gd name="T59" fmla="*/ 1 h 1036"/>
                  <a:gd name="T60" fmla="*/ 1 w 314"/>
                  <a:gd name="T61" fmla="*/ 1 h 1036"/>
                  <a:gd name="T62" fmla="*/ 1 w 314"/>
                  <a:gd name="T63" fmla="*/ 1 h 1036"/>
                  <a:gd name="T64" fmla="*/ 1 w 314"/>
                  <a:gd name="T65" fmla="*/ 1 h 1036"/>
                  <a:gd name="T66" fmla="*/ 1 w 314"/>
                  <a:gd name="T67" fmla="*/ 1 h 1036"/>
                  <a:gd name="T68" fmla="*/ 1 w 314"/>
                  <a:gd name="T69" fmla="*/ 1 h 1036"/>
                  <a:gd name="T70" fmla="*/ 1 w 314"/>
                  <a:gd name="T71" fmla="*/ 1 h 1036"/>
                  <a:gd name="T72" fmla="*/ 0 w 314"/>
                  <a:gd name="T73" fmla="*/ 1 h 1036"/>
                  <a:gd name="T74" fmla="*/ 0 w 314"/>
                  <a:gd name="T75" fmla="*/ 1 h 1036"/>
                  <a:gd name="T76" fmla="*/ 0 w 314"/>
                  <a:gd name="T77" fmla="*/ 1 h 1036"/>
                  <a:gd name="T78" fmla="*/ 0 w 314"/>
                  <a:gd name="T79" fmla="*/ 1 h 1036"/>
                  <a:gd name="T80" fmla="*/ 0 w 314"/>
                  <a:gd name="T81" fmla="*/ 1 h 10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14"/>
                  <a:gd name="T124" fmla="*/ 0 h 1036"/>
                  <a:gd name="T125" fmla="*/ 314 w 314"/>
                  <a:gd name="T126" fmla="*/ 1036 h 10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14" h="1036">
                    <a:moveTo>
                      <a:pt x="0" y="16"/>
                    </a:moveTo>
                    <a:lnTo>
                      <a:pt x="19" y="15"/>
                    </a:lnTo>
                    <a:lnTo>
                      <a:pt x="40" y="15"/>
                    </a:lnTo>
                    <a:lnTo>
                      <a:pt x="60" y="13"/>
                    </a:lnTo>
                    <a:lnTo>
                      <a:pt x="79" y="13"/>
                    </a:lnTo>
                    <a:lnTo>
                      <a:pt x="98" y="11"/>
                    </a:lnTo>
                    <a:lnTo>
                      <a:pt x="119" y="11"/>
                    </a:lnTo>
                    <a:lnTo>
                      <a:pt x="139" y="10"/>
                    </a:lnTo>
                    <a:lnTo>
                      <a:pt x="158" y="8"/>
                    </a:lnTo>
                    <a:lnTo>
                      <a:pt x="177" y="8"/>
                    </a:lnTo>
                    <a:lnTo>
                      <a:pt x="197" y="6"/>
                    </a:lnTo>
                    <a:lnTo>
                      <a:pt x="216" y="5"/>
                    </a:lnTo>
                    <a:lnTo>
                      <a:pt x="235" y="5"/>
                    </a:lnTo>
                    <a:lnTo>
                      <a:pt x="256" y="3"/>
                    </a:lnTo>
                    <a:lnTo>
                      <a:pt x="276" y="2"/>
                    </a:lnTo>
                    <a:lnTo>
                      <a:pt x="295" y="2"/>
                    </a:lnTo>
                    <a:lnTo>
                      <a:pt x="314" y="0"/>
                    </a:lnTo>
                    <a:lnTo>
                      <a:pt x="314" y="260"/>
                    </a:lnTo>
                    <a:lnTo>
                      <a:pt x="314" y="520"/>
                    </a:lnTo>
                    <a:lnTo>
                      <a:pt x="314" y="778"/>
                    </a:lnTo>
                    <a:lnTo>
                      <a:pt x="314" y="1036"/>
                    </a:lnTo>
                    <a:lnTo>
                      <a:pt x="295" y="1034"/>
                    </a:lnTo>
                    <a:lnTo>
                      <a:pt x="276" y="1033"/>
                    </a:lnTo>
                    <a:lnTo>
                      <a:pt x="256" y="1033"/>
                    </a:lnTo>
                    <a:lnTo>
                      <a:pt x="235" y="1031"/>
                    </a:lnTo>
                    <a:lnTo>
                      <a:pt x="216" y="1029"/>
                    </a:lnTo>
                    <a:lnTo>
                      <a:pt x="197" y="1028"/>
                    </a:lnTo>
                    <a:lnTo>
                      <a:pt x="177" y="1026"/>
                    </a:lnTo>
                    <a:lnTo>
                      <a:pt x="158" y="1025"/>
                    </a:lnTo>
                    <a:lnTo>
                      <a:pt x="139" y="1023"/>
                    </a:lnTo>
                    <a:lnTo>
                      <a:pt x="119" y="1023"/>
                    </a:lnTo>
                    <a:lnTo>
                      <a:pt x="98" y="1021"/>
                    </a:lnTo>
                    <a:lnTo>
                      <a:pt x="79" y="1020"/>
                    </a:lnTo>
                    <a:lnTo>
                      <a:pt x="60" y="1018"/>
                    </a:lnTo>
                    <a:lnTo>
                      <a:pt x="40" y="1016"/>
                    </a:lnTo>
                    <a:lnTo>
                      <a:pt x="19" y="1015"/>
                    </a:lnTo>
                    <a:lnTo>
                      <a:pt x="0" y="1013"/>
                    </a:lnTo>
                    <a:lnTo>
                      <a:pt x="0" y="765"/>
                    </a:lnTo>
                    <a:lnTo>
                      <a:pt x="0" y="516"/>
                    </a:lnTo>
                    <a:lnTo>
                      <a:pt x="0" y="26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69" name="Freeform 412"/>
              <p:cNvSpPr>
                <a:spLocks/>
              </p:cNvSpPr>
              <p:nvPr/>
            </p:nvSpPr>
            <p:spPr bwMode="auto">
              <a:xfrm>
                <a:off x="3456" y="2213"/>
                <a:ext cx="144" cy="473"/>
              </a:xfrm>
              <a:custGeom>
                <a:avLst/>
                <a:gdLst>
                  <a:gd name="T0" fmla="*/ 0 w 288"/>
                  <a:gd name="T1" fmla="*/ 1 h 946"/>
                  <a:gd name="T2" fmla="*/ 1 w 288"/>
                  <a:gd name="T3" fmla="*/ 1 h 946"/>
                  <a:gd name="T4" fmla="*/ 1 w 288"/>
                  <a:gd name="T5" fmla="*/ 1 h 946"/>
                  <a:gd name="T6" fmla="*/ 1 w 288"/>
                  <a:gd name="T7" fmla="*/ 1 h 946"/>
                  <a:gd name="T8" fmla="*/ 1 w 288"/>
                  <a:gd name="T9" fmla="*/ 1 h 946"/>
                  <a:gd name="T10" fmla="*/ 1 w 288"/>
                  <a:gd name="T11" fmla="*/ 1 h 946"/>
                  <a:gd name="T12" fmla="*/ 1 w 288"/>
                  <a:gd name="T13" fmla="*/ 1 h 946"/>
                  <a:gd name="T14" fmla="*/ 1 w 288"/>
                  <a:gd name="T15" fmla="*/ 1 h 946"/>
                  <a:gd name="T16" fmla="*/ 1 w 288"/>
                  <a:gd name="T17" fmla="*/ 1 h 946"/>
                  <a:gd name="T18" fmla="*/ 1 w 288"/>
                  <a:gd name="T19" fmla="*/ 1 h 946"/>
                  <a:gd name="T20" fmla="*/ 1 w 288"/>
                  <a:gd name="T21" fmla="*/ 1 h 946"/>
                  <a:gd name="T22" fmla="*/ 1 w 288"/>
                  <a:gd name="T23" fmla="*/ 1 h 946"/>
                  <a:gd name="T24" fmla="*/ 1 w 288"/>
                  <a:gd name="T25" fmla="*/ 1 h 946"/>
                  <a:gd name="T26" fmla="*/ 1 w 288"/>
                  <a:gd name="T27" fmla="*/ 1 h 946"/>
                  <a:gd name="T28" fmla="*/ 1 w 288"/>
                  <a:gd name="T29" fmla="*/ 1 h 946"/>
                  <a:gd name="T30" fmla="*/ 1 w 288"/>
                  <a:gd name="T31" fmla="*/ 1 h 946"/>
                  <a:gd name="T32" fmla="*/ 1 w 288"/>
                  <a:gd name="T33" fmla="*/ 0 h 946"/>
                  <a:gd name="T34" fmla="*/ 1 w 288"/>
                  <a:gd name="T35" fmla="*/ 1 h 946"/>
                  <a:gd name="T36" fmla="*/ 1 w 288"/>
                  <a:gd name="T37" fmla="*/ 1 h 946"/>
                  <a:gd name="T38" fmla="*/ 1 w 288"/>
                  <a:gd name="T39" fmla="*/ 1 h 946"/>
                  <a:gd name="T40" fmla="*/ 1 w 288"/>
                  <a:gd name="T41" fmla="*/ 1 h 946"/>
                  <a:gd name="T42" fmla="*/ 1 w 288"/>
                  <a:gd name="T43" fmla="*/ 1 h 946"/>
                  <a:gd name="T44" fmla="*/ 1 w 288"/>
                  <a:gd name="T45" fmla="*/ 1 h 946"/>
                  <a:gd name="T46" fmla="*/ 1 w 288"/>
                  <a:gd name="T47" fmla="*/ 1 h 946"/>
                  <a:gd name="T48" fmla="*/ 1 w 288"/>
                  <a:gd name="T49" fmla="*/ 1 h 946"/>
                  <a:gd name="T50" fmla="*/ 1 w 288"/>
                  <a:gd name="T51" fmla="*/ 1 h 946"/>
                  <a:gd name="T52" fmla="*/ 1 w 288"/>
                  <a:gd name="T53" fmla="*/ 1 h 946"/>
                  <a:gd name="T54" fmla="*/ 1 w 288"/>
                  <a:gd name="T55" fmla="*/ 1 h 946"/>
                  <a:gd name="T56" fmla="*/ 1 w 288"/>
                  <a:gd name="T57" fmla="*/ 1 h 946"/>
                  <a:gd name="T58" fmla="*/ 1 w 288"/>
                  <a:gd name="T59" fmla="*/ 1 h 946"/>
                  <a:gd name="T60" fmla="*/ 1 w 288"/>
                  <a:gd name="T61" fmla="*/ 1 h 946"/>
                  <a:gd name="T62" fmla="*/ 1 w 288"/>
                  <a:gd name="T63" fmla="*/ 1 h 946"/>
                  <a:gd name="T64" fmla="*/ 1 w 288"/>
                  <a:gd name="T65" fmla="*/ 1 h 946"/>
                  <a:gd name="T66" fmla="*/ 1 w 288"/>
                  <a:gd name="T67" fmla="*/ 1 h 946"/>
                  <a:gd name="T68" fmla="*/ 1 w 288"/>
                  <a:gd name="T69" fmla="*/ 1 h 946"/>
                  <a:gd name="T70" fmla="*/ 1 w 288"/>
                  <a:gd name="T71" fmla="*/ 1 h 946"/>
                  <a:gd name="T72" fmla="*/ 0 w 288"/>
                  <a:gd name="T73" fmla="*/ 1 h 946"/>
                  <a:gd name="T74" fmla="*/ 0 w 288"/>
                  <a:gd name="T75" fmla="*/ 1 h 946"/>
                  <a:gd name="T76" fmla="*/ 0 w 288"/>
                  <a:gd name="T77" fmla="*/ 1 h 946"/>
                  <a:gd name="T78" fmla="*/ 0 w 288"/>
                  <a:gd name="T79" fmla="*/ 1 h 946"/>
                  <a:gd name="T80" fmla="*/ 0 w 288"/>
                  <a:gd name="T81" fmla="*/ 1 h 94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88"/>
                  <a:gd name="T124" fmla="*/ 0 h 946"/>
                  <a:gd name="T125" fmla="*/ 288 w 288"/>
                  <a:gd name="T126" fmla="*/ 946 h 94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88" h="946">
                    <a:moveTo>
                      <a:pt x="0" y="14"/>
                    </a:moveTo>
                    <a:lnTo>
                      <a:pt x="18" y="13"/>
                    </a:lnTo>
                    <a:lnTo>
                      <a:pt x="36" y="13"/>
                    </a:lnTo>
                    <a:lnTo>
                      <a:pt x="54" y="11"/>
                    </a:lnTo>
                    <a:lnTo>
                      <a:pt x="72" y="11"/>
                    </a:lnTo>
                    <a:lnTo>
                      <a:pt x="89" y="9"/>
                    </a:lnTo>
                    <a:lnTo>
                      <a:pt x="107" y="9"/>
                    </a:lnTo>
                    <a:lnTo>
                      <a:pt x="125" y="8"/>
                    </a:lnTo>
                    <a:lnTo>
                      <a:pt x="145" y="6"/>
                    </a:lnTo>
                    <a:lnTo>
                      <a:pt x="162" y="6"/>
                    </a:lnTo>
                    <a:lnTo>
                      <a:pt x="180" y="4"/>
                    </a:lnTo>
                    <a:lnTo>
                      <a:pt x="198" y="4"/>
                    </a:lnTo>
                    <a:lnTo>
                      <a:pt x="216" y="3"/>
                    </a:lnTo>
                    <a:lnTo>
                      <a:pt x="234" y="3"/>
                    </a:lnTo>
                    <a:lnTo>
                      <a:pt x="252" y="1"/>
                    </a:lnTo>
                    <a:lnTo>
                      <a:pt x="270" y="1"/>
                    </a:lnTo>
                    <a:lnTo>
                      <a:pt x="288" y="0"/>
                    </a:lnTo>
                    <a:lnTo>
                      <a:pt x="288" y="237"/>
                    </a:lnTo>
                    <a:lnTo>
                      <a:pt x="288" y="472"/>
                    </a:lnTo>
                    <a:lnTo>
                      <a:pt x="288" y="709"/>
                    </a:lnTo>
                    <a:lnTo>
                      <a:pt x="288" y="946"/>
                    </a:lnTo>
                    <a:lnTo>
                      <a:pt x="270" y="945"/>
                    </a:lnTo>
                    <a:lnTo>
                      <a:pt x="252" y="943"/>
                    </a:lnTo>
                    <a:lnTo>
                      <a:pt x="234" y="943"/>
                    </a:lnTo>
                    <a:lnTo>
                      <a:pt x="216" y="941"/>
                    </a:lnTo>
                    <a:lnTo>
                      <a:pt x="198" y="940"/>
                    </a:lnTo>
                    <a:lnTo>
                      <a:pt x="180" y="938"/>
                    </a:lnTo>
                    <a:lnTo>
                      <a:pt x="162" y="938"/>
                    </a:lnTo>
                    <a:lnTo>
                      <a:pt x="145" y="936"/>
                    </a:lnTo>
                    <a:lnTo>
                      <a:pt x="125" y="935"/>
                    </a:lnTo>
                    <a:lnTo>
                      <a:pt x="107" y="933"/>
                    </a:lnTo>
                    <a:lnTo>
                      <a:pt x="89" y="932"/>
                    </a:lnTo>
                    <a:lnTo>
                      <a:pt x="72" y="932"/>
                    </a:lnTo>
                    <a:lnTo>
                      <a:pt x="54" y="930"/>
                    </a:lnTo>
                    <a:lnTo>
                      <a:pt x="36" y="928"/>
                    </a:lnTo>
                    <a:lnTo>
                      <a:pt x="18" y="927"/>
                    </a:lnTo>
                    <a:lnTo>
                      <a:pt x="0" y="925"/>
                    </a:lnTo>
                    <a:lnTo>
                      <a:pt x="0" y="698"/>
                    </a:lnTo>
                    <a:lnTo>
                      <a:pt x="0" y="469"/>
                    </a:lnTo>
                    <a:lnTo>
                      <a:pt x="0" y="241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2B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70" name="Freeform 413"/>
              <p:cNvSpPr>
                <a:spLocks/>
              </p:cNvSpPr>
              <p:nvPr/>
            </p:nvSpPr>
            <p:spPr bwMode="auto">
              <a:xfrm>
                <a:off x="3456" y="2214"/>
                <a:ext cx="130" cy="427"/>
              </a:xfrm>
              <a:custGeom>
                <a:avLst/>
                <a:gdLst>
                  <a:gd name="T0" fmla="*/ 0 w 259"/>
                  <a:gd name="T1" fmla="*/ 1 h 854"/>
                  <a:gd name="T2" fmla="*/ 1 w 259"/>
                  <a:gd name="T3" fmla="*/ 1 h 854"/>
                  <a:gd name="T4" fmla="*/ 1 w 259"/>
                  <a:gd name="T5" fmla="*/ 1 h 854"/>
                  <a:gd name="T6" fmla="*/ 1 w 259"/>
                  <a:gd name="T7" fmla="*/ 1 h 854"/>
                  <a:gd name="T8" fmla="*/ 1 w 259"/>
                  <a:gd name="T9" fmla="*/ 1 h 854"/>
                  <a:gd name="T10" fmla="*/ 1 w 259"/>
                  <a:gd name="T11" fmla="*/ 1 h 854"/>
                  <a:gd name="T12" fmla="*/ 1 w 259"/>
                  <a:gd name="T13" fmla="*/ 1 h 854"/>
                  <a:gd name="T14" fmla="*/ 1 w 259"/>
                  <a:gd name="T15" fmla="*/ 1 h 854"/>
                  <a:gd name="T16" fmla="*/ 1 w 259"/>
                  <a:gd name="T17" fmla="*/ 1 h 854"/>
                  <a:gd name="T18" fmla="*/ 1 w 259"/>
                  <a:gd name="T19" fmla="*/ 1 h 854"/>
                  <a:gd name="T20" fmla="*/ 1 w 259"/>
                  <a:gd name="T21" fmla="*/ 1 h 854"/>
                  <a:gd name="T22" fmla="*/ 1 w 259"/>
                  <a:gd name="T23" fmla="*/ 1 h 854"/>
                  <a:gd name="T24" fmla="*/ 1 w 259"/>
                  <a:gd name="T25" fmla="*/ 1 h 854"/>
                  <a:gd name="T26" fmla="*/ 1 w 259"/>
                  <a:gd name="T27" fmla="*/ 1 h 854"/>
                  <a:gd name="T28" fmla="*/ 1 w 259"/>
                  <a:gd name="T29" fmla="*/ 1 h 854"/>
                  <a:gd name="T30" fmla="*/ 1 w 259"/>
                  <a:gd name="T31" fmla="*/ 1 h 854"/>
                  <a:gd name="T32" fmla="*/ 1 w 259"/>
                  <a:gd name="T33" fmla="*/ 0 h 854"/>
                  <a:gd name="T34" fmla="*/ 1 w 259"/>
                  <a:gd name="T35" fmla="*/ 1 h 854"/>
                  <a:gd name="T36" fmla="*/ 1 w 259"/>
                  <a:gd name="T37" fmla="*/ 1 h 854"/>
                  <a:gd name="T38" fmla="*/ 1 w 259"/>
                  <a:gd name="T39" fmla="*/ 1 h 854"/>
                  <a:gd name="T40" fmla="*/ 1 w 259"/>
                  <a:gd name="T41" fmla="*/ 1 h 854"/>
                  <a:gd name="T42" fmla="*/ 1 w 259"/>
                  <a:gd name="T43" fmla="*/ 1 h 854"/>
                  <a:gd name="T44" fmla="*/ 1 w 259"/>
                  <a:gd name="T45" fmla="*/ 1 h 854"/>
                  <a:gd name="T46" fmla="*/ 1 w 259"/>
                  <a:gd name="T47" fmla="*/ 1 h 854"/>
                  <a:gd name="T48" fmla="*/ 1 w 259"/>
                  <a:gd name="T49" fmla="*/ 1 h 854"/>
                  <a:gd name="T50" fmla="*/ 1 w 259"/>
                  <a:gd name="T51" fmla="*/ 1 h 854"/>
                  <a:gd name="T52" fmla="*/ 1 w 259"/>
                  <a:gd name="T53" fmla="*/ 1 h 854"/>
                  <a:gd name="T54" fmla="*/ 1 w 259"/>
                  <a:gd name="T55" fmla="*/ 1 h 854"/>
                  <a:gd name="T56" fmla="*/ 1 w 259"/>
                  <a:gd name="T57" fmla="*/ 1 h 854"/>
                  <a:gd name="T58" fmla="*/ 1 w 259"/>
                  <a:gd name="T59" fmla="*/ 1 h 854"/>
                  <a:gd name="T60" fmla="*/ 1 w 259"/>
                  <a:gd name="T61" fmla="*/ 1 h 854"/>
                  <a:gd name="T62" fmla="*/ 1 w 259"/>
                  <a:gd name="T63" fmla="*/ 1 h 854"/>
                  <a:gd name="T64" fmla="*/ 1 w 259"/>
                  <a:gd name="T65" fmla="*/ 1 h 854"/>
                  <a:gd name="T66" fmla="*/ 1 w 259"/>
                  <a:gd name="T67" fmla="*/ 1 h 854"/>
                  <a:gd name="T68" fmla="*/ 1 w 259"/>
                  <a:gd name="T69" fmla="*/ 1 h 854"/>
                  <a:gd name="T70" fmla="*/ 1 w 259"/>
                  <a:gd name="T71" fmla="*/ 1 h 854"/>
                  <a:gd name="T72" fmla="*/ 0 w 259"/>
                  <a:gd name="T73" fmla="*/ 1 h 854"/>
                  <a:gd name="T74" fmla="*/ 0 w 259"/>
                  <a:gd name="T75" fmla="*/ 1 h 854"/>
                  <a:gd name="T76" fmla="*/ 0 w 259"/>
                  <a:gd name="T77" fmla="*/ 1 h 854"/>
                  <a:gd name="T78" fmla="*/ 0 w 259"/>
                  <a:gd name="T79" fmla="*/ 1 h 854"/>
                  <a:gd name="T80" fmla="*/ 0 w 259"/>
                  <a:gd name="T81" fmla="*/ 1 h 85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59"/>
                  <a:gd name="T124" fmla="*/ 0 h 854"/>
                  <a:gd name="T125" fmla="*/ 259 w 259"/>
                  <a:gd name="T126" fmla="*/ 854 h 85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59" h="854">
                    <a:moveTo>
                      <a:pt x="0" y="13"/>
                    </a:moveTo>
                    <a:lnTo>
                      <a:pt x="16" y="12"/>
                    </a:lnTo>
                    <a:lnTo>
                      <a:pt x="33" y="12"/>
                    </a:lnTo>
                    <a:lnTo>
                      <a:pt x="49" y="10"/>
                    </a:lnTo>
                    <a:lnTo>
                      <a:pt x="66" y="10"/>
                    </a:lnTo>
                    <a:lnTo>
                      <a:pt x="80" y="8"/>
                    </a:lnTo>
                    <a:lnTo>
                      <a:pt x="97" y="8"/>
                    </a:lnTo>
                    <a:lnTo>
                      <a:pt x="113" y="7"/>
                    </a:lnTo>
                    <a:lnTo>
                      <a:pt x="130" y="7"/>
                    </a:lnTo>
                    <a:lnTo>
                      <a:pt x="146" y="7"/>
                    </a:lnTo>
                    <a:lnTo>
                      <a:pt x="162" y="5"/>
                    </a:lnTo>
                    <a:lnTo>
                      <a:pt x="179" y="5"/>
                    </a:lnTo>
                    <a:lnTo>
                      <a:pt x="195" y="3"/>
                    </a:lnTo>
                    <a:lnTo>
                      <a:pt x="210" y="3"/>
                    </a:lnTo>
                    <a:lnTo>
                      <a:pt x="227" y="2"/>
                    </a:lnTo>
                    <a:lnTo>
                      <a:pt x="243" y="2"/>
                    </a:lnTo>
                    <a:lnTo>
                      <a:pt x="259" y="0"/>
                    </a:lnTo>
                    <a:lnTo>
                      <a:pt x="259" y="213"/>
                    </a:lnTo>
                    <a:lnTo>
                      <a:pt x="259" y="427"/>
                    </a:lnTo>
                    <a:lnTo>
                      <a:pt x="259" y="640"/>
                    </a:lnTo>
                    <a:lnTo>
                      <a:pt x="259" y="854"/>
                    </a:lnTo>
                    <a:lnTo>
                      <a:pt x="243" y="853"/>
                    </a:lnTo>
                    <a:lnTo>
                      <a:pt x="227" y="851"/>
                    </a:lnTo>
                    <a:lnTo>
                      <a:pt x="210" y="851"/>
                    </a:lnTo>
                    <a:lnTo>
                      <a:pt x="195" y="849"/>
                    </a:lnTo>
                    <a:lnTo>
                      <a:pt x="179" y="848"/>
                    </a:lnTo>
                    <a:lnTo>
                      <a:pt x="162" y="846"/>
                    </a:lnTo>
                    <a:lnTo>
                      <a:pt x="146" y="846"/>
                    </a:lnTo>
                    <a:lnTo>
                      <a:pt x="130" y="845"/>
                    </a:lnTo>
                    <a:lnTo>
                      <a:pt x="113" y="843"/>
                    </a:lnTo>
                    <a:lnTo>
                      <a:pt x="97" y="841"/>
                    </a:lnTo>
                    <a:lnTo>
                      <a:pt x="80" y="841"/>
                    </a:lnTo>
                    <a:lnTo>
                      <a:pt x="66" y="840"/>
                    </a:lnTo>
                    <a:lnTo>
                      <a:pt x="49" y="838"/>
                    </a:lnTo>
                    <a:lnTo>
                      <a:pt x="33" y="836"/>
                    </a:lnTo>
                    <a:lnTo>
                      <a:pt x="16" y="836"/>
                    </a:lnTo>
                    <a:lnTo>
                      <a:pt x="0" y="835"/>
                    </a:lnTo>
                    <a:lnTo>
                      <a:pt x="0" y="629"/>
                    </a:lnTo>
                    <a:lnTo>
                      <a:pt x="0" y="424"/>
                    </a:lnTo>
                    <a:lnTo>
                      <a:pt x="0" y="219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9C1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71" name="Freeform 414"/>
              <p:cNvSpPr>
                <a:spLocks/>
              </p:cNvSpPr>
              <p:nvPr/>
            </p:nvSpPr>
            <p:spPr bwMode="auto">
              <a:xfrm>
                <a:off x="3456" y="2214"/>
                <a:ext cx="116" cy="380"/>
              </a:xfrm>
              <a:custGeom>
                <a:avLst/>
                <a:gdLst>
                  <a:gd name="T0" fmla="*/ 0 w 232"/>
                  <a:gd name="T1" fmla="*/ 1 h 760"/>
                  <a:gd name="T2" fmla="*/ 1 w 232"/>
                  <a:gd name="T3" fmla="*/ 0 h 760"/>
                  <a:gd name="T4" fmla="*/ 1 w 232"/>
                  <a:gd name="T5" fmla="*/ 1 h 760"/>
                  <a:gd name="T6" fmla="*/ 0 w 232"/>
                  <a:gd name="T7" fmla="*/ 1 h 760"/>
                  <a:gd name="T8" fmla="*/ 0 w 232"/>
                  <a:gd name="T9" fmla="*/ 1 h 7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2"/>
                  <a:gd name="T16" fmla="*/ 0 h 760"/>
                  <a:gd name="T17" fmla="*/ 232 w 232"/>
                  <a:gd name="T18" fmla="*/ 760 h 7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2" h="760">
                    <a:moveTo>
                      <a:pt x="0" y="11"/>
                    </a:moveTo>
                    <a:lnTo>
                      <a:pt x="232" y="0"/>
                    </a:lnTo>
                    <a:lnTo>
                      <a:pt x="232" y="760"/>
                    </a:lnTo>
                    <a:lnTo>
                      <a:pt x="0" y="74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72" name="Freeform 415"/>
              <p:cNvSpPr>
                <a:spLocks/>
              </p:cNvSpPr>
              <p:nvPr/>
            </p:nvSpPr>
            <p:spPr bwMode="auto">
              <a:xfrm>
                <a:off x="3481" y="2251"/>
                <a:ext cx="225" cy="331"/>
              </a:xfrm>
              <a:custGeom>
                <a:avLst/>
                <a:gdLst>
                  <a:gd name="T0" fmla="*/ 0 w 450"/>
                  <a:gd name="T1" fmla="*/ 1 h 662"/>
                  <a:gd name="T2" fmla="*/ 1 w 450"/>
                  <a:gd name="T3" fmla="*/ 0 h 662"/>
                  <a:gd name="T4" fmla="*/ 1 w 450"/>
                  <a:gd name="T5" fmla="*/ 1 h 662"/>
                  <a:gd name="T6" fmla="*/ 1 w 450"/>
                  <a:gd name="T7" fmla="*/ 1 h 662"/>
                  <a:gd name="T8" fmla="*/ 1 w 450"/>
                  <a:gd name="T9" fmla="*/ 1 h 662"/>
                  <a:gd name="T10" fmla="*/ 0 w 450"/>
                  <a:gd name="T11" fmla="*/ 1 h 662"/>
                  <a:gd name="T12" fmla="*/ 0 w 450"/>
                  <a:gd name="T13" fmla="*/ 1 h 6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0"/>
                  <a:gd name="T22" fmla="*/ 0 h 662"/>
                  <a:gd name="T23" fmla="*/ 450 w 450"/>
                  <a:gd name="T24" fmla="*/ 662 h 6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0" h="662">
                    <a:moveTo>
                      <a:pt x="0" y="19"/>
                    </a:moveTo>
                    <a:lnTo>
                      <a:pt x="450" y="0"/>
                    </a:lnTo>
                    <a:lnTo>
                      <a:pt x="450" y="49"/>
                    </a:lnTo>
                    <a:lnTo>
                      <a:pt x="18" y="68"/>
                    </a:lnTo>
                    <a:lnTo>
                      <a:pt x="18" y="662"/>
                    </a:lnTo>
                    <a:lnTo>
                      <a:pt x="0" y="662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73" name="Freeform 416"/>
              <p:cNvSpPr>
                <a:spLocks/>
              </p:cNvSpPr>
              <p:nvPr/>
            </p:nvSpPr>
            <p:spPr bwMode="auto">
              <a:xfrm>
                <a:off x="3485" y="2622"/>
                <a:ext cx="216" cy="50"/>
              </a:xfrm>
              <a:custGeom>
                <a:avLst/>
                <a:gdLst>
                  <a:gd name="T0" fmla="*/ 0 w 432"/>
                  <a:gd name="T1" fmla="*/ 1 h 99"/>
                  <a:gd name="T2" fmla="*/ 1 w 432"/>
                  <a:gd name="T3" fmla="*/ 1 h 99"/>
                  <a:gd name="T4" fmla="*/ 1 w 432"/>
                  <a:gd name="T5" fmla="*/ 1 h 99"/>
                  <a:gd name="T6" fmla="*/ 1 w 432"/>
                  <a:gd name="T7" fmla="*/ 1 h 99"/>
                  <a:gd name="T8" fmla="*/ 1 w 432"/>
                  <a:gd name="T9" fmla="*/ 0 h 99"/>
                  <a:gd name="T10" fmla="*/ 1 w 432"/>
                  <a:gd name="T11" fmla="*/ 0 h 99"/>
                  <a:gd name="T12" fmla="*/ 1 w 432"/>
                  <a:gd name="T13" fmla="*/ 1 h 99"/>
                  <a:gd name="T14" fmla="*/ 1 w 432"/>
                  <a:gd name="T15" fmla="*/ 1 h 99"/>
                  <a:gd name="T16" fmla="*/ 1 w 432"/>
                  <a:gd name="T17" fmla="*/ 1 h 99"/>
                  <a:gd name="T18" fmla="*/ 1 w 432"/>
                  <a:gd name="T19" fmla="*/ 1 h 99"/>
                  <a:gd name="T20" fmla="*/ 1 w 432"/>
                  <a:gd name="T21" fmla="*/ 1 h 99"/>
                  <a:gd name="T22" fmla="*/ 1 w 432"/>
                  <a:gd name="T23" fmla="*/ 1 h 99"/>
                  <a:gd name="T24" fmla="*/ 1 w 432"/>
                  <a:gd name="T25" fmla="*/ 1 h 99"/>
                  <a:gd name="T26" fmla="*/ 1 w 432"/>
                  <a:gd name="T27" fmla="*/ 1 h 99"/>
                  <a:gd name="T28" fmla="*/ 1 w 432"/>
                  <a:gd name="T29" fmla="*/ 1 h 99"/>
                  <a:gd name="T30" fmla="*/ 1 w 432"/>
                  <a:gd name="T31" fmla="*/ 1 h 99"/>
                  <a:gd name="T32" fmla="*/ 1 w 432"/>
                  <a:gd name="T33" fmla="*/ 1 h 99"/>
                  <a:gd name="T34" fmla="*/ 1 w 432"/>
                  <a:gd name="T35" fmla="*/ 1 h 99"/>
                  <a:gd name="T36" fmla="*/ 1 w 432"/>
                  <a:gd name="T37" fmla="*/ 1 h 99"/>
                  <a:gd name="T38" fmla="*/ 1 w 432"/>
                  <a:gd name="T39" fmla="*/ 1 h 99"/>
                  <a:gd name="T40" fmla="*/ 1 w 432"/>
                  <a:gd name="T41" fmla="*/ 1 h 99"/>
                  <a:gd name="T42" fmla="*/ 0 w 432"/>
                  <a:gd name="T43" fmla="*/ 1 h 99"/>
                  <a:gd name="T44" fmla="*/ 0 w 432"/>
                  <a:gd name="T45" fmla="*/ 1 h 9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32"/>
                  <a:gd name="T70" fmla="*/ 0 h 99"/>
                  <a:gd name="T71" fmla="*/ 432 w 432"/>
                  <a:gd name="T72" fmla="*/ 99 h 9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32" h="99">
                    <a:moveTo>
                      <a:pt x="0" y="42"/>
                    </a:moveTo>
                    <a:lnTo>
                      <a:pt x="109" y="42"/>
                    </a:lnTo>
                    <a:lnTo>
                      <a:pt x="128" y="21"/>
                    </a:lnTo>
                    <a:lnTo>
                      <a:pt x="149" y="6"/>
                    </a:lnTo>
                    <a:lnTo>
                      <a:pt x="170" y="0"/>
                    </a:lnTo>
                    <a:lnTo>
                      <a:pt x="192" y="0"/>
                    </a:lnTo>
                    <a:lnTo>
                      <a:pt x="213" y="5"/>
                    </a:lnTo>
                    <a:lnTo>
                      <a:pt x="233" y="15"/>
                    </a:lnTo>
                    <a:lnTo>
                      <a:pt x="249" y="26"/>
                    </a:lnTo>
                    <a:lnTo>
                      <a:pt x="262" y="42"/>
                    </a:lnTo>
                    <a:lnTo>
                      <a:pt x="432" y="42"/>
                    </a:lnTo>
                    <a:lnTo>
                      <a:pt x="432" y="78"/>
                    </a:lnTo>
                    <a:lnTo>
                      <a:pt x="259" y="78"/>
                    </a:lnTo>
                    <a:lnTo>
                      <a:pt x="236" y="88"/>
                    </a:lnTo>
                    <a:lnTo>
                      <a:pt x="215" y="94"/>
                    </a:lnTo>
                    <a:lnTo>
                      <a:pt x="198" y="99"/>
                    </a:lnTo>
                    <a:lnTo>
                      <a:pt x="183" y="99"/>
                    </a:lnTo>
                    <a:lnTo>
                      <a:pt x="169" y="99"/>
                    </a:lnTo>
                    <a:lnTo>
                      <a:pt x="152" y="94"/>
                    </a:lnTo>
                    <a:lnTo>
                      <a:pt x="131" y="88"/>
                    </a:lnTo>
                    <a:lnTo>
                      <a:pt x="107" y="78"/>
                    </a:lnTo>
                    <a:lnTo>
                      <a:pt x="0" y="78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74" name="Freeform 417"/>
              <p:cNvSpPr>
                <a:spLocks/>
              </p:cNvSpPr>
              <p:nvPr/>
            </p:nvSpPr>
            <p:spPr bwMode="auto">
              <a:xfrm>
                <a:off x="3486" y="2732"/>
                <a:ext cx="224" cy="369"/>
              </a:xfrm>
              <a:custGeom>
                <a:avLst/>
                <a:gdLst>
                  <a:gd name="T0" fmla="*/ 1 w 448"/>
                  <a:gd name="T1" fmla="*/ 0 h 739"/>
                  <a:gd name="T2" fmla="*/ 1 w 448"/>
                  <a:gd name="T3" fmla="*/ 0 h 739"/>
                  <a:gd name="T4" fmla="*/ 1 w 448"/>
                  <a:gd name="T5" fmla="*/ 0 h 739"/>
                  <a:gd name="T6" fmla="*/ 0 w 448"/>
                  <a:gd name="T7" fmla="*/ 0 h 739"/>
                  <a:gd name="T8" fmla="*/ 0 w 448"/>
                  <a:gd name="T9" fmla="*/ 0 h 739"/>
                  <a:gd name="T10" fmla="*/ 1 w 448"/>
                  <a:gd name="T11" fmla="*/ 0 h 739"/>
                  <a:gd name="T12" fmla="*/ 1 w 448"/>
                  <a:gd name="T13" fmla="*/ 0 h 739"/>
                  <a:gd name="T14" fmla="*/ 1 w 448"/>
                  <a:gd name="T15" fmla="*/ 0 h 739"/>
                  <a:gd name="T16" fmla="*/ 1 w 448"/>
                  <a:gd name="T17" fmla="*/ 0 h 739"/>
                  <a:gd name="T18" fmla="*/ 1 w 448"/>
                  <a:gd name="T19" fmla="*/ 0 h 7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8"/>
                  <a:gd name="T31" fmla="*/ 0 h 739"/>
                  <a:gd name="T32" fmla="*/ 448 w 448"/>
                  <a:gd name="T33" fmla="*/ 739 h 73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8" h="739">
                    <a:moveTo>
                      <a:pt x="448" y="5"/>
                    </a:moveTo>
                    <a:lnTo>
                      <a:pt x="322" y="0"/>
                    </a:lnTo>
                    <a:lnTo>
                      <a:pt x="322" y="601"/>
                    </a:lnTo>
                    <a:lnTo>
                      <a:pt x="0" y="582"/>
                    </a:lnTo>
                    <a:lnTo>
                      <a:pt x="0" y="739"/>
                    </a:lnTo>
                    <a:lnTo>
                      <a:pt x="40" y="619"/>
                    </a:lnTo>
                    <a:lnTo>
                      <a:pt x="353" y="638"/>
                    </a:lnTo>
                    <a:lnTo>
                      <a:pt x="381" y="593"/>
                    </a:lnTo>
                    <a:lnTo>
                      <a:pt x="378" y="70"/>
                    </a:lnTo>
                    <a:lnTo>
                      <a:pt x="448" y="5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75" name="Freeform 418"/>
              <p:cNvSpPr>
                <a:spLocks/>
              </p:cNvSpPr>
              <p:nvPr/>
            </p:nvSpPr>
            <p:spPr bwMode="auto">
              <a:xfrm>
                <a:off x="3491" y="3035"/>
                <a:ext cx="217" cy="73"/>
              </a:xfrm>
              <a:custGeom>
                <a:avLst/>
                <a:gdLst>
                  <a:gd name="T0" fmla="*/ 0 w 434"/>
                  <a:gd name="T1" fmla="*/ 1 h 145"/>
                  <a:gd name="T2" fmla="*/ 1 w 434"/>
                  <a:gd name="T3" fmla="*/ 1 h 145"/>
                  <a:gd name="T4" fmla="*/ 1 w 434"/>
                  <a:gd name="T5" fmla="*/ 1 h 145"/>
                  <a:gd name="T6" fmla="*/ 1 w 434"/>
                  <a:gd name="T7" fmla="*/ 0 h 145"/>
                  <a:gd name="T8" fmla="*/ 1 w 434"/>
                  <a:gd name="T9" fmla="*/ 1 h 145"/>
                  <a:gd name="T10" fmla="*/ 1 w 434"/>
                  <a:gd name="T11" fmla="*/ 1 h 145"/>
                  <a:gd name="T12" fmla="*/ 1 w 434"/>
                  <a:gd name="T13" fmla="*/ 1 h 145"/>
                  <a:gd name="T14" fmla="*/ 0 w 434"/>
                  <a:gd name="T15" fmla="*/ 1 h 1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34"/>
                  <a:gd name="T25" fmla="*/ 0 h 145"/>
                  <a:gd name="T26" fmla="*/ 434 w 434"/>
                  <a:gd name="T27" fmla="*/ 145 h 14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34" h="145">
                    <a:moveTo>
                      <a:pt x="0" y="121"/>
                    </a:moveTo>
                    <a:lnTo>
                      <a:pt x="18" y="10"/>
                    </a:lnTo>
                    <a:lnTo>
                      <a:pt x="329" y="36"/>
                    </a:lnTo>
                    <a:lnTo>
                      <a:pt x="376" y="0"/>
                    </a:lnTo>
                    <a:lnTo>
                      <a:pt x="411" y="80"/>
                    </a:lnTo>
                    <a:lnTo>
                      <a:pt x="434" y="145"/>
                    </a:lnTo>
                    <a:lnTo>
                      <a:pt x="352" y="130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76" name="Freeform 419"/>
              <p:cNvSpPr>
                <a:spLocks/>
              </p:cNvSpPr>
              <p:nvPr/>
            </p:nvSpPr>
            <p:spPr bwMode="auto">
              <a:xfrm>
                <a:off x="3492" y="3035"/>
                <a:ext cx="214" cy="69"/>
              </a:xfrm>
              <a:custGeom>
                <a:avLst/>
                <a:gdLst>
                  <a:gd name="T0" fmla="*/ 0 w 429"/>
                  <a:gd name="T1" fmla="*/ 0 h 139"/>
                  <a:gd name="T2" fmla="*/ 0 w 429"/>
                  <a:gd name="T3" fmla="*/ 0 h 139"/>
                  <a:gd name="T4" fmla="*/ 0 w 429"/>
                  <a:gd name="T5" fmla="*/ 0 h 139"/>
                  <a:gd name="T6" fmla="*/ 0 w 429"/>
                  <a:gd name="T7" fmla="*/ 0 h 139"/>
                  <a:gd name="T8" fmla="*/ 0 w 429"/>
                  <a:gd name="T9" fmla="*/ 0 h 139"/>
                  <a:gd name="T10" fmla="*/ 0 w 429"/>
                  <a:gd name="T11" fmla="*/ 0 h 139"/>
                  <a:gd name="T12" fmla="*/ 0 w 429"/>
                  <a:gd name="T13" fmla="*/ 0 h 139"/>
                  <a:gd name="T14" fmla="*/ 0 w 429"/>
                  <a:gd name="T15" fmla="*/ 0 h 139"/>
                  <a:gd name="T16" fmla="*/ 0 w 429"/>
                  <a:gd name="T17" fmla="*/ 0 h 139"/>
                  <a:gd name="T18" fmla="*/ 0 w 429"/>
                  <a:gd name="T19" fmla="*/ 0 h 139"/>
                  <a:gd name="T20" fmla="*/ 0 w 429"/>
                  <a:gd name="T21" fmla="*/ 0 h 139"/>
                  <a:gd name="T22" fmla="*/ 0 w 429"/>
                  <a:gd name="T23" fmla="*/ 0 h 139"/>
                  <a:gd name="T24" fmla="*/ 0 w 429"/>
                  <a:gd name="T25" fmla="*/ 0 h 139"/>
                  <a:gd name="T26" fmla="*/ 0 w 429"/>
                  <a:gd name="T27" fmla="*/ 0 h 139"/>
                  <a:gd name="T28" fmla="*/ 0 w 429"/>
                  <a:gd name="T29" fmla="*/ 0 h 139"/>
                  <a:gd name="T30" fmla="*/ 0 w 429"/>
                  <a:gd name="T31" fmla="*/ 0 h 139"/>
                  <a:gd name="T32" fmla="*/ 0 w 429"/>
                  <a:gd name="T33" fmla="*/ 0 h 139"/>
                  <a:gd name="T34" fmla="*/ 0 w 429"/>
                  <a:gd name="T35" fmla="*/ 0 h 139"/>
                  <a:gd name="T36" fmla="*/ 0 w 429"/>
                  <a:gd name="T37" fmla="*/ 0 h 139"/>
                  <a:gd name="T38" fmla="*/ 0 w 429"/>
                  <a:gd name="T39" fmla="*/ 0 h 139"/>
                  <a:gd name="T40" fmla="*/ 0 w 429"/>
                  <a:gd name="T41" fmla="*/ 0 h 139"/>
                  <a:gd name="T42" fmla="*/ 0 w 429"/>
                  <a:gd name="T43" fmla="*/ 0 h 139"/>
                  <a:gd name="T44" fmla="*/ 0 w 429"/>
                  <a:gd name="T45" fmla="*/ 0 h 139"/>
                  <a:gd name="T46" fmla="*/ 0 w 429"/>
                  <a:gd name="T47" fmla="*/ 0 h 139"/>
                  <a:gd name="T48" fmla="*/ 0 w 429"/>
                  <a:gd name="T49" fmla="*/ 0 h 139"/>
                  <a:gd name="T50" fmla="*/ 0 w 429"/>
                  <a:gd name="T51" fmla="*/ 0 h 139"/>
                  <a:gd name="T52" fmla="*/ 0 w 429"/>
                  <a:gd name="T53" fmla="*/ 0 h 139"/>
                  <a:gd name="T54" fmla="*/ 0 w 429"/>
                  <a:gd name="T55" fmla="*/ 0 h 139"/>
                  <a:gd name="T56" fmla="*/ 0 w 429"/>
                  <a:gd name="T57" fmla="*/ 0 h 139"/>
                  <a:gd name="T58" fmla="*/ 0 w 429"/>
                  <a:gd name="T59" fmla="*/ 0 h 139"/>
                  <a:gd name="T60" fmla="*/ 0 w 429"/>
                  <a:gd name="T61" fmla="*/ 0 h 139"/>
                  <a:gd name="T62" fmla="*/ 0 w 429"/>
                  <a:gd name="T63" fmla="*/ 0 h 139"/>
                  <a:gd name="T64" fmla="*/ 0 w 429"/>
                  <a:gd name="T65" fmla="*/ 0 h 139"/>
                  <a:gd name="T66" fmla="*/ 0 w 429"/>
                  <a:gd name="T67" fmla="*/ 0 h 139"/>
                  <a:gd name="T68" fmla="*/ 0 w 429"/>
                  <a:gd name="T69" fmla="*/ 0 h 139"/>
                  <a:gd name="T70" fmla="*/ 0 w 429"/>
                  <a:gd name="T71" fmla="*/ 0 h 139"/>
                  <a:gd name="T72" fmla="*/ 0 w 429"/>
                  <a:gd name="T73" fmla="*/ 0 h 139"/>
                  <a:gd name="T74" fmla="*/ 0 w 429"/>
                  <a:gd name="T75" fmla="*/ 0 h 139"/>
                  <a:gd name="T76" fmla="*/ 0 w 429"/>
                  <a:gd name="T77" fmla="*/ 0 h 139"/>
                  <a:gd name="T78" fmla="*/ 0 w 429"/>
                  <a:gd name="T79" fmla="*/ 0 h 139"/>
                  <a:gd name="T80" fmla="*/ 0 w 429"/>
                  <a:gd name="T81" fmla="*/ 0 h 139"/>
                  <a:gd name="T82" fmla="*/ 0 w 429"/>
                  <a:gd name="T83" fmla="*/ 0 h 139"/>
                  <a:gd name="T84" fmla="*/ 0 w 429"/>
                  <a:gd name="T85" fmla="*/ 0 h 139"/>
                  <a:gd name="T86" fmla="*/ 0 w 429"/>
                  <a:gd name="T87" fmla="*/ 0 h 139"/>
                  <a:gd name="T88" fmla="*/ 0 w 429"/>
                  <a:gd name="T89" fmla="*/ 0 h 139"/>
                  <a:gd name="T90" fmla="*/ 0 w 429"/>
                  <a:gd name="T91" fmla="*/ 0 h 139"/>
                  <a:gd name="T92" fmla="*/ 0 w 429"/>
                  <a:gd name="T93" fmla="*/ 0 h 139"/>
                  <a:gd name="T94" fmla="*/ 0 w 429"/>
                  <a:gd name="T95" fmla="*/ 0 h 139"/>
                  <a:gd name="T96" fmla="*/ 0 w 429"/>
                  <a:gd name="T97" fmla="*/ 0 h 139"/>
                  <a:gd name="T98" fmla="*/ 0 w 429"/>
                  <a:gd name="T99" fmla="*/ 0 h 139"/>
                  <a:gd name="T100" fmla="*/ 0 w 429"/>
                  <a:gd name="T101" fmla="*/ 0 h 139"/>
                  <a:gd name="T102" fmla="*/ 0 w 429"/>
                  <a:gd name="T103" fmla="*/ 0 h 139"/>
                  <a:gd name="T104" fmla="*/ 0 w 429"/>
                  <a:gd name="T105" fmla="*/ 0 h 139"/>
                  <a:gd name="T106" fmla="*/ 0 w 429"/>
                  <a:gd name="T107" fmla="*/ 0 h 139"/>
                  <a:gd name="T108" fmla="*/ 0 w 429"/>
                  <a:gd name="T109" fmla="*/ 0 h 139"/>
                  <a:gd name="T110" fmla="*/ 0 w 429"/>
                  <a:gd name="T111" fmla="*/ 0 h 139"/>
                  <a:gd name="T112" fmla="*/ 0 w 429"/>
                  <a:gd name="T113" fmla="*/ 0 h 139"/>
                  <a:gd name="T114" fmla="*/ 0 w 429"/>
                  <a:gd name="T115" fmla="*/ 0 h 139"/>
                  <a:gd name="T116" fmla="*/ 0 w 429"/>
                  <a:gd name="T117" fmla="*/ 0 h 139"/>
                  <a:gd name="T118" fmla="*/ 0 w 429"/>
                  <a:gd name="T119" fmla="*/ 0 h 139"/>
                  <a:gd name="T120" fmla="*/ 0 w 429"/>
                  <a:gd name="T121" fmla="*/ 0 h 13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29"/>
                  <a:gd name="T184" fmla="*/ 0 h 139"/>
                  <a:gd name="T185" fmla="*/ 429 w 429"/>
                  <a:gd name="T186" fmla="*/ 139 h 13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29" h="139">
                    <a:moveTo>
                      <a:pt x="0" y="113"/>
                    </a:moveTo>
                    <a:lnTo>
                      <a:pt x="4" y="87"/>
                    </a:lnTo>
                    <a:lnTo>
                      <a:pt x="8" y="61"/>
                    </a:lnTo>
                    <a:lnTo>
                      <a:pt x="11" y="36"/>
                    </a:lnTo>
                    <a:lnTo>
                      <a:pt x="16" y="10"/>
                    </a:lnTo>
                    <a:lnTo>
                      <a:pt x="35" y="12"/>
                    </a:lnTo>
                    <a:lnTo>
                      <a:pt x="55" y="13"/>
                    </a:lnTo>
                    <a:lnTo>
                      <a:pt x="74" y="15"/>
                    </a:lnTo>
                    <a:lnTo>
                      <a:pt x="93" y="17"/>
                    </a:lnTo>
                    <a:lnTo>
                      <a:pt x="113" y="18"/>
                    </a:lnTo>
                    <a:lnTo>
                      <a:pt x="132" y="20"/>
                    </a:lnTo>
                    <a:lnTo>
                      <a:pt x="152" y="22"/>
                    </a:lnTo>
                    <a:lnTo>
                      <a:pt x="172" y="23"/>
                    </a:lnTo>
                    <a:lnTo>
                      <a:pt x="192" y="25"/>
                    </a:lnTo>
                    <a:lnTo>
                      <a:pt x="211" y="26"/>
                    </a:lnTo>
                    <a:lnTo>
                      <a:pt x="231" y="28"/>
                    </a:lnTo>
                    <a:lnTo>
                      <a:pt x="250" y="30"/>
                    </a:lnTo>
                    <a:lnTo>
                      <a:pt x="269" y="31"/>
                    </a:lnTo>
                    <a:lnTo>
                      <a:pt x="289" y="33"/>
                    </a:lnTo>
                    <a:lnTo>
                      <a:pt x="308" y="35"/>
                    </a:lnTo>
                    <a:lnTo>
                      <a:pt x="327" y="36"/>
                    </a:lnTo>
                    <a:lnTo>
                      <a:pt x="333" y="31"/>
                    </a:lnTo>
                    <a:lnTo>
                      <a:pt x="339" y="26"/>
                    </a:lnTo>
                    <a:lnTo>
                      <a:pt x="344" y="22"/>
                    </a:lnTo>
                    <a:lnTo>
                      <a:pt x="350" y="18"/>
                    </a:lnTo>
                    <a:lnTo>
                      <a:pt x="356" y="13"/>
                    </a:lnTo>
                    <a:lnTo>
                      <a:pt x="362" y="9"/>
                    </a:lnTo>
                    <a:lnTo>
                      <a:pt x="368" y="5"/>
                    </a:lnTo>
                    <a:lnTo>
                      <a:pt x="374" y="0"/>
                    </a:lnTo>
                    <a:lnTo>
                      <a:pt x="381" y="20"/>
                    </a:lnTo>
                    <a:lnTo>
                      <a:pt x="390" y="38"/>
                    </a:lnTo>
                    <a:lnTo>
                      <a:pt x="399" y="57"/>
                    </a:lnTo>
                    <a:lnTo>
                      <a:pt x="406" y="77"/>
                    </a:lnTo>
                    <a:lnTo>
                      <a:pt x="412" y="91"/>
                    </a:lnTo>
                    <a:lnTo>
                      <a:pt x="418" y="108"/>
                    </a:lnTo>
                    <a:lnTo>
                      <a:pt x="423" y="122"/>
                    </a:lnTo>
                    <a:lnTo>
                      <a:pt x="429" y="139"/>
                    </a:lnTo>
                    <a:lnTo>
                      <a:pt x="418" y="137"/>
                    </a:lnTo>
                    <a:lnTo>
                      <a:pt x="408" y="135"/>
                    </a:lnTo>
                    <a:lnTo>
                      <a:pt x="397" y="134"/>
                    </a:lnTo>
                    <a:lnTo>
                      <a:pt x="388" y="130"/>
                    </a:lnTo>
                    <a:lnTo>
                      <a:pt x="378" y="129"/>
                    </a:lnTo>
                    <a:lnTo>
                      <a:pt x="368" y="127"/>
                    </a:lnTo>
                    <a:lnTo>
                      <a:pt x="357" y="126"/>
                    </a:lnTo>
                    <a:lnTo>
                      <a:pt x="347" y="124"/>
                    </a:lnTo>
                    <a:lnTo>
                      <a:pt x="324" y="124"/>
                    </a:lnTo>
                    <a:lnTo>
                      <a:pt x="304" y="122"/>
                    </a:lnTo>
                    <a:lnTo>
                      <a:pt x="281" y="122"/>
                    </a:lnTo>
                    <a:lnTo>
                      <a:pt x="260" y="121"/>
                    </a:lnTo>
                    <a:lnTo>
                      <a:pt x="238" y="121"/>
                    </a:lnTo>
                    <a:lnTo>
                      <a:pt x="217" y="121"/>
                    </a:lnTo>
                    <a:lnTo>
                      <a:pt x="195" y="119"/>
                    </a:lnTo>
                    <a:lnTo>
                      <a:pt x="174" y="119"/>
                    </a:lnTo>
                    <a:lnTo>
                      <a:pt x="152" y="117"/>
                    </a:lnTo>
                    <a:lnTo>
                      <a:pt x="129" y="117"/>
                    </a:lnTo>
                    <a:lnTo>
                      <a:pt x="108" y="117"/>
                    </a:lnTo>
                    <a:lnTo>
                      <a:pt x="86" y="116"/>
                    </a:lnTo>
                    <a:lnTo>
                      <a:pt x="65" y="116"/>
                    </a:lnTo>
                    <a:lnTo>
                      <a:pt x="43" y="114"/>
                    </a:lnTo>
                    <a:lnTo>
                      <a:pt x="22" y="114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BC72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77" name="Freeform 420"/>
              <p:cNvSpPr>
                <a:spLocks/>
              </p:cNvSpPr>
              <p:nvPr/>
            </p:nvSpPr>
            <p:spPr bwMode="auto">
              <a:xfrm>
                <a:off x="3493" y="3035"/>
                <a:ext cx="211" cy="65"/>
              </a:xfrm>
              <a:custGeom>
                <a:avLst/>
                <a:gdLst>
                  <a:gd name="T0" fmla="*/ 0 w 423"/>
                  <a:gd name="T1" fmla="*/ 1 h 130"/>
                  <a:gd name="T2" fmla="*/ 0 w 423"/>
                  <a:gd name="T3" fmla="*/ 1 h 130"/>
                  <a:gd name="T4" fmla="*/ 0 w 423"/>
                  <a:gd name="T5" fmla="*/ 1 h 130"/>
                  <a:gd name="T6" fmla="*/ 0 w 423"/>
                  <a:gd name="T7" fmla="*/ 1 h 130"/>
                  <a:gd name="T8" fmla="*/ 0 w 423"/>
                  <a:gd name="T9" fmla="*/ 1 h 130"/>
                  <a:gd name="T10" fmla="*/ 0 w 423"/>
                  <a:gd name="T11" fmla="*/ 1 h 130"/>
                  <a:gd name="T12" fmla="*/ 0 w 423"/>
                  <a:gd name="T13" fmla="*/ 1 h 130"/>
                  <a:gd name="T14" fmla="*/ 0 w 423"/>
                  <a:gd name="T15" fmla="*/ 1 h 130"/>
                  <a:gd name="T16" fmla="*/ 0 w 423"/>
                  <a:gd name="T17" fmla="*/ 1 h 130"/>
                  <a:gd name="T18" fmla="*/ 0 w 423"/>
                  <a:gd name="T19" fmla="*/ 1 h 130"/>
                  <a:gd name="T20" fmla="*/ 0 w 423"/>
                  <a:gd name="T21" fmla="*/ 1 h 130"/>
                  <a:gd name="T22" fmla="*/ 0 w 423"/>
                  <a:gd name="T23" fmla="*/ 1 h 130"/>
                  <a:gd name="T24" fmla="*/ 0 w 423"/>
                  <a:gd name="T25" fmla="*/ 1 h 130"/>
                  <a:gd name="T26" fmla="*/ 0 w 423"/>
                  <a:gd name="T27" fmla="*/ 1 h 130"/>
                  <a:gd name="T28" fmla="*/ 0 w 423"/>
                  <a:gd name="T29" fmla="*/ 1 h 130"/>
                  <a:gd name="T30" fmla="*/ 0 w 423"/>
                  <a:gd name="T31" fmla="*/ 1 h 130"/>
                  <a:gd name="T32" fmla="*/ 0 w 423"/>
                  <a:gd name="T33" fmla="*/ 1 h 130"/>
                  <a:gd name="T34" fmla="*/ 0 w 423"/>
                  <a:gd name="T35" fmla="*/ 1 h 130"/>
                  <a:gd name="T36" fmla="*/ 0 w 423"/>
                  <a:gd name="T37" fmla="*/ 1 h 130"/>
                  <a:gd name="T38" fmla="*/ 0 w 423"/>
                  <a:gd name="T39" fmla="*/ 1 h 130"/>
                  <a:gd name="T40" fmla="*/ 0 w 423"/>
                  <a:gd name="T41" fmla="*/ 1 h 130"/>
                  <a:gd name="T42" fmla="*/ 0 w 423"/>
                  <a:gd name="T43" fmla="*/ 1 h 130"/>
                  <a:gd name="T44" fmla="*/ 0 w 423"/>
                  <a:gd name="T45" fmla="*/ 1 h 130"/>
                  <a:gd name="T46" fmla="*/ 0 w 423"/>
                  <a:gd name="T47" fmla="*/ 1 h 130"/>
                  <a:gd name="T48" fmla="*/ 0 w 423"/>
                  <a:gd name="T49" fmla="*/ 1 h 130"/>
                  <a:gd name="T50" fmla="*/ 0 w 423"/>
                  <a:gd name="T51" fmla="*/ 1 h 130"/>
                  <a:gd name="T52" fmla="*/ 0 w 423"/>
                  <a:gd name="T53" fmla="*/ 1 h 130"/>
                  <a:gd name="T54" fmla="*/ 0 w 423"/>
                  <a:gd name="T55" fmla="*/ 1 h 130"/>
                  <a:gd name="T56" fmla="*/ 0 w 423"/>
                  <a:gd name="T57" fmla="*/ 0 h 130"/>
                  <a:gd name="T58" fmla="*/ 0 w 423"/>
                  <a:gd name="T59" fmla="*/ 1 h 130"/>
                  <a:gd name="T60" fmla="*/ 0 w 423"/>
                  <a:gd name="T61" fmla="*/ 1 h 130"/>
                  <a:gd name="T62" fmla="*/ 0 w 423"/>
                  <a:gd name="T63" fmla="*/ 1 h 130"/>
                  <a:gd name="T64" fmla="*/ 0 w 423"/>
                  <a:gd name="T65" fmla="*/ 1 h 130"/>
                  <a:gd name="T66" fmla="*/ 0 w 423"/>
                  <a:gd name="T67" fmla="*/ 1 h 130"/>
                  <a:gd name="T68" fmla="*/ 0 w 423"/>
                  <a:gd name="T69" fmla="*/ 1 h 130"/>
                  <a:gd name="T70" fmla="*/ 0 w 423"/>
                  <a:gd name="T71" fmla="*/ 1 h 130"/>
                  <a:gd name="T72" fmla="*/ 0 w 423"/>
                  <a:gd name="T73" fmla="*/ 1 h 130"/>
                  <a:gd name="T74" fmla="*/ 0 w 423"/>
                  <a:gd name="T75" fmla="*/ 1 h 130"/>
                  <a:gd name="T76" fmla="*/ 0 w 423"/>
                  <a:gd name="T77" fmla="*/ 1 h 130"/>
                  <a:gd name="T78" fmla="*/ 0 w 423"/>
                  <a:gd name="T79" fmla="*/ 1 h 130"/>
                  <a:gd name="T80" fmla="*/ 0 w 423"/>
                  <a:gd name="T81" fmla="*/ 1 h 130"/>
                  <a:gd name="T82" fmla="*/ 0 w 423"/>
                  <a:gd name="T83" fmla="*/ 1 h 130"/>
                  <a:gd name="T84" fmla="*/ 0 w 423"/>
                  <a:gd name="T85" fmla="*/ 1 h 130"/>
                  <a:gd name="T86" fmla="*/ 0 w 423"/>
                  <a:gd name="T87" fmla="*/ 1 h 130"/>
                  <a:gd name="T88" fmla="*/ 0 w 423"/>
                  <a:gd name="T89" fmla="*/ 1 h 130"/>
                  <a:gd name="T90" fmla="*/ 0 w 423"/>
                  <a:gd name="T91" fmla="*/ 1 h 130"/>
                  <a:gd name="T92" fmla="*/ 0 w 423"/>
                  <a:gd name="T93" fmla="*/ 1 h 130"/>
                  <a:gd name="T94" fmla="*/ 0 w 423"/>
                  <a:gd name="T95" fmla="*/ 1 h 130"/>
                  <a:gd name="T96" fmla="*/ 0 w 423"/>
                  <a:gd name="T97" fmla="*/ 1 h 130"/>
                  <a:gd name="T98" fmla="*/ 0 w 423"/>
                  <a:gd name="T99" fmla="*/ 1 h 130"/>
                  <a:gd name="T100" fmla="*/ 0 w 423"/>
                  <a:gd name="T101" fmla="*/ 1 h 130"/>
                  <a:gd name="T102" fmla="*/ 0 w 423"/>
                  <a:gd name="T103" fmla="*/ 1 h 130"/>
                  <a:gd name="T104" fmla="*/ 0 w 423"/>
                  <a:gd name="T105" fmla="*/ 1 h 130"/>
                  <a:gd name="T106" fmla="*/ 0 w 423"/>
                  <a:gd name="T107" fmla="*/ 1 h 130"/>
                  <a:gd name="T108" fmla="*/ 0 w 423"/>
                  <a:gd name="T109" fmla="*/ 1 h 130"/>
                  <a:gd name="T110" fmla="*/ 0 w 423"/>
                  <a:gd name="T111" fmla="*/ 1 h 130"/>
                  <a:gd name="T112" fmla="*/ 0 w 423"/>
                  <a:gd name="T113" fmla="*/ 1 h 130"/>
                  <a:gd name="T114" fmla="*/ 0 w 423"/>
                  <a:gd name="T115" fmla="*/ 1 h 130"/>
                  <a:gd name="T116" fmla="*/ 0 w 423"/>
                  <a:gd name="T117" fmla="*/ 1 h 130"/>
                  <a:gd name="T118" fmla="*/ 0 w 423"/>
                  <a:gd name="T119" fmla="*/ 1 h 130"/>
                  <a:gd name="T120" fmla="*/ 0 w 423"/>
                  <a:gd name="T121" fmla="*/ 1 h 13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23"/>
                  <a:gd name="T184" fmla="*/ 0 h 130"/>
                  <a:gd name="T185" fmla="*/ 423 w 423"/>
                  <a:gd name="T186" fmla="*/ 130 h 13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23" h="130">
                    <a:moveTo>
                      <a:pt x="0" y="106"/>
                    </a:moveTo>
                    <a:lnTo>
                      <a:pt x="4" y="83"/>
                    </a:lnTo>
                    <a:lnTo>
                      <a:pt x="7" y="59"/>
                    </a:lnTo>
                    <a:lnTo>
                      <a:pt x="12" y="35"/>
                    </a:lnTo>
                    <a:lnTo>
                      <a:pt x="15" y="10"/>
                    </a:lnTo>
                    <a:lnTo>
                      <a:pt x="34" y="12"/>
                    </a:lnTo>
                    <a:lnTo>
                      <a:pt x="54" y="13"/>
                    </a:lnTo>
                    <a:lnTo>
                      <a:pt x="73" y="15"/>
                    </a:lnTo>
                    <a:lnTo>
                      <a:pt x="92" y="17"/>
                    </a:lnTo>
                    <a:lnTo>
                      <a:pt x="112" y="18"/>
                    </a:lnTo>
                    <a:lnTo>
                      <a:pt x="131" y="20"/>
                    </a:lnTo>
                    <a:lnTo>
                      <a:pt x="151" y="22"/>
                    </a:lnTo>
                    <a:lnTo>
                      <a:pt x="171" y="23"/>
                    </a:lnTo>
                    <a:lnTo>
                      <a:pt x="191" y="25"/>
                    </a:lnTo>
                    <a:lnTo>
                      <a:pt x="210" y="26"/>
                    </a:lnTo>
                    <a:lnTo>
                      <a:pt x="230" y="28"/>
                    </a:lnTo>
                    <a:lnTo>
                      <a:pt x="249" y="30"/>
                    </a:lnTo>
                    <a:lnTo>
                      <a:pt x="268" y="31"/>
                    </a:lnTo>
                    <a:lnTo>
                      <a:pt x="288" y="33"/>
                    </a:lnTo>
                    <a:lnTo>
                      <a:pt x="307" y="35"/>
                    </a:lnTo>
                    <a:lnTo>
                      <a:pt x="326" y="36"/>
                    </a:lnTo>
                    <a:lnTo>
                      <a:pt x="332" y="31"/>
                    </a:lnTo>
                    <a:lnTo>
                      <a:pt x="338" y="26"/>
                    </a:lnTo>
                    <a:lnTo>
                      <a:pt x="343" y="22"/>
                    </a:lnTo>
                    <a:lnTo>
                      <a:pt x="349" y="18"/>
                    </a:lnTo>
                    <a:lnTo>
                      <a:pt x="355" y="13"/>
                    </a:lnTo>
                    <a:lnTo>
                      <a:pt x="361" y="9"/>
                    </a:lnTo>
                    <a:lnTo>
                      <a:pt x="367" y="5"/>
                    </a:lnTo>
                    <a:lnTo>
                      <a:pt x="373" y="0"/>
                    </a:lnTo>
                    <a:lnTo>
                      <a:pt x="380" y="18"/>
                    </a:lnTo>
                    <a:lnTo>
                      <a:pt x="389" y="36"/>
                    </a:lnTo>
                    <a:lnTo>
                      <a:pt x="396" y="54"/>
                    </a:lnTo>
                    <a:lnTo>
                      <a:pt x="404" y="72"/>
                    </a:lnTo>
                    <a:lnTo>
                      <a:pt x="408" y="87"/>
                    </a:lnTo>
                    <a:lnTo>
                      <a:pt x="414" y="101"/>
                    </a:lnTo>
                    <a:lnTo>
                      <a:pt x="419" y="116"/>
                    </a:lnTo>
                    <a:lnTo>
                      <a:pt x="423" y="130"/>
                    </a:lnTo>
                    <a:lnTo>
                      <a:pt x="413" y="129"/>
                    </a:lnTo>
                    <a:lnTo>
                      <a:pt x="404" y="127"/>
                    </a:lnTo>
                    <a:lnTo>
                      <a:pt x="393" y="126"/>
                    </a:lnTo>
                    <a:lnTo>
                      <a:pt x="383" y="124"/>
                    </a:lnTo>
                    <a:lnTo>
                      <a:pt x="373" y="122"/>
                    </a:lnTo>
                    <a:lnTo>
                      <a:pt x="364" y="121"/>
                    </a:lnTo>
                    <a:lnTo>
                      <a:pt x="353" y="119"/>
                    </a:lnTo>
                    <a:lnTo>
                      <a:pt x="343" y="117"/>
                    </a:lnTo>
                    <a:lnTo>
                      <a:pt x="322" y="116"/>
                    </a:lnTo>
                    <a:lnTo>
                      <a:pt x="300" y="116"/>
                    </a:lnTo>
                    <a:lnTo>
                      <a:pt x="279" y="114"/>
                    </a:lnTo>
                    <a:lnTo>
                      <a:pt x="256" y="114"/>
                    </a:lnTo>
                    <a:lnTo>
                      <a:pt x="235" y="113"/>
                    </a:lnTo>
                    <a:lnTo>
                      <a:pt x="215" y="113"/>
                    </a:lnTo>
                    <a:lnTo>
                      <a:pt x="192" y="113"/>
                    </a:lnTo>
                    <a:lnTo>
                      <a:pt x="171" y="111"/>
                    </a:lnTo>
                    <a:lnTo>
                      <a:pt x="151" y="111"/>
                    </a:lnTo>
                    <a:lnTo>
                      <a:pt x="128" y="109"/>
                    </a:lnTo>
                    <a:lnTo>
                      <a:pt x="107" y="109"/>
                    </a:lnTo>
                    <a:lnTo>
                      <a:pt x="86" y="109"/>
                    </a:lnTo>
                    <a:lnTo>
                      <a:pt x="64" y="108"/>
                    </a:lnTo>
                    <a:lnTo>
                      <a:pt x="43" y="108"/>
                    </a:lnTo>
                    <a:lnTo>
                      <a:pt x="21" y="106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C47A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78" name="Freeform 421"/>
              <p:cNvSpPr>
                <a:spLocks/>
              </p:cNvSpPr>
              <p:nvPr/>
            </p:nvSpPr>
            <p:spPr bwMode="auto">
              <a:xfrm>
                <a:off x="3494" y="3035"/>
                <a:ext cx="209" cy="62"/>
              </a:xfrm>
              <a:custGeom>
                <a:avLst/>
                <a:gdLst>
                  <a:gd name="T0" fmla="*/ 0 w 417"/>
                  <a:gd name="T1" fmla="*/ 1 h 124"/>
                  <a:gd name="T2" fmla="*/ 1 w 417"/>
                  <a:gd name="T3" fmla="*/ 1 h 124"/>
                  <a:gd name="T4" fmla="*/ 1 w 417"/>
                  <a:gd name="T5" fmla="*/ 1 h 124"/>
                  <a:gd name="T6" fmla="*/ 1 w 417"/>
                  <a:gd name="T7" fmla="*/ 1 h 124"/>
                  <a:gd name="T8" fmla="*/ 1 w 417"/>
                  <a:gd name="T9" fmla="*/ 1 h 124"/>
                  <a:gd name="T10" fmla="*/ 1 w 417"/>
                  <a:gd name="T11" fmla="*/ 1 h 124"/>
                  <a:gd name="T12" fmla="*/ 1 w 417"/>
                  <a:gd name="T13" fmla="*/ 1 h 124"/>
                  <a:gd name="T14" fmla="*/ 1 w 417"/>
                  <a:gd name="T15" fmla="*/ 1 h 124"/>
                  <a:gd name="T16" fmla="*/ 1 w 417"/>
                  <a:gd name="T17" fmla="*/ 1 h 124"/>
                  <a:gd name="T18" fmla="*/ 1 w 417"/>
                  <a:gd name="T19" fmla="*/ 1 h 124"/>
                  <a:gd name="T20" fmla="*/ 1 w 417"/>
                  <a:gd name="T21" fmla="*/ 1 h 124"/>
                  <a:gd name="T22" fmla="*/ 1 w 417"/>
                  <a:gd name="T23" fmla="*/ 1 h 124"/>
                  <a:gd name="T24" fmla="*/ 1 w 417"/>
                  <a:gd name="T25" fmla="*/ 1 h 124"/>
                  <a:gd name="T26" fmla="*/ 1 w 417"/>
                  <a:gd name="T27" fmla="*/ 1 h 124"/>
                  <a:gd name="T28" fmla="*/ 1 w 417"/>
                  <a:gd name="T29" fmla="*/ 1 h 124"/>
                  <a:gd name="T30" fmla="*/ 1 w 417"/>
                  <a:gd name="T31" fmla="*/ 1 h 124"/>
                  <a:gd name="T32" fmla="*/ 1 w 417"/>
                  <a:gd name="T33" fmla="*/ 1 h 124"/>
                  <a:gd name="T34" fmla="*/ 1 w 417"/>
                  <a:gd name="T35" fmla="*/ 1 h 124"/>
                  <a:gd name="T36" fmla="*/ 1 w 417"/>
                  <a:gd name="T37" fmla="*/ 1 h 124"/>
                  <a:gd name="T38" fmla="*/ 1 w 417"/>
                  <a:gd name="T39" fmla="*/ 1 h 124"/>
                  <a:gd name="T40" fmla="*/ 1 w 417"/>
                  <a:gd name="T41" fmla="*/ 1 h 124"/>
                  <a:gd name="T42" fmla="*/ 1 w 417"/>
                  <a:gd name="T43" fmla="*/ 1 h 124"/>
                  <a:gd name="T44" fmla="*/ 1 w 417"/>
                  <a:gd name="T45" fmla="*/ 1 h 124"/>
                  <a:gd name="T46" fmla="*/ 1 w 417"/>
                  <a:gd name="T47" fmla="*/ 1 h 124"/>
                  <a:gd name="T48" fmla="*/ 1 w 417"/>
                  <a:gd name="T49" fmla="*/ 1 h 124"/>
                  <a:gd name="T50" fmla="*/ 1 w 417"/>
                  <a:gd name="T51" fmla="*/ 1 h 124"/>
                  <a:gd name="T52" fmla="*/ 1 w 417"/>
                  <a:gd name="T53" fmla="*/ 1 h 124"/>
                  <a:gd name="T54" fmla="*/ 1 w 417"/>
                  <a:gd name="T55" fmla="*/ 1 h 124"/>
                  <a:gd name="T56" fmla="*/ 1 w 417"/>
                  <a:gd name="T57" fmla="*/ 0 h 124"/>
                  <a:gd name="T58" fmla="*/ 1 w 417"/>
                  <a:gd name="T59" fmla="*/ 1 h 124"/>
                  <a:gd name="T60" fmla="*/ 1 w 417"/>
                  <a:gd name="T61" fmla="*/ 1 h 124"/>
                  <a:gd name="T62" fmla="*/ 1 w 417"/>
                  <a:gd name="T63" fmla="*/ 1 h 124"/>
                  <a:gd name="T64" fmla="*/ 1 w 417"/>
                  <a:gd name="T65" fmla="*/ 1 h 124"/>
                  <a:gd name="T66" fmla="*/ 1 w 417"/>
                  <a:gd name="T67" fmla="*/ 1 h 124"/>
                  <a:gd name="T68" fmla="*/ 1 w 417"/>
                  <a:gd name="T69" fmla="*/ 1 h 124"/>
                  <a:gd name="T70" fmla="*/ 1 w 417"/>
                  <a:gd name="T71" fmla="*/ 1 h 124"/>
                  <a:gd name="T72" fmla="*/ 1 w 417"/>
                  <a:gd name="T73" fmla="*/ 1 h 124"/>
                  <a:gd name="T74" fmla="*/ 1 w 417"/>
                  <a:gd name="T75" fmla="*/ 1 h 124"/>
                  <a:gd name="T76" fmla="*/ 1 w 417"/>
                  <a:gd name="T77" fmla="*/ 1 h 124"/>
                  <a:gd name="T78" fmla="*/ 1 w 417"/>
                  <a:gd name="T79" fmla="*/ 1 h 124"/>
                  <a:gd name="T80" fmla="*/ 1 w 417"/>
                  <a:gd name="T81" fmla="*/ 1 h 124"/>
                  <a:gd name="T82" fmla="*/ 1 w 417"/>
                  <a:gd name="T83" fmla="*/ 1 h 124"/>
                  <a:gd name="T84" fmla="*/ 1 w 417"/>
                  <a:gd name="T85" fmla="*/ 1 h 124"/>
                  <a:gd name="T86" fmla="*/ 1 w 417"/>
                  <a:gd name="T87" fmla="*/ 1 h 124"/>
                  <a:gd name="T88" fmla="*/ 1 w 417"/>
                  <a:gd name="T89" fmla="*/ 1 h 124"/>
                  <a:gd name="T90" fmla="*/ 1 w 417"/>
                  <a:gd name="T91" fmla="*/ 1 h 124"/>
                  <a:gd name="T92" fmla="*/ 1 w 417"/>
                  <a:gd name="T93" fmla="*/ 1 h 124"/>
                  <a:gd name="T94" fmla="*/ 1 w 417"/>
                  <a:gd name="T95" fmla="*/ 1 h 124"/>
                  <a:gd name="T96" fmla="*/ 1 w 417"/>
                  <a:gd name="T97" fmla="*/ 1 h 124"/>
                  <a:gd name="T98" fmla="*/ 1 w 417"/>
                  <a:gd name="T99" fmla="*/ 1 h 124"/>
                  <a:gd name="T100" fmla="*/ 1 w 417"/>
                  <a:gd name="T101" fmla="*/ 1 h 124"/>
                  <a:gd name="T102" fmla="*/ 1 w 417"/>
                  <a:gd name="T103" fmla="*/ 1 h 124"/>
                  <a:gd name="T104" fmla="*/ 1 w 417"/>
                  <a:gd name="T105" fmla="*/ 1 h 124"/>
                  <a:gd name="T106" fmla="*/ 1 w 417"/>
                  <a:gd name="T107" fmla="*/ 1 h 124"/>
                  <a:gd name="T108" fmla="*/ 1 w 417"/>
                  <a:gd name="T109" fmla="*/ 1 h 124"/>
                  <a:gd name="T110" fmla="*/ 1 w 417"/>
                  <a:gd name="T111" fmla="*/ 1 h 124"/>
                  <a:gd name="T112" fmla="*/ 1 w 417"/>
                  <a:gd name="T113" fmla="*/ 1 h 124"/>
                  <a:gd name="T114" fmla="*/ 1 w 417"/>
                  <a:gd name="T115" fmla="*/ 1 h 124"/>
                  <a:gd name="T116" fmla="*/ 1 w 417"/>
                  <a:gd name="T117" fmla="*/ 1 h 124"/>
                  <a:gd name="T118" fmla="*/ 1 w 417"/>
                  <a:gd name="T119" fmla="*/ 1 h 124"/>
                  <a:gd name="T120" fmla="*/ 0 w 417"/>
                  <a:gd name="T121" fmla="*/ 1 h 12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17"/>
                  <a:gd name="T184" fmla="*/ 0 h 124"/>
                  <a:gd name="T185" fmla="*/ 417 w 417"/>
                  <a:gd name="T186" fmla="*/ 124 h 12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17" h="124">
                    <a:moveTo>
                      <a:pt x="0" y="100"/>
                    </a:moveTo>
                    <a:lnTo>
                      <a:pt x="3" y="77"/>
                    </a:lnTo>
                    <a:lnTo>
                      <a:pt x="6" y="56"/>
                    </a:lnTo>
                    <a:lnTo>
                      <a:pt x="9" y="33"/>
                    </a:lnTo>
                    <a:lnTo>
                      <a:pt x="12" y="10"/>
                    </a:lnTo>
                    <a:lnTo>
                      <a:pt x="31" y="12"/>
                    </a:lnTo>
                    <a:lnTo>
                      <a:pt x="51" y="13"/>
                    </a:lnTo>
                    <a:lnTo>
                      <a:pt x="70" y="15"/>
                    </a:lnTo>
                    <a:lnTo>
                      <a:pt x="89" y="17"/>
                    </a:lnTo>
                    <a:lnTo>
                      <a:pt x="109" y="18"/>
                    </a:lnTo>
                    <a:lnTo>
                      <a:pt x="128" y="20"/>
                    </a:lnTo>
                    <a:lnTo>
                      <a:pt x="148" y="22"/>
                    </a:lnTo>
                    <a:lnTo>
                      <a:pt x="168" y="23"/>
                    </a:lnTo>
                    <a:lnTo>
                      <a:pt x="188" y="25"/>
                    </a:lnTo>
                    <a:lnTo>
                      <a:pt x="207" y="26"/>
                    </a:lnTo>
                    <a:lnTo>
                      <a:pt x="227" y="28"/>
                    </a:lnTo>
                    <a:lnTo>
                      <a:pt x="246" y="30"/>
                    </a:lnTo>
                    <a:lnTo>
                      <a:pt x="265" y="31"/>
                    </a:lnTo>
                    <a:lnTo>
                      <a:pt x="285" y="33"/>
                    </a:lnTo>
                    <a:lnTo>
                      <a:pt x="304" y="35"/>
                    </a:lnTo>
                    <a:lnTo>
                      <a:pt x="323" y="36"/>
                    </a:lnTo>
                    <a:lnTo>
                      <a:pt x="329" y="31"/>
                    </a:lnTo>
                    <a:lnTo>
                      <a:pt x="335" y="26"/>
                    </a:lnTo>
                    <a:lnTo>
                      <a:pt x="340" y="22"/>
                    </a:lnTo>
                    <a:lnTo>
                      <a:pt x="346" y="18"/>
                    </a:lnTo>
                    <a:lnTo>
                      <a:pt x="352" y="13"/>
                    </a:lnTo>
                    <a:lnTo>
                      <a:pt x="358" y="9"/>
                    </a:lnTo>
                    <a:lnTo>
                      <a:pt x="364" y="5"/>
                    </a:lnTo>
                    <a:lnTo>
                      <a:pt x="370" y="0"/>
                    </a:lnTo>
                    <a:lnTo>
                      <a:pt x="377" y="17"/>
                    </a:lnTo>
                    <a:lnTo>
                      <a:pt x="384" y="35"/>
                    </a:lnTo>
                    <a:lnTo>
                      <a:pt x="390" y="51"/>
                    </a:lnTo>
                    <a:lnTo>
                      <a:pt x="398" y="69"/>
                    </a:lnTo>
                    <a:lnTo>
                      <a:pt x="404" y="82"/>
                    </a:lnTo>
                    <a:lnTo>
                      <a:pt x="408" y="96"/>
                    </a:lnTo>
                    <a:lnTo>
                      <a:pt x="413" y="111"/>
                    </a:lnTo>
                    <a:lnTo>
                      <a:pt x="417" y="124"/>
                    </a:lnTo>
                    <a:lnTo>
                      <a:pt x="407" y="122"/>
                    </a:lnTo>
                    <a:lnTo>
                      <a:pt x="398" y="121"/>
                    </a:lnTo>
                    <a:lnTo>
                      <a:pt x="387" y="119"/>
                    </a:lnTo>
                    <a:lnTo>
                      <a:pt x="377" y="116"/>
                    </a:lnTo>
                    <a:lnTo>
                      <a:pt x="367" y="114"/>
                    </a:lnTo>
                    <a:lnTo>
                      <a:pt x="358" y="113"/>
                    </a:lnTo>
                    <a:lnTo>
                      <a:pt x="347" y="111"/>
                    </a:lnTo>
                    <a:lnTo>
                      <a:pt x="337" y="109"/>
                    </a:lnTo>
                    <a:lnTo>
                      <a:pt x="316" y="109"/>
                    </a:lnTo>
                    <a:lnTo>
                      <a:pt x="295" y="108"/>
                    </a:lnTo>
                    <a:lnTo>
                      <a:pt x="273" y="108"/>
                    </a:lnTo>
                    <a:lnTo>
                      <a:pt x="252" y="106"/>
                    </a:lnTo>
                    <a:lnTo>
                      <a:pt x="231" y="106"/>
                    </a:lnTo>
                    <a:lnTo>
                      <a:pt x="210" y="106"/>
                    </a:lnTo>
                    <a:lnTo>
                      <a:pt x="189" y="104"/>
                    </a:lnTo>
                    <a:lnTo>
                      <a:pt x="168" y="104"/>
                    </a:lnTo>
                    <a:lnTo>
                      <a:pt x="148" y="104"/>
                    </a:lnTo>
                    <a:lnTo>
                      <a:pt x="125" y="103"/>
                    </a:lnTo>
                    <a:lnTo>
                      <a:pt x="104" y="103"/>
                    </a:lnTo>
                    <a:lnTo>
                      <a:pt x="83" y="101"/>
                    </a:lnTo>
                    <a:lnTo>
                      <a:pt x="63" y="101"/>
                    </a:lnTo>
                    <a:lnTo>
                      <a:pt x="42" y="101"/>
                    </a:lnTo>
                    <a:lnTo>
                      <a:pt x="21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C982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79" name="Freeform 422"/>
              <p:cNvSpPr>
                <a:spLocks/>
              </p:cNvSpPr>
              <p:nvPr/>
            </p:nvSpPr>
            <p:spPr bwMode="auto">
              <a:xfrm>
                <a:off x="3495" y="3035"/>
                <a:ext cx="206" cy="59"/>
              </a:xfrm>
              <a:custGeom>
                <a:avLst/>
                <a:gdLst>
                  <a:gd name="T0" fmla="*/ 0 w 413"/>
                  <a:gd name="T1" fmla="*/ 1 h 117"/>
                  <a:gd name="T2" fmla="*/ 0 w 413"/>
                  <a:gd name="T3" fmla="*/ 1 h 117"/>
                  <a:gd name="T4" fmla="*/ 0 w 413"/>
                  <a:gd name="T5" fmla="*/ 1 h 117"/>
                  <a:gd name="T6" fmla="*/ 0 w 413"/>
                  <a:gd name="T7" fmla="*/ 1 h 117"/>
                  <a:gd name="T8" fmla="*/ 0 w 413"/>
                  <a:gd name="T9" fmla="*/ 1 h 117"/>
                  <a:gd name="T10" fmla="*/ 0 w 413"/>
                  <a:gd name="T11" fmla="*/ 1 h 117"/>
                  <a:gd name="T12" fmla="*/ 0 w 413"/>
                  <a:gd name="T13" fmla="*/ 1 h 117"/>
                  <a:gd name="T14" fmla="*/ 0 w 413"/>
                  <a:gd name="T15" fmla="*/ 1 h 117"/>
                  <a:gd name="T16" fmla="*/ 0 w 413"/>
                  <a:gd name="T17" fmla="*/ 1 h 117"/>
                  <a:gd name="T18" fmla="*/ 0 w 413"/>
                  <a:gd name="T19" fmla="*/ 1 h 117"/>
                  <a:gd name="T20" fmla="*/ 0 w 413"/>
                  <a:gd name="T21" fmla="*/ 1 h 117"/>
                  <a:gd name="T22" fmla="*/ 0 w 413"/>
                  <a:gd name="T23" fmla="*/ 1 h 117"/>
                  <a:gd name="T24" fmla="*/ 0 w 413"/>
                  <a:gd name="T25" fmla="*/ 1 h 117"/>
                  <a:gd name="T26" fmla="*/ 0 w 413"/>
                  <a:gd name="T27" fmla="*/ 1 h 117"/>
                  <a:gd name="T28" fmla="*/ 0 w 413"/>
                  <a:gd name="T29" fmla="*/ 1 h 117"/>
                  <a:gd name="T30" fmla="*/ 0 w 413"/>
                  <a:gd name="T31" fmla="*/ 1 h 117"/>
                  <a:gd name="T32" fmla="*/ 0 w 413"/>
                  <a:gd name="T33" fmla="*/ 1 h 117"/>
                  <a:gd name="T34" fmla="*/ 0 w 413"/>
                  <a:gd name="T35" fmla="*/ 1 h 117"/>
                  <a:gd name="T36" fmla="*/ 0 w 413"/>
                  <a:gd name="T37" fmla="*/ 1 h 117"/>
                  <a:gd name="T38" fmla="*/ 0 w 413"/>
                  <a:gd name="T39" fmla="*/ 1 h 117"/>
                  <a:gd name="T40" fmla="*/ 0 w 413"/>
                  <a:gd name="T41" fmla="*/ 1 h 117"/>
                  <a:gd name="T42" fmla="*/ 0 w 413"/>
                  <a:gd name="T43" fmla="*/ 1 h 117"/>
                  <a:gd name="T44" fmla="*/ 0 w 413"/>
                  <a:gd name="T45" fmla="*/ 1 h 117"/>
                  <a:gd name="T46" fmla="*/ 0 w 413"/>
                  <a:gd name="T47" fmla="*/ 1 h 117"/>
                  <a:gd name="T48" fmla="*/ 0 w 413"/>
                  <a:gd name="T49" fmla="*/ 1 h 117"/>
                  <a:gd name="T50" fmla="*/ 0 w 413"/>
                  <a:gd name="T51" fmla="*/ 1 h 117"/>
                  <a:gd name="T52" fmla="*/ 0 w 413"/>
                  <a:gd name="T53" fmla="*/ 1 h 117"/>
                  <a:gd name="T54" fmla="*/ 0 w 413"/>
                  <a:gd name="T55" fmla="*/ 1 h 117"/>
                  <a:gd name="T56" fmla="*/ 0 w 413"/>
                  <a:gd name="T57" fmla="*/ 0 h 117"/>
                  <a:gd name="T58" fmla="*/ 0 w 413"/>
                  <a:gd name="T59" fmla="*/ 1 h 117"/>
                  <a:gd name="T60" fmla="*/ 0 w 413"/>
                  <a:gd name="T61" fmla="*/ 1 h 117"/>
                  <a:gd name="T62" fmla="*/ 0 w 413"/>
                  <a:gd name="T63" fmla="*/ 1 h 117"/>
                  <a:gd name="T64" fmla="*/ 0 w 413"/>
                  <a:gd name="T65" fmla="*/ 1 h 117"/>
                  <a:gd name="T66" fmla="*/ 0 w 413"/>
                  <a:gd name="T67" fmla="*/ 1 h 117"/>
                  <a:gd name="T68" fmla="*/ 0 w 413"/>
                  <a:gd name="T69" fmla="*/ 1 h 117"/>
                  <a:gd name="T70" fmla="*/ 0 w 413"/>
                  <a:gd name="T71" fmla="*/ 1 h 117"/>
                  <a:gd name="T72" fmla="*/ 0 w 413"/>
                  <a:gd name="T73" fmla="*/ 1 h 117"/>
                  <a:gd name="T74" fmla="*/ 0 w 413"/>
                  <a:gd name="T75" fmla="*/ 1 h 117"/>
                  <a:gd name="T76" fmla="*/ 0 w 413"/>
                  <a:gd name="T77" fmla="*/ 1 h 117"/>
                  <a:gd name="T78" fmla="*/ 0 w 413"/>
                  <a:gd name="T79" fmla="*/ 1 h 117"/>
                  <a:gd name="T80" fmla="*/ 0 w 413"/>
                  <a:gd name="T81" fmla="*/ 1 h 117"/>
                  <a:gd name="T82" fmla="*/ 0 w 413"/>
                  <a:gd name="T83" fmla="*/ 1 h 117"/>
                  <a:gd name="T84" fmla="*/ 0 w 413"/>
                  <a:gd name="T85" fmla="*/ 1 h 117"/>
                  <a:gd name="T86" fmla="*/ 0 w 413"/>
                  <a:gd name="T87" fmla="*/ 1 h 117"/>
                  <a:gd name="T88" fmla="*/ 0 w 413"/>
                  <a:gd name="T89" fmla="*/ 1 h 117"/>
                  <a:gd name="T90" fmla="*/ 0 w 413"/>
                  <a:gd name="T91" fmla="*/ 1 h 117"/>
                  <a:gd name="T92" fmla="*/ 0 w 413"/>
                  <a:gd name="T93" fmla="*/ 1 h 117"/>
                  <a:gd name="T94" fmla="*/ 0 w 413"/>
                  <a:gd name="T95" fmla="*/ 1 h 117"/>
                  <a:gd name="T96" fmla="*/ 0 w 413"/>
                  <a:gd name="T97" fmla="*/ 1 h 117"/>
                  <a:gd name="T98" fmla="*/ 0 w 413"/>
                  <a:gd name="T99" fmla="*/ 1 h 117"/>
                  <a:gd name="T100" fmla="*/ 0 w 413"/>
                  <a:gd name="T101" fmla="*/ 1 h 117"/>
                  <a:gd name="T102" fmla="*/ 0 w 413"/>
                  <a:gd name="T103" fmla="*/ 1 h 117"/>
                  <a:gd name="T104" fmla="*/ 0 w 413"/>
                  <a:gd name="T105" fmla="*/ 1 h 117"/>
                  <a:gd name="T106" fmla="*/ 0 w 413"/>
                  <a:gd name="T107" fmla="*/ 1 h 117"/>
                  <a:gd name="T108" fmla="*/ 0 w 413"/>
                  <a:gd name="T109" fmla="*/ 1 h 117"/>
                  <a:gd name="T110" fmla="*/ 0 w 413"/>
                  <a:gd name="T111" fmla="*/ 1 h 117"/>
                  <a:gd name="T112" fmla="*/ 0 w 413"/>
                  <a:gd name="T113" fmla="*/ 1 h 117"/>
                  <a:gd name="T114" fmla="*/ 0 w 413"/>
                  <a:gd name="T115" fmla="*/ 1 h 117"/>
                  <a:gd name="T116" fmla="*/ 0 w 413"/>
                  <a:gd name="T117" fmla="*/ 1 h 117"/>
                  <a:gd name="T118" fmla="*/ 0 w 413"/>
                  <a:gd name="T119" fmla="*/ 1 h 117"/>
                  <a:gd name="T120" fmla="*/ 0 w 413"/>
                  <a:gd name="T121" fmla="*/ 1 h 11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13"/>
                  <a:gd name="T184" fmla="*/ 0 h 117"/>
                  <a:gd name="T185" fmla="*/ 413 w 413"/>
                  <a:gd name="T186" fmla="*/ 117 h 11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13" h="117">
                    <a:moveTo>
                      <a:pt x="0" y="93"/>
                    </a:moveTo>
                    <a:lnTo>
                      <a:pt x="3" y="72"/>
                    </a:lnTo>
                    <a:lnTo>
                      <a:pt x="6" y="51"/>
                    </a:lnTo>
                    <a:lnTo>
                      <a:pt x="8" y="31"/>
                    </a:lnTo>
                    <a:lnTo>
                      <a:pt x="11" y="10"/>
                    </a:lnTo>
                    <a:lnTo>
                      <a:pt x="30" y="12"/>
                    </a:lnTo>
                    <a:lnTo>
                      <a:pt x="50" y="13"/>
                    </a:lnTo>
                    <a:lnTo>
                      <a:pt x="69" y="15"/>
                    </a:lnTo>
                    <a:lnTo>
                      <a:pt x="88" y="17"/>
                    </a:lnTo>
                    <a:lnTo>
                      <a:pt x="108" y="18"/>
                    </a:lnTo>
                    <a:lnTo>
                      <a:pt x="127" y="20"/>
                    </a:lnTo>
                    <a:lnTo>
                      <a:pt x="147" y="22"/>
                    </a:lnTo>
                    <a:lnTo>
                      <a:pt x="167" y="23"/>
                    </a:lnTo>
                    <a:lnTo>
                      <a:pt x="187" y="25"/>
                    </a:lnTo>
                    <a:lnTo>
                      <a:pt x="206" y="26"/>
                    </a:lnTo>
                    <a:lnTo>
                      <a:pt x="226" y="28"/>
                    </a:lnTo>
                    <a:lnTo>
                      <a:pt x="245" y="30"/>
                    </a:lnTo>
                    <a:lnTo>
                      <a:pt x="264" y="31"/>
                    </a:lnTo>
                    <a:lnTo>
                      <a:pt x="284" y="33"/>
                    </a:lnTo>
                    <a:lnTo>
                      <a:pt x="303" y="35"/>
                    </a:lnTo>
                    <a:lnTo>
                      <a:pt x="322" y="36"/>
                    </a:lnTo>
                    <a:lnTo>
                      <a:pt x="328" y="31"/>
                    </a:lnTo>
                    <a:lnTo>
                      <a:pt x="334" y="26"/>
                    </a:lnTo>
                    <a:lnTo>
                      <a:pt x="339" y="22"/>
                    </a:lnTo>
                    <a:lnTo>
                      <a:pt x="345" y="18"/>
                    </a:lnTo>
                    <a:lnTo>
                      <a:pt x="351" y="13"/>
                    </a:lnTo>
                    <a:lnTo>
                      <a:pt x="357" y="9"/>
                    </a:lnTo>
                    <a:lnTo>
                      <a:pt x="363" y="5"/>
                    </a:lnTo>
                    <a:lnTo>
                      <a:pt x="369" y="0"/>
                    </a:lnTo>
                    <a:lnTo>
                      <a:pt x="376" y="17"/>
                    </a:lnTo>
                    <a:lnTo>
                      <a:pt x="382" y="33"/>
                    </a:lnTo>
                    <a:lnTo>
                      <a:pt x="389" y="49"/>
                    </a:lnTo>
                    <a:lnTo>
                      <a:pt x="395" y="65"/>
                    </a:lnTo>
                    <a:lnTo>
                      <a:pt x="400" y="78"/>
                    </a:lnTo>
                    <a:lnTo>
                      <a:pt x="404" y="91"/>
                    </a:lnTo>
                    <a:lnTo>
                      <a:pt x="409" y="104"/>
                    </a:lnTo>
                    <a:lnTo>
                      <a:pt x="413" y="117"/>
                    </a:lnTo>
                    <a:lnTo>
                      <a:pt x="403" y="116"/>
                    </a:lnTo>
                    <a:lnTo>
                      <a:pt x="392" y="114"/>
                    </a:lnTo>
                    <a:lnTo>
                      <a:pt x="383" y="113"/>
                    </a:lnTo>
                    <a:lnTo>
                      <a:pt x="373" y="109"/>
                    </a:lnTo>
                    <a:lnTo>
                      <a:pt x="363" y="108"/>
                    </a:lnTo>
                    <a:lnTo>
                      <a:pt x="352" y="106"/>
                    </a:lnTo>
                    <a:lnTo>
                      <a:pt x="342" y="104"/>
                    </a:lnTo>
                    <a:lnTo>
                      <a:pt x="331" y="103"/>
                    </a:lnTo>
                    <a:lnTo>
                      <a:pt x="310" y="103"/>
                    </a:lnTo>
                    <a:lnTo>
                      <a:pt x="290" y="101"/>
                    </a:lnTo>
                    <a:lnTo>
                      <a:pt x="269" y="101"/>
                    </a:lnTo>
                    <a:lnTo>
                      <a:pt x="249" y="100"/>
                    </a:lnTo>
                    <a:lnTo>
                      <a:pt x="228" y="100"/>
                    </a:lnTo>
                    <a:lnTo>
                      <a:pt x="208" y="100"/>
                    </a:lnTo>
                    <a:lnTo>
                      <a:pt x="187" y="98"/>
                    </a:lnTo>
                    <a:lnTo>
                      <a:pt x="166" y="98"/>
                    </a:lnTo>
                    <a:lnTo>
                      <a:pt x="145" y="98"/>
                    </a:lnTo>
                    <a:lnTo>
                      <a:pt x="124" y="96"/>
                    </a:lnTo>
                    <a:lnTo>
                      <a:pt x="103" y="96"/>
                    </a:lnTo>
                    <a:lnTo>
                      <a:pt x="84" y="95"/>
                    </a:lnTo>
                    <a:lnTo>
                      <a:pt x="63" y="95"/>
                    </a:lnTo>
                    <a:lnTo>
                      <a:pt x="42" y="95"/>
                    </a:lnTo>
                    <a:lnTo>
                      <a:pt x="21" y="93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CE8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80" name="Freeform 423"/>
              <p:cNvSpPr>
                <a:spLocks/>
              </p:cNvSpPr>
              <p:nvPr/>
            </p:nvSpPr>
            <p:spPr bwMode="auto">
              <a:xfrm>
                <a:off x="3495" y="3035"/>
                <a:ext cx="205" cy="55"/>
              </a:xfrm>
              <a:custGeom>
                <a:avLst/>
                <a:gdLst>
                  <a:gd name="T0" fmla="*/ 0 w 408"/>
                  <a:gd name="T1" fmla="*/ 1 h 109"/>
                  <a:gd name="T2" fmla="*/ 1 w 408"/>
                  <a:gd name="T3" fmla="*/ 1 h 109"/>
                  <a:gd name="T4" fmla="*/ 1 w 408"/>
                  <a:gd name="T5" fmla="*/ 1 h 109"/>
                  <a:gd name="T6" fmla="*/ 1 w 408"/>
                  <a:gd name="T7" fmla="*/ 1 h 109"/>
                  <a:gd name="T8" fmla="*/ 1 w 408"/>
                  <a:gd name="T9" fmla="*/ 1 h 109"/>
                  <a:gd name="T10" fmla="*/ 1 w 408"/>
                  <a:gd name="T11" fmla="*/ 1 h 109"/>
                  <a:gd name="T12" fmla="*/ 1 w 408"/>
                  <a:gd name="T13" fmla="*/ 1 h 109"/>
                  <a:gd name="T14" fmla="*/ 1 w 408"/>
                  <a:gd name="T15" fmla="*/ 1 h 109"/>
                  <a:gd name="T16" fmla="*/ 1 w 408"/>
                  <a:gd name="T17" fmla="*/ 1 h 109"/>
                  <a:gd name="T18" fmla="*/ 1 w 408"/>
                  <a:gd name="T19" fmla="*/ 1 h 109"/>
                  <a:gd name="T20" fmla="*/ 1 w 408"/>
                  <a:gd name="T21" fmla="*/ 1 h 109"/>
                  <a:gd name="T22" fmla="*/ 1 w 408"/>
                  <a:gd name="T23" fmla="*/ 1 h 109"/>
                  <a:gd name="T24" fmla="*/ 1 w 408"/>
                  <a:gd name="T25" fmla="*/ 1 h 109"/>
                  <a:gd name="T26" fmla="*/ 1 w 408"/>
                  <a:gd name="T27" fmla="*/ 1 h 109"/>
                  <a:gd name="T28" fmla="*/ 1 w 408"/>
                  <a:gd name="T29" fmla="*/ 1 h 109"/>
                  <a:gd name="T30" fmla="*/ 1 w 408"/>
                  <a:gd name="T31" fmla="*/ 1 h 109"/>
                  <a:gd name="T32" fmla="*/ 1 w 408"/>
                  <a:gd name="T33" fmla="*/ 1 h 109"/>
                  <a:gd name="T34" fmla="*/ 1 w 408"/>
                  <a:gd name="T35" fmla="*/ 1 h 109"/>
                  <a:gd name="T36" fmla="*/ 1 w 408"/>
                  <a:gd name="T37" fmla="*/ 1 h 109"/>
                  <a:gd name="T38" fmla="*/ 1 w 408"/>
                  <a:gd name="T39" fmla="*/ 1 h 109"/>
                  <a:gd name="T40" fmla="*/ 1 w 408"/>
                  <a:gd name="T41" fmla="*/ 1 h 109"/>
                  <a:gd name="T42" fmla="*/ 1 w 408"/>
                  <a:gd name="T43" fmla="*/ 1 h 109"/>
                  <a:gd name="T44" fmla="*/ 1 w 408"/>
                  <a:gd name="T45" fmla="*/ 1 h 109"/>
                  <a:gd name="T46" fmla="*/ 1 w 408"/>
                  <a:gd name="T47" fmla="*/ 1 h 109"/>
                  <a:gd name="T48" fmla="*/ 1 w 408"/>
                  <a:gd name="T49" fmla="*/ 1 h 109"/>
                  <a:gd name="T50" fmla="*/ 1 w 408"/>
                  <a:gd name="T51" fmla="*/ 1 h 109"/>
                  <a:gd name="T52" fmla="*/ 1 w 408"/>
                  <a:gd name="T53" fmla="*/ 1 h 109"/>
                  <a:gd name="T54" fmla="*/ 1 w 408"/>
                  <a:gd name="T55" fmla="*/ 1 h 109"/>
                  <a:gd name="T56" fmla="*/ 1 w 408"/>
                  <a:gd name="T57" fmla="*/ 0 h 109"/>
                  <a:gd name="T58" fmla="*/ 1 w 408"/>
                  <a:gd name="T59" fmla="*/ 1 h 109"/>
                  <a:gd name="T60" fmla="*/ 1 w 408"/>
                  <a:gd name="T61" fmla="*/ 1 h 109"/>
                  <a:gd name="T62" fmla="*/ 1 w 408"/>
                  <a:gd name="T63" fmla="*/ 1 h 109"/>
                  <a:gd name="T64" fmla="*/ 1 w 408"/>
                  <a:gd name="T65" fmla="*/ 1 h 109"/>
                  <a:gd name="T66" fmla="*/ 1 w 408"/>
                  <a:gd name="T67" fmla="*/ 1 h 109"/>
                  <a:gd name="T68" fmla="*/ 1 w 408"/>
                  <a:gd name="T69" fmla="*/ 1 h 109"/>
                  <a:gd name="T70" fmla="*/ 1 w 408"/>
                  <a:gd name="T71" fmla="*/ 1 h 109"/>
                  <a:gd name="T72" fmla="*/ 1 w 408"/>
                  <a:gd name="T73" fmla="*/ 1 h 109"/>
                  <a:gd name="T74" fmla="*/ 1 w 408"/>
                  <a:gd name="T75" fmla="*/ 1 h 109"/>
                  <a:gd name="T76" fmla="*/ 1 w 408"/>
                  <a:gd name="T77" fmla="*/ 1 h 109"/>
                  <a:gd name="T78" fmla="*/ 1 w 408"/>
                  <a:gd name="T79" fmla="*/ 1 h 109"/>
                  <a:gd name="T80" fmla="*/ 1 w 408"/>
                  <a:gd name="T81" fmla="*/ 1 h 109"/>
                  <a:gd name="T82" fmla="*/ 1 w 408"/>
                  <a:gd name="T83" fmla="*/ 1 h 109"/>
                  <a:gd name="T84" fmla="*/ 1 w 408"/>
                  <a:gd name="T85" fmla="*/ 1 h 109"/>
                  <a:gd name="T86" fmla="*/ 1 w 408"/>
                  <a:gd name="T87" fmla="*/ 1 h 109"/>
                  <a:gd name="T88" fmla="*/ 1 w 408"/>
                  <a:gd name="T89" fmla="*/ 1 h 109"/>
                  <a:gd name="T90" fmla="*/ 1 w 408"/>
                  <a:gd name="T91" fmla="*/ 1 h 109"/>
                  <a:gd name="T92" fmla="*/ 1 w 408"/>
                  <a:gd name="T93" fmla="*/ 1 h 109"/>
                  <a:gd name="T94" fmla="*/ 1 w 408"/>
                  <a:gd name="T95" fmla="*/ 1 h 109"/>
                  <a:gd name="T96" fmla="*/ 1 w 408"/>
                  <a:gd name="T97" fmla="*/ 1 h 109"/>
                  <a:gd name="T98" fmla="*/ 1 w 408"/>
                  <a:gd name="T99" fmla="*/ 1 h 109"/>
                  <a:gd name="T100" fmla="*/ 1 w 408"/>
                  <a:gd name="T101" fmla="*/ 1 h 109"/>
                  <a:gd name="T102" fmla="*/ 1 w 408"/>
                  <a:gd name="T103" fmla="*/ 1 h 109"/>
                  <a:gd name="T104" fmla="*/ 1 w 408"/>
                  <a:gd name="T105" fmla="*/ 1 h 109"/>
                  <a:gd name="T106" fmla="*/ 1 w 408"/>
                  <a:gd name="T107" fmla="*/ 1 h 109"/>
                  <a:gd name="T108" fmla="*/ 1 w 408"/>
                  <a:gd name="T109" fmla="*/ 1 h 109"/>
                  <a:gd name="T110" fmla="*/ 1 w 408"/>
                  <a:gd name="T111" fmla="*/ 1 h 109"/>
                  <a:gd name="T112" fmla="*/ 1 w 408"/>
                  <a:gd name="T113" fmla="*/ 1 h 109"/>
                  <a:gd name="T114" fmla="*/ 1 w 408"/>
                  <a:gd name="T115" fmla="*/ 1 h 109"/>
                  <a:gd name="T116" fmla="*/ 1 w 408"/>
                  <a:gd name="T117" fmla="*/ 1 h 109"/>
                  <a:gd name="T118" fmla="*/ 1 w 408"/>
                  <a:gd name="T119" fmla="*/ 1 h 109"/>
                  <a:gd name="T120" fmla="*/ 0 w 408"/>
                  <a:gd name="T121" fmla="*/ 1 h 10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08"/>
                  <a:gd name="T184" fmla="*/ 0 h 109"/>
                  <a:gd name="T185" fmla="*/ 408 w 408"/>
                  <a:gd name="T186" fmla="*/ 109 h 10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08" h="109">
                    <a:moveTo>
                      <a:pt x="0" y="87"/>
                    </a:moveTo>
                    <a:lnTo>
                      <a:pt x="3" y="69"/>
                    </a:lnTo>
                    <a:lnTo>
                      <a:pt x="4" y="49"/>
                    </a:lnTo>
                    <a:lnTo>
                      <a:pt x="7" y="30"/>
                    </a:lnTo>
                    <a:lnTo>
                      <a:pt x="9" y="10"/>
                    </a:lnTo>
                    <a:lnTo>
                      <a:pt x="28" y="12"/>
                    </a:lnTo>
                    <a:lnTo>
                      <a:pt x="48" y="13"/>
                    </a:lnTo>
                    <a:lnTo>
                      <a:pt x="67" y="15"/>
                    </a:lnTo>
                    <a:lnTo>
                      <a:pt x="86" y="17"/>
                    </a:lnTo>
                    <a:lnTo>
                      <a:pt x="106" y="18"/>
                    </a:lnTo>
                    <a:lnTo>
                      <a:pt x="125" y="20"/>
                    </a:lnTo>
                    <a:lnTo>
                      <a:pt x="145" y="22"/>
                    </a:lnTo>
                    <a:lnTo>
                      <a:pt x="165" y="23"/>
                    </a:lnTo>
                    <a:lnTo>
                      <a:pt x="185" y="25"/>
                    </a:lnTo>
                    <a:lnTo>
                      <a:pt x="204" y="26"/>
                    </a:lnTo>
                    <a:lnTo>
                      <a:pt x="224" y="28"/>
                    </a:lnTo>
                    <a:lnTo>
                      <a:pt x="243" y="30"/>
                    </a:lnTo>
                    <a:lnTo>
                      <a:pt x="262" y="31"/>
                    </a:lnTo>
                    <a:lnTo>
                      <a:pt x="282" y="33"/>
                    </a:lnTo>
                    <a:lnTo>
                      <a:pt x="301" y="35"/>
                    </a:lnTo>
                    <a:lnTo>
                      <a:pt x="320" y="36"/>
                    </a:lnTo>
                    <a:lnTo>
                      <a:pt x="326" y="31"/>
                    </a:lnTo>
                    <a:lnTo>
                      <a:pt x="332" y="26"/>
                    </a:lnTo>
                    <a:lnTo>
                      <a:pt x="337" y="22"/>
                    </a:lnTo>
                    <a:lnTo>
                      <a:pt x="343" y="18"/>
                    </a:lnTo>
                    <a:lnTo>
                      <a:pt x="349" y="13"/>
                    </a:lnTo>
                    <a:lnTo>
                      <a:pt x="355" y="9"/>
                    </a:lnTo>
                    <a:lnTo>
                      <a:pt x="361" y="5"/>
                    </a:lnTo>
                    <a:lnTo>
                      <a:pt x="367" y="0"/>
                    </a:lnTo>
                    <a:lnTo>
                      <a:pt x="373" y="17"/>
                    </a:lnTo>
                    <a:lnTo>
                      <a:pt x="379" y="31"/>
                    </a:lnTo>
                    <a:lnTo>
                      <a:pt x="384" y="46"/>
                    </a:lnTo>
                    <a:lnTo>
                      <a:pt x="390" y="62"/>
                    </a:lnTo>
                    <a:lnTo>
                      <a:pt x="395" y="74"/>
                    </a:lnTo>
                    <a:lnTo>
                      <a:pt x="399" y="85"/>
                    </a:lnTo>
                    <a:lnTo>
                      <a:pt x="404" y="98"/>
                    </a:lnTo>
                    <a:lnTo>
                      <a:pt x="408" y="109"/>
                    </a:lnTo>
                    <a:lnTo>
                      <a:pt x="398" y="108"/>
                    </a:lnTo>
                    <a:lnTo>
                      <a:pt x="387" y="106"/>
                    </a:lnTo>
                    <a:lnTo>
                      <a:pt x="377" y="104"/>
                    </a:lnTo>
                    <a:lnTo>
                      <a:pt x="367" y="103"/>
                    </a:lnTo>
                    <a:lnTo>
                      <a:pt x="356" y="101"/>
                    </a:lnTo>
                    <a:lnTo>
                      <a:pt x="347" y="100"/>
                    </a:lnTo>
                    <a:lnTo>
                      <a:pt x="337" y="98"/>
                    </a:lnTo>
                    <a:lnTo>
                      <a:pt x="326" y="96"/>
                    </a:lnTo>
                    <a:lnTo>
                      <a:pt x="305" y="96"/>
                    </a:lnTo>
                    <a:lnTo>
                      <a:pt x="286" y="95"/>
                    </a:lnTo>
                    <a:lnTo>
                      <a:pt x="265" y="95"/>
                    </a:lnTo>
                    <a:lnTo>
                      <a:pt x="244" y="93"/>
                    </a:lnTo>
                    <a:lnTo>
                      <a:pt x="225" y="93"/>
                    </a:lnTo>
                    <a:lnTo>
                      <a:pt x="204" y="93"/>
                    </a:lnTo>
                    <a:lnTo>
                      <a:pt x="183" y="91"/>
                    </a:lnTo>
                    <a:lnTo>
                      <a:pt x="164" y="91"/>
                    </a:lnTo>
                    <a:lnTo>
                      <a:pt x="143" y="91"/>
                    </a:lnTo>
                    <a:lnTo>
                      <a:pt x="122" y="90"/>
                    </a:lnTo>
                    <a:lnTo>
                      <a:pt x="101" y="90"/>
                    </a:lnTo>
                    <a:lnTo>
                      <a:pt x="82" y="88"/>
                    </a:lnTo>
                    <a:lnTo>
                      <a:pt x="61" y="88"/>
                    </a:lnTo>
                    <a:lnTo>
                      <a:pt x="40" y="88"/>
                    </a:lnTo>
                    <a:lnTo>
                      <a:pt x="21" y="8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D693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81" name="Freeform 424"/>
              <p:cNvSpPr>
                <a:spLocks/>
              </p:cNvSpPr>
              <p:nvPr/>
            </p:nvSpPr>
            <p:spPr bwMode="auto">
              <a:xfrm>
                <a:off x="3496" y="3035"/>
                <a:ext cx="201" cy="51"/>
              </a:xfrm>
              <a:custGeom>
                <a:avLst/>
                <a:gdLst>
                  <a:gd name="T0" fmla="*/ 0 w 403"/>
                  <a:gd name="T1" fmla="*/ 0 h 103"/>
                  <a:gd name="T2" fmla="*/ 0 w 403"/>
                  <a:gd name="T3" fmla="*/ 0 h 103"/>
                  <a:gd name="T4" fmla="*/ 0 w 403"/>
                  <a:gd name="T5" fmla="*/ 0 h 103"/>
                  <a:gd name="T6" fmla="*/ 0 w 403"/>
                  <a:gd name="T7" fmla="*/ 0 h 103"/>
                  <a:gd name="T8" fmla="*/ 0 w 403"/>
                  <a:gd name="T9" fmla="*/ 0 h 103"/>
                  <a:gd name="T10" fmla="*/ 0 w 403"/>
                  <a:gd name="T11" fmla="*/ 0 h 103"/>
                  <a:gd name="T12" fmla="*/ 0 w 403"/>
                  <a:gd name="T13" fmla="*/ 0 h 103"/>
                  <a:gd name="T14" fmla="*/ 0 w 403"/>
                  <a:gd name="T15" fmla="*/ 0 h 103"/>
                  <a:gd name="T16" fmla="*/ 0 w 403"/>
                  <a:gd name="T17" fmla="*/ 0 h 103"/>
                  <a:gd name="T18" fmla="*/ 0 w 403"/>
                  <a:gd name="T19" fmla="*/ 0 h 103"/>
                  <a:gd name="T20" fmla="*/ 0 w 403"/>
                  <a:gd name="T21" fmla="*/ 0 h 103"/>
                  <a:gd name="T22" fmla="*/ 0 w 403"/>
                  <a:gd name="T23" fmla="*/ 0 h 103"/>
                  <a:gd name="T24" fmla="*/ 0 w 403"/>
                  <a:gd name="T25" fmla="*/ 0 h 103"/>
                  <a:gd name="T26" fmla="*/ 0 w 403"/>
                  <a:gd name="T27" fmla="*/ 0 h 103"/>
                  <a:gd name="T28" fmla="*/ 0 w 403"/>
                  <a:gd name="T29" fmla="*/ 0 h 103"/>
                  <a:gd name="T30" fmla="*/ 0 w 403"/>
                  <a:gd name="T31" fmla="*/ 0 h 103"/>
                  <a:gd name="T32" fmla="*/ 0 w 403"/>
                  <a:gd name="T33" fmla="*/ 0 h 103"/>
                  <a:gd name="T34" fmla="*/ 0 w 403"/>
                  <a:gd name="T35" fmla="*/ 0 h 103"/>
                  <a:gd name="T36" fmla="*/ 0 w 403"/>
                  <a:gd name="T37" fmla="*/ 0 h 103"/>
                  <a:gd name="T38" fmla="*/ 0 w 403"/>
                  <a:gd name="T39" fmla="*/ 0 h 103"/>
                  <a:gd name="T40" fmla="*/ 0 w 403"/>
                  <a:gd name="T41" fmla="*/ 0 h 103"/>
                  <a:gd name="T42" fmla="*/ 0 w 403"/>
                  <a:gd name="T43" fmla="*/ 0 h 103"/>
                  <a:gd name="T44" fmla="*/ 0 w 403"/>
                  <a:gd name="T45" fmla="*/ 0 h 103"/>
                  <a:gd name="T46" fmla="*/ 0 w 403"/>
                  <a:gd name="T47" fmla="*/ 0 h 103"/>
                  <a:gd name="T48" fmla="*/ 0 w 403"/>
                  <a:gd name="T49" fmla="*/ 0 h 103"/>
                  <a:gd name="T50" fmla="*/ 0 w 403"/>
                  <a:gd name="T51" fmla="*/ 0 h 103"/>
                  <a:gd name="T52" fmla="*/ 0 w 403"/>
                  <a:gd name="T53" fmla="*/ 0 h 103"/>
                  <a:gd name="T54" fmla="*/ 0 w 403"/>
                  <a:gd name="T55" fmla="*/ 0 h 103"/>
                  <a:gd name="T56" fmla="*/ 0 w 403"/>
                  <a:gd name="T57" fmla="*/ 0 h 103"/>
                  <a:gd name="T58" fmla="*/ 0 w 403"/>
                  <a:gd name="T59" fmla="*/ 0 h 103"/>
                  <a:gd name="T60" fmla="*/ 0 w 403"/>
                  <a:gd name="T61" fmla="*/ 0 h 103"/>
                  <a:gd name="T62" fmla="*/ 0 w 403"/>
                  <a:gd name="T63" fmla="*/ 0 h 103"/>
                  <a:gd name="T64" fmla="*/ 0 w 403"/>
                  <a:gd name="T65" fmla="*/ 0 h 103"/>
                  <a:gd name="T66" fmla="*/ 0 w 403"/>
                  <a:gd name="T67" fmla="*/ 0 h 103"/>
                  <a:gd name="T68" fmla="*/ 0 w 403"/>
                  <a:gd name="T69" fmla="*/ 0 h 103"/>
                  <a:gd name="T70" fmla="*/ 0 w 403"/>
                  <a:gd name="T71" fmla="*/ 0 h 103"/>
                  <a:gd name="T72" fmla="*/ 0 w 403"/>
                  <a:gd name="T73" fmla="*/ 0 h 103"/>
                  <a:gd name="T74" fmla="*/ 0 w 403"/>
                  <a:gd name="T75" fmla="*/ 0 h 103"/>
                  <a:gd name="T76" fmla="*/ 0 w 403"/>
                  <a:gd name="T77" fmla="*/ 0 h 103"/>
                  <a:gd name="T78" fmla="*/ 0 w 403"/>
                  <a:gd name="T79" fmla="*/ 0 h 103"/>
                  <a:gd name="T80" fmla="*/ 0 w 403"/>
                  <a:gd name="T81" fmla="*/ 0 h 103"/>
                  <a:gd name="T82" fmla="*/ 0 w 403"/>
                  <a:gd name="T83" fmla="*/ 0 h 103"/>
                  <a:gd name="T84" fmla="*/ 0 w 403"/>
                  <a:gd name="T85" fmla="*/ 0 h 103"/>
                  <a:gd name="T86" fmla="*/ 0 w 403"/>
                  <a:gd name="T87" fmla="*/ 0 h 103"/>
                  <a:gd name="T88" fmla="*/ 0 w 403"/>
                  <a:gd name="T89" fmla="*/ 0 h 103"/>
                  <a:gd name="T90" fmla="*/ 0 w 403"/>
                  <a:gd name="T91" fmla="*/ 0 h 103"/>
                  <a:gd name="T92" fmla="*/ 0 w 403"/>
                  <a:gd name="T93" fmla="*/ 0 h 103"/>
                  <a:gd name="T94" fmla="*/ 0 w 403"/>
                  <a:gd name="T95" fmla="*/ 0 h 103"/>
                  <a:gd name="T96" fmla="*/ 0 w 403"/>
                  <a:gd name="T97" fmla="*/ 0 h 103"/>
                  <a:gd name="T98" fmla="*/ 0 w 403"/>
                  <a:gd name="T99" fmla="*/ 0 h 103"/>
                  <a:gd name="T100" fmla="*/ 0 w 403"/>
                  <a:gd name="T101" fmla="*/ 0 h 103"/>
                  <a:gd name="T102" fmla="*/ 0 w 403"/>
                  <a:gd name="T103" fmla="*/ 0 h 103"/>
                  <a:gd name="T104" fmla="*/ 0 w 403"/>
                  <a:gd name="T105" fmla="*/ 0 h 103"/>
                  <a:gd name="T106" fmla="*/ 0 w 403"/>
                  <a:gd name="T107" fmla="*/ 0 h 103"/>
                  <a:gd name="T108" fmla="*/ 0 w 403"/>
                  <a:gd name="T109" fmla="*/ 0 h 103"/>
                  <a:gd name="T110" fmla="*/ 0 w 403"/>
                  <a:gd name="T111" fmla="*/ 0 h 103"/>
                  <a:gd name="T112" fmla="*/ 0 w 403"/>
                  <a:gd name="T113" fmla="*/ 0 h 103"/>
                  <a:gd name="T114" fmla="*/ 0 w 403"/>
                  <a:gd name="T115" fmla="*/ 0 h 103"/>
                  <a:gd name="T116" fmla="*/ 0 w 403"/>
                  <a:gd name="T117" fmla="*/ 0 h 103"/>
                  <a:gd name="T118" fmla="*/ 0 w 403"/>
                  <a:gd name="T119" fmla="*/ 0 h 103"/>
                  <a:gd name="T120" fmla="*/ 0 w 403"/>
                  <a:gd name="T121" fmla="*/ 0 h 10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03"/>
                  <a:gd name="T184" fmla="*/ 0 h 103"/>
                  <a:gd name="T185" fmla="*/ 403 w 403"/>
                  <a:gd name="T186" fmla="*/ 103 h 10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03" h="103">
                    <a:moveTo>
                      <a:pt x="0" y="80"/>
                    </a:moveTo>
                    <a:lnTo>
                      <a:pt x="2" y="62"/>
                    </a:lnTo>
                    <a:lnTo>
                      <a:pt x="5" y="46"/>
                    </a:lnTo>
                    <a:lnTo>
                      <a:pt x="6" y="28"/>
                    </a:lnTo>
                    <a:lnTo>
                      <a:pt x="8" y="10"/>
                    </a:lnTo>
                    <a:lnTo>
                      <a:pt x="27" y="12"/>
                    </a:lnTo>
                    <a:lnTo>
                      <a:pt x="47" y="13"/>
                    </a:lnTo>
                    <a:lnTo>
                      <a:pt x="66" y="15"/>
                    </a:lnTo>
                    <a:lnTo>
                      <a:pt x="85" y="17"/>
                    </a:lnTo>
                    <a:lnTo>
                      <a:pt x="105" y="18"/>
                    </a:lnTo>
                    <a:lnTo>
                      <a:pt x="124" y="20"/>
                    </a:lnTo>
                    <a:lnTo>
                      <a:pt x="144" y="22"/>
                    </a:lnTo>
                    <a:lnTo>
                      <a:pt x="164" y="23"/>
                    </a:lnTo>
                    <a:lnTo>
                      <a:pt x="184" y="25"/>
                    </a:lnTo>
                    <a:lnTo>
                      <a:pt x="203" y="26"/>
                    </a:lnTo>
                    <a:lnTo>
                      <a:pt x="223" y="28"/>
                    </a:lnTo>
                    <a:lnTo>
                      <a:pt x="242" y="30"/>
                    </a:lnTo>
                    <a:lnTo>
                      <a:pt x="261" y="31"/>
                    </a:lnTo>
                    <a:lnTo>
                      <a:pt x="281" y="33"/>
                    </a:lnTo>
                    <a:lnTo>
                      <a:pt x="300" y="35"/>
                    </a:lnTo>
                    <a:lnTo>
                      <a:pt x="319" y="36"/>
                    </a:lnTo>
                    <a:lnTo>
                      <a:pt x="325" y="31"/>
                    </a:lnTo>
                    <a:lnTo>
                      <a:pt x="331" y="26"/>
                    </a:lnTo>
                    <a:lnTo>
                      <a:pt x="336" y="22"/>
                    </a:lnTo>
                    <a:lnTo>
                      <a:pt x="342" y="18"/>
                    </a:lnTo>
                    <a:lnTo>
                      <a:pt x="348" y="13"/>
                    </a:lnTo>
                    <a:lnTo>
                      <a:pt x="354" y="9"/>
                    </a:lnTo>
                    <a:lnTo>
                      <a:pt x="360" y="5"/>
                    </a:lnTo>
                    <a:lnTo>
                      <a:pt x="366" y="0"/>
                    </a:lnTo>
                    <a:lnTo>
                      <a:pt x="372" y="15"/>
                    </a:lnTo>
                    <a:lnTo>
                      <a:pt x="378" y="30"/>
                    </a:lnTo>
                    <a:lnTo>
                      <a:pt x="382" y="44"/>
                    </a:lnTo>
                    <a:lnTo>
                      <a:pt x="388" y="57"/>
                    </a:lnTo>
                    <a:lnTo>
                      <a:pt x="391" y="69"/>
                    </a:lnTo>
                    <a:lnTo>
                      <a:pt x="395" y="80"/>
                    </a:lnTo>
                    <a:lnTo>
                      <a:pt x="400" y="91"/>
                    </a:lnTo>
                    <a:lnTo>
                      <a:pt x="403" y="103"/>
                    </a:lnTo>
                    <a:lnTo>
                      <a:pt x="392" y="101"/>
                    </a:lnTo>
                    <a:lnTo>
                      <a:pt x="383" y="100"/>
                    </a:lnTo>
                    <a:lnTo>
                      <a:pt x="373" y="98"/>
                    </a:lnTo>
                    <a:lnTo>
                      <a:pt x="363" y="96"/>
                    </a:lnTo>
                    <a:lnTo>
                      <a:pt x="352" y="95"/>
                    </a:lnTo>
                    <a:lnTo>
                      <a:pt x="343" y="93"/>
                    </a:lnTo>
                    <a:lnTo>
                      <a:pt x="333" y="91"/>
                    </a:lnTo>
                    <a:lnTo>
                      <a:pt x="322" y="90"/>
                    </a:lnTo>
                    <a:lnTo>
                      <a:pt x="303" y="90"/>
                    </a:lnTo>
                    <a:lnTo>
                      <a:pt x="282" y="88"/>
                    </a:lnTo>
                    <a:lnTo>
                      <a:pt x="263" y="88"/>
                    </a:lnTo>
                    <a:lnTo>
                      <a:pt x="242" y="87"/>
                    </a:lnTo>
                    <a:lnTo>
                      <a:pt x="223" y="87"/>
                    </a:lnTo>
                    <a:lnTo>
                      <a:pt x="202" y="87"/>
                    </a:lnTo>
                    <a:lnTo>
                      <a:pt x="182" y="85"/>
                    </a:lnTo>
                    <a:lnTo>
                      <a:pt x="161" y="85"/>
                    </a:lnTo>
                    <a:lnTo>
                      <a:pt x="142" y="85"/>
                    </a:lnTo>
                    <a:lnTo>
                      <a:pt x="121" y="83"/>
                    </a:lnTo>
                    <a:lnTo>
                      <a:pt x="102" y="83"/>
                    </a:lnTo>
                    <a:lnTo>
                      <a:pt x="81" y="82"/>
                    </a:lnTo>
                    <a:lnTo>
                      <a:pt x="62" y="82"/>
                    </a:lnTo>
                    <a:lnTo>
                      <a:pt x="41" y="82"/>
                    </a:lnTo>
                    <a:lnTo>
                      <a:pt x="21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DB9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82" name="Freeform 425"/>
              <p:cNvSpPr>
                <a:spLocks/>
              </p:cNvSpPr>
              <p:nvPr/>
            </p:nvSpPr>
            <p:spPr bwMode="auto">
              <a:xfrm>
                <a:off x="3498" y="3035"/>
                <a:ext cx="198" cy="48"/>
              </a:xfrm>
              <a:custGeom>
                <a:avLst/>
                <a:gdLst>
                  <a:gd name="T0" fmla="*/ 0 w 397"/>
                  <a:gd name="T1" fmla="*/ 1 h 96"/>
                  <a:gd name="T2" fmla="*/ 0 w 397"/>
                  <a:gd name="T3" fmla="*/ 1 h 96"/>
                  <a:gd name="T4" fmla="*/ 0 w 397"/>
                  <a:gd name="T5" fmla="*/ 1 h 96"/>
                  <a:gd name="T6" fmla="*/ 0 w 397"/>
                  <a:gd name="T7" fmla="*/ 1 h 96"/>
                  <a:gd name="T8" fmla="*/ 0 w 397"/>
                  <a:gd name="T9" fmla="*/ 1 h 96"/>
                  <a:gd name="T10" fmla="*/ 0 w 397"/>
                  <a:gd name="T11" fmla="*/ 1 h 96"/>
                  <a:gd name="T12" fmla="*/ 0 w 397"/>
                  <a:gd name="T13" fmla="*/ 1 h 96"/>
                  <a:gd name="T14" fmla="*/ 0 w 397"/>
                  <a:gd name="T15" fmla="*/ 1 h 96"/>
                  <a:gd name="T16" fmla="*/ 0 w 397"/>
                  <a:gd name="T17" fmla="*/ 1 h 96"/>
                  <a:gd name="T18" fmla="*/ 0 w 397"/>
                  <a:gd name="T19" fmla="*/ 1 h 96"/>
                  <a:gd name="T20" fmla="*/ 0 w 397"/>
                  <a:gd name="T21" fmla="*/ 1 h 96"/>
                  <a:gd name="T22" fmla="*/ 0 w 397"/>
                  <a:gd name="T23" fmla="*/ 1 h 96"/>
                  <a:gd name="T24" fmla="*/ 0 w 397"/>
                  <a:gd name="T25" fmla="*/ 1 h 96"/>
                  <a:gd name="T26" fmla="*/ 0 w 397"/>
                  <a:gd name="T27" fmla="*/ 1 h 96"/>
                  <a:gd name="T28" fmla="*/ 0 w 397"/>
                  <a:gd name="T29" fmla="*/ 1 h 96"/>
                  <a:gd name="T30" fmla="*/ 0 w 397"/>
                  <a:gd name="T31" fmla="*/ 1 h 96"/>
                  <a:gd name="T32" fmla="*/ 0 w 397"/>
                  <a:gd name="T33" fmla="*/ 1 h 96"/>
                  <a:gd name="T34" fmla="*/ 0 w 397"/>
                  <a:gd name="T35" fmla="*/ 1 h 96"/>
                  <a:gd name="T36" fmla="*/ 0 w 397"/>
                  <a:gd name="T37" fmla="*/ 1 h 96"/>
                  <a:gd name="T38" fmla="*/ 0 w 397"/>
                  <a:gd name="T39" fmla="*/ 1 h 96"/>
                  <a:gd name="T40" fmla="*/ 0 w 397"/>
                  <a:gd name="T41" fmla="*/ 1 h 96"/>
                  <a:gd name="T42" fmla="*/ 0 w 397"/>
                  <a:gd name="T43" fmla="*/ 1 h 96"/>
                  <a:gd name="T44" fmla="*/ 0 w 397"/>
                  <a:gd name="T45" fmla="*/ 1 h 96"/>
                  <a:gd name="T46" fmla="*/ 0 w 397"/>
                  <a:gd name="T47" fmla="*/ 1 h 96"/>
                  <a:gd name="T48" fmla="*/ 0 w 397"/>
                  <a:gd name="T49" fmla="*/ 1 h 96"/>
                  <a:gd name="T50" fmla="*/ 0 w 397"/>
                  <a:gd name="T51" fmla="*/ 1 h 96"/>
                  <a:gd name="T52" fmla="*/ 0 w 397"/>
                  <a:gd name="T53" fmla="*/ 1 h 96"/>
                  <a:gd name="T54" fmla="*/ 0 w 397"/>
                  <a:gd name="T55" fmla="*/ 1 h 96"/>
                  <a:gd name="T56" fmla="*/ 0 w 397"/>
                  <a:gd name="T57" fmla="*/ 0 h 96"/>
                  <a:gd name="T58" fmla="*/ 0 w 397"/>
                  <a:gd name="T59" fmla="*/ 1 h 96"/>
                  <a:gd name="T60" fmla="*/ 0 w 397"/>
                  <a:gd name="T61" fmla="*/ 1 h 96"/>
                  <a:gd name="T62" fmla="*/ 0 w 397"/>
                  <a:gd name="T63" fmla="*/ 1 h 96"/>
                  <a:gd name="T64" fmla="*/ 0 w 397"/>
                  <a:gd name="T65" fmla="*/ 1 h 96"/>
                  <a:gd name="T66" fmla="*/ 0 w 397"/>
                  <a:gd name="T67" fmla="*/ 1 h 96"/>
                  <a:gd name="T68" fmla="*/ 0 w 397"/>
                  <a:gd name="T69" fmla="*/ 1 h 96"/>
                  <a:gd name="T70" fmla="*/ 0 w 397"/>
                  <a:gd name="T71" fmla="*/ 1 h 96"/>
                  <a:gd name="T72" fmla="*/ 0 w 397"/>
                  <a:gd name="T73" fmla="*/ 1 h 96"/>
                  <a:gd name="T74" fmla="*/ 0 w 397"/>
                  <a:gd name="T75" fmla="*/ 1 h 96"/>
                  <a:gd name="T76" fmla="*/ 0 w 397"/>
                  <a:gd name="T77" fmla="*/ 1 h 96"/>
                  <a:gd name="T78" fmla="*/ 0 w 397"/>
                  <a:gd name="T79" fmla="*/ 1 h 96"/>
                  <a:gd name="T80" fmla="*/ 0 w 397"/>
                  <a:gd name="T81" fmla="*/ 1 h 96"/>
                  <a:gd name="T82" fmla="*/ 0 w 397"/>
                  <a:gd name="T83" fmla="*/ 1 h 96"/>
                  <a:gd name="T84" fmla="*/ 0 w 397"/>
                  <a:gd name="T85" fmla="*/ 1 h 96"/>
                  <a:gd name="T86" fmla="*/ 0 w 397"/>
                  <a:gd name="T87" fmla="*/ 1 h 96"/>
                  <a:gd name="T88" fmla="*/ 0 w 397"/>
                  <a:gd name="T89" fmla="*/ 1 h 96"/>
                  <a:gd name="T90" fmla="*/ 0 w 397"/>
                  <a:gd name="T91" fmla="*/ 1 h 96"/>
                  <a:gd name="T92" fmla="*/ 0 w 397"/>
                  <a:gd name="T93" fmla="*/ 1 h 96"/>
                  <a:gd name="T94" fmla="*/ 0 w 397"/>
                  <a:gd name="T95" fmla="*/ 1 h 96"/>
                  <a:gd name="T96" fmla="*/ 0 w 397"/>
                  <a:gd name="T97" fmla="*/ 1 h 96"/>
                  <a:gd name="T98" fmla="*/ 0 w 397"/>
                  <a:gd name="T99" fmla="*/ 1 h 96"/>
                  <a:gd name="T100" fmla="*/ 0 w 397"/>
                  <a:gd name="T101" fmla="*/ 1 h 96"/>
                  <a:gd name="T102" fmla="*/ 0 w 397"/>
                  <a:gd name="T103" fmla="*/ 1 h 96"/>
                  <a:gd name="T104" fmla="*/ 0 w 397"/>
                  <a:gd name="T105" fmla="*/ 1 h 96"/>
                  <a:gd name="T106" fmla="*/ 0 w 397"/>
                  <a:gd name="T107" fmla="*/ 1 h 96"/>
                  <a:gd name="T108" fmla="*/ 0 w 397"/>
                  <a:gd name="T109" fmla="*/ 1 h 96"/>
                  <a:gd name="T110" fmla="*/ 0 w 397"/>
                  <a:gd name="T111" fmla="*/ 1 h 96"/>
                  <a:gd name="T112" fmla="*/ 0 w 397"/>
                  <a:gd name="T113" fmla="*/ 1 h 96"/>
                  <a:gd name="T114" fmla="*/ 0 w 397"/>
                  <a:gd name="T115" fmla="*/ 1 h 96"/>
                  <a:gd name="T116" fmla="*/ 0 w 397"/>
                  <a:gd name="T117" fmla="*/ 1 h 96"/>
                  <a:gd name="T118" fmla="*/ 0 w 397"/>
                  <a:gd name="T119" fmla="*/ 1 h 96"/>
                  <a:gd name="T120" fmla="*/ 0 w 397"/>
                  <a:gd name="T121" fmla="*/ 1 h 9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97"/>
                  <a:gd name="T184" fmla="*/ 0 h 96"/>
                  <a:gd name="T185" fmla="*/ 397 w 397"/>
                  <a:gd name="T186" fmla="*/ 96 h 9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97" h="96">
                    <a:moveTo>
                      <a:pt x="0" y="74"/>
                    </a:moveTo>
                    <a:lnTo>
                      <a:pt x="2" y="57"/>
                    </a:lnTo>
                    <a:lnTo>
                      <a:pt x="3" y="41"/>
                    </a:lnTo>
                    <a:lnTo>
                      <a:pt x="3" y="26"/>
                    </a:lnTo>
                    <a:lnTo>
                      <a:pt x="5" y="10"/>
                    </a:lnTo>
                    <a:lnTo>
                      <a:pt x="24" y="12"/>
                    </a:lnTo>
                    <a:lnTo>
                      <a:pt x="44" y="13"/>
                    </a:lnTo>
                    <a:lnTo>
                      <a:pt x="63" y="15"/>
                    </a:lnTo>
                    <a:lnTo>
                      <a:pt x="82" y="17"/>
                    </a:lnTo>
                    <a:lnTo>
                      <a:pt x="102" y="18"/>
                    </a:lnTo>
                    <a:lnTo>
                      <a:pt x="121" y="20"/>
                    </a:lnTo>
                    <a:lnTo>
                      <a:pt x="141" y="22"/>
                    </a:lnTo>
                    <a:lnTo>
                      <a:pt x="161" y="23"/>
                    </a:lnTo>
                    <a:lnTo>
                      <a:pt x="181" y="25"/>
                    </a:lnTo>
                    <a:lnTo>
                      <a:pt x="200" y="26"/>
                    </a:lnTo>
                    <a:lnTo>
                      <a:pt x="220" y="28"/>
                    </a:lnTo>
                    <a:lnTo>
                      <a:pt x="239" y="30"/>
                    </a:lnTo>
                    <a:lnTo>
                      <a:pt x="258" y="31"/>
                    </a:lnTo>
                    <a:lnTo>
                      <a:pt x="278" y="33"/>
                    </a:lnTo>
                    <a:lnTo>
                      <a:pt x="297" y="35"/>
                    </a:lnTo>
                    <a:lnTo>
                      <a:pt x="316" y="36"/>
                    </a:lnTo>
                    <a:lnTo>
                      <a:pt x="322" y="31"/>
                    </a:lnTo>
                    <a:lnTo>
                      <a:pt x="328" y="26"/>
                    </a:lnTo>
                    <a:lnTo>
                      <a:pt x="333" y="22"/>
                    </a:lnTo>
                    <a:lnTo>
                      <a:pt x="339" y="18"/>
                    </a:lnTo>
                    <a:lnTo>
                      <a:pt x="345" y="13"/>
                    </a:lnTo>
                    <a:lnTo>
                      <a:pt x="351" y="9"/>
                    </a:lnTo>
                    <a:lnTo>
                      <a:pt x="357" y="5"/>
                    </a:lnTo>
                    <a:lnTo>
                      <a:pt x="363" y="0"/>
                    </a:lnTo>
                    <a:lnTo>
                      <a:pt x="367" y="13"/>
                    </a:lnTo>
                    <a:lnTo>
                      <a:pt x="373" y="26"/>
                    </a:lnTo>
                    <a:lnTo>
                      <a:pt x="377" y="41"/>
                    </a:lnTo>
                    <a:lnTo>
                      <a:pt x="382" y="54"/>
                    </a:lnTo>
                    <a:lnTo>
                      <a:pt x="386" y="64"/>
                    </a:lnTo>
                    <a:lnTo>
                      <a:pt x="391" y="75"/>
                    </a:lnTo>
                    <a:lnTo>
                      <a:pt x="394" y="85"/>
                    </a:lnTo>
                    <a:lnTo>
                      <a:pt x="397" y="96"/>
                    </a:lnTo>
                    <a:lnTo>
                      <a:pt x="386" y="95"/>
                    </a:lnTo>
                    <a:lnTo>
                      <a:pt x="376" y="93"/>
                    </a:lnTo>
                    <a:lnTo>
                      <a:pt x="367" y="91"/>
                    </a:lnTo>
                    <a:lnTo>
                      <a:pt x="357" y="90"/>
                    </a:lnTo>
                    <a:lnTo>
                      <a:pt x="346" y="88"/>
                    </a:lnTo>
                    <a:lnTo>
                      <a:pt x="336" y="87"/>
                    </a:lnTo>
                    <a:lnTo>
                      <a:pt x="325" y="85"/>
                    </a:lnTo>
                    <a:lnTo>
                      <a:pt x="315" y="83"/>
                    </a:lnTo>
                    <a:lnTo>
                      <a:pt x="296" y="83"/>
                    </a:lnTo>
                    <a:lnTo>
                      <a:pt x="276" y="82"/>
                    </a:lnTo>
                    <a:lnTo>
                      <a:pt x="257" y="82"/>
                    </a:lnTo>
                    <a:lnTo>
                      <a:pt x="236" y="80"/>
                    </a:lnTo>
                    <a:lnTo>
                      <a:pt x="217" y="80"/>
                    </a:lnTo>
                    <a:lnTo>
                      <a:pt x="197" y="80"/>
                    </a:lnTo>
                    <a:lnTo>
                      <a:pt x="178" y="78"/>
                    </a:lnTo>
                    <a:lnTo>
                      <a:pt x="158" y="78"/>
                    </a:lnTo>
                    <a:lnTo>
                      <a:pt x="138" y="78"/>
                    </a:lnTo>
                    <a:lnTo>
                      <a:pt x="118" y="77"/>
                    </a:lnTo>
                    <a:lnTo>
                      <a:pt x="99" y="77"/>
                    </a:lnTo>
                    <a:lnTo>
                      <a:pt x="79" y="75"/>
                    </a:lnTo>
                    <a:lnTo>
                      <a:pt x="59" y="75"/>
                    </a:lnTo>
                    <a:lnTo>
                      <a:pt x="39" y="75"/>
                    </a:lnTo>
                    <a:lnTo>
                      <a:pt x="20" y="74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E0A0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83" name="Freeform 426"/>
              <p:cNvSpPr>
                <a:spLocks/>
              </p:cNvSpPr>
              <p:nvPr/>
            </p:nvSpPr>
            <p:spPr bwMode="auto">
              <a:xfrm>
                <a:off x="3498" y="3035"/>
                <a:ext cx="196" cy="44"/>
              </a:xfrm>
              <a:custGeom>
                <a:avLst/>
                <a:gdLst>
                  <a:gd name="T0" fmla="*/ 0 w 392"/>
                  <a:gd name="T1" fmla="*/ 1 h 88"/>
                  <a:gd name="T2" fmla="*/ 1 w 392"/>
                  <a:gd name="T3" fmla="*/ 1 h 88"/>
                  <a:gd name="T4" fmla="*/ 1 w 392"/>
                  <a:gd name="T5" fmla="*/ 1 h 88"/>
                  <a:gd name="T6" fmla="*/ 1 w 392"/>
                  <a:gd name="T7" fmla="*/ 1 h 88"/>
                  <a:gd name="T8" fmla="*/ 1 w 392"/>
                  <a:gd name="T9" fmla="*/ 1 h 88"/>
                  <a:gd name="T10" fmla="*/ 1 w 392"/>
                  <a:gd name="T11" fmla="*/ 1 h 88"/>
                  <a:gd name="T12" fmla="*/ 1 w 392"/>
                  <a:gd name="T13" fmla="*/ 1 h 88"/>
                  <a:gd name="T14" fmla="*/ 1 w 392"/>
                  <a:gd name="T15" fmla="*/ 1 h 88"/>
                  <a:gd name="T16" fmla="*/ 1 w 392"/>
                  <a:gd name="T17" fmla="*/ 1 h 88"/>
                  <a:gd name="T18" fmla="*/ 1 w 392"/>
                  <a:gd name="T19" fmla="*/ 1 h 88"/>
                  <a:gd name="T20" fmla="*/ 1 w 392"/>
                  <a:gd name="T21" fmla="*/ 1 h 88"/>
                  <a:gd name="T22" fmla="*/ 1 w 392"/>
                  <a:gd name="T23" fmla="*/ 1 h 88"/>
                  <a:gd name="T24" fmla="*/ 1 w 392"/>
                  <a:gd name="T25" fmla="*/ 1 h 88"/>
                  <a:gd name="T26" fmla="*/ 1 w 392"/>
                  <a:gd name="T27" fmla="*/ 1 h 88"/>
                  <a:gd name="T28" fmla="*/ 1 w 392"/>
                  <a:gd name="T29" fmla="*/ 1 h 88"/>
                  <a:gd name="T30" fmla="*/ 1 w 392"/>
                  <a:gd name="T31" fmla="*/ 1 h 88"/>
                  <a:gd name="T32" fmla="*/ 1 w 392"/>
                  <a:gd name="T33" fmla="*/ 1 h 88"/>
                  <a:gd name="T34" fmla="*/ 1 w 392"/>
                  <a:gd name="T35" fmla="*/ 1 h 88"/>
                  <a:gd name="T36" fmla="*/ 1 w 392"/>
                  <a:gd name="T37" fmla="*/ 1 h 88"/>
                  <a:gd name="T38" fmla="*/ 1 w 392"/>
                  <a:gd name="T39" fmla="*/ 1 h 88"/>
                  <a:gd name="T40" fmla="*/ 1 w 392"/>
                  <a:gd name="T41" fmla="*/ 1 h 88"/>
                  <a:gd name="T42" fmla="*/ 1 w 392"/>
                  <a:gd name="T43" fmla="*/ 1 h 88"/>
                  <a:gd name="T44" fmla="*/ 1 w 392"/>
                  <a:gd name="T45" fmla="*/ 1 h 88"/>
                  <a:gd name="T46" fmla="*/ 1 w 392"/>
                  <a:gd name="T47" fmla="*/ 1 h 88"/>
                  <a:gd name="T48" fmla="*/ 1 w 392"/>
                  <a:gd name="T49" fmla="*/ 1 h 88"/>
                  <a:gd name="T50" fmla="*/ 1 w 392"/>
                  <a:gd name="T51" fmla="*/ 1 h 88"/>
                  <a:gd name="T52" fmla="*/ 1 w 392"/>
                  <a:gd name="T53" fmla="*/ 1 h 88"/>
                  <a:gd name="T54" fmla="*/ 1 w 392"/>
                  <a:gd name="T55" fmla="*/ 1 h 88"/>
                  <a:gd name="T56" fmla="*/ 1 w 392"/>
                  <a:gd name="T57" fmla="*/ 0 h 88"/>
                  <a:gd name="T58" fmla="*/ 1 w 392"/>
                  <a:gd name="T59" fmla="*/ 1 h 88"/>
                  <a:gd name="T60" fmla="*/ 1 w 392"/>
                  <a:gd name="T61" fmla="*/ 1 h 88"/>
                  <a:gd name="T62" fmla="*/ 1 w 392"/>
                  <a:gd name="T63" fmla="*/ 1 h 88"/>
                  <a:gd name="T64" fmla="*/ 1 w 392"/>
                  <a:gd name="T65" fmla="*/ 1 h 88"/>
                  <a:gd name="T66" fmla="*/ 1 w 392"/>
                  <a:gd name="T67" fmla="*/ 1 h 88"/>
                  <a:gd name="T68" fmla="*/ 1 w 392"/>
                  <a:gd name="T69" fmla="*/ 1 h 88"/>
                  <a:gd name="T70" fmla="*/ 1 w 392"/>
                  <a:gd name="T71" fmla="*/ 1 h 88"/>
                  <a:gd name="T72" fmla="*/ 1 w 392"/>
                  <a:gd name="T73" fmla="*/ 1 h 88"/>
                  <a:gd name="T74" fmla="*/ 1 w 392"/>
                  <a:gd name="T75" fmla="*/ 1 h 88"/>
                  <a:gd name="T76" fmla="*/ 1 w 392"/>
                  <a:gd name="T77" fmla="*/ 1 h 88"/>
                  <a:gd name="T78" fmla="*/ 1 w 392"/>
                  <a:gd name="T79" fmla="*/ 1 h 88"/>
                  <a:gd name="T80" fmla="*/ 1 w 392"/>
                  <a:gd name="T81" fmla="*/ 1 h 88"/>
                  <a:gd name="T82" fmla="*/ 1 w 392"/>
                  <a:gd name="T83" fmla="*/ 1 h 88"/>
                  <a:gd name="T84" fmla="*/ 1 w 392"/>
                  <a:gd name="T85" fmla="*/ 1 h 88"/>
                  <a:gd name="T86" fmla="*/ 1 w 392"/>
                  <a:gd name="T87" fmla="*/ 1 h 88"/>
                  <a:gd name="T88" fmla="*/ 1 w 392"/>
                  <a:gd name="T89" fmla="*/ 1 h 88"/>
                  <a:gd name="T90" fmla="*/ 1 w 392"/>
                  <a:gd name="T91" fmla="*/ 1 h 88"/>
                  <a:gd name="T92" fmla="*/ 1 w 392"/>
                  <a:gd name="T93" fmla="*/ 1 h 88"/>
                  <a:gd name="T94" fmla="*/ 1 w 392"/>
                  <a:gd name="T95" fmla="*/ 1 h 88"/>
                  <a:gd name="T96" fmla="*/ 1 w 392"/>
                  <a:gd name="T97" fmla="*/ 1 h 88"/>
                  <a:gd name="T98" fmla="*/ 1 w 392"/>
                  <a:gd name="T99" fmla="*/ 1 h 88"/>
                  <a:gd name="T100" fmla="*/ 1 w 392"/>
                  <a:gd name="T101" fmla="*/ 1 h 88"/>
                  <a:gd name="T102" fmla="*/ 1 w 392"/>
                  <a:gd name="T103" fmla="*/ 1 h 88"/>
                  <a:gd name="T104" fmla="*/ 1 w 392"/>
                  <a:gd name="T105" fmla="*/ 1 h 88"/>
                  <a:gd name="T106" fmla="*/ 1 w 392"/>
                  <a:gd name="T107" fmla="*/ 1 h 88"/>
                  <a:gd name="T108" fmla="*/ 1 w 392"/>
                  <a:gd name="T109" fmla="*/ 1 h 88"/>
                  <a:gd name="T110" fmla="*/ 1 w 392"/>
                  <a:gd name="T111" fmla="*/ 1 h 88"/>
                  <a:gd name="T112" fmla="*/ 1 w 392"/>
                  <a:gd name="T113" fmla="*/ 1 h 88"/>
                  <a:gd name="T114" fmla="*/ 1 w 392"/>
                  <a:gd name="T115" fmla="*/ 1 h 88"/>
                  <a:gd name="T116" fmla="*/ 1 w 392"/>
                  <a:gd name="T117" fmla="*/ 1 h 88"/>
                  <a:gd name="T118" fmla="*/ 1 w 392"/>
                  <a:gd name="T119" fmla="*/ 1 h 88"/>
                  <a:gd name="T120" fmla="*/ 0 w 392"/>
                  <a:gd name="T121" fmla="*/ 1 h 8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92"/>
                  <a:gd name="T184" fmla="*/ 0 h 88"/>
                  <a:gd name="T185" fmla="*/ 392 w 392"/>
                  <a:gd name="T186" fmla="*/ 88 h 8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92" h="88">
                    <a:moveTo>
                      <a:pt x="0" y="67"/>
                    </a:moveTo>
                    <a:lnTo>
                      <a:pt x="1" y="52"/>
                    </a:lnTo>
                    <a:lnTo>
                      <a:pt x="1" y="38"/>
                    </a:lnTo>
                    <a:lnTo>
                      <a:pt x="1" y="25"/>
                    </a:lnTo>
                    <a:lnTo>
                      <a:pt x="3" y="10"/>
                    </a:lnTo>
                    <a:lnTo>
                      <a:pt x="22" y="12"/>
                    </a:lnTo>
                    <a:lnTo>
                      <a:pt x="42" y="13"/>
                    </a:lnTo>
                    <a:lnTo>
                      <a:pt x="61" y="15"/>
                    </a:lnTo>
                    <a:lnTo>
                      <a:pt x="80" y="17"/>
                    </a:lnTo>
                    <a:lnTo>
                      <a:pt x="100" y="18"/>
                    </a:lnTo>
                    <a:lnTo>
                      <a:pt x="119" y="20"/>
                    </a:lnTo>
                    <a:lnTo>
                      <a:pt x="139" y="22"/>
                    </a:lnTo>
                    <a:lnTo>
                      <a:pt x="159" y="23"/>
                    </a:lnTo>
                    <a:lnTo>
                      <a:pt x="179" y="25"/>
                    </a:lnTo>
                    <a:lnTo>
                      <a:pt x="198" y="26"/>
                    </a:lnTo>
                    <a:lnTo>
                      <a:pt x="218" y="28"/>
                    </a:lnTo>
                    <a:lnTo>
                      <a:pt x="237" y="30"/>
                    </a:lnTo>
                    <a:lnTo>
                      <a:pt x="256" y="31"/>
                    </a:lnTo>
                    <a:lnTo>
                      <a:pt x="276" y="33"/>
                    </a:lnTo>
                    <a:lnTo>
                      <a:pt x="295" y="35"/>
                    </a:lnTo>
                    <a:lnTo>
                      <a:pt x="314" y="36"/>
                    </a:lnTo>
                    <a:lnTo>
                      <a:pt x="320" y="31"/>
                    </a:lnTo>
                    <a:lnTo>
                      <a:pt x="326" y="26"/>
                    </a:lnTo>
                    <a:lnTo>
                      <a:pt x="331" y="22"/>
                    </a:lnTo>
                    <a:lnTo>
                      <a:pt x="337" y="18"/>
                    </a:lnTo>
                    <a:lnTo>
                      <a:pt x="343" y="13"/>
                    </a:lnTo>
                    <a:lnTo>
                      <a:pt x="349" y="9"/>
                    </a:lnTo>
                    <a:lnTo>
                      <a:pt x="355" y="5"/>
                    </a:lnTo>
                    <a:lnTo>
                      <a:pt x="361" y="0"/>
                    </a:lnTo>
                    <a:lnTo>
                      <a:pt x="365" y="13"/>
                    </a:lnTo>
                    <a:lnTo>
                      <a:pt x="370" y="25"/>
                    </a:lnTo>
                    <a:lnTo>
                      <a:pt x="374" y="38"/>
                    </a:lnTo>
                    <a:lnTo>
                      <a:pt x="378" y="51"/>
                    </a:lnTo>
                    <a:lnTo>
                      <a:pt x="381" y="61"/>
                    </a:lnTo>
                    <a:lnTo>
                      <a:pt x="386" y="69"/>
                    </a:lnTo>
                    <a:lnTo>
                      <a:pt x="389" y="78"/>
                    </a:lnTo>
                    <a:lnTo>
                      <a:pt x="392" y="88"/>
                    </a:lnTo>
                    <a:lnTo>
                      <a:pt x="381" y="87"/>
                    </a:lnTo>
                    <a:lnTo>
                      <a:pt x="371" y="85"/>
                    </a:lnTo>
                    <a:lnTo>
                      <a:pt x="361" y="83"/>
                    </a:lnTo>
                    <a:lnTo>
                      <a:pt x="352" y="82"/>
                    </a:lnTo>
                    <a:lnTo>
                      <a:pt x="341" y="82"/>
                    </a:lnTo>
                    <a:lnTo>
                      <a:pt x="331" y="80"/>
                    </a:lnTo>
                    <a:lnTo>
                      <a:pt x="320" y="78"/>
                    </a:lnTo>
                    <a:lnTo>
                      <a:pt x="310" y="77"/>
                    </a:lnTo>
                    <a:lnTo>
                      <a:pt x="291" y="77"/>
                    </a:lnTo>
                    <a:lnTo>
                      <a:pt x="271" y="75"/>
                    </a:lnTo>
                    <a:lnTo>
                      <a:pt x="252" y="75"/>
                    </a:lnTo>
                    <a:lnTo>
                      <a:pt x="232" y="74"/>
                    </a:lnTo>
                    <a:lnTo>
                      <a:pt x="213" y="74"/>
                    </a:lnTo>
                    <a:lnTo>
                      <a:pt x="194" y="74"/>
                    </a:lnTo>
                    <a:lnTo>
                      <a:pt x="174" y="72"/>
                    </a:lnTo>
                    <a:lnTo>
                      <a:pt x="155" y="72"/>
                    </a:lnTo>
                    <a:lnTo>
                      <a:pt x="136" y="72"/>
                    </a:lnTo>
                    <a:lnTo>
                      <a:pt x="116" y="70"/>
                    </a:lnTo>
                    <a:lnTo>
                      <a:pt x="97" y="70"/>
                    </a:lnTo>
                    <a:lnTo>
                      <a:pt x="77" y="69"/>
                    </a:lnTo>
                    <a:lnTo>
                      <a:pt x="58" y="69"/>
                    </a:lnTo>
                    <a:lnTo>
                      <a:pt x="39" y="69"/>
                    </a:lnTo>
                    <a:lnTo>
                      <a:pt x="19" y="67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8AA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84" name="Freeform 427"/>
              <p:cNvSpPr>
                <a:spLocks/>
              </p:cNvSpPr>
              <p:nvPr/>
            </p:nvSpPr>
            <p:spPr bwMode="auto">
              <a:xfrm>
                <a:off x="3499" y="3035"/>
                <a:ext cx="194" cy="41"/>
              </a:xfrm>
              <a:custGeom>
                <a:avLst/>
                <a:gdLst>
                  <a:gd name="T0" fmla="*/ 0 w 388"/>
                  <a:gd name="T1" fmla="*/ 1 h 82"/>
                  <a:gd name="T2" fmla="*/ 0 w 388"/>
                  <a:gd name="T3" fmla="*/ 1 h 82"/>
                  <a:gd name="T4" fmla="*/ 1 w 388"/>
                  <a:gd name="T5" fmla="*/ 1 h 82"/>
                  <a:gd name="T6" fmla="*/ 1 w 388"/>
                  <a:gd name="T7" fmla="*/ 1 h 82"/>
                  <a:gd name="T8" fmla="*/ 1 w 388"/>
                  <a:gd name="T9" fmla="*/ 1 h 82"/>
                  <a:gd name="T10" fmla="*/ 1 w 388"/>
                  <a:gd name="T11" fmla="*/ 1 h 82"/>
                  <a:gd name="T12" fmla="*/ 1 w 388"/>
                  <a:gd name="T13" fmla="*/ 1 h 82"/>
                  <a:gd name="T14" fmla="*/ 1 w 388"/>
                  <a:gd name="T15" fmla="*/ 1 h 82"/>
                  <a:gd name="T16" fmla="*/ 1 w 388"/>
                  <a:gd name="T17" fmla="*/ 1 h 82"/>
                  <a:gd name="T18" fmla="*/ 1 w 388"/>
                  <a:gd name="T19" fmla="*/ 1 h 82"/>
                  <a:gd name="T20" fmla="*/ 1 w 388"/>
                  <a:gd name="T21" fmla="*/ 1 h 82"/>
                  <a:gd name="T22" fmla="*/ 1 w 388"/>
                  <a:gd name="T23" fmla="*/ 1 h 82"/>
                  <a:gd name="T24" fmla="*/ 1 w 388"/>
                  <a:gd name="T25" fmla="*/ 1 h 82"/>
                  <a:gd name="T26" fmla="*/ 1 w 388"/>
                  <a:gd name="T27" fmla="*/ 1 h 82"/>
                  <a:gd name="T28" fmla="*/ 1 w 388"/>
                  <a:gd name="T29" fmla="*/ 1 h 82"/>
                  <a:gd name="T30" fmla="*/ 1 w 388"/>
                  <a:gd name="T31" fmla="*/ 1 h 82"/>
                  <a:gd name="T32" fmla="*/ 1 w 388"/>
                  <a:gd name="T33" fmla="*/ 1 h 82"/>
                  <a:gd name="T34" fmla="*/ 1 w 388"/>
                  <a:gd name="T35" fmla="*/ 1 h 82"/>
                  <a:gd name="T36" fmla="*/ 1 w 388"/>
                  <a:gd name="T37" fmla="*/ 1 h 82"/>
                  <a:gd name="T38" fmla="*/ 1 w 388"/>
                  <a:gd name="T39" fmla="*/ 1 h 82"/>
                  <a:gd name="T40" fmla="*/ 1 w 388"/>
                  <a:gd name="T41" fmla="*/ 1 h 82"/>
                  <a:gd name="T42" fmla="*/ 1 w 388"/>
                  <a:gd name="T43" fmla="*/ 1 h 82"/>
                  <a:gd name="T44" fmla="*/ 1 w 388"/>
                  <a:gd name="T45" fmla="*/ 1 h 82"/>
                  <a:gd name="T46" fmla="*/ 1 w 388"/>
                  <a:gd name="T47" fmla="*/ 1 h 82"/>
                  <a:gd name="T48" fmla="*/ 1 w 388"/>
                  <a:gd name="T49" fmla="*/ 1 h 82"/>
                  <a:gd name="T50" fmla="*/ 1 w 388"/>
                  <a:gd name="T51" fmla="*/ 1 h 82"/>
                  <a:gd name="T52" fmla="*/ 1 w 388"/>
                  <a:gd name="T53" fmla="*/ 1 h 82"/>
                  <a:gd name="T54" fmla="*/ 1 w 388"/>
                  <a:gd name="T55" fmla="*/ 1 h 82"/>
                  <a:gd name="T56" fmla="*/ 1 w 388"/>
                  <a:gd name="T57" fmla="*/ 0 h 82"/>
                  <a:gd name="T58" fmla="*/ 1 w 388"/>
                  <a:gd name="T59" fmla="*/ 1 h 82"/>
                  <a:gd name="T60" fmla="*/ 1 w 388"/>
                  <a:gd name="T61" fmla="*/ 1 h 82"/>
                  <a:gd name="T62" fmla="*/ 1 w 388"/>
                  <a:gd name="T63" fmla="*/ 1 h 82"/>
                  <a:gd name="T64" fmla="*/ 1 w 388"/>
                  <a:gd name="T65" fmla="*/ 1 h 82"/>
                  <a:gd name="T66" fmla="*/ 1 w 388"/>
                  <a:gd name="T67" fmla="*/ 1 h 82"/>
                  <a:gd name="T68" fmla="*/ 1 w 388"/>
                  <a:gd name="T69" fmla="*/ 1 h 82"/>
                  <a:gd name="T70" fmla="*/ 1 w 388"/>
                  <a:gd name="T71" fmla="*/ 1 h 82"/>
                  <a:gd name="T72" fmla="*/ 1 w 388"/>
                  <a:gd name="T73" fmla="*/ 1 h 82"/>
                  <a:gd name="T74" fmla="*/ 1 w 388"/>
                  <a:gd name="T75" fmla="*/ 1 h 82"/>
                  <a:gd name="T76" fmla="*/ 1 w 388"/>
                  <a:gd name="T77" fmla="*/ 1 h 82"/>
                  <a:gd name="T78" fmla="*/ 1 w 388"/>
                  <a:gd name="T79" fmla="*/ 1 h 82"/>
                  <a:gd name="T80" fmla="*/ 1 w 388"/>
                  <a:gd name="T81" fmla="*/ 1 h 82"/>
                  <a:gd name="T82" fmla="*/ 1 w 388"/>
                  <a:gd name="T83" fmla="*/ 1 h 82"/>
                  <a:gd name="T84" fmla="*/ 1 w 388"/>
                  <a:gd name="T85" fmla="*/ 1 h 82"/>
                  <a:gd name="T86" fmla="*/ 1 w 388"/>
                  <a:gd name="T87" fmla="*/ 1 h 82"/>
                  <a:gd name="T88" fmla="*/ 1 w 388"/>
                  <a:gd name="T89" fmla="*/ 1 h 82"/>
                  <a:gd name="T90" fmla="*/ 1 w 388"/>
                  <a:gd name="T91" fmla="*/ 1 h 82"/>
                  <a:gd name="T92" fmla="*/ 1 w 388"/>
                  <a:gd name="T93" fmla="*/ 1 h 82"/>
                  <a:gd name="T94" fmla="*/ 1 w 388"/>
                  <a:gd name="T95" fmla="*/ 1 h 82"/>
                  <a:gd name="T96" fmla="*/ 1 w 388"/>
                  <a:gd name="T97" fmla="*/ 1 h 82"/>
                  <a:gd name="T98" fmla="*/ 1 w 388"/>
                  <a:gd name="T99" fmla="*/ 1 h 82"/>
                  <a:gd name="T100" fmla="*/ 1 w 388"/>
                  <a:gd name="T101" fmla="*/ 1 h 82"/>
                  <a:gd name="T102" fmla="*/ 1 w 388"/>
                  <a:gd name="T103" fmla="*/ 1 h 82"/>
                  <a:gd name="T104" fmla="*/ 1 w 388"/>
                  <a:gd name="T105" fmla="*/ 1 h 82"/>
                  <a:gd name="T106" fmla="*/ 1 w 388"/>
                  <a:gd name="T107" fmla="*/ 1 h 82"/>
                  <a:gd name="T108" fmla="*/ 1 w 388"/>
                  <a:gd name="T109" fmla="*/ 1 h 82"/>
                  <a:gd name="T110" fmla="*/ 1 w 388"/>
                  <a:gd name="T111" fmla="*/ 1 h 82"/>
                  <a:gd name="T112" fmla="*/ 1 w 388"/>
                  <a:gd name="T113" fmla="*/ 1 h 82"/>
                  <a:gd name="T114" fmla="*/ 1 w 388"/>
                  <a:gd name="T115" fmla="*/ 1 h 82"/>
                  <a:gd name="T116" fmla="*/ 1 w 388"/>
                  <a:gd name="T117" fmla="*/ 1 h 82"/>
                  <a:gd name="T118" fmla="*/ 1 w 388"/>
                  <a:gd name="T119" fmla="*/ 1 h 82"/>
                  <a:gd name="T120" fmla="*/ 0 w 388"/>
                  <a:gd name="T121" fmla="*/ 1 h 8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88"/>
                  <a:gd name="T184" fmla="*/ 0 h 82"/>
                  <a:gd name="T185" fmla="*/ 388 w 388"/>
                  <a:gd name="T186" fmla="*/ 82 h 8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88" h="82">
                    <a:moveTo>
                      <a:pt x="0" y="61"/>
                    </a:moveTo>
                    <a:lnTo>
                      <a:pt x="0" y="48"/>
                    </a:lnTo>
                    <a:lnTo>
                      <a:pt x="2" y="35"/>
                    </a:lnTo>
                    <a:lnTo>
                      <a:pt x="2" y="23"/>
                    </a:lnTo>
                    <a:lnTo>
                      <a:pt x="2" y="10"/>
                    </a:lnTo>
                    <a:lnTo>
                      <a:pt x="21" y="12"/>
                    </a:lnTo>
                    <a:lnTo>
                      <a:pt x="41" y="13"/>
                    </a:lnTo>
                    <a:lnTo>
                      <a:pt x="60" y="15"/>
                    </a:lnTo>
                    <a:lnTo>
                      <a:pt x="79" y="17"/>
                    </a:lnTo>
                    <a:lnTo>
                      <a:pt x="99" y="18"/>
                    </a:lnTo>
                    <a:lnTo>
                      <a:pt x="118" y="20"/>
                    </a:lnTo>
                    <a:lnTo>
                      <a:pt x="138" y="22"/>
                    </a:lnTo>
                    <a:lnTo>
                      <a:pt x="158" y="23"/>
                    </a:lnTo>
                    <a:lnTo>
                      <a:pt x="178" y="25"/>
                    </a:lnTo>
                    <a:lnTo>
                      <a:pt x="197" y="26"/>
                    </a:lnTo>
                    <a:lnTo>
                      <a:pt x="217" y="28"/>
                    </a:lnTo>
                    <a:lnTo>
                      <a:pt x="236" y="30"/>
                    </a:lnTo>
                    <a:lnTo>
                      <a:pt x="255" y="31"/>
                    </a:lnTo>
                    <a:lnTo>
                      <a:pt x="275" y="33"/>
                    </a:lnTo>
                    <a:lnTo>
                      <a:pt x="294" y="35"/>
                    </a:lnTo>
                    <a:lnTo>
                      <a:pt x="313" y="36"/>
                    </a:lnTo>
                    <a:lnTo>
                      <a:pt x="319" y="31"/>
                    </a:lnTo>
                    <a:lnTo>
                      <a:pt x="325" y="26"/>
                    </a:lnTo>
                    <a:lnTo>
                      <a:pt x="330" y="22"/>
                    </a:lnTo>
                    <a:lnTo>
                      <a:pt x="336" y="18"/>
                    </a:lnTo>
                    <a:lnTo>
                      <a:pt x="342" y="13"/>
                    </a:lnTo>
                    <a:lnTo>
                      <a:pt x="348" y="9"/>
                    </a:lnTo>
                    <a:lnTo>
                      <a:pt x="354" y="5"/>
                    </a:lnTo>
                    <a:lnTo>
                      <a:pt x="360" y="0"/>
                    </a:lnTo>
                    <a:lnTo>
                      <a:pt x="363" y="12"/>
                    </a:lnTo>
                    <a:lnTo>
                      <a:pt x="367" y="23"/>
                    </a:lnTo>
                    <a:lnTo>
                      <a:pt x="372" y="35"/>
                    </a:lnTo>
                    <a:lnTo>
                      <a:pt x="374" y="46"/>
                    </a:lnTo>
                    <a:lnTo>
                      <a:pt x="377" y="56"/>
                    </a:lnTo>
                    <a:lnTo>
                      <a:pt x="382" y="64"/>
                    </a:lnTo>
                    <a:lnTo>
                      <a:pt x="385" y="74"/>
                    </a:lnTo>
                    <a:lnTo>
                      <a:pt x="388" y="82"/>
                    </a:lnTo>
                    <a:lnTo>
                      <a:pt x="377" y="80"/>
                    </a:lnTo>
                    <a:lnTo>
                      <a:pt x="367" y="78"/>
                    </a:lnTo>
                    <a:lnTo>
                      <a:pt x="357" y="77"/>
                    </a:lnTo>
                    <a:lnTo>
                      <a:pt x="346" y="75"/>
                    </a:lnTo>
                    <a:lnTo>
                      <a:pt x="336" y="75"/>
                    </a:lnTo>
                    <a:lnTo>
                      <a:pt x="327" y="74"/>
                    </a:lnTo>
                    <a:lnTo>
                      <a:pt x="316" y="72"/>
                    </a:lnTo>
                    <a:lnTo>
                      <a:pt x="306" y="70"/>
                    </a:lnTo>
                    <a:lnTo>
                      <a:pt x="287" y="70"/>
                    </a:lnTo>
                    <a:lnTo>
                      <a:pt x="267" y="69"/>
                    </a:lnTo>
                    <a:lnTo>
                      <a:pt x="249" y="69"/>
                    </a:lnTo>
                    <a:lnTo>
                      <a:pt x="230" y="67"/>
                    </a:lnTo>
                    <a:lnTo>
                      <a:pt x="211" y="67"/>
                    </a:lnTo>
                    <a:lnTo>
                      <a:pt x="191" y="67"/>
                    </a:lnTo>
                    <a:lnTo>
                      <a:pt x="172" y="65"/>
                    </a:lnTo>
                    <a:lnTo>
                      <a:pt x="154" y="65"/>
                    </a:lnTo>
                    <a:lnTo>
                      <a:pt x="135" y="65"/>
                    </a:lnTo>
                    <a:lnTo>
                      <a:pt x="115" y="64"/>
                    </a:lnTo>
                    <a:lnTo>
                      <a:pt x="96" y="64"/>
                    </a:lnTo>
                    <a:lnTo>
                      <a:pt x="76" y="62"/>
                    </a:lnTo>
                    <a:lnTo>
                      <a:pt x="57" y="62"/>
                    </a:lnTo>
                    <a:lnTo>
                      <a:pt x="39" y="62"/>
                    </a:lnTo>
                    <a:lnTo>
                      <a:pt x="20" y="6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85" name="Freeform 428"/>
              <p:cNvSpPr>
                <a:spLocks/>
              </p:cNvSpPr>
              <p:nvPr/>
            </p:nvSpPr>
            <p:spPr bwMode="auto">
              <a:xfrm>
                <a:off x="3500" y="3035"/>
                <a:ext cx="191" cy="37"/>
              </a:xfrm>
              <a:custGeom>
                <a:avLst/>
                <a:gdLst>
                  <a:gd name="T0" fmla="*/ 0 w 381"/>
                  <a:gd name="T1" fmla="*/ 1 h 74"/>
                  <a:gd name="T2" fmla="*/ 0 w 381"/>
                  <a:gd name="T3" fmla="*/ 1 h 74"/>
                  <a:gd name="T4" fmla="*/ 0 w 381"/>
                  <a:gd name="T5" fmla="*/ 1 h 74"/>
                  <a:gd name="T6" fmla="*/ 0 w 381"/>
                  <a:gd name="T7" fmla="*/ 1 h 74"/>
                  <a:gd name="T8" fmla="*/ 0 w 381"/>
                  <a:gd name="T9" fmla="*/ 1 h 74"/>
                  <a:gd name="T10" fmla="*/ 1 w 381"/>
                  <a:gd name="T11" fmla="*/ 1 h 74"/>
                  <a:gd name="T12" fmla="*/ 1 w 381"/>
                  <a:gd name="T13" fmla="*/ 1 h 74"/>
                  <a:gd name="T14" fmla="*/ 1 w 381"/>
                  <a:gd name="T15" fmla="*/ 1 h 74"/>
                  <a:gd name="T16" fmla="*/ 1 w 381"/>
                  <a:gd name="T17" fmla="*/ 1 h 74"/>
                  <a:gd name="T18" fmla="*/ 1 w 381"/>
                  <a:gd name="T19" fmla="*/ 1 h 74"/>
                  <a:gd name="T20" fmla="*/ 1 w 381"/>
                  <a:gd name="T21" fmla="*/ 1 h 74"/>
                  <a:gd name="T22" fmla="*/ 1 w 381"/>
                  <a:gd name="T23" fmla="*/ 1 h 74"/>
                  <a:gd name="T24" fmla="*/ 1 w 381"/>
                  <a:gd name="T25" fmla="*/ 1 h 74"/>
                  <a:gd name="T26" fmla="*/ 1 w 381"/>
                  <a:gd name="T27" fmla="*/ 1 h 74"/>
                  <a:gd name="T28" fmla="*/ 1 w 381"/>
                  <a:gd name="T29" fmla="*/ 1 h 74"/>
                  <a:gd name="T30" fmla="*/ 1 w 381"/>
                  <a:gd name="T31" fmla="*/ 1 h 74"/>
                  <a:gd name="T32" fmla="*/ 1 w 381"/>
                  <a:gd name="T33" fmla="*/ 1 h 74"/>
                  <a:gd name="T34" fmla="*/ 1 w 381"/>
                  <a:gd name="T35" fmla="*/ 1 h 74"/>
                  <a:gd name="T36" fmla="*/ 1 w 381"/>
                  <a:gd name="T37" fmla="*/ 1 h 74"/>
                  <a:gd name="T38" fmla="*/ 1 w 381"/>
                  <a:gd name="T39" fmla="*/ 1 h 74"/>
                  <a:gd name="T40" fmla="*/ 1 w 381"/>
                  <a:gd name="T41" fmla="*/ 1 h 74"/>
                  <a:gd name="T42" fmla="*/ 1 w 381"/>
                  <a:gd name="T43" fmla="*/ 1 h 74"/>
                  <a:gd name="T44" fmla="*/ 1 w 381"/>
                  <a:gd name="T45" fmla="*/ 1 h 74"/>
                  <a:gd name="T46" fmla="*/ 1 w 381"/>
                  <a:gd name="T47" fmla="*/ 1 h 74"/>
                  <a:gd name="T48" fmla="*/ 1 w 381"/>
                  <a:gd name="T49" fmla="*/ 1 h 74"/>
                  <a:gd name="T50" fmla="*/ 1 w 381"/>
                  <a:gd name="T51" fmla="*/ 1 h 74"/>
                  <a:gd name="T52" fmla="*/ 1 w 381"/>
                  <a:gd name="T53" fmla="*/ 1 h 74"/>
                  <a:gd name="T54" fmla="*/ 1 w 381"/>
                  <a:gd name="T55" fmla="*/ 1 h 74"/>
                  <a:gd name="T56" fmla="*/ 1 w 381"/>
                  <a:gd name="T57" fmla="*/ 0 h 74"/>
                  <a:gd name="T58" fmla="*/ 1 w 381"/>
                  <a:gd name="T59" fmla="*/ 1 h 74"/>
                  <a:gd name="T60" fmla="*/ 1 w 381"/>
                  <a:gd name="T61" fmla="*/ 1 h 74"/>
                  <a:gd name="T62" fmla="*/ 1 w 381"/>
                  <a:gd name="T63" fmla="*/ 1 h 74"/>
                  <a:gd name="T64" fmla="*/ 1 w 381"/>
                  <a:gd name="T65" fmla="*/ 1 h 74"/>
                  <a:gd name="T66" fmla="*/ 1 w 381"/>
                  <a:gd name="T67" fmla="*/ 1 h 74"/>
                  <a:gd name="T68" fmla="*/ 1 w 381"/>
                  <a:gd name="T69" fmla="*/ 1 h 74"/>
                  <a:gd name="T70" fmla="*/ 1 w 381"/>
                  <a:gd name="T71" fmla="*/ 1 h 74"/>
                  <a:gd name="T72" fmla="*/ 1 w 381"/>
                  <a:gd name="T73" fmla="*/ 1 h 74"/>
                  <a:gd name="T74" fmla="*/ 1 w 381"/>
                  <a:gd name="T75" fmla="*/ 1 h 74"/>
                  <a:gd name="T76" fmla="*/ 1 w 381"/>
                  <a:gd name="T77" fmla="*/ 1 h 74"/>
                  <a:gd name="T78" fmla="*/ 1 w 381"/>
                  <a:gd name="T79" fmla="*/ 1 h 74"/>
                  <a:gd name="T80" fmla="*/ 1 w 381"/>
                  <a:gd name="T81" fmla="*/ 1 h 74"/>
                  <a:gd name="T82" fmla="*/ 1 w 381"/>
                  <a:gd name="T83" fmla="*/ 1 h 74"/>
                  <a:gd name="T84" fmla="*/ 1 w 381"/>
                  <a:gd name="T85" fmla="*/ 1 h 74"/>
                  <a:gd name="T86" fmla="*/ 1 w 381"/>
                  <a:gd name="T87" fmla="*/ 1 h 74"/>
                  <a:gd name="T88" fmla="*/ 1 w 381"/>
                  <a:gd name="T89" fmla="*/ 1 h 74"/>
                  <a:gd name="T90" fmla="*/ 1 w 381"/>
                  <a:gd name="T91" fmla="*/ 1 h 74"/>
                  <a:gd name="T92" fmla="*/ 1 w 381"/>
                  <a:gd name="T93" fmla="*/ 1 h 74"/>
                  <a:gd name="T94" fmla="*/ 1 w 381"/>
                  <a:gd name="T95" fmla="*/ 1 h 74"/>
                  <a:gd name="T96" fmla="*/ 1 w 381"/>
                  <a:gd name="T97" fmla="*/ 1 h 74"/>
                  <a:gd name="T98" fmla="*/ 1 w 381"/>
                  <a:gd name="T99" fmla="*/ 1 h 74"/>
                  <a:gd name="T100" fmla="*/ 1 w 381"/>
                  <a:gd name="T101" fmla="*/ 1 h 74"/>
                  <a:gd name="T102" fmla="*/ 1 w 381"/>
                  <a:gd name="T103" fmla="*/ 1 h 74"/>
                  <a:gd name="T104" fmla="*/ 1 w 381"/>
                  <a:gd name="T105" fmla="*/ 1 h 74"/>
                  <a:gd name="T106" fmla="*/ 1 w 381"/>
                  <a:gd name="T107" fmla="*/ 1 h 74"/>
                  <a:gd name="T108" fmla="*/ 1 w 381"/>
                  <a:gd name="T109" fmla="*/ 1 h 74"/>
                  <a:gd name="T110" fmla="*/ 1 w 381"/>
                  <a:gd name="T111" fmla="*/ 1 h 74"/>
                  <a:gd name="T112" fmla="*/ 1 w 381"/>
                  <a:gd name="T113" fmla="*/ 1 h 74"/>
                  <a:gd name="T114" fmla="*/ 1 w 381"/>
                  <a:gd name="T115" fmla="*/ 1 h 74"/>
                  <a:gd name="T116" fmla="*/ 1 w 381"/>
                  <a:gd name="T117" fmla="*/ 1 h 74"/>
                  <a:gd name="T118" fmla="*/ 1 w 381"/>
                  <a:gd name="T119" fmla="*/ 1 h 74"/>
                  <a:gd name="T120" fmla="*/ 0 w 381"/>
                  <a:gd name="T121" fmla="*/ 1 h 7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81"/>
                  <a:gd name="T184" fmla="*/ 0 h 74"/>
                  <a:gd name="T185" fmla="*/ 381 w 381"/>
                  <a:gd name="T186" fmla="*/ 74 h 7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81" h="74">
                    <a:moveTo>
                      <a:pt x="0" y="54"/>
                    </a:moveTo>
                    <a:lnTo>
                      <a:pt x="0" y="43"/>
                    </a:lnTo>
                    <a:lnTo>
                      <a:pt x="0" y="31"/>
                    </a:lnTo>
                    <a:lnTo>
                      <a:pt x="0" y="22"/>
                    </a:lnTo>
                    <a:lnTo>
                      <a:pt x="0" y="10"/>
                    </a:lnTo>
                    <a:lnTo>
                      <a:pt x="19" y="12"/>
                    </a:lnTo>
                    <a:lnTo>
                      <a:pt x="39" y="13"/>
                    </a:lnTo>
                    <a:lnTo>
                      <a:pt x="58" y="15"/>
                    </a:lnTo>
                    <a:lnTo>
                      <a:pt x="77" y="17"/>
                    </a:lnTo>
                    <a:lnTo>
                      <a:pt x="97" y="18"/>
                    </a:lnTo>
                    <a:lnTo>
                      <a:pt x="116" y="20"/>
                    </a:lnTo>
                    <a:lnTo>
                      <a:pt x="136" y="22"/>
                    </a:lnTo>
                    <a:lnTo>
                      <a:pt x="156" y="23"/>
                    </a:lnTo>
                    <a:lnTo>
                      <a:pt x="176" y="25"/>
                    </a:lnTo>
                    <a:lnTo>
                      <a:pt x="195" y="26"/>
                    </a:lnTo>
                    <a:lnTo>
                      <a:pt x="215" y="28"/>
                    </a:lnTo>
                    <a:lnTo>
                      <a:pt x="234" y="30"/>
                    </a:lnTo>
                    <a:lnTo>
                      <a:pt x="253" y="31"/>
                    </a:lnTo>
                    <a:lnTo>
                      <a:pt x="273" y="33"/>
                    </a:lnTo>
                    <a:lnTo>
                      <a:pt x="292" y="35"/>
                    </a:lnTo>
                    <a:lnTo>
                      <a:pt x="311" y="36"/>
                    </a:lnTo>
                    <a:lnTo>
                      <a:pt x="317" y="31"/>
                    </a:lnTo>
                    <a:lnTo>
                      <a:pt x="323" y="26"/>
                    </a:lnTo>
                    <a:lnTo>
                      <a:pt x="328" y="22"/>
                    </a:lnTo>
                    <a:lnTo>
                      <a:pt x="334" y="18"/>
                    </a:lnTo>
                    <a:lnTo>
                      <a:pt x="340" y="13"/>
                    </a:lnTo>
                    <a:lnTo>
                      <a:pt x="346" y="9"/>
                    </a:lnTo>
                    <a:lnTo>
                      <a:pt x="352" y="5"/>
                    </a:lnTo>
                    <a:lnTo>
                      <a:pt x="358" y="0"/>
                    </a:lnTo>
                    <a:lnTo>
                      <a:pt x="361" y="12"/>
                    </a:lnTo>
                    <a:lnTo>
                      <a:pt x="365" y="22"/>
                    </a:lnTo>
                    <a:lnTo>
                      <a:pt x="368" y="31"/>
                    </a:lnTo>
                    <a:lnTo>
                      <a:pt x="371" y="43"/>
                    </a:lnTo>
                    <a:lnTo>
                      <a:pt x="374" y="51"/>
                    </a:lnTo>
                    <a:lnTo>
                      <a:pt x="377" y="59"/>
                    </a:lnTo>
                    <a:lnTo>
                      <a:pt x="378" y="65"/>
                    </a:lnTo>
                    <a:lnTo>
                      <a:pt x="381" y="74"/>
                    </a:lnTo>
                    <a:lnTo>
                      <a:pt x="371" y="72"/>
                    </a:lnTo>
                    <a:lnTo>
                      <a:pt x="362" y="70"/>
                    </a:lnTo>
                    <a:lnTo>
                      <a:pt x="352" y="70"/>
                    </a:lnTo>
                    <a:lnTo>
                      <a:pt x="341" y="69"/>
                    </a:lnTo>
                    <a:lnTo>
                      <a:pt x="331" y="67"/>
                    </a:lnTo>
                    <a:lnTo>
                      <a:pt x="322" y="65"/>
                    </a:lnTo>
                    <a:lnTo>
                      <a:pt x="311" y="65"/>
                    </a:lnTo>
                    <a:lnTo>
                      <a:pt x="301" y="64"/>
                    </a:lnTo>
                    <a:lnTo>
                      <a:pt x="283" y="64"/>
                    </a:lnTo>
                    <a:lnTo>
                      <a:pt x="264" y="62"/>
                    </a:lnTo>
                    <a:lnTo>
                      <a:pt x="246" y="62"/>
                    </a:lnTo>
                    <a:lnTo>
                      <a:pt x="226" y="61"/>
                    </a:lnTo>
                    <a:lnTo>
                      <a:pt x="209" y="61"/>
                    </a:lnTo>
                    <a:lnTo>
                      <a:pt x="189" y="61"/>
                    </a:lnTo>
                    <a:lnTo>
                      <a:pt x="170" y="59"/>
                    </a:lnTo>
                    <a:lnTo>
                      <a:pt x="152" y="59"/>
                    </a:lnTo>
                    <a:lnTo>
                      <a:pt x="133" y="59"/>
                    </a:lnTo>
                    <a:lnTo>
                      <a:pt x="113" y="57"/>
                    </a:lnTo>
                    <a:lnTo>
                      <a:pt x="95" y="57"/>
                    </a:lnTo>
                    <a:lnTo>
                      <a:pt x="76" y="56"/>
                    </a:lnTo>
                    <a:lnTo>
                      <a:pt x="57" y="56"/>
                    </a:lnTo>
                    <a:lnTo>
                      <a:pt x="37" y="56"/>
                    </a:lnTo>
                    <a:lnTo>
                      <a:pt x="19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2B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86" name="Freeform 429"/>
              <p:cNvSpPr>
                <a:spLocks/>
              </p:cNvSpPr>
              <p:nvPr/>
            </p:nvSpPr>
            <p:spPr bwMode="auto">
              <a:xfrm>
                <a:off x="3500" y="3035"/>
                <a:ext cx="189" cy="34"/>
              </a:xfrm>
              <a:custGeom>
                <a:avLst/>
                <a:gdLst>
                  <a:gd name="T0" fmla="*/ 1 w 378"/>
                  <a:gd name="T1" fmla="*/ 1 h 67"/>
                  <a:gd name="T2" fmla="*/ 1 w 378"/>
                  <a:gd name="T3" fmla="*/ 1 h 67"/>
                  <a:gd name="T4" fmla="*/ 1 w 378"/>
                  <a:gd name="T5" fmla="*/ 1 h 67"/>
                  <a:gd name="T6" fmla="*/ 1 w 378"/>
                  <a:gd name="T7" fmla="*/ 1 h 67"/>
                  <a:gd name="T8" fmla="*/ 0 w 378"/>
                  <a:gd name="T9" fmla="*/ 1 h 67"/>
                  <a:gd name="T10" fmla="*/ 1 w 378"/>
                  <a:gd name="T11" fmla="*/ 1 h 67"/>
                  <a:gd name="T12" fmla="*/ 1 w 378"/>
                  <a:gd name="T13" fmla="*/ 1 h 67"/>
                  <a:gd name="T14" fmla="*/ 1 w 378"/>
                  <a:gd name="T15" fmla="*/ 1 h 67"/>
                  <a:gd name="T16" fmla="*/ 1 w 378"/>
                  <a:gd name="T17" fmla="*/ 1 h 67"/>
                  <a:gd name="T18" fmla="*/ 1 w 378"/>
                  <a:gd name="T19" fmla="*/ 1 h 67"/>
                  <a:gd name="T20" fmla="*/ 1 w 378"/>
                  <a:gd name="T21" fmla="*/ 1 h 67"/>
                  <a:gd name="T22" fmla="*/ 1 w 378"/>
                  <a:gd name="T23" fmla="*/ 1 h 67"/>
                  <a:gd name="T24" fmla="*/ 1 w 378"/>
                  <a:gd name="T25" fmla="*/ 1 h 67"/>
                  <a:gd name="T26" fmla="*/ 1 w 378"/>
                  <a:gd name="T27" fmla="*/ 1 h 67"/>
                  <a:gd name="T28" fmla="*/ 1 w 378"/>
                  <a:gd name="T29" fmla="*/ 1 h 67"/>
                  <a:gd name="T30" fmla="*/ 1 w 378"/>
                  <a:gd name="T31" fmla="*/ 1 h 67"/>
                  <a:gd name="T32" fmla="*/ 1 w 378"/>
                  <a:gd name="T33" fmla="*/ 1 h 67"/>
                  <a:gd name="T34" fmla="*/ 1 w 378"/>
                  <a:gd name="T35" fmla="*/ 1 h 67"/>
                  <a:gd name="T36" fmla="*/ 1 w 378"/>
                  <a:gd name="T37" fmla="*/ 1 h 67"/>
                  <a:gd name="T38" fmla="*/ 1 w 378"/>
                  <a:gd name="T39" fmla="*/ 1 h 67"/>
                  <a:gd name="T40" fmla="*/ 1 w 378"/>
                  <a:gd name="T41" fmla="*/ 1 h 67"/>
                  <a:gd name="T42" fmla="*/ 1 w 378"/>
                  <a:gd name="T43" fmla="*/ 1 h 67"/>
                  <a:gd name="T44" fmla="*/ 1 w 378"/>
                  <a:gd name="T45" fmla="*/ 1 h 67"/>
                  <a:gd name="T46" fmla="*/ 1 w 378"/>
                  <a:gd name="T47" fmla="*/ 1 h 67"/>
                  <a:gd name="T48" fmla="*/ 1 w 378"/>
                  <a:gd name="T49" fmla="*/ 1 h 67"/>
                  <a:gd name="T50" fmla="*/ 1 w 378"/>
                  <a:gd name="T51" fmla="*/ 1 h 67"/>
                  <a:gd name="T52" fmla="*/ 1 w 378"/>
                  <a:gd name="T53" fmla="*/ 1 h 67"/>
                  <a:gd name="T54" fmla="*/ 1 w 378"/>
                  <a:gd name="T55" fmla="*/ 1 h 67"/>
                  <a:gd name="T56" fmla="*/ 1 w 378"/>
                  <a:gd name="T57" fmla="*/ 0 h 67"/>
                  <a:gd name="T58" fmla="*/ 1 w 378"/>
                  <a:gd name="T59" fmla="*/ 1 h 67"/>
                  <a:gd name="T60" fmla="*/ 1 w 378"/>
                  <a:gd name="T61" fmla="*/ 1 h 67"/>
                  <a:gd name="T62" fmla="*/ 1 w 378"/>
                  <a:gd name="T63" fmla="*/ 1 h 67"/>
                  <a:gd name="T64" fmla="*/ 1 w 378"/>
                  <a:gd name="T65" fmla="*/ 1 h 67"/>
                  <a:gd name="T66" fmla="*/ 1 w 378"/>
                  <a:gd name="T67" fmla="*/ 1 h 67"/>
                  <a:gd name="T68" fmla="*/ 1 w 378"/>
                  <a:gd name="T69" fmla="*/ 1 h 67"/>
                  <a:gd name="T70" fmla="*/ 1 w 378"/>
                  <a:gd name="T71" fmla="*/ 1 h 67"/>
                  <a:gd name="T72" fmla="*/ 1 w 378"/>
                  <a:gd name="T73" fmla="*/ 1 h 67"/>
                  <a:gd name="T74" fmla="*/ 1 w 378"/>
                  <a:gd name="T75" fmla="*/ 1 h 67"/>
                  <a:gd name="T76" fmla="*/ 1 w 378"/>
                  <a:gd name="T77" fmla="*/ 1 h 67"/>
                  <a:gd name="T78" fmla="*/ 1 w 378"/>
                  <a:gd name="T79" fmla="*/ 1 h 67"/>
                  <a:gd name="T80" fmla="*/ 1 w 378"/>
                  <a:gd name="T81" fmla="*/ 1 h 67"/>
                  <a:gd name="T82" fmla="*/ 1 w 378"/>
                  <a:gd name="T83" fmla="*/ 1 h 67"/>
                  <a:gd name="T84" fmla="*/ 1 w 378"/>
                  <a:gd name="T85" fmla="*/ 1 h 67"/>
                  <a:gd name="T86" fmla="*/ 1 w 378"/>
                  <a:gd name="T87" fmla="*/ 1 h 67"/>
                  <a:gd name="T88" fmla="*/ 1 w 378"/>
                  <a:gd name="T89" fmla="*/ 1 h 67"/>
                  <a:gd name="T90" fmla="*/ 1 w 378"/>
                  <a:gd name="T91" fmla="*/ 1 h 67"/>
                  <a:gd name="T92" fmla="*/ 1 w 378"/>
                  <a:gd name="T93" fmla="*/ 1 h 67"/>
                  <a:gd name="T94" fmla="*/ 1 w 378"/>
                  <a:gd name="T95" fmla="*/ 1 h 67"/>
                  <a:gd name="T96" fmla="*/ 1 w 378"/>
                  <a:gd name="T97" fmla="*/ 1 h 67"/>
                  <a:gd name="T98" fmla="*/ 1 w 378"/>
                  <a:gd name="T99" fmla="*/ 1 h 67"/>
                  <a:gd name="T100" fmla="*/ 1 w 378"/>
                  <a:gd name="T101" fmla="*/ 1 h 67"/>
                  <a:gd name="T102" fmla="*/ 1 w 378"/>
                  <a:gd name="T103" fmla="*/ 1 h 67"/>
                  <a:gd name="T104" fmla="*/ 1 w 378"/>
                  <a:gd name="T105" fmla="*/ 1 h 67"/>
                  <a:gd name="T106" fmla="*/ 1 w 378"/>
                  <a:gd name="T107" fmla="*/ 1 h 67"/>
                  <a:gd name="T108" fmla="*/ 1 w 378"/>
                  <a:gd name="T109" fmla="*/ 1 h 67"/>
                  <a:gd name="T110" fmla="*/ 1 w 378"/>
                  <a:gd name="T111" fmla="*/ 1 h 67"/>
                  <a:gd name="T112" fmla="*/ 1 w 378"/>
                  <a:gd name="T113" fmla="*/ 1 h 67"/>
                  <a:gd name="T114" fmla="*/ 1 w 378"/>
                  <a:gd name="T115" fmla="*/ 1 h 67"/>
                  <a:gd name="T116" fmla="*/ 1 w 378"/>
                  <a:gd name="T117" fmla="*/ 1 h 67"/>
                  <a:gd name="T118" fmla="*/ 1 w 378"/>
                  <a:gd name="T119" fmla="*/ 1 h 67"/>
                  <a:gd name="T120" fmla="*/ 1 w 378"/>
                  <a:gd name="T121" fmla="*/ 1 h 6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78"/>
                  <a:gd name="T184" fmla="*/ 0 h 67"/>
                  <a:gd name="T185" fmla="*/ 378 w 378"/>
                  <a:gd name="T186" fmla="*/ 67 h 6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78" h="67">
                    <a:moveTo>
                      <a:pt x="3" y="48"/>
                    </a:moveTo>
                    <a:lnTo>
                      <a:pt x="1" y="38"/>
                    </a:lnTo>
                    <a:lnTo>
                      <a:pt x="1" y="28"/>
                    </a:lnTo>
                    <a:lnTo>
                      <a:pt x="1" y="20"/>
                    </a:lnTo>
                    <a:lnTo>
                      <a:pt x="0" y="10"/>
                    </a:lnTo>
                    <a:lnTo>
                      <a:pt x="19" y="12"/>
                    </a:lnTo>
                    <a:lnTo>
                      <a:pt x="39" y="13"/>
                    </a:lnTo>
                    <a:lnTo>
                      <a:pt x="58" y="15"/>
                    </a:lnTo>
                    <a:lnTo>
                      <a:pt x="77" y="17"/>
                    </a:lnTo>
                    <a:lnTo>
                      <a:pt x="97" y="18"/>
                    </a:lnTo>
                    <a:lnTo>
                      <a:pt x="116" y="20"/>
                    </a:lnTo>
                    <a:lnTo>
                      <a:pt x="136" y="22"/>
                    </a:lnTo>
                    <a:lnTo>
                      <a:pt x="156" y="23"/>
                    </a:lnTo>
                    <a:lnTo>
                      <a:pt x="176" y="25"/>
                    </a:lnTo>
                    <a:lnTo>
                      <a:pt x="195" y="26"/>
                    </a:lnTo>
                    <a:lnTo>
                      <a:pt x="215" y="28"/>
                    </a:lnTo>
                    <a:lnTo>
                      <a:pt x="234" y="30"/>
                    </a:lnTo>
                    <a:lnTo>
                      <a:pt x="253" y="31"/>
                    </a:lnTo>
                    <a:lnTo>
                      <a:pt x="273" y="33"/>
                    </a:lnTo>
                    <a:lnTo>
                      <a:pt x="292" y="35"/>
                    </a:lnTo>
                    <a:lnTo>
                      <a:pt x="311" y="36"/>
                    </a:lnTo>
                    <a:lnTo>
                      <a:pt x="317" y="31"/>
                    </a:lnTo>
                    <a:lnTo>
                      <a:pt x="323" y="26"/>
                    </a:lnTo>
                    <a:lnTo>
                      <a:pt x="328" y="22"/>
                    </a:lnTo>
                    <a:lnTo>
                      <a:pt x="334" y="18"/>
                    </a:lnTo>
                    <a:lnTo>
                      <a:pt x="340" y="13"/>
                    </a:lnTo>
                    <a:lnTo>
                      <a:pt x="346" y="9"/>
                    </a:lnTo>
                    <a:lnTo>
                      <a:pt x="352" y="5"/>
                    </a:lnTo>
                    <a:lnTo>
                      <a:pt x="358" y="0"/>
                    </a:lnTo>
                    <a:lnTo>
                      <a:pt x="361" y="10"/>
                    </a:lnTo>
                    <a:lnTo>
                      <a:pt x="364" y="20"/>
                    </a:lnTo>
                    <a:lnTo>
                      <a:pt x="365" y="30"/>
                    </a:lnTo>
                    <a:lnTo>
                      <a:pt x="368" y="39"/>
                    </a:lnTo>
                    <a:lnTo>
                      <a:pt x="371" y="46"/>
                    </a:lnTo>
                    <a:lnTo>
                      <a:pt x="374" y="52"/>
                    </a:lnTo>
                    <a:lnTo>
                      <a:pt x="375" y="61"/>
                    </a:lnTo>
                    <a:lnTo>
                      <a:pt x="378" y="67"/>
                    </a:lnTo>
                    <a:lnTo>
                      <a:pt x="368" y="65"/>
                    </a:lnTo>
                    <a:lnTo>
                      <a:pt x="358" y="64"/>
                    </a:lnTo>
                    <a:lnTo>
                      <a:pt x="349" y="64"/>
                    </a:lnTo>
                    <a:lnTo>
                      <a:pt x="338" y="62"/>
                    </a:lnTo>
                    <a:lnTo>
                      <a:pt x="328" y="61"/>
                    </a:lnTo>
                    <a:lnTo>
                      <a:pt x="317" y="59"/>
                    </a:lnTo>
                    <a:lnTo>
                      <a:pt x="307" y="59"/>
                    </a:lnTo>
                    <a:lnTo>
                      <a:pt x="296" y="57"/>
                    </a:lnTo>
                    <a:lnTo>
                      <a:pt x="279" y="57"/>
                    </a:lnTo>
                    <a:lnTo>
                      <a:pt x="261" y="56"/>
                    </a:lnTo>
                    <a:lnTo>
                      <a:pt x="241" y="56"/>
                    </a:lnTo>
                    <a:lnTo>
                      <a:pt x="223" y="54"/>
                    </a:lnTo>
                    <a:lnTo>
                      <a:pt x="206" y="54"/>
                    </a:lnTo>
                    <a:lnTo>
                      <a:pt x="188" y="54"/>
                    </a:lnTo>
                    <a:lnTo>
                      <a:pt x="168" y="52"/>
                    </a:lnTo>
                    <a:lnTo>
                      <a:pt x="150" y="52"/>
                    </a:lnTo>
                    <a:lnTo>
                      <a:pt x="133" y="52"/>
                    </a:lnTo>
                    <a:lnTo>
                      <a:pt x="113" y="51"/>
                    </a:lnTo>
                    <a:lnTo>
                      <a:pt x="95" y="51"/>
                    </a:lnTo>
                    <a:lnTo>
                      <a:pt x="76" y="49"/>
                    </a:lnTo>
                    <a:lnTo>
                      <a:pt x="58" y="49"/>
                    </a:lnTo>
                    <a:lnTo>
                      <a:pt x="40" y="49"/>
                    </a:lnTo>
                    <a:lnTo>
                      <a:pt x="21" y="48"/>
                    </a:lnTo>
                    <a:lnTo>
                      <a:pt x="3" y="48"/>
                    </a:lnTo>
                    <a:close/>
                  </a:path>
                </a:pathLst>
              </a:custGeom>
              <a:solidFill>
                <a:srgbClr val="F9C1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87" name="Freeform 430"/>
              <p:cNvSpPr>
                <a:spLocks/>
              </p:cNvSpPr>
              <p:nvPr/>
            </p:nvSpPr>
            <p:spPr bwMode="auto">
              <a:xfrm>
                <a:off x="3500" y="3035"/>
                <a:ext cx="188" cy="30"/>
              </a:xfrm>
              <a:custGeom>
                <a:avLst/>
                <a:gdLst>
                  <a:gd name="T0" fmla="*/ 1 w 375"/>
                  <a:gd name="T1" fmla="*/ 0 h 61"/>
                  <a:gd name="T2" fmla="*/ 0 w 375"/>
                  <a:gd name="T3" fmla="*/ 0 h 61"/>
                  <a:gd name="T4" fmla="*/ 1 w 375"/>
                  <a:gd name="T5" fmla="*/ 0 h 61"/>
                  <a:gd name="T6" fmla="*/ 1 w 375"/>
                  <a:gd name="T7" fmla="*/ 0 h 61"/>
                  <a:gd name="T8" fmla="*/ 1 w 375"/>
                  <a:gd name="T9" fmla="*/ 0 h 61"/>
                  <a:gd name="T10" fmla="*/ 1 w 375"/>
                  <a:gd name="T11" fmla="*/ 0 h 61"/>
                  <a:gd name="T12" fmla="*/ 1 w 375"/>
                  <a:gd name="T13" fmla="*/ 0 h 61"/>
                  <a:gd name="T14" fmla="*/ 1 w 375"/>
                  <a:gd name="T15" fmla="*/ 0 h 6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75"/>
                  <a:gd name="T25" fmla="*/ 0 h 61"/>
                  <a:gd name="T26" fmla="*/ 375 w 375"/>
                  <a:gd name="T27" fmla="*/ 61 h 6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75" h="61">
                    <a:moveTo>
                      <a:pt x="4" y="41"/>
                    </a:moveTo>
                    <a:lnTo>
                      <a:pt x="0" y="10"/>
                    </a:lnTo>
                    <a:lnTo>
                      <a:pt x="311" y="36"/>
                    </a:lnTo>
                    <a:lnTo>
                      <a:pt x="358" y="0"/>
                    </a:lnTo>
                    <a:lnTo>
                      <a:pt x="367" y="36"/>
                    </a:lnTo>
                    <a:lnTo>
                      <a:pt x="375" y="61"/>
                    </a:lnTo>
                    <a:lnTo>
                      <a:pt x="295" y="51"/>
                    </a:lnTo>
                    <a:lnTo>
                      <a:pt x="4" y="41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88" name="Freeform 431"/>
              <p:cNvSpPr>
                <a:spLocks/>
              </p:cNvSpPr>
              <p:nvPr/>
            </p:nvSpPr>
            <p:spPr bwMode="auto">
              <a:xfrm>
                <a:off x="3557" y="2715"/>
                <a:ext cx="41" cy="44"/>
              </a:xfrm>
              <a:custGeom>
                <a:avLst/>
                <a:gdLst>
                  <a:gd name="T0" fmla="*/ 1 w 80"/>
                  <a:gd name="T1" fmla="*/ 0 h 87"/>
                  <a:gd name="T2" fmla="*/ 1 w 80"/>
                  <a:gd name="T3" fmla="*/ 1 h 87"/>
                  <a:gd name="T4" fmla="*/ 1 w 80"/>
                  <a:gd name="T5" fmla="*/ 1 h 87"/>
                  <a:gd name="T6" fmla="*/ 1 w 80"/>
                  <a:gd name="T7" fmla="*/ 1 h 87"/>
                  <a:gd name="T8" fmla="*/ 1 w 80"/>
                  <a:gd name="T9" fmla="*/ 1 h 87"/>
                  <a:gd name="T10" fmla="*/ 1 w 80"/>
                  <a:gd name="T11" fmla="*/ 1 h 87"/>
                  <a:gd name="T12" fmla="*/ 1 w 80"/>
                  <a:gd name="T13" fmla="*/ 1 h 87"/>
                  <a:gd name="T14" fmla="*/ 1 w 80"/>
                  <a:gd name="T15" fmla="*/ 1 h 87"/>
                  <a:gd name="T16" fmla="*/ 1 w 80"/>
                  <a:gd name="T17" fmla="*/ 1 h 87"/>
                  <a:gd name="T18" fmla="*/ 1 w 80"/>
                  <a:gd name="T19" fmla="*/ 1 h 87"/>
                  <a:gd name="T20" fmla="*/ 1 w 80"/>
                  <a:gd name="T21" fmla="*/ 1 h 87"/>
                  <a:gd name="T22" fmla="*/ 1 w 80"/>
                  <a:gd name="T23" fmla="*/ 1 h 87"/>
                  <a:gd name="T24" fmla="*/ 0 w 80"/>
                  <a:gd name="T25" fmla="*/ 1 h 87"/>
                  <a:gd name="T26" fmla="*/ 1 w 80"/>
                  <a:gd name="T27" fmla="*/ 1 h 87"/>
                  <a:gd name="T28" fmla="*/ 1 w 80"/>
                  <a:gd name="T29" fmla="*/ 1 h 87"/>
                  <a:gd name="T30" fmla="*/ 1 w 80"/>
                  <a:gd name="T31" fmla="*/ 1 h 87"/>
                  <a:gd name="T32" fmla="*/ 1 w 80"/>
                  <a:gd name="T33" fmla="*/ 0 h 8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0"/>
                  <a:gd name="T52" fmla="*/ 0 h 87"/>
                  <a:gd name="T53" fmla="*/ 80 w 80"/>
                  <a:gd name="T54" fmla="*/ 87 h 8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0" h="87">
                    <a:moveTo>
                      <a:pt x="40" y="0"/>
                    </a:moveTo>
                    <a:lnTo>
                      <a:pt x="56" y="3"/>
                    </a:lnTo>
                    <a:lnTo>
                      <a:pt x="68" y="13"/>
                    </a:lnTo>
                    <a:lnTo>
                      <a:pt x="77" y="26"/>
                    </a:lnTo>
                    <a:lnTo>
                      <a:pt x="80" y="44"/>
                    </a:lnTo>
                    <a:lnTo>
                      <a:pt x="77" y="61"/>
                    </a:lnTo>
                    <a:lnTo>
                      <a:pt x="68" y="74"/>
                    </a:lnTo>
                    <a:lnTo>
                      <a:pt x="56" y="84"/>
                    </a:lnTo>
                    <a:lnTo>
                      <a:pt x="40" y="87"/>
                    </a:lnTo>
                    <a:lnTo>
                      <a:pt x="24" y="84"/>
                    </a:lnTo>
                    <a:lnTo>
                      <a:pt x="12" y="74"/>
                    </a:lnTo>
                    <a:lnTo>
                      <a:pt x="3" y="61"/>
                    </a:lnTo>
                    <a:lnTo>
                      <a:pt x="0" y="44"/>
                    </a:lnTo>
                    <a:lnTo>
                      <a:pt x="3" y="26"/>
                    </a:lnTo>
                    <a:lnTo>
                      <a:pt x="12" y="13"/>
                    </a:lnTo>
                    <a:lnTo>
                      <a:pt x="24" y="3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89" name="Freeform 432"/>
              <p:cNvSpPr>
                <a:spLocks/>
              </p:cNvSpPr>
              <p:nvPr/>
            </p:nvSpPr>
            <p:spPr bwMode="auto">
              <a:xfrm>
                <a:off x="3557" y="2850"/>
                <a:ext cx="34" cy="36"/>
              </a:xfrm>
              <a:custGeom>
                <a:avLst/>
                <a:gdLst>
                  <a:gd name="T0" fmla="*/ 1 w 67"/>
                  <a:gd name="T1" fmla="*/ 0 h 72"/>
                  <a:gd name="T2" fmla="*/ 1 w 67"/>
                  <a:gd name="T3" fmla="*/ 1 h 72"/>
                  <a:gd name="T4" fmla="*/ 1 w 67"/>
                  <a:gd name="T5" fmla="*/ 1 h 72"/>
                  <a:gd name="T6" fmla="*/ 1 w 67"/>
                  <a:gd name="T7" fmla="*/ 1 h 72"/>
                  <a:gd name="T8" fmla="*/ 1 w 67"/>
                  <a:gd name="T9" fmla="*/ 1 h 72"/>
                  <a:gd name="T10" fmla="*/ 1 w 67"/>
                  <a:gd name="T11" fmla="*/ 1 h 72"/>
                  <a:gd name="T12" fmla="*/ 1 w 67"/>
                  <a:gd name="T13" fmla="*/ 1 h 72"/>
                  <a:gd name="T14" fmla="*/ 1 w 67"/>
                  <a:gd name="T15" fmla="*/ 1 h 72"/>
                  <a:gd name="T16" fmla="*/ 1 w 67"/>
                  <a:gd name="T17" fmla="*/ 1 h 72"/>
                  <a:gd name="T18" fmla="*/ 1 w 67"/>
                  <a:gd name="T19" fmla="*/ 1 h 72"/>
                  <a:gd name="T20" fmla="*/ 1 w 67"/>
                  <a:gd name="T21" fmla="*/ 1 h 72"/>
                  <a:gd name="T22" fmla="*/ 1 w 67"/>
                  <a:gd name="T23" fmla="*/ 1 h 72"/>
                  <a:gd name="T24" fmla="*/ 0 w 67"/>
                  <a:gd name="T25" fmla="*/ 1 h 72"/>
                  <a:gd name="T26" fmla="*/ 1 w 67"/>
                  <a:gd name="T27" fmla="*/ 1 h 72"/>
                  <a:gd name="T28" fmla="*/ 1 w 67"/>
                  <a:gd name="T29" fmla="*/ 1 h 72"/>
                  <a:gd name="T30" fmla="*/ 1 w 67"/>
                  <a:gd name="T31" fmla="*/ 1 h 72"/>
                  <a:gd name="T32" fmla="*/ 1 w 67"/>
                  <a:gd name="T33" fmla="*/ 0 h 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72"/>
                  <a:gd name="T53" fmla="*/ 67 w 67"/>
                  <a:gd name="T54" fmla="*/ 72 h 7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72">
                    <a:moveTo>
                      <a:pt x="32" y="0"/>
                    </a:moveTo>
                    <a:lnTo>
                      <a:pt x="46" y="4"/>
                    </a:lnTo>
                    <a:lnTo>
                      <a:pt x="56" y="10"/>
                    </a:lnTo>
                    <a:lnTo>
                      <a:pt x="64" y="21"/>
                    </a:lnTo>
                    <a:lnTo>
                      <a:pt x="67" y="36"/>
                    </a:lnTo>
                    <a:lnTo>
                      <a:pt x="64" y="49"/>
                    </a:lnTo>
                    <a:lnTo>
                      <a:pt x="56" y="60"/>
                    </a:lnTo>
                    <a:lnTo>
                      <a:pt x="46" y="68"/>
                    </a:lnTo>
                    <a:lnTo>
                      <a:pt x="32" y="72"/>
                    </a:lnTo>
                    <a:lnTo>
                      <a:pt x="21" y="68"/>
                    </a:lnTo>
                    <a:lnTo>
                      <a:pt x="10" y="60"/>
                    </a:lnTo>
                    <a:lnTo>
                      <a:pt x="3" y="49"/>
                    </a:lnTo>
                    <a:lnTo>
                      <a:pt x="0" y="36"/>
                    </a:lnTo>
                    <a:lnTo>
                      <a:pt x="3" y="21"/>
                    </a:lnTo>
                    <a:lnTo>
                      <a:pt x="10" y="10"/>
                    </a:lnTo>
                    <a:lnTo>
                      <a:pt x="21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90" name="Freeform 433"/>
              <p:cNvSpPr>
                <a:spLocks/>
              </p:cNvSpPr>
              <p:nvPr/>
            </p:nvSpPr>
            <p:spPr bwMode="auto">
              <a:xfrm>
                <a:off x="3563" y="2720"/>
                <a:ext cx="30" cy="34"/>
              </a:xfrm>
              <a:custGeom>
                <a:avLst/>
                <a:gdLst>
                  <a:gd name="T0" fmla="*/ 0 w 61"/>
                  <a:gd name="T1" fmla="*/ 0 h 69"/>
                  <a:gd name="T2" fmla="*/ 0 w 61"/>
                  <a:gd name="T3" fmla="*/ 0 h 69"/>
                  <a:gd name="T4" fmla="*/ 0 w 61"/>
                  <a:gd name="T5" fmla="*/ 0 h 69"/>
                  <a:gd name="T6" fmla="*/ 0 w 61"/>
                  <a:gd name="T7" fmla="*/ 0 h 69"/>
                  <a:gd name="T8" fmla="*/ 0 w 61"/>
                  <a:gd name="T9" fmla="*/ 0 h 69"/>
                  <a:gd name="T10" fmla="*/ 0 w 61"/>
                  <a:gd name="T11" fmla="*/ 0 h 69"/>
                  <a:gd name="T12" fmla="*/ 0 w 61"/>
                  <a:gd name="T13" fmla="*/ 0 h 69"/>
                  <a:gd name="T14" fmla="*/ 0 w 61"/>
                  <a:gd name="T15" fmla="*/ 0 h 69"/>
                  <a:gd name="T16" fmla="*/ 0 w 61"/>
                  <a:gd name="T17" fmla="*/ 0 h 69"/>
                  <a:gd name="T18" fmla="*/ 0 w 61"/>
                  <a:gd name="T19" fmla="*/ 0 h 69"/>
                  <a:gd name="T20" fmla="*/ 0 w 61"/>
                  <a:gd name="T21" fmla="*/ 0 h 69"/>
                  <a:gd name="T22" fmla="*/ 0 w 61"/>
                  <a:gd name="T23" fmla="*/ 0 h 69"/>
                  <a:gd name="T24" fmla="*/ 0 w 61"/>
                  <a:gd name="T25" fmla="*/ 0 h 69"/>
                  <a:gd name="T26" fmla="*/ 0 w 61"/>
                  <a:gd name="T27" fmla="*/ 0 h 69"/>
                  <a:gd name="T28" fmla="*/ 0 w 61"/>
                  <a:gd name="T29" fmla="*/ 0 h 69"/>
                  <a:gd name="T30" fmla="*/ 0 w 61"/>
                  <a:gd name="T31" fmla="*/ 0 h 69"/>
                  <a:gd name="T32" fmla="*/ 0 w 61"/>
                  <a:gd name="T33" fmla="*/ 0 h 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"/>
                  <a:gd name="T52" fmla="*/ 0 h 69"/>
                  <a:gd name="T53" fmla="*/ 61 w 61"/>
                  <a:gd name="T54" fmla="*/ 69 h 6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" h="69">
                    <a:moveTo>
                      <a:pt x="30" y="0"/>
                    </a:moveTo>
                    <a:lnTo>
                      <a:pt x="42" y="4"/>
                    </a:lnTo>
                    <a:lnTo>
                      <a:pt x="52" y="10"/>
                    </a:lnTo>
                    <a:lnTo>
                      <a:pt x="58" y="22"/>
                    </a:lnTo>
                    <a:lnTo>
                      <a:pt x="61" y="35"/>
                    </a:lnTo>
                    <a:lnTo>
                      <a:pt x="58" y="48"/>
                    </a:lnTo>
                    <a:lnTo>
                      <a:pt x="52" y="59"/>
                    </a:lnTo>
                    <a:lnTo>
                      <a:pt x="42" y="65"/>
                    </a:lnTo>
                    <a:lnTo>
                      <a:pt x="30" y="69"/>
                    </a:lnTo>
                    <a:lnTo>
                      <a:pt x="18" y="65"/>
                    </a:lnTo>
                    <a:lnTo>
                      <a:pt x="9" y="59"/>
                    </a:lnTo>
                    <a:lnTo>
                      <a:pt x="3" y="48"/>
                    </a:lnTo>
                    <a:lnTo>
                      <a:pt x="0" y="35"/>
                    </a:lnTo>
                    <a:lnTo>
                      <a:pt x="3" y="22"/>
                    </a:lnTo>
                    <a:lnTo>
                      <a:pt x="9" y="10"/>
                    </a:lnTo>
                    <a:lnTo>
                      <a:pt x="18" y="4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91" name="Freeform 434"/>
              <p:cNvSpPr>
                <a:spLocks/>
              </p:cNvSpPr>
              <p:nvPr/>
            </p:nvSpPr>
            <p:spPr bwMode="auto">
              <a:xfrm>
                <a:off x="3561" y="2854"/>
                <a:ext cx="26" cy="28"/>
              </a:xfrm>
              <a:custGeom>
                <a:avLst/>
                <a:gdLst>
                  <a:gd name="T0" fmla="*/ 1 w 52"/>
                  <a:gd name="T1" fmla="*/ 0 h 56"/>
                  <a:gd name="T2" fmla="*/ 1 w 52"/>
                  <a:gd name="T3" fmla="*/ 1 h 56"/>
                  <a:gd name="T4" fmla="*/ 1 w 52"/>
                  <a:gd name="T5" fmla="*/ 1 h 56"/>
                  <a:gd name="T6" fmla="*/ 1 w 52"/>
                  <a:gd name="T7" fmla="*/ 1 h 56"/>
                  <a:gd name="T8" fmla="*/ 1 w 52"/>
                  <a:gd name="T9" fmla="*/ 1 h 56"/>
                  <a:gd name="T10" fmla="*/ 1 w 52"/>
                  <a:gd name="T11" fmla="*/ 1 h 56"/>
                  <a:gd name="T12" fmla="*/ 1 w 52"/>
                  <a:gd name="T13" fmla="*/ 1 h 56"/>
                  <a:gd name="T14" fmla="*/ 1 w 52"/>
                  <a:gd name="T15" fmla="*/ 1 h 56"/>
                  <a:gd name="T16" fmla="*/ 1 w 52"/>
                  <a:gd name="T17" fmla="*/ 1 h 56"/>
                  <a:gd name="T18" fmla="*/ 1 w 52"/>
                  <a:gd name="T19" fmla="*/ 1 h 56"/>
                  <a:gd name="T20" fmla="*/ 1 w 52"/>
                  <a:gd name="T21" fmla="*/ 1 h 56"/>
                  <a:gd name="T22" fmla="*/ 1 w 52"/>
                  <a:gd name="T23" fmla="*/ 1 h 56"/>
                  <a:gd name="T24" fmla="*/ 0 w 52"/>
                  <a:gd name="T25" fmla="*/ 1 h 56"/>
                  <a:gd name="T26" fmla="*/ 1 w 52"/>
                  <a:gd name="T27" fmla="*/ 1 h 56"/>
                  <a:gd name="T28" fmla="*/ 1 w 52"/>
                  <a:gd name="T29" fmla="*/ 1 h 56"/>
                  <a:gd name="T30" fmla="*/ 1 w 52"/>
                  <a:gd name="T31" fmla="*/ 1 h 56"/>
                  <a:gd name="T32" fmla="*/ 1 w 52"/>
                  <a:gd name="T33" fmla="*/ 0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56"/>
                  <a:gd name="T53" fmla="*/ 52 w 52"/>
                  <a:gd name="T54" fmla="*/ 56 h 5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56">
                    <a:moveTo>
                      <a:pt x="27" y="0"/>
                    </a:moveTo>
                    <a:lnTo>
                      <a:pt x="36" y="2"/>
                    </a:lnTo>
                    <a:lnTo>
                      <a:pt x="45" y="8"/>
                    </a:lnTo>
                    <a:lnTo>
                      <a:pt x="51" y="18"/>
                    </a:lnTo>
                    <a:lnTo>
                      <a:pt x="52" y="28"/>
                    </a:lnTo>
                    <a:lnTo>
                      <a:pt x="51" y="39"/>
                    </a:lnTo>
                    <a:lnTo>
                      <a:pt x="45" y="47"/>
                    </a:lnTo>
                    <a:lnTo>
                      <a:pt x="36" y="54"/>
                    </a:lnTo>
                    <a:lnTo>
                      <a:pt x="27" y="56"/>
                    </a:lnTo>
                    <a:lnTo>
                      <a:pt x="17" y="54"/>
                    </a:lnTo>
                    <a:lnTo>
                      <a:pt x="8" y="47"/>
                    </a:lnTo>
                    <a:lnTo>
                      <a:pt x="2" y="39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7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92" name="Freeform 435"/>
              <p:cNvSpPr>
                <a:spLocks/>
              </p:cNvSpPr>
              <p:nvPr/>
            </p:nvSpPr>
            <p:spPr bwMode="auto">
              <a:xfrm>
                <a:off x="3565" y="2723"/>
                <a:ext cx="24" cy="26"/>
              </a:xfrm>
              <a:custGeom>
                <a:avLst/>
                <a:gdLst>
                  <a:gd name="T0" fmla="*/ 0 w 49"/>
                  <a:gd name="T1" fmla="*/ 0 h 54"/>
                  <a:gd name="T2" fmla="*/ 0 w 49"/>
                  <a:gd name="T3" fmla="*/ 0 h 54"/>
                  <a:gd name="T4" fmla="*/ 0 w 49"/>
                  <a:gd name="T5" fmla="*/ 0 h 54"/>
                  <a:gd name="T6" fmla="*/ 0 w 49"/>
                  <a:gd name="T7" fmla="*/ 0 h 54"/>
                  <a:gd name="T8" fmla="*/ 0 w 49"/>
                  <a:gd name="T9" fmla="*/ 0 h 54"/>
                  <a:gd name="T10" fmla="*/ 0 w 49"/>
                  <a:gd name="T11" fmla="*/ 0 h 54"/>
                  <a:gd name="T12" fmla="*/ 0 w 49"/>
                  <a:gd name="T13" fmla="*/ 0 h 54"/>
                  <a:gd name="T14" fmla="*/ 0 w 49"/>
                  <a:gd name="T15" fmla="*/ 0 h 54"/>
                  <a:gd name="T16" fmla="*/ 0 w 49"/>
                  <a:gd name="T17" fmla="*/ 0 h 54"/>
                  <a:gd name="T18" fmla="*/ 0 w 49"/>
                  <a:gd name="T19" fmla="*/ 0 h 54"/>
                  <a:gd name="T20" fmla="*/ 0 w 49"/>
                  <a:gd name="T21" fmla="*/ 0 h 54"/>
                  <a:gd name="T22" fmla="*/ 0 w 49"/>
                  <a:gd name="T23" fmla="*/ 0 h 54"/>
                  <a:gd name="T24" fmla="*/ 0 w 49"/>
                  <a:gd name="T25" fmla="*/ 0 h 54"/>
                  <a:gd name="T26" fmla="*/ 0 w 49"/>
                  <a:gd name="T27" fmla="*/ 0 h 54"/>
                  <a:gd name="T28" fmla="*/ 0 w 49"/>
                  <a:gd name="T29" fmla="*/ 0 h 54"/>
                  <a:gd name="T30" fmla="*/ 0 w 49"/>
                  <a:gd name="T31" fmla="*/ 0 h 54"/>
                  <a:gd name="T32" fmla="*/ 0 w 49"/>
                  <a:gd name="T33" fmla="*/ 0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54"/>
                  <a:gd name="T53" fmla="*/ 49 w 49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54">
                    <a:moveTo>
                      <a:pt x="23" y="0"/>
                    </a:moveTo>
                    <a:lnTo>
                      <a:pt x="32" y="2"/>
                    </a:lnTo>
                    <a:lnTo>
                      <a:pt x="41" y="8"/>
                    </a:lnTo>
                    <a:lnTo>
                      <a:pt x="47" y="18"/>
                    </a:lnTo>
                    <a:lnTo>
                      <a:pt x="49" y="28"/>
                    </a:lnTo>
                    <a:lnTo>
                      <a:pt x="47" y="38"/>
                    </a:lnTo>
                    <a:lnTo>
                      <a:pt x="41" y="46"/>
                    </a:lnTo>
                    <a:lnTo>
                      <a:pt x="32" y="52"/>
                    </a:lnTo>
                    <a:lnTo>
                      <a:pt x="23" y="54"/>
                    </a:lnTo>
                    <a:lnTo>
                      <a:pt x="14" y="52"/>
                    </a:lnTo>
                    <a:lnTo>
                      <a:pt x="7" y="46"/>
                    </a:lnTo>
                    <a:lnTo>
                      <a:pt x="1" y="38"/>
                    </a:lnTo>
                    <a:lnTo>
                      <a:pt x="0" y="28"/>
                    </a:lnTo>
                    <a:lnTo>
                      <a:pt x="1" y="18"/>
                    </a:lnTo>
                    <a:lnTo>
                      <a:pt x="7" y="8"/>
                    </a:lnTo>
                    <a:lnTo>
                      <a:pt x="14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93" name="Freeform 436"/>
              <p:cNvSpPr>
                <a:spLocks/>
              </p:cNvSpPr>
              <p:nvPr/>
            </p:nvSpPr>
            <p:spPr bwMode="auto">
              <a:xfrm>
                <a:off x="3564" y="2856"/>
                <a:ext cx="19" cy="22"/>
              </a:xfrm>
              <a:custGeom>
                <a:avLst/>
                <a:gdLst>
                  <a:gd name="T0" fmla="*/ 0 w 39"/>
                  <a:gd name="T1" fmla="*/ 0 h 43"/>
                  <a:gd name="T2" fmla="*/ 0 w 39"/>
                  <a:gd name="T3" fmla="*/ 1 h 43"/>
                  <a:gd name="T4" fmla="*/ 0 w 39"/>
                  <a:gd name="T5" fmla="*/ 1 h 43"/>
                  <a:gd name="T6" fmla="*/ 0 w 39"/>
                  <a:gd name="T7" fmla="*/ 1 h 43"/>
                  <a:gd name="T8" fmla="*/ 0 w 39"/>
                  <a:gd name="T9" fmla="*/ 1 h 43"/>
                  <a:gd name="T10" fmla="*/ 0 w 39"/>
                  <a:gd name="T11" fmla="*/ 1 h 43"/>
                  <a:gd name="T12" fmla="*/ 0 w 39"/>
                  <a:gd name="T13" fmla="*/ 1 h 43"/>
                  <a:gd name="T14" fmla="*/ 0 w 39"/>
                  <a:gd name="T15" fmla="*/ 1 h 43"/>
                  <a:gd name="T16" fmla="*/ 0 w 39"/>
                  <a:gd name="T17" fmla="*/ 1 h 43"/>
                  <a:gd name="T18" fmla="*/ 0 w 39"/>
                  <a:gd name="T19" fmla="*/ 1 h 43"/>
                  <a:gd name="T20" fmla="*/ 0 w 39"/>
                  <a:gd name="T21" fmla="*/ 1 h 43"/>
                  <a:gd name="T22" fmla="*/ 0 w 39"/>
                  <a:gd name="T23" fmla="*/ 1 h 43"/>
                  <a:gd name="T24" fmla="*/ 0 w 39"/>
                  <a:gd name="T25" fmla="*/ 1 h 43"/>
                  <a:gd name="T26" fmla="*/ 0 w 39"/>
                  <a:gd name="T27" fmla="*/ 1 h 43"/>
                  <a:gd name="T28" fmla="*/ 0 w 39"/>
                  <a:gd name="T29" fmla="*/ 1 h 43"/>
                  <a:gd name="T30" fmla="*/ 0 w 39"/>
                  <a:gd name="T31" fmla="*/ 1 h 43"/>
                  <a:gd name="T32" fmla="*/ 0 w 39"/>
                  <a:gd name="T33" fmla="*/ 0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43"/>
                  <a:gd name="T53" fmla="*/ 39 w 39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43">
                    <a:moveTo>
                      <a:pt x="19" y="0"/>
                    </a:moveTo>
                    <a:lnTo>
                      <a:pt x="27" y="1"/>
                    </a:lnTo>
                    <a:lnTo>
                      <a:pt x="33" y="6"/>
                    </a:lnTo>
                    <a:lnTo>
                      <a:pt x="37" y="13"/>
                    </a:lnTo>
                    <a:lnTo>
                      <a:pt x="39" y="22"/>
                    </a:lnTo>
                    <a:lnTo>
                      <a:pt x="37" y="30"/>
                    </a:lnTo>
                    <a:lnTo>
                      <a:pt x="33" y="37"/>
                    </a:lnTo>
                    <a:lnTo>
                      <a:pt x="27" y="42"/>
                    </a:lnTo>
                    <a:lnTo>
                      <a:pt x="19" y="43"/>
                    </a:lnTo>
                    <a:lnTo>
                      <a:pt x="12" y="42"/>
                    </a:lnTo>
                    <a:lnTo>
                      <a:pt x="6" y="37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2" y="13"/>
                    </a:lnTo>
                    <a:lnTo>
                      <a:pt x="6" y="6"/>
                    </a:lnTo>
                    <a:lnTo>
                      <a:pt x="12" y="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94" name="Freeform 437"/>
              <p:cNvSpPr>
                <a:spLocks/>
              </p:cNvSpPr>
              <p:nvPr/>
            </p:nvSpPr>
            <p:spPr bwMode="auto">
              <a:xfrm>
                <a:off x="3563" y="2725"/>
                <a:ext cx="16" cy="17"/>
              </a:xfrm>
              <a:custGeom>
                <a:avLst/>
                <a:gdLst>
                  <a:gd name="T0" fmla="*/ 1 w 31"/>
                  <a:gd name="T1" fmla="*/ 0 h 34"/>
                  <a:gd name="T2" fmla="*/ 1 w 31"/>
                  <a:gd name="T3" fmla="*/ 1 h 34"/>
                  <a:gd name="T4" fmla="*/ 1 w 31"/>
                  <a:gd name="T5" fmla="*/ 1 h 34"/>
                  <a:gd name="T6" fmla="*/ 1 w 31"/>
                  <a:gd name="T7" fmla="*/ 1 h 34"/>
                  <a:gd name="T8" fmla="*/ 1 w 31"/>
                  <a:gd name="T9" fmla="*/ 1 h 34"/>
                  <a:gd name="T10" fmla="*/ 1 w 31"/>
                  <a:gd name="T11" fmla="*/ 1 h 34"/>
                  <a:gd name="T12" fmla="*/ 1 w 31"/>
                  <a:gd name="T13" fmla="*/ 1 h 34"/>
                  <a:gd name="T14" fmla="*/ 1 w 31"/>
                  <a:gd name="T15" fmla="*/ 1 h 34"/>
                  <a:gd name="T16" fmla="*/ 1 w 31"/>
                  <a:gd name="T17" fmla="*/ 1 h 34"/>
                  <a:gd name="T18" fmla="*/ 1 w 31"/>
                  <a:gd name="T19" fmla="*/ 1 h 34"/>
                  <a:gd name="T20" fmla="*/ 1 w 31"/>
                  <a:gd name="T21" fmla="*/ 1 h 34"/>
                  <a:gd name="T22" fmla="*/ 1 w 31"/>
                  <a:gd name="T23" fmla="*/ 1 h 34"/>
                  <a:gd name="T24" fmla="*/ 0 w 31"/>
                  <a:gd name="T25" fmla="*/ 1 h 34"/>
                  <a:gd name="T26" fmla="*/ 1 w 31"/>
                  <a:gd name="T27" fmla="*/ 1 h 34"/>
                  <a:gd name="T28" fmla="*/ 1 w 31"/>
                  <a:gd name="T29" fmla="*/ 1 h 34"/>
                  <a:gd name="T30" fmla="*/ 1 w 31"/>
                  <a:gd name="T31" fmla="*/ 1 h 34"/>
                  <a:gd name="T32" fmla="*/ 1 w 31"/>
                  <a:gd name="T33" fmla="*/ 0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34"/>
                  <a:gd name="T53" fmla="*/ 31 w 31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34">
                    <a:moveTo>
                      <a:pt x="16" y="0"/>
                    </a:moveTo>
                    <a:lnTo>
                      <a:pt x="22" y="2"/>
                    </a:lnTo>
                    <a:lnTo>
                      <a:pt x="26" y="5"/>
                    </a:lnTo>
                    <a:lnTo>
                      <a:pt x="29" y="12"/>
                    </a:lnTo>
                    <a:lnTo>
                      <a:pt x="31" y="18"/>
                    </a:lnTo>
                    <a:lnTo>
                      <a:pt x="29" y="25"/>
                    </a:lnTo>
                    <a:lnTo>
                      <a:pt x="26" y="29"/>
                    </a:lnTo>
                    <a:lnTo>
                      <a:pt x="22" y="33"/>
                    </a:lnTo>
                    <a:lnTo>
                      <a:pt x="16" y="34"/>
                    </a:lnTo>
                    <a:lnTo>
                      <a:pt x="10" y="33"/>
                    </a:lnTo>
                    <a:lnTo>
                      <a:pt x="4" y="29"/>
                    </a:lnTo>
                    <a:lnTo>
                      <a:pt x="1" y="25"/>
                    </a:lnTo>
                    <a:lnTo>
                      <a:pt x="0" y="18"/>
                    </a:lnTo>
                    <a:lnTo>
                      <a:pt x="1" y="12"/>
                    </a:lnTo>
                    <a:lnTo>
                      <a:pt x="4" y="5"/>
                    </a:lnTo>
                    <a:lnTo>
                      <a:pt x="10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95" name="Freeform 438"/>
              <p:cNvSpPr>
                <a:spLocks/>
              </p:cNvSpPr>
              <p:nvPr/>
            </p:nvSpPr>
            <p:spPr bwMode="auto">
              <a:xfrm>
                <a:off x="3563" y="2858"/>
                <a:ext cx="12" cy="14"/>
              </a:xfrm>
              <a:custGeom>
                <a:avLst/>
                <a:gdLst>
                  <a:gd name="T0" fmla="*/ 0 w 25"/>
                  <a:gd name="T1" fmla="*/ 0 h 28"/>
                  <a:gd name="T2" fmla="*/ 0 w 25"/>
                  <a:gd name="T3" fmla="*/ 1 h 28"/>
                  <a:gd name="T4" fmla="*/ 0 w 25"/>
                  <a:gd name="T5" fmla="*/ 1 h 28"/>
                  <a:gd name="T6" fmla="*/ 0 w 25"/>
                  <a:gd name="T7" fmla="*/ 1 h 28"/>
                  <a:gd name="T8" fmla="*/ 0 w 25"/>
                  <a:gd name="T9" fmla="*/ 1 h 28"/>
                  <a:gd name="T10" fmla="*/ 0 w 25"/>
                  <a:gd name="T11" fmla="*/ 1 h 28"/>
                  <a:gd name="T12" fmla="*/ 0 w 25"/>
                  <a:gd name="T13" fmla="*/ 1 h 28"/>
                  <a:gd name="T14" fmla="*/ 0 w 25"/>
                  <a:gd name="T15" fmla="*/ 1 h 28"/>
                  <a:gd name="T16" fmla="*/ 0 w 25"/>
                  <a:gd name="T17" fmla="*/ 1 h 28"/>
                  <a:gd name="T18" fmla="*/ 0 w 25"/>
                  <a:gd name="T19" fmla="*/ 1 h 28"/>
                  <a:gd name="T20" fmla="*/ 0 w 25"/>
                  <a:gd name="T21" fmla="*/ 1 h 28"/>
                  <a:gd name="T22" fmla="*/ 0 w 25"/>
                  <a:gd name="T23" fmla="*/ 1 h 28"/>
                  <a:gd name="T24" fmla="*/ 0 w 25"/>
                  <a:gd name="T25" fmla="*/ 1 h 28"/>
                  <a:gd name="T26" fmla="*/ 0 w 25"/>
                  <a:gd name="T27" fmla="*/ 1 h 28"/>
                  <a:gd name="T28" fmla="*/ 0 w 25"/>
                  <a:gd name="T29" fmla="*/ 1 h 28"/>
                  <a:gd name="T30" fmla="*/ 0 w 25"/>
                  <a:gd name="T31" fmla="*/ 1 h 28"/>
                  <a:gd name="T32" fmla="*/ 0 w 25"/>
                  <a:gd name="T33" fmla="*/ 0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28"/>
                  <a:gd name="T53" fmla="*/ 25 w 25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28">
                    <a:moveTo>
                      <a:pt x="14" y="0"/>
                    </a:moveTo>
                    <a:lnTo>
                      <a:pt x="18" y="2"/>
                    </a:lnTo>
                    <a:lnTo>
                      <a:pt x="22" y="4"/>
                    </a:lnTo>
                    <a:lnTo>
                      <a:pt x="24" y="9"/>
                    </a:lnTo>
                    <a:lnTo>
                      <a:pt x="25" y="13"/>
                    </a:lnTo>
                    <a:lnTo>
                      <a:pt x="24" y="20"/>
                    </a:lnTo>
                    <a:lnTo>
                      <a:pt x="22" y="23"/>
                    </a:lnTo>
                    <a:lnTo>
                      <a:pt x="18" y="26"/>
                    </a:lnTo>
                    <a:lnTo>
                      <a:pt x="14" y="28"/>
                    </a:lnTo>
                    <a:lnTo>
                      <a:pt x="8" y="26"/>
                    </a:lnTo>
                    <a:lnTo>
                      <a:pt x="5" y="23"/>
                    </a:lnTo>
                    <a:lnTo>
                      <a:pt x="2" y="20"/>
                    </a:lnTo>
                    <a:lnTo>
                      <a:pt x="0" y="13"/>
                    </a:lnTo>
                    <a:lnTo>
                      <a:pt x="2" y="9"/>
                    </a:lnTo>
                    <a:lnTo>
                      <a:pt x="5" y="4"/>
                    </a:lnTo>
                    <a:lnTo>
                      <a:pt x="8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2196" name="Freeform 439"/>
              <p:cNvSpPr>
                <a:spLocks/>
              </p:cNvSpPr>
              <p:nvPr/>
            </p:nvSpPr>
            <p:spPr bwMode="auto">
              <a:xfrm>
                <a:off x="3673" y="2757"/>
                <a:ext cx="12" cy="290"/>
              </a:xfrm>
              <a:custGeom>
                <a:avLst/>
                <a:gdLst>
                  <a:gd name="T0" fmla="*/ 0 w 25"/>
                  <a:gd name="T1" fmla="*/ 1 h 579"/>
                  <a:gd name="T2" fmla="*/ 0 w 25"/>
                  <a:gd name="T3" fmla="*/ 1 h 579"/>
                  <a:gd name="T4" fmla="*/ 0 w 25"/>
                  <a:gd name="T5" fmla="*/ 1 h 579"/>
                  <a:gd name="T6" fmla="*/ 0 w 25"/>
                  <a:gd name="T7" fmla="*/ 0 h 579"/>
                  <a:gd name="T8" fmla="*/ 0 w 25"/>
                  <a:gd name="T9" fmla="*/ 1 h 5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579"/>
                  <a:gd name="T17" fmla="*/ 25 w 25"/>
                  <a:gd name="T18" fmla="*/ 579 h 5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579">
                    <a:moveTo>
                      <a:pt x="0" y="16"/>
                    </a:moveTo>
                    <a:lnTo>
                      <a:pt x="0" y="540"/>
                    </a:lnTo>
                    <a:lnTo>
                      <a:pt x="25" y="579"/>
                    </a:lnTo>
                    <a:lnTo>
                      <a:pt x="25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D18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1975" name="Freeform 440"/>
            <p:cNvSpPr>
              <a:spLocks/>
            </p:cNvSpPr>
            <p:nvPr/>
          </p:nvSpPr>
          <p:spPr bwMode="auto">
            <a:xfrm>
              <a:off x="3495" y="2284"/>
              <a:ext cx="210" cy="42"/>
            </a:xfrm>
            <a:custGeom>
              <a:avLst/>
              <a:gdLst>
                <a:gd name="T0" fmla="*/ 0 w 419"/>
                <a:gd name="T1" fmla="*/ 1 h 83"/>
                <a:gd name="T2" fmla="*/ 0 w 419"/>
                <a:gd name="T3" fmla="*/ 1 h 83"/>
                <a:gd name="T4" fmla="*/ 1 w 419"/>
                <a:gd name="T5" fmla="*/ 1 h 83"/>
                <a:gd name="T6" fmla="*/ 1 w 419"/>
                <a:gd name="T7" fmla="*/ 0 h 83"/>
                <a:gd name="T8" fmla="*/ 0 w 419"/>
                <a:gd name="T9" fmla="*/ 1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9"/>
                <a:gd name="T16" fmla="*/ 0 h 83"/>
                <a:gd name="T17" fmla="*/ 419 w 419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9" h="83">
                  <a:moveTo>
                    <a:pt x="0" y="15"/>
                  </a:moveTo>
                  <a:lnTo>
                    <a:pt x="0" y="83"/>
                  </a:lnTo>
                  <a:lnTo>
                    <a:pt x="419" y="72"/>
                  </a:lnTo>
                  <a:lnTo>
                    <a:pt x="419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76" name="Freeform 441"/>
            <p:cNvSpPr>
              <a:spLocks/>
            </p:cNvSpPr>
            <p:nvPr/>
          </p:nvSpPr>
          <p:spPr bwMode="auto">
            <a:xfrm>
              <a:off x="3502" y="2290"/>
              <a:ext cx="198" cy="26"/>
            </a:xfrm>
            <a:custGeom>
              <a:avLst/>
              <a:gdLst>
                <a:gd name="T0" fmla="*/ 0 w 395"/>
                <a:gd name="T1" fmla="*/ 1 h 52"/>
                <a:gd name="T2" fmla="*/ 0 w 395"/>
                <a:gd name="T3" fmla="*/ 1 h 52"/>
                <a:gd name="T4" fmla="*/ 1 w 395"/>
                <a:gd name="T5" fmla="*/ 1 h 52"/>
                <a:gd name="T6" fmla="*/ 1 w 395"/>
                <a:gd name="T7" fmla="*/ 0 h 52"/>
                <a:gd name="T8" fmla="*/ 0 w 395"/>
                <a:gd name="T9" fmla="*/ 1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5"/>
                <a:gd name="T16" fmla="*/ 0 h 52"/>
                <a:gd name="T17" fmla="*/ 395 w 39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5" h="52">
                  <a:moveTo>
                    <a:pt x="0" y="10"/>
                  </a:moveTo>
                  <a:lnTo>
                    <a:pt x="0" y="52"/>
                  </a:lnTo>
                  <a:lnTo>
                    <a:pt x="395" y="40"/>
                  </a:lnTo>
                  <a:lnTo>
                    <a:pt x="394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77" name="Freeform 442"/>
            <p:cNvSpPr>
              <a:spLocks/>
            </p:cNvSpPr>
            <p:nvPr/>
          </p:nvSpPr>
          <p:spPr bwMode="auto">
            <a:xfrm>
              <a:off x="3484" y="2347"/>
              <a:ext cx="224" cy="14"/>
            </a:xfrm>
            <a:custGeom>
              <a:avLst/>
              <a:gdLst>
                <a:gd name="T0" fmla="*/ 1 w 447"/>
                <a:gd name="T1" fmla="*/ 1 h 28"/>
                <a:gd name="T2" fmla="*/ 1 w 447"/>
                <a:gd name="T3" fmla="*/ 0 h 28"/>
                <a:gd name="T4" fmla="*/ 1 w 447"/>
                <a:gd name="T5" fmla="*/ 1 h 28"/>
                <a:gd name="T6" fmla="*/ 0 w 447"/>
                <a:gd name="T7" fmla="*/ 1 h 28"/>
                <a:gd name="T8" fmla="*/ 1 w 447"/>
                <a:gd name="T9" fmla="*/ 1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7"/>
                <a:gd name="T16" fmla="*/ 0 h 28"/>
                <a:gd name="T17" fmla="*/ 447 w 44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7" h="28">
                  <a:moveTo>
                    <a:pt x="4" y="12"/>
                  </a:moveTo>
                  <a:lnTo>
                    <a:pt x="447" y="0"/>
                  </a:lnTo>
                  <a:lnTo>
                    <a:pt x="447" y="12"/>
                  </a:lnTo>
                  <a:lnTo>
                    <a:pt x="0" y="28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78" name="Freeform 443"/>
            <p:cNvSpPr>
              <a:spLocks/>
            </p:cNvSpPr>
            <p:nvPr/>
          </p:nvSpPr>
          <p:spPr bwMode="auto">
            <a:xfrm>
              <a:off x="3484" y="2435"/>
              <a:ext cx="224" cy="14"/>
            </a:xfrm>
            <a:custGeom>
              <a:avLst/>
              <a:gdLst>
                <a:gd name="T0" fmla="*/ 1 w 447"/>
                <a:gd name="T1" fmla="*/ 1 h 28"/>
                <a:gd name="T2" fmla="*/ 1 w 447"/>
                <a:gd name="T3" fmla="*/ 0 h 28"/>
                <a:gd name="T4" fmla="*/ 1 w 447"/>
                <a:gd name="T5" fmla="*/ 1 h 28"/>
                <a:gd name="T6" fmla="*/ 0 w 447"/>
                <a:gd name="T7" fmla="*/ 1 h 28"/>
                <a:gd name="T8" fmla="*/ 1 w 447"/>
                <a:gd name="T9" fmla="*/ 1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7"/>
                <a:gd name="T16" fmla="*/ 0 h 28"/>
                <a:gd name="T17" fmla="*/ 447 w 44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7" h="28">
                  <a:moveTo>
                    <a:pt x="4" y="12"/>
                  </a:moveTo>
                  <a:lnTo>
                    <a:pt x="447" y="0"/>
                  </a:lnTo>
                  <a:lnTo>
                    <a:pt x="447" y="12"/>
                  </a:lnTo>
                  <a:lnTo>
                    <a:pt x="0" y="28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79" name="Freeform 444"/>
            <p:cNvSpPr>
              <a:spLocks/>
            </p:cNvSpPr>
            <p:nvPr/>
          </p:nvSpPr>
          <p:spPr bwMode="auto">
            <a:xfrm>
              <a:off x="3484" y="2503"/>
              <a:ext cx="224" cy="13"/>
            </a:xfrm>
            <a:custGeom>
              <a:avLst/>
              <a:gdLst>
                <a:gd name="T0" fmla="*/ 1 w 447"/>
                <a:gd name="T1" fmla="*/ 0 h 28"/>
                <a:gd name="T2" fmla="*/ 1 w 447"/>
                <a:gd name="T3" fmla="*/ 0 h 28"/>
                <a:gd name="T4" fmla="*/ 1 w 447"/>
                <a:gd name="T5" fmla="*/ 0 h 28"/>
                <a:gd name="T6" fmla="*/ 0 w 447"/>
                <a:gd name="T7" fmla="*/ 0 h 28"/>
                <a:gd name="T8" fmla="*/ 1 w 44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7"/>
                <a:gd name="T16" fmla="*/ 0 h 28"/>
                <a:gd name="T17" fmla="*/ 447 w 44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7" h="28">
                  <a:moveTo>
                    <a:pt x="4" y="12"/>
                  </a:moveTo>
                  <a:lnTo>
                    <a:pt x="447" y="0"/>
                  </a:lnTo>
                  <a:lnTo>
                    <a:pt x="447" y="12"/>
                  </a:lnTo>
                  <a:lnTo>
                    <a:pt x="0" y="28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80" name="Freeform 445"/>
            <p:cNvSpPr>
              <a:spLocks/>
            </p:cNvSpPr>
            <p:nvPr/>
          </p:nvSpPr>
          <p:spPr bwMode="auto">
            <a:xfrm>
              <a:off x="3484" y="2574"/>
              <a:ext cx="224" cy="14"/>
            </a:xfrm>
            <a:custGeom>
              <a:avLst/>
              <a:gdLst>
                <a:gd name="T0" fmla="*/ 1 w 447"/>
                <a:gd name="T1" fmla="*/ 1 h 28"/>
                <a:gd name="T2" fmla="*/ 1 w 447"/>
                <a:gd name="T3" fmla="*/ 0 h 28"/>
                <a:gd name="T4" fmla="*/ 1 w 447"/>
                <a:gd name="T5" fmla="*/ 1 h 28"/>
                <a:gd name="T6" fmla="*/ 0 w 447"/>
                <a:gd name="T7" fmla="*/ 1 h 28"/>
                <a:gd name="T8" fmla="*/ 1 w 447"/>
                <a:gd name="T9" fmla="*/ 1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7"/>
                <a:gd name="T16" fmla="*/ 0 h 28"/>
                <a:gd name="T17" fmla="*/ 447 w 44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7" h="28">
                  <a:moveTo>
                    <a:pt x="4" y="12"/>
                  </a:moveTo>
                  <a:lnTo>
                    <a:pt x="447" y="0"/>
                  </a:lnTo>
                  <a:lnTo>
                    <a:pt x="447" y="12"/>
                  </a:lnTo>
                  <a:lnTo>
                    <a:pt x="0" y="28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81" name="Freeform 446"/>
            <p:cNvSpPr>
              <a:spLocks/>
            </p:cNvSpPr>
            <p:nvPr/>
          </p:nvSpPr>
          <p:spPr bwMode="auto">
            <a:xfrm>
              <a:off x="3504" y="2327"/>
              <a:ext cx="15" cy="21"/>
            </a:xfrm>
            <a:custGeom>
              <a:avLst/>
              <a:gdLst>
                <a:gd name="T0" fmla="*/ 1 w 30"/>
                <a:gd name="T1" fmla="*/ 0 h 42"/>
                <a:gd name="T2" fmla="*/ 1 w 30"/>
                <a:gd name="T3" fmla="*/ 1 h 42"/>
                <a:gd name="T4" fmla="*/ 1 w 30"/>
                <a:gd name="T5" fmla="*/ 1 h 42"/>
                <a:gd name="T6" fmla="*/ 1 w 30"/>
                <a:gd name="T7" fmla="*/ 1 h 42"/>
                <a:gd name="T8" fmla="*/ 1 w 30"/>
                <a:gd name="T9" fmla="*/ 1 h 42"/>
                <a:gd name="T10" fmla="*/ 1 w 30"/>
                <a:gd name="T11" fmla="*/ 1 h 42"/>
                <a:gd name="T12" fmla="*/ 1 w 30"/>
                <a:gd name="T13" fmla="*/ 1 h 42"/>
                <a:gd name="T14" fmla="*/ 1 w 30"/>
                <a:gd name="T15" fmla="*/ 1 h 42"/>
                <a:gd name="T16" fmla="*/ 1 w 30"/>
                <a:gd name="T17" fmla="*/ 1 h 42"/>
                <a:gd name="T18" fmla="*/ 1 w 30"/>
                <a:gd name="T19" fmla="*/ 1 h 42"/>
                <a:gd name="T20" fmla="*/ 1 w 30"/>
                <a:gd name="T21" fmla="*/ 1 h 42"/>
                <a:gd name="T22" fmla="*/ 1 w 30"/>
                <a:gd name="T23" fmla="*/ 1 h 42"/>
                <a:gd name="T24" fmla="*/ 0 w 30"/>
                <a:gd name="T25" fmla="*/ 1 h 42"/>
                <a:gd name="T26" fmla="*/ 1 w 30"/>
                <a:gd name="T27" fmla="*/ 1 h 42"/>
                <a:gd name="T28" fmla="*/ 1 w 30"/>
                <a:gd name="T29" fmla="*/ 1 h 42"/>
                <a:gd name="T30" fmla="*/ 1 w 30"/>
                <a:gd name="T31" fmla="*/ 1 h 42"/>
                <a:gd name="T32" fmla="*/ 1 w 30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42"/>
                <a:gd name="T53" fmla="*/ 30 w 30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42">
                  <a:moveTo>
                    <a:pt x="15" y="0"/>
                  </a:moveTo>
                  <a:lnTo>
                    <a:pt x="21" y="1"/>
                  </a:lnTo>
                  <a:lnTo>
                    <a:pt x="25" y="6"/>
                  </a:lnTo>
                  <a:lnTo>
                    <a:pt x="28" y="12"/>
                  </a:lnTo>
                  <a:lnTo>
                    <a:pt x="30" y="21"/>
                  </a:lnTo>
                  <a:lnTo>
                    <a:pt x="28" y="29"/>
                  </a:lnTo>
                  <a:lnTo>
                    <a:pt x="25" y="35"/>
                  </a:lnTo>
                  <a:lnTo>
                    <a:pt x="21" y="40"/>
                  </a:lnTo>
                  <a:lnTo>
                    <a:pt x="15" y="42"/>
                  </a:lnTo>
                  <a:lnTo>
                    <a:pt x="9" y="40"/>
                  </a:lnTo>
                  <a:lnTo>
                    <a:pt x="4" y="35"/>
                  </a:lnTo>
                  <a:lnTo>
                    <a:pt x="1" y="29"/>
                  </a:lnTo>
                  <a:lnTo>
                    <a:pt x="0" y="21"/>
                  </a:lnTo>
                  <a:lnTo>
                    <a:pt x="1" y="12"/>
                  </a:lnTo>
                  <a:lnTo>
                    <a:pt x="4" y="6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82" name="Freeform 447"/>
            <p:cNvSpPr>
              <a:spLocks/>
            </p:cNvSpPr>
            <p:nvPr/>
          </p:nvSpPr>
          <p:spPr bwMode="auto">
            <a:xfrm>
              <a:off x="3534" y="2327"/>
              <a:ext cx="15" cy="21"/>
            </a:xfrm>
            <a:custGeom>
              <a:avLst/>
              <a:gdLst>
                <a:gd name="T0" fmla="*/ 1 w 30"/>
                <a:gd name="T1" fmla="*/ 0 h 42"/>
                <a:gd name="T2" fmla="*/ 1 w 30"/>
                <a:gd name="T3" fmla="*/ 1 h 42"/>
                <a:gd name="T4" fmla="*/ 1 w 30"/>
                <a:gd name="T5" fmla="*/ 1 h 42"/>
                <a:gd name="T6" fmla="*/ 1 w 30"/>
                <a:gd name="T7" fmla="*/ 1 h 42"/>
                <a:gd name="T8" fmla="*/ 1 w 30"/>
                <a:gd name="T9" fmla="*/ 1 h 42"/>
                <a:gd name="T10" fmla="*/ 1 w 30"/>
                <a:gd name="T11" fmla="*/ 1 h 42"/>
                <a:gd name="T12" fmla="*/ 1 w 30"/>
                <a:gd name="T13" fmla="*/ 1 h 42"/>
                <a:gd name="T14" fmla="*/ 1 w 30"/>
                <a:gd name="T15" fmla="*/ 1 h 42"/>
                <a:gd name="T16" fmla="*/ 1 w 30"/>
                <a:gd name="T17" fmla="*/ 1 h 42"/>
                <a:gd name="T18" fmla="*/ 1 w 30"/>
                <a:gd name="T19" fmla="*/ 1 h 42"/>
                <a:gd name="T20" fmla="*/ 1 w 30"/>
                <a:gd name="T21" fmla="*/ 1 h 42"/>
                <a:gd name="T22" fmla="*/ 1 w 30"/>
                <a:gd name="T23" fmla="*/ 1 h 42"/>
                <a:gd name="T24" fmla="*/ 0 w 30"/>
                <a:gd name="T25" fmla="*/ 1 h 42"/>
                <a:gd name="T26" fmla="*/ 1 w 30"/>
                <a:gd name="T27" fmla="*/ 1 h 42"/>
                <a:gd name="T28" fmla="*/ 1 w 30"/>
                <a:gd name="T29" fmla="*/ 1 h 42"/>
                <a:gd name="T30" fmla="*/ 1 w 30"/>
                <a:gd name="T31" fmla="*/ 1 h 42"/>
                <a:gd name="T32" fmla="*/ 1 w 30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42"/>
                <a:gd name="T53" fmla="*/ 30 w 30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42">
                  <a:moveTo>
                    <a:pt x="15" y="0"/>
                  </a:moveTo>
                  <a:lnTo>
                    <a:pt x="21" y="1"/>
                  </a:lnTo>
                  <a:lnTo>
                    <a:pt x="26" y="6"/>
                  </a:lnTo>
                  <a:lnTo>
                    <a:pt x="29" y="12"/>
                  </a:lnTo>
                  <a:lnTo>
                    <a:pt x="30" y="21"/>
                  </a:lnTo>
                  <a:lnTo>
                    <a:pt x="29" y="29"/>
                  </a:lnTo>
                  <a:lnTo>
                    <a:pt x="26" y="35"/>
                  </a:lnTo>
                  <a:lnTo>
                    <a:pt x="21" y="40"/>
                  </a:lnTo>
                  <a:lnTo>
                    <a:pt x="15" y="42"/>
                  </a:lnTo>
                  <a:lnTo>
                    <a:pt x="9" y="40"/>
                  </a:lnTo>
                  <a:lnTo>
                    <a:pt x="5" y="35"/>
                  </a:lnTo>
                  <a:lnTo>
                    <a:pt x="2" y="29"/>
                  </a:lnTo>
                  <a:lnTo>
                    <a:pt x="0" y="21"/>
                  </a:lnTo>
                  <a:lnTo>
                    <a:pt x="2" y="12"/>
                  </a:lnTo>
                  <a:lnTo>
                    <a:pt x="5" y="6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83" name="Freeform 448"/>
            <p:cNvSpPr>
              <a:spLocks/>
            </p:cNvSpPr>
            <p:nvPr/>
          </p:nvSpPr>
          <p:spPr bwMode="auto">
            <a:xfrm>
              <a:off x="3683" y="2324"/>
              <a:ext cx="15" cy="21"/>
            </a:xfrm>
            <a:custGeom>
              <a:avLst/>
              <a:gdLst>
                <a:gd name="T0" fmla="*/ 1 w 29"/>
                <a:gd name="T1" fmla="*/ 0 h 42"/>
                <a:gd name="T2" fmla="*/ 1 w 29"/>
                <a:gd name="T3" fmla="*/ 1 h 42"/>
                <a:gd name="T4" fmla="*/ 1 w 29"/>
                <a:gd name="T5" fmla="*/ 1 h 42"/>
                <a:gd name="T6" fmla="*/ 1 w 29"/>
                <a:gd name="T7" fmla="*/ 1 h 42"/>
                <a:gd name="T8" fmla="*/ 1 w 29"/>
                <a:gd name="T9" fmla="*/ 1 h 42"/>
                <a:gd name="T10" fmla="*/ 1 w 29"/>
                <a:gd name="T11" fmla="*/ 1 h 42"/>
                <a:gd name="T12" fmla="*/ 1 w 29"/>
                <a:gd name="T13" fmla="*/ 1 h 42"/>
                <a:gd name="T14" fmla="*/ 1 w 29"/>
                <a:gd name="T15" fmla="*/ 1 h 42"/>
                <a:gd name="T16" fmla="*/ 1 w 29"/>
                <a:gd name="T17" fmla="*/ 1 h 42"/>
                <a:gd name="T18" fmla="*/ 1 w 29"/>
                <a:gd name="T19" fmla="*/ 1 h 42"/>
                <a:gd name="T20" fmla="*/ 1 w 29"/>
                <a:gd name="T21" fmla="*/ 1 h 42"/>
                <a:gd name="T22" fmla="*/ 1 w 29"/>
                <a:gd name="T23" fmla="*/ 1 h 42"/>
                <a:gd name="T24" fmla="*/ 0 w 29"/>
                <a:gd name="T25" fmla="*/ 1 h 42"/>
                <a:gd name="T26" fmla="*/ 1 w 29"/>
                <a:gd name="T27" fmla="*/ 1 h 42"/>
                <a:gd name="T28" fmla="*/ 1 w 29"/>
                <a:gd name="T29" fmla="*/ 1 h 42"/>
                <a:gd name="T30" fmla="*/ 1 w 29"/>
                <a:gd name="T31" fmla="*/ 1 h 42"/>
                <a:gd name="T32" fmla="*/ 1 w 29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42"/>
                <a:gd name="T53" fmla="*/ 29 w 29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42">
                  <a:moveTo>
                    <a:pt x="14" y="0"/>
                  </a:moveTo>
                  <a:lnTo>
                    <a:pt x="20" y="2"/>
                  </a:lnTo>
                  <a:lnTo>
                    <a:pt x="25" y="7"/>
                  </a:lnTo>
                  <a:lnTo>
                    <a:pt x="28" y="13"/>
                  </a:lnTo>
                  <a:lnTo>
                    <a:pt x="29" y="21"/>
                  </a:lnTo>
                  <a:lnTo>
                    <a:pt x="28" y="29"/>
                  </a:lnTo>
                  <a:lnTo>
                    <a:pt x="25" y="36"/>
                  </a:lnTo>
                  <a:lnTo>
                    <a:pt x="20" y="41"/>
                  </a:lnTo>
                  <a:lnTo>
                    <a:pt x="14" y="42"/>
                  </a:lnTo>
                  <a:lnTo>
                    <a:pt x="8" y="41"/>
                  </a:lnTo>
                  <a:lnTo>
                    <a:pt x="4" y="36"/>
                  </a:lnTo>
                  <a:lnTo>
                    <a:pt x="1" y="29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4" y="7"/>
                  </a:lnTo>
                  <a:lnTo>
                    <a:pt x="8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84" name="Freeform 449"/>
            <p:cNvSpPr>
              <a:spLocks/>
            </p:cNvSpPr>
            <p:nvPr/>
          </p:nvSpPr>
          <p:spPr bwMode="auto">
            <a:xfrm>
              <a:off x="3633" y="2326"/>
              <a:ext cx="26" cy="16"/>
            </a:xfrm>
            <a:custGeom>
              <a:avLst/>
              <a:gdLst>
                <a:gd name="T0" fmla="*/ 1 w 50"/>
                <a:gd name="T1" fmla="*/ 0 h 31"/>
                <a:gd name="T2" fmla="*/ 1 w 50"/>
                <a:gd name="T3" fmla="*/ 1 h 31"/>
                <a:gd name="T4" fmla="*/ 1 w 50"/>
                <a:gd name="T5" fmla="*/ 1 h 31"/>
                <a:gd name="T6" fmla="*/ 1 w 50"/>
                <a:gd name="T7" fmla="*/ 1 h 31"/>
                <a:gd name="T8" fmla="*/ 1 w 50"/>
                <a:gd name="T9" fmla="*/ 1 h 31"/>
                <a:gd name="T10" fmla="*/ 1 w 50"/>
                <a:gd name="T11" fmla="*/ 1 h 31"/>
                <a:gd name="T12" fmla="*/ 1 w 50"/>
                <a:gd name="T13" fmla="*/ 1 h 31"/>
                <a:gd name="T14" fmla="*/ 1 w 50"/>
                <a:gd name="T15" fmla="*/ 1 h 31"/>
                <a:gd name="T16" fmla="*/ 1 w 50"/>
                <a:gd name="T17" fmla="*/ 1 h 31"/>
                <a:gd name="T18" fmla="*/ 1 w 50"/>
                <a:gd name="T19" fmla="*/ 1 h 31"/>
                <a:gd name="T20" fmla="*/ 1 w 50"/>
                <a:gd name="T21" fmla="*/ 1 h 31"/>
                <a:gd name="T22" fmla="*/ 1 w 50"/>
                <a:gd name="T23" fmla="*/ 1 h 31"/>
                <a:gd name="T24" fmla="*/ 0 w 50"/>
                <a:gd name="T25" fmla="*/ 1 h 31"/>
                <a:gd name="T26" fmla="*/ 1 w 50"/>
                <a:gd name="T27" fmla="*/ 1 h 31"/>
                <a:gd name="T28" fmla="*/ 1 w 50"/>
                <a:gd name="T29" fmla="*/ 1 h 31"/>
                <a:gd name="T30" fmla="*/ 1 w 50"/>
                <a:gd name="T31" fmla="*/ 1 h 31"/>
                <a:gd name="T32" fmla="*/ 1 w 50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"/>
                <a:gd name="T52" fmla="*/ 0 h 31"/>
                <a:gd name="T53" fmla="*/ 50 w 50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" h="31">
                  <a:moveTo>
                    <a:pt x="27" y="0"/>
                  </a:moveTo>
                  <a:lnTo>
                    <a:pt x="35" y="2"/>
                  </a:lnTo>
                  <a:lnTo>
                    <a:pt x="43" y="5"/>
                  </a:lnTo>
                  <a:lnTo>
                    <a:pt x="49" y="8"/>
                  </a:lnTo>
                  <a:lnTo>
                    <a:pt x="50" y="14"/>
                  </a:lnTo>
                  <a:lnTo>
                    <a:pt x="49" y="21"/>
                  </a:lnTo>
                  <a:lnTo>
                    <a:pt x="43" y="26"/>
                  </a:lnTo>
                  <a:lnTo>
                    <a:pt x="35" y="29"/>
                  </a:lnTo>
                  <a:lnTo>
                    <a:pt x="27" y="31"/>
                  </a:lnTo>
                  <a:lnTo>
                    <a:pt x="16" y="29"/>
                  </a:lnTo>
                  <a:lnTo>
                    <a:pt x="7" y="26"/>
                  </a:lnTo>
                  <a:lnTo>
                    <a:pt x="1" y="21"/>
                  </a:lnTo>
                  <a:lnTo>
                    <a:pt x="0" y="14"/>
                  </a:lnTo>
                  <a:lnTo>
                    <a:pt x="1" y="8"/>
                  </a:lnTo>
                  <a:lnTo>
                    <a:pt x="7" y="5"/>
                  </a:lnTo>
                  <a:lnTo>
                    <a:pt x="16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85" name="Freeform 450"/>
            <p:cNvSpPr>
              <a:spLocks/>
            </p:cNvSpPr>
            <p:nvPr/>
          </p:nvSpPr>
          <p:spPr bwMode="auto">
            <a:xfrm>
              <a:off x="3506" y="2329"/>
              <a:ext cx="12" cy="18"/>
            </a:xfrm>
            <a:custGeom>
              <a:avLst/>
              <a:gdLst>
                <a:gd name="T0" fmla="*/ 1 w 24"/>
                <a:gd name="T1" fmla="*/ 0 h 35"/>
                <a:gd name="T2" fmla="*/ 1 w 24"/>
                <a:gd name="T3" fmla="*/ 1 h 35"/>
                <a:gd name="T4" fmla="*/ 1 w 24"/>
                <a:gd name="T5" fmla="*/ 1 h 35"/>
                <a:gd name="T6" fmla="*/ 1 w 24"/>
                <a:gd name="T7" fmla="*/ 1 h 35"/>
                <a:gd name="T8" fmla="*/ 1 w 24"/>
                <a:gd name="T9" fmla="*/ 1 h 35"/>
                <a:gd name="T10" fmla="*/ 1 w 24"/>
                <a:gd name="T11" fmla="*/ 1 h 35"/>
                <a:gd name="T12" fmla="*/ 1 w 24"/>
                <a:gd name="T13" fmla="*/ 1 h 35"/>
                <a:gd name="T14" fmla="*/ 1 w 24"/>
                <a:gd name="T15" fmla="*/ 1 h 35"/>
                <a:gd name="T16" fmla="*/ 1 w 24"/>
                <a:gd name="T17" fmla="*/ 1 h 35"/>
                <a:gd name="T18" fmla="*/ 1 w 24"/>
                <a:gd name="T19" fmla="*/ 1 h 35"/>
                <a:gd name="T20" fmla="*/ 1 w 24"/>
                <a:gd name="T21" fmla="*/ 1 h 35"/>
                <a:gd name="T22" fmla="*/ 1 w 24"/>
                <a:gd name="T23" fmla="*/ 1 h 35"/>
                <a:gd name="T24" fmla="*/ 0 w 24"/>
                <a:gd name="T25" fmla="*/ 1 h 35"/>
                <a:gd name="T26" fmla="*/ 1 w 24"/>
                <a:gd name="T27" fmla="*/ 1 h 35"/>
                <a:gd name="T28" fmla="*/ 1 w 24"/>
                <a:gd name="T29" fmla="*/ 1 h 35"/>
                <a:gd name="T30" fmla="*/ 1 w 24"/>
                <a:gd name="T31" fmla="*/ 1 h 35"/>
                <a:gd name="T32" fmla="*/ 1 w 24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5"/>
                <a:gd name="T53" fmla="*/ 24 w 24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5">
                  <a:moveTo>
                    <a:pt x="12" y="0"/>
                  </a:moveTo>
                  <a:lnTo>
                    <a:pt x="16" y="1"/>
                  </a:lnTo>
                  <a:lnTo>
                    <a:pt x="21" y="5"/>
                  </a:lnTo>
                  <a:lnTo>
                    <a:pt x="22" y="11"/>
                  </a:lnTo>
                  <a:lnTo>
                    <a:pt x="24" y="18"/>
                  </a:lnTo>
                  <a:lnTo>
                    <a:pt x="22" y="24"/>
                  </a:lnTo>
                  <a:lnTo>
                    <a:pt x="21" y="31"/>
                  </a:lnTo>
                  <a:lnTo>
                    <a:pt x="16" y="34"/>
                  </a:lnTo>
                  <a:lnTo>
                    <a:pt x="12" y="35"/>
                  </a:lnTo>
                  <a:lnTo>
                    <a:pt x="7" y="34"/>
                  </a:lnTo>
                  <a:lnTo>
                    <a:pt x="3" y="31"/>
                  </a:lnTo>
                  <a:lnTo>
                    <a:pt x="1" y="24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3" y="5"/>
                  </a:lnTo>
                  <a:lnTo>
                    <a:pt x="7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86" name="Freeform 451"/>
            <p:cNvSpPr>
              <a:spLocks/>
            </p:cNvSpPr>
            <p:nvPr/>
          </p:nvSpPr>
          <p:spPr bwMode="auto">
            <a:xfrm>
              <a:off x="3535" y="2329"/>
              <a:ext cx="13" cy="18"/>
            </a:xfrm>
            <a:custGeom>
              <a:avLst/>
              <a:gdLst>
                <a:gd name="T0" fmla="*/ 1 w 25"/>
                <a:gd name="T1" fmla="*/ 0 h 35"/>
                <a:gd name="T2" fmla="*/ 1 w 25"/>
                <a:gd name="T3" fmla="*/ 1 h 35"/>
                <a:gd name="T4" fmla="*/ 1 w 25"/>
                <a:gd name="T5" fmla="*/ 1 h 35"/>
                <a:gd name="T6" fmla="*/ 1 w 25"/>
                <a:gd name="T7" fmla="*/ 1 h 35"/>
                <a:gd name="T8" fmla="*/ 1 w 25"/>
                <a:gd name="T9" fmla="*/ 1 h 35"/>
                <a:gd name="T10" fmla="*/ 1 w 25"/>
                <a:gd name="T11" fmla="*/ 1 h 35"/>
                <a:gd name="T12" fmla="*/ 1 w 25"/>
                <a:gd name="T13" fmla="*/ 1 h 35"/>
                <a:gd name="T14" fmla="*/ 1 w 25"/>
                <a:gd name="T15" fmla="*/ 1 h 35"/>
                <a:gd name="T16" fmla="*/ 1 w 25"/>
                <a:gd name="T17" fmla="*/ 1 h 35"/>
                <a:gd name="T18" fmla="*/ 1 w 25"/>
                <a:gd name="T19" fmla="*/ 1 h 35"/>
                <a:gd name="T20" fmla="*/ 1 w 25"/>
                <a:gd name="T21" fmla="*/ 1 h 35"/>
                <a:gd name="T22" fmla="*/ 1 w 25"/>
                <a:gd name="T23" fmla="*/ 1 h 35"/>
                <a:gd name="T24" fmla="*/ 0 w 25"/>
                <a:gd name="T25" fmla="*/ 1 h 35"/>
                <a:gd name="T26" fmla="*/ 1 w 25"/>
                <a:gd name="T27" fmla="*/ 1 h 35"/>
                <a:gd name="T28" fmla="*/ 1 w 25"/>
                <a:gd name="T29" fmla="*/ 1 h 35"/>
                <a:gd name="T30" fmla="*/ 1 w 25"/>
                <a:gd name="T31" fmla="*/ 1 h 35"/>
                <a:gd name="T32" fmla="*/ 1 w 25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35"/>
                <a:gd name="T53" fmla="*/ 25 w 25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35">
                  <a:moveTo>
                    <a:pt x="13" y="0"/>
                  </a:moveTo>
                  <a:lnTo>
                    <a:pt x="18" y="1"/>
                  </a:lnTo>
                  <a:lnTo>
                    <a:pt x="22" y="5"/>
                  </a:lnTo>
                  <a:lnTo>
                    <a:pt x="24" y="11"/>
                  </a:lnTo>
                  <a:lnTo>
                    <a:pt x="25" y="18"/>
                  </a:lnTo>
                  <a:lnTo>
                    <a:pt x="24" y="24"/>
                  </a:lnTo>
                  <a:lnTo>
                    <a:pt x="22" y="31"/>
                  </a:lnTo>
                  <a:lnTo>
                    <a:pt x="18" y="34"/>
                  </a:lnTo>
                  <a:lnTo>
                    <a:pt x="13" y="35"/>
                  </a:lnTo>
                  <a:lnTo>
                    <a:pt x="9" y="34"/>
                  </a:lnTo>
                  <a:lnTo>
                    <a:pt x="4" y="31"/>
                  </a:lnTo>
                  <a:lnTo>
                    <a:pt x="1" y="24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4" y="5"/>
                  </a:lnTo>
                  <a:lnTo>
                    <a:pt x="9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87" name="Freeform 452"/>
            <p:cNvSpPr>
              <a:spLocks/>
            </p:cNvSpPr>
            <p:nvPr/>
          </p:nvSpPr>
          <p:spPr bwMode="auto">
            <a:xfrm>
              <a:off x="3685" y="2326"/>
              <a:ext cx="12" cy="17"/>
            </a:xfrm>
            <a:custGeom>
              <a:avLst/>
              <a:gdLst>
                <a:gd name="T0" fmla="*/ 0 w 25"/>
                <a:gd name="T1" fmla="*/ 0 h 36"/>
                <a:gd name="T2" fmla="*/ 0 w 25"/>
                <a:gd name="T3" fmla="*/ 0 h 36"/>
                <a:gd name="T4" fmla="*/ 0 w 25"/>
                <a:gd name="T5" fmla="*/ 0 h 36"/>
                <a:gd name="T6" fmla="*/ 0 w 25"/>
                <a:gd name="T7" fmla="*/ 0 h 36"/>
                <a:gd name="T8" fmla="*/ 0 w 25"/>
                <a:gd name="T9" fmla="*/ 0 h 36"/>
                <a:gd name="T10" fmla="*/ 0 w 25"/>
                <a:gd name="T11" fmla="*/ 0 h 36"/>
                <a:gd name="T12" fmla="*/ 0 w 25"/>
                <a:gd name="T13" fmla="*/ 0 h 36"/>
                <a:gd name="T14" fmla="*/ 0 w 25"/>
                <a:gd name="T15" fmla="*/ 0 h 36"/>
                <a:gd name="T16" fmla="*/ 0 w 25"/>
                <a:gd name="T17" fmla="*/ 0 h 36"/>
                <a:gd name="T18" fmla="*/ 0 w 25"/>
                <a:gd name="T19" fmla="*/ 0 h 36"/>
                <a:gd name="T20" fmla="*/ 0 w 25"/>
                <a:gd name="T21" fmla="*/ 0 h 36"/>
                <a:gd name="T22" fmla="*/ 0 w 25"/>
                <a:gd name="T23" fmla="*/ 0 h 36"/>
                <a:gd name="T24" fmla="*/ 0 w 25"/>
                <a:gd name="T25" fmla="*/ 0 h 36"/>
                <a:gd name="T26" fmla="*/ 0 w 25"/>
                <a:gd name="T27" fmla="*/ 0 h 36"/>
                <a:gd name="T28" fmla="*/ 0 w 25"/>
                <a:gd name="T29" fmla="*/ 0 h 36"/>
                <a:gd name="T30" fmla="*/ 0 w 25"/>
                <a:gd name="T31" fmla="*/ 0 h 36"/>
                <a:gd name="T32" fmla="*/ 0 w 25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36"/>
                <a:gd name="T53" fmla="*/ 25 w 25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36">
                  <a:moveTo>
                    <a:pt x="11" y="0"/>
                  </a:moveTo>
                  <a:lnTo>
                    <a:pt x="17" y="2"/>
                  </a:lnTo>
                  <a:lnTo>
                    <a:pt x="20" y="5"/>
                  </a:lnTo>
                  <a:lnTo>
                    <a:pt x="23" y="12"/>
                  </a:lnTo>
                  <a:lnTo>
                    <a:pt x="25" y="18"/>
                  </a:lnTo>
                  <a:lnTo>
                    <a:pt x="23" y="25"/>
                  </a:lnTo>
                  <a:lnTo>
                    <a:pt x="20" y="31"/>
                  </a:lnTo>
                  <a:lnTo>
                    <a:pt x="17" y="34"/>
                  </a:lnTo>
                  <a:lnTo>
                    <a:pt x="11" y="36"/>
                  </a:lnTo>
                  <a:lnTo>
                    <a:pt x="7" y="34"/>
                  </a:lnTo>
                  <a:lnTo>
                    <a:pt x="4" y="31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1" y="12"/>
                  </a:lnTo>
                  <a:lnTo>
                    <a:pt x="4" y="5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88" name="Freeform 453"/>
            <p:cNvSpPr>
              <a:spLocks/>
            </p:cNvSpPr>
            <p:nvPr/>
          </p:nvSpPr>
          <p:spPr bwMode="auto">
            <a:xfrm>
              <a:off x="3636" y="2328"/>
              <a:ext cx="20" cy="12"/>
            </a:xfrm>
            <a:custGeom>
              <a:avLst/>
              <a:gdLst>
                <a:gd name="T0" fmla="*/ 0 w 42"/>
                <a:gd name="T1" fmla="*/ 0 h 24"/>
                <a:gd name="T2" fmla="*/ 0 w 42"/>
                <a:gd name="T3" fmla="*/ 1 h 24"/>
                <a:gd name="T4" fmla="*/ 0 w 42"/>
                <a:gd name="T5" fmla="*/ 1 h 24"/>
                <a:gd name="T6" fmla="*/ 0 w 42"/>
                <a:gd name="T7" fmla="*/ 1 h 24"/>
                <a:gd name="T8" fmla="*/ 0 w 42"/>
                <a:gd name="T9" fmla="*/ 1 h 24"/>
                <a:gd name="T10" fmla="*/ 0 w 42"/>
                <a:gd name="T11" fmla="*/ 1 h 24"/>
                <a:gd name="T12" fmla="*/ 0 w 42"/>
                <a:gd name="T13" fmla="*/ 1 h 24"/>
                <a:gd name="T14" fmla="*/ 0 w 42"/>
                <a:gd name="T15" fmla="*/ 1 h 24"/>
                <a:gd name="T16" fmla="*/ 0 w 42"/>
                <a:gd name="T17" fmla="*/ 1 h 24"/>
                <a:gd name="T18" fmla="*/ 0 w 42"/>
                <a:gd name="T19" fmla="*/ 1 h 24"/>
                <a:gd name="T20" fmla="*/ 0 w 42"/>
                <a:gd name="T21" fmla="*/ 1 h 24"/>
                <a:gd name="T22" fmla="*/ 0 w 42"/>
                <a:gd name="T23" fmla="*/ 1 h 24"/>
                <a:gd name="T24" fmla="*/ 0 w 42"/>
                <a:gd name="T25" fmla="*/ 1 h 24"/>
                <a:gd name="T26" fmla="*/ 0 w 42"/>
                <a:gd name="T27" fmla="*/ 1 h 24"/>
                <a:gd name="T28" fmla="*/ 0 w 42"/>
                <a:gd name="T29" fmla="*/ 1 h 24"/>
                <a:gd name="T30" fmla="*/ 0 w 42"/>
                <a:gd name="T31" fmla="*/ 1 h 24"/>
                <a:gd name="T32" fmla="*/ 0 w 42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24"/>
                <a:gd name="T53" fmla="*/ 42 w 42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24">
                  <a:moveTo>
                    <a:pt x="23" y="0"/>
                  </a:moveTo>
                  <a:lnTo>
                    <a:pt x="30" y="2"/>
                  </a:lnTo>
                  <a:lnTo>
                    <a:pt x="36" y="3"/>
                  </a:lnTo>
                  <a:lnTo>
                    <a:pt x="40" y="8"/>
                  </a:lnTo>
                  <a:lnTo>
                    <a:pt x="42" y="13"/>
                  </a:lnTo>
                  <a:lnTo>
                    <a:pt x="40" y="18"/>
                  </a:lnTo>
                  <a:lnTo>
                    <a:pt x="36" y="21"/>
                  </a:lnTo>
                  <a:lnTo>
                    <a:pt x="30" y="23"/>
                  </a:lnTo>
                  <a:lnTo>
                    <a:pt x="23" y="24"/>
                  </a:lnTo>
                  <a:lnTo>
                    <a:pt x="14" y="23"/>
                  </a:lnTo>
                  <a:lnTo>
                    <a:pt x="6" y="21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8"/>
                  </a:lnTo>
                  <a:lnTo>
                    <a:pt x="6" y="3"/>
                  </a:lnTo>
                  <a:lnTo>
                    <a:pt x="14" y="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89" name="Freeform 454"/>
            <p:cNvSpPr>
              <a:spLocks/>
            </p:cNvSpPr>
            <p:nvPr/>
          </p:nvSpPr>
          <p:spPr bwMode="auto">
            <a:xfrm>
              <a:off x="3507" y="2331"/>
              <a:ext cx="9" cy="12"/>
            </a:xfrm>
            <a:custGeom>
              <a:avLst/>
              <a:gdLst>
                <a:gd name="T0" fmla="*/ 1 w 18"/>
                <a:gd name="T1" fmla="*/ 0 h 26"/>
                <a:gd name="T2" fmla="*/ 1 w 18"/>
                <a:gd name="T3" fmla="*/ 0 h 26"/>
                <a:gd name="T4" fmla="*/ 1 w 18"/>
                <a:gd name="T5" fmla="*/ 0 h 26"/>
                <a:gd name="T6" fmla="*/ 1 w 18"/>
                <a:gd name="T7" fmla="*/ 0 h 26"/>
                <a:gd name="T8" fmla="*/ 1 w 18"/>
                <a:gd name="T9" fmla="*/ 0 h 26"/>
                <a:gd name="T10" fmla="*/ 1 w 18"/>
                <a:gd name="T11" fmla="*/ 0 h 26"/>
                <a:gd name="T12" fmla="*/ 1 w 18"/>
                <a:gd name="T13" fmla="*/ 0 h 26"/>
                <a:gd name="T14" fmla="*/ 1 w 18"/>
                <a:gd name="T15" fmla="*/ 0 h 26"/>
                <a:gd name="T16" fmla="*/ 1 w 18"/>
                <a:gd name="T17" fmla="*/ 0 h 26"/>
                <a:gd name="T18" fmla="*/ 1 w 18"/>
                <a:gd name="T19" fmla="*/ 0 h 26"/>
                <a:gd name="T20" fmla="*/ 1 w 18"/>
                <a:gd name="T21" fmla="*/ 0 h 26"/>
                <a:gd name="T22" fmla="*/ 1 w 18"/>
                <a:gd name="T23" fmla="*/ 0 h 26"/>
                <a:gd name="T24" fmla="*/ 0 w 18"/>
                <a:gd name="T25" fmla="*/ 0 h 26"/>
                <a:gd name="T26" fmla="*/ 1 w 18"/>
                <a:gd name="T27" fmla="*/ 0 h 26"/>
                <a:gd name="T28" fmla="*/ 1 w 18"/>
                <a:gd name="T29" fmla="*/ 0 h 26"/>
                <a:gd name="T30" fmla="*/ 1 w 18"/>
                <a:gd name="T31" fmla="*/ 0 h 26"/>
                <a:gd name="T32" fmla="*/ 1 w 18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6"/>
                <a:gd name="T53" fmla="*/ 18 w 18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6">
                  <a:moveTo>
                    <a:pt x="9" y="0"/>
                  </a:moveTo>
                  <a:lnTo>
                    <a:pt x="12" y="2"/>
                  </a:lnTo>
                  <a:lnTo>
                    <a:pt x="15" y="3"/>
                  </a:lnTo>
                  <a:lnTo>
                    <a:pt x="17" y="8"/>
                  </a:lnTo>
                  <a:lnTo>
                    <a:pt x="18" y="13"/>
                  </a:lnTo>
                  <a:lnTo>
                    <a:pt x="17" y="18"/>
                  </a:lnTo>
                  <a:lnTo>
                    <a:pt x="15" y="21"/>
                  </a:lnTo>
                  <a:lnTo>
                    <a:pt x="12" y="24"/>
                  </a:lnTo>
                  <a:lnTo>
                    <a:pt x="9" y="26"/>
                  </a:lnTo>
                  <a:lnTo>
                    <a:pt x="6" y="24"/>
                  </a:lnTo>
                  <a:lnTo>
                    <a:pt x="3" y="21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8"/>
                  </a:lnTo>
                  <a:lnTo>
                    <a:pt x="3" y="3"/>
                  </a:lnTo>
                  <a:lnTo>
                    <a:pt x="6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90" name="Freeform 455"/>
            <p:cNvSpPr>
              <a:spLocks/>
            </p:cNvSpPr>
            <p:nvPr/>
          </p:nvSpPr>
          <p:spPr bwMode="auto">
            <a:xfrm>
              <a:off x="3536" y="2331"/>
              <a:ext cx="9" cy="12"/>
            </a:xfrm>
            <a:custGeom>
              <a:avLst/>
              <a:gdLst>
                <a:gd name="T0" fmla="*/ 0 w 20"/>
                <a:gd name="T1" fmla="*/ 0 h 26"/>
                <a:gd name="T2" fmla="*/ 0 w 20"/>
                <a:gd name="T3" fmla="*/ 0 h 26"/>
                <a:gd name="T4" fmla="*/ 0 w 20"/>
                <a:gd name="T5" fmla="*/ 0 h 26"/>
                <a:gd name="T6" fmla="*/ 0 w 20"/>
                <a:gd name="T7" fmla="*/ 0 h 26"/>
                <a:gd name="T8" fmla="*/ 0 w 20"/>
                <a:gd name="T9" fmla="*/ 0 h 26"/>
                <a:gd name="T10" fmla="*/ 0 w 20"/>
                <a:gd name="T11" fmla="*/ 0 h 26"/>
                <a:gd name="T12" fmla="*/ 0 w 20"/>
                <a:gd name="T13" fmla="*/ 0 h 26"/>
                <a:gd name="T14" fmla="*/ 0 w 20"/>
                <a:gd name="T15" fmla="*/ 0 h 26"/>
                <a:gd name="T16" fmla="*/ 0 w 20"/>
                <a:gd name="T17" fmla="*/ 0 h 26"/>
                <a:gd name="T18" fmla="*/ 0 w 20"/>
                <a:gd name="T19" fmla="*/ 0 h 26"/>
                <a:gd name="T20" fmla="*/ 0 w 20"/>
                <a:gd name="T21" fmla="*/ 0 h 26"/>
                <a:gd name="T22" fmla="*/ 0 w 20"/>
                <a:gd name="T23" fmla="*/ 0 h 26"/>
                <a:gd name="T24" fmla="*/ 0 w 20"/>
                <a:gd name="T25" fmla="*/ 0 h 26"/>
                <a:gd name="T26" fmla="*/ 0 w 20"/>
                <a:gd name="T27" fmla="*/ 0 h 26"/>
                <a:gd name="T28" fmla="*/ 0 w 20"/>
                <a:gd name="T29" fmla="*/ 0 h 26"/>
                <a:gd name="T30" fmla="*/ 0 w 20"/>
                <a:gd name="T31" fmla="*/ 0 h 26"/>
                <a:gd name="T32" fmla="*/ 0 w 20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26"/>
                <a:gd name="T53" fmla="*/ 20 w 20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26">
                  <a:moveTo>
                    <a:pt x="9" y="0"/>
                  </a:moveTo>
                  <a:lnTo>
                    <a:pt x="14" y="2"/>
                  </a:lnTo>
                  <a:lnTo>
                    <a:pt x="17" y="3"/>
                  </a:lnTo>
                  <a:lnTo>
                    <a:pt x="18" y="8"/>
                  </a:lnTo>
                  <a:lnTo>
                    <a:pt x="20" y="13"/>
                  </a:lnTo>
                  <a:lnTo>
                    <a:pt x="18" y="18"/>
                  </a:lnTo>
                  <a:lnTo>
                    <a:pt x="17" y="21"/>
                  </a:lnTo>
                  <a:lnTo>
                    <a:pt x="14" y="24"/>
                  </a:lnTo>
                  <a:lnTo>
                    <a:pt x="9" y="26"/>
                  </a:lnTo>
                  <a:lnTo>
                    <a:pt x="6" y="24"/>
                  </a:lnTo>
                  <a:lnTo>
                    <a:pt x="3" y="21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8"/>
                  </a:lnTo>
                  <a:lnTo>
                    <a:pt x="3" y="3"/>
                  </a:lnTo>
                  <a:lnTo>
                    <a:pt x="6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91" name="Freeform 456"/>
            <p:cNvSpPr>
              <a:spLocks/>
            </p:cNvSpPr>
            <p:nvPr/>
          </p:nvSpPr>
          <p:spPr bwMode="auto">
            <a:xfrm>
              <a:off x="3685" y="2327"/>
              <a:ext cx="9" cy="12"/>
            </a:xfrm>
            <a:custGeom>
              <a:avLst/>
              <a:gdLst>
                <a:gd name="T0" fmla="*/ 1 w 18"/>
                <a:gd name="T1" fmla="*/ 0 h 24"/>
                <a:gd name="T2" fmla="*/ 1 w 18"/>
                <a:gd name="T3" fmla="*/ 1 h 24"/>
                <a:gd name="T4" fmla="*/ 1 w 18"/>
                <a:gd name="T5" fmla="*/ 1 h 24"/>
                <a:gd name="T6" fmla="*/ 1 w 18"/>
                <a:gd name="T7" fmla="*/ 1 h 24"/>
                <a:gd name="T8" fmla="*/ 1 w 18"/>
                <a:gd name="T9" fmla="*/ 1 h 24"/>
                <a:gd name="T10" fmla="*/ 1 w 18"/>
                <a:gd name="T11" fmla="*/ 1 h 24"/>
                <a:gd name="T12" fmla="*/ 1 w 18"/>
                <a:gd name="T13" fmla="*/ 1 h 24"/>
                <a:gd name="T14" fmla="*/ 1 w 18"/>
                <a:gd name="T15" fmla="*/ 1 h 24"/>
                <a:gd name="T16" fmla="*/ 1 w 18"/>
                <a:gd name="T17" fmla="*/ 1 h 24"/>
                <a:gd name="T18" fmla="*/ 1 w 18"/>
                <a:gd name="T19" fmla="*/ 1 h 24"/>
                <a:gd name="T20" fmla="*/ 1 w 18"/>
                <a:gd name="T21" fmla="*/ 1 h 24"/>
                <a:gd name="T22" fmla="*/ 1 w 18"/>
                <a:gd name="T23" fmla="*/ 1 h 24"/>
                <a:gd name="T24" fmla="*/ 0 w 18"/>
                <a:gd name="T25" fmla="*/ 1 h 24"/>
                <a:gd name="T26" fmla="*/ 1 w 18"/>
                <a:gd name="T27" fmla="*/ 1 h 24"/>
                <a:gd name="T28" fmla="*/ 1 w 18"/>
                <a:gd name="T29" fmla="*/ 1 h 24"/>
                <a:gd name="T30" fmla="*/ 1 w 18"/>
                <a:gd name="T31" fmla="*/ 1 h 24"/>
                <a:gd name="T32" fmla="*/ 1 w 18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4"/>
                <a:gd name="T53" fmla="*/ 18 w 18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4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8"/>
                  </a:lnTo>
                  <a:lnTo>
                    <a:pt x="18" y="12"/>
                  </a:lnTo>
                  <a:lnTo>
                    <a:pt x="16" y="17"/>
                  </a:lnTo>
                  <a:lnTo>
                    <a:pt x="15" y="21"/>
                  </a:lnTo>
                  <a:lnTo>
                    <a:pt x="12" y="22"/>
                  </a:lnTo>
                  <a:lnTo>
                    <a:pt x="9" y="24"/>
                  </a:lnTo>
                  <a:lnTo>
                    <a:pt x="6" y="22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3"/>
                  </a:lnTo>
                  <a:lnTo>
                    <a:pt x="6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92" name="Freeform 457"/>
            <p:cNvSpPr>
              <a:spLocks/>
            </p:cNvSpPr>
            <p:nvPr/>
          </p:nvSpPr>
          <p:spPr bwMode="auto">
            <a:xfrm>
              <a:off x="3637" y="2329"/>
              <a:ext cx="15" cy="9"/>
            </a:xfrm>
            <a:custGeom>
              <a:avLst/>
              <a:gdLst>
                <a:gd name="T0" fmla="*/ 1 w 30"/>
                <a:gd name="T1" fmla="*/ 0 h 18"/>
                <a:gd name="T2" fmla="*/ 1 w 30"/>
                <a:gd name="T3" fmla="*/ 0 h 18"/>
                <a:gd name="T4" fmla="*/ 1 w 30"/>
                <a:gd name="T5" fmla="*/ 1 h 18"/>
                <a:gd name="T6" fmla="*/ 1 w 30"/>
                <a:gd name="T7" fmla="*/ 1 h 18"/>
                <a:gd name="T8" fmla="*/ 1 w 30"/>
                <a:gd name="T9" fmla="*/ 1 h 18"/>
                <a:gd name="T10" fmla="*/ 1 w 30"/>
                <a:gd name="T11" fmla="*/ 1 h 18"/>
                <a:gd name="T12" fmla="*/ 1 w 30"/>
                <a:gd name="T13" fmla="*/ 1 h 18"/>
                <a:gd name="T14" fmla="*/ 1 w 30"/>
                <a:gd name="T15" fmla="*/ 1 h 18"/>
                <a:gd name="T16" fmla="*/ 1 w 30"/>
                <a:gd name="T17" fmla="*/ 1 h 18"/>
                <a:gd name="T18" fmla="*/ 1 w 30"/>
                <a:gd name="T19" fmla="*/ 1 h 18"/>
                <a:gd name="T20" fmla="*/ 1 w 30"/>
                <a:gd name="T21" fmla="*/ 1 h 18"/>
                <a:gd name="T22" fmla="*/ 1 w 30"/>
                <a:gd name="T23" fmla="*/ 1 h 18"/>
                <a:gd name="T24" fmla="*/ 0 w 30"/>
                <a:gd name="T25" fmla="*/ 1 h 18"/>
                <a:gd name="T26" fmla="*/ 1 w 30"/>
                <a:gd name="T27" fmla="*/ 1 h 18"/>
                <a:gd name="T28" fmla="*/ 1 w 30"/>
                <a:gd name="T29" fmla="*/ 1 h 18"/>
                <a:gd name="T30" fmla="*/ 1 w 30"/>
                <a:gd name="T31" fmla="*/ 0 h 18"/>
                <a:gd name="T32" fmla="*/ 1 w 30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8"/>
                <a:gd name="T53" fmla="*/ 30 w 30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8">
                  <a:moveTo>
                    <a:pt x="15" y="0"/>
                  </a:moveTo>
                  <a:lnTo>
                    <a:pt x="21" y="0"/>
                  </a:lnTo>
                  <a:lnTo>
                    <a:pt x="25" y="1"/>
                  </a:lnTo>
                  <a:lnTo>
                    <a:pt x="28" y="5"/>
                  </a:lnTo>
                  <a:lnTo>
                    <a:pt x="30" y="8"/>
                  </a:lnTo>
                  <a:lnTo>
                    <a:pt x="28" y="13"/>
                  </a:lnTo>
                  <a:lnTo>
                    <a:pt x="25" y="14"/>
                  </a:lnTo>
                  <a:lnTo>
                    <a:pt x="21" y="18"/>
                  </a:lnTo>
                  <a:lnTo>
                    <a:pt x="15" y="18"/>
                  </a:lnTo>
                  <a:lnTo>
                    <a:pt x="9" y="18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0" y="8"/>
                  </a:lnTo>
                  <a:lnTo>
                    <a:pt x="2" y="5"/>
                  </a:lnTo>
                  <a:lnTo>
                    <a:pt x="5" y="1"/>
                  </a:lnTo>
                  <a:lnTo>
                    <a:pt x="9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93" name="Freeform 458"/>
            <p:cNvSpPr>
              <a:spLocks/>
            </p:cNvSpPr>
            <p:nvPr/>
          </p:nvSpPr>
          <p:spPr bwMode="auto">
            <a:xfrm>
              <a:off x="3508" y="2332"/>
              <a:ext cx="5" cy="7"/>
            </a:xfrm>
            <a:custGeom>
              <a:avLst/>
              <a:gdLst>
                <a:gd name="T0" fmla="*/ 1 w 9"/>
                <a:gd name="T1" fmla="*/ 0 h 15"/>
                <a:gd name="T2" fmla="*/ 1 w 9"/>
                <a:gd name="T3" fmla="*/ 0 h 15"/>
                <a:gd name="T4" fmla="*/ 1 w 9"/>
                <a:gd name="T5" fmla="*/ 0 h 15"/>
                <a:gd name="T6" fmla="*/ 1 w 9"/>
                <a:gd name="T7" fmla="*/ 0 h 15"/>
                <a:gd name="T8" fmla="*/ 1 w 9"/>
                <a:gd name="T9" fmla="*/ 0 h 15"/>
                <a:gd name="T10" fmla="*/ 1 w 9"/>
                <a:gd name="T11" fmla="*/ 0 h 15"/>
                <a:gd name="T12" fmla="*/ 1 w 9"/>
                <a:gd name="T13" fmla="*/ 0 h 15"/>
                <a:gd name="T14" fmla="*/ 1 w 9"/>
                <a:gd name="T15" fmla="*/ 0 h 15"/>
                <a:gd name="T16" fmla="*/ 1 w 9"/>
                <a:gd name="T17" fmla="*/ 0 h 15"/>
                <a:gd name="T18" fmla="*/ 1 w 9"/>
                <a:gd name="T19" fmla="*/ 0 h 15"/>
                <a:gd name="T20" fmla="*/ 1 w 9"/>
                <a:gd name="T21" fmla="*/ 0 h 15"/>
                <a:gd name="T22" fmla="*/ 0 w 9"/>
                <a:gd name="T23" fmla="*/ 0 h 15"/>
                <a:gd name="T24" fmla="*/ 0 w 9"/>
                <a:gd name="T25" fmla="*/ 0 h 15"/>
                <a:gd name="T26" fmla="*/ 0 w 9"/>
                <a:gd name="T27" fmla="*/ 0 h 15"/>
                <a:gd name="T28" fmla="*/ 1 w 9"/>
                <a:gd name="T29" fmla="*/ 0 h 15"/>
                <a:gd name="T30" fmla="*/ 1 w 9"/>
                <a:gd name="T31" fmla="*/ 0 h 15"/>
                <a:gd name="T32" fmla="*/ 1 w 9"/>
                <a:gd name="T33" fmla="*/ 0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"/>
                <a:gd name="T53" fmla="*/ 9 w 9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">
                  <a:moveTo>
                    <a:pt x="5" y="0"/>
                  </a:moveTo>
                  <a:lnTo>
                    <a:pt x="6" y="0"/>
                  </a:lnTo>
                  <a:lnTo>
                    <a:pt x="8" y="2"/>
                  </a:lnTo>
                  <a:lnTo>
                    <a:pt x="9" y="5"/>
                  </a:lnTo>
                  <a:lnTo>
                    <a:pt x="9" y="8"/>
                  </a:lnTo>
                  <a:lnTo>
                    <a:pt x="9" y="10"/>
                  </a:lnTo>
                  <a:lnTo>
                    <a:pt x="8" y="13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3" y="15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94" name="Freeform 459"/>
            <p:cNvSpPr>
              <a:spLocks/>
            </p:cNvSpPr>
            <p:nvPr/>
          </p:nvSpPr>
          <p:spPr bwMode="auto">
            <a:xfrm>
              <a:off x="3537" y="2332"/>
              <a:ext cx="5" cy="7"/>
            </a:xfrm>
            <a:custGeom>
              <a:avLst/>
              <a:gdLst>
                <a:gd name="T0" fmla="*/ 0 w 11"/>
                <a:gd name="T1" fmla="*/ 0 h 15"/>
                <a:gd name="T2" fmla="*/ 0 w 11"/>
                <a:gd name="T3" fmla="*/ 0 h 15"/>
                <a:gd name="T4" fmla="*/ 0 w 11"/>
                <a:gd name="T5" fmla="*/ 0 h 15"/>
                <a:gd name="T6" fmla="*/ 0 w 11"/>
                <a:gd name="T7" fmla="*/ 0 h 15"/>
                <a:gd name="T8" fmla="*/ 0 w 11"/>
                <a:gd name="T9" fmla="*/ 0 h 15"/>
                <a:gd name="T10" fmla="*/ 0 w 11"/>
                <a:gd name="T11" fmla="*/ 0 h 15"/>
                <a:gd name="T12" fmla="*/ 0 w 11"/>
                <a:gd name="T13" fmla="*/ 0 h 15"/>
                <a:gd name="T14" fmla="*/ 0 w 11"/>
                <a:gd name="T15" fmla="*/ 0 h 15"/>
                <a:gd name="T16" fmla="*/ 0 w 11"/>
                <a:gd name="T17" fmla="*/ 0 h 15"/>
                <a:gd name="T18" fmla="*/ 0 w 11"/>
                <a:gd name="T19" fmla="*/ 0 h 15"/>
                <a:gd name="T20" fmla="*/ 0 w 11"/>
                <a:gd name="T21" fmla="*/ 0 h 15"/>
                <a:gd name="T22" fmla="*/ 0 w 11"/>
                <a:gd name="T23" fmla="*/ 0 h 15"/>
                <a:gd name="T24" fmla="*/ 0 w 11"/>
                <a:gd name="T25" fmla="*/ 0 h 15"/>
                <a:gd name="T26" fmla="*/ 0 w 11"/>
                <a:gd name="T27" fmla="*/ 0 h 15"/>
                <a:gd name="T28" fmla="*/ 0 w 11"/>
                <a:gd name="T29" fmla="*/ 0 h 15"/>
                <a:gd name="T30" fmla="*/ 0 w 11"/>
                <a:gd name="T31" fmla="*/ 0 h 15"/>
                <a:gd name="T32" fmla="*/ 0 w 11"/>
                <a:gd name="T33" fmla="*/ 0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15"/>
                <a:gd name="T53" fmla="*/ 11 w 11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15">
                  <a:moveTo>
                    <a:pt x="6" y="0"/>
                  </a:moveTo>
                  <a:lnTo>
                    <a:pt x="8" y="0"/>
                  </a:lnTo>
                  <a:lnTo>
                    <a:pt x="9" y="2"/>
                  </a:lnTo>
                  <a:lnTo>
                    <a:pt x="11" y="5"/>
                  </a:lnTo>
                  <a:lnTo>
                    <a:pt x="11" y="8"/>
                  </a:lnTo>
                  <a:lnTo>
                    <a:pt x="11" y="10"/>
                  </a:lnTo>
                  <a:lnTo>
                    <a:pt x="9" y="13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95" name="Freeform 460"/>
            <p:cNvSpPr>
              <a:spLocks/>
            </p:cNvSpPr>
            <p:nvPr/>
          </p:nvSpPr>
          <p:spPr bwMode="auto">
            <a:xfrm>
              <a:off x="3686" y="2329"/>
              <a:ext cx="6" cy="7"/>
            </a:xfrm>
            <a:custGeom>
              <a:avLst/>
              <a:gdLst>
                <a:gd name="T0" fmla="*/ 1 w 12"/>
                <a:gd name="T1" fmla="*/ 0 h 14"/>
                <a:gd name="T2" fmla="*/ 1 w 12"/>
                <a:gd name="T3" fmla="*/ 0 h 14"/>
                <a:gd name="T4" fmla="*/ 1 w 12"/>
                <a:gd name="T5" fmla="*/ 1 h 14"/>
                <a:gd name="T6" fmla="*/ 1 w 12"/>
                <a:gd name="T7" fmla="*/ 1 h 14"/>
                <a:gd name="T8" fmla="*/ 1 w 12"/>
                <a:gd name="T9" fmla="*/ 1 h 14"/>
                <a:gd name="T10" fmla="*/ 1 w 12"/>
                <a:gd name="T11" fmla="*/ 1 h 14"/>
                <a:gd name="T12" fmla="*/ 1 w 12"/>
                <a:gd name="T13" fmla="*/ 1 h 14"/>
                <a:gd name="T14" fmla="*/ 1 w 12"/>
                <a:gd name="T15" fmla="*/ 1 h 14"/>
                <a:gd name="T16" fmla="*/ 1 w 12"/>
                <a:gd name="T17" fmla="*/ 1 h 14"/>
                <a:gd name="T18" fmla="*/ 1 w 12"/>
                <a:gd name="T19" fmla="*/ 1 h 14"/>
                <a:gd name="T20" fmla="*/ 1 w 12"/>
                <a:gd name="T21" fmla="*/ 1 h 14"/>
                <a:gd name="T22" fmla="*/ 0 w 12"/>
                <a:gd name="T23" fmla="*/ 1 h 14"/>
                <a:gd name="T24" fmla="*/ 0 w 12"/>
                <a:gd name="T25" fmla="*/ 1 h 14"/>
                <a:gd name="T26" fmla="*/ 0 w 12"/>
                <a:gd name="T27" fmla="*/ 1 h 14"/>
                <a:gd name="T28" fmla="*/ 1 w 12"/>
                <a:gd name="T29" fmla="*/ 1 h 14"/>
                <a:gd name="T30" fmla="*/ 1 w 12"/>
                <a:gd name="T31" fmla="*/ 0 h 14"/>
                <a:gd name="T32" fmla="*/ 1 w 12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4"/>
                <a:gd name="T53" fmla="*/ 12 w 12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4">
                  <a:moveTo>
                    <a:pt x="6" y="0"/>
                  </a:moveTo>
                  <a:lnTo>
                    <a:pt x="8" y="0"/>
                  </a:lnTo>
                  <a:lnTo>
                    <a:pt x="11" y="1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2" y="9"/>
                  </a:lnTo>
                  <a:lnTo>
                    <a:pt x="11" y="13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1"/>
                  </a:lnTo>
                  <a:lnTo>
                    <a:pt x="5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996" name="Freeform 461"/>
            <p:cNvSpPr>
              <a:spLocks/>
            </p:cNvSpPr>
            <p:nvPr/>
          </p:nvSpPr>
          <p:spPr bwMode="auto">
            <a:xfrm>
              <a:off x="3639" y="2330"/>
              <a:ext cx="8" cy="5"/>
            </a:xfrm>
            <a:custGeom>
              <a:avLst/>
              <a:gdLst>
                <a:gd name="T0" fmla="*/ 0 w 18"/>
                <a:gd name="T1" fmla="*/ 0 h 12"/>
                <a:gd name="T2" fmla="*/ 0 w 18"/>
                <a:gd name="T3" fmla="*/ 0 h 12"/>
                <a:gd name="T4" fmla="*/ 0 w 18"/>
                <a:gd name="T5" fmla="*/ 0 h 12"/>
                <a:gd name="T6" fmla="*/ 0 w 18"/>
                <a:gd name="T7" fmla="*/ 0 h 12"/>
                <a:gd name="T8" fmla="*/ 0 w 18"/>
                <a:gd name="T9" fmla="*/ 0 h 12"/>
                <a:gd name="T10" fmla="*/ 0 w 18"/>
                <a:gd name="T11" fmla="*/ 0 h 12"/>
                <a:gd name="T12" fmla="*/ 0 w 18"/>
                <a:gd name="T13" fmla="*/ 0 h 12"/>
                <a:gd name="T14" fmla="*/ 0 w 18"/>
                <a:gd name="T15" fmla="*/ 0 h 12"/>
                <a:gd name="T16" fmla="*/ 0 w 18"/>
                <a:gd name="T17" fmla="*/ 0 h 12"/>
                <a:gd name="T18" fmla="*/ 0 w 18"/>
                <a:gd name="T19" fmla="*/ 0 h 12"/>
                <a:gd name="T20" fmla="*/ 0 w 18"/>
                <a:gd name="T21" fmla="*/ 0 h 12"/>
                <a:gd name="T22" fmla="*/ 0 w 18"/>
                <a:gd name="T23" fmla="*/ 0 h 12"/>
                <a:gd name="T24" fmla="*/ 0 w 18"/>
                <a:gd name="T25" fmla="*/ 0 h 12"/>
                <a:gd name="T26" fmla="*/ 0 w 18"/>
                <a:gd name="T27" fmla="*/ 0 h 12"/>
                <a:gd name="T28" fmla="*/ 0 w 18"/>
                <a:gd name="T29" fmla="*/ 0 h 12"/>
                <a:gd name="T30" fmla="*/ 0 w 18"/>
                <a:gd name="T31" fmla="*/ 0 h 12"/>
                <a:gd name="T32" fmla="*/ 0 w 18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2"/>
                <a:gd name="T53" fmla="*/ 18 w 18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2">
                  <a:moveTo>
                    <a:pt x="9" y="0"/>
                  </a:moveTo>
                  <a:lnTo>
                    <a:pt x="14" y="0"/>
                  </a:lnTo>
                  <a:lnTo>
                    <a:pt x="17" y="2"/>
                  </a:lnTo>
                  <a:lnTo>
                    <a:pt x="18" y="5"/>
                  </a:lnTo>
                  <a:lnTo>
                    <a:pt x="18" y="7"/>
                  </a:lnTo>
                  <a:lnTo>
                    <a:pt x="18" y="8"/>
                  </a:lnTo>
                  <a:lnTo>
                    <a:pt x="17" y="10"/>
                  </a:lnTo>
                  <a:lnTo>
                    <a:pt x="14" y="12"/>
                  </a:lnTo>
                  <a:lnTo>
                    <a:pt x="9" y="12"/>
                  </a:lnTo>
                  <a:lnTo>
                    <a:pt x="6" y="12"/>
                  </a:lnTo>
                  <a:lnTo>
                    <a:pt x="3" y="10"/>
                  </a:lnTo>
                  <a:lnTo>
                    <a:pt x="2" y="8"/>
                  </a:lnTo>
                  <a:lnTo>
                    <a:pt x="0" y="7"/>
                  </a:lnTo>
                  <a:lnTo>
                    <a:pt x="2" y="5"/>
                  </a:lnTo>
                  <a:lnTo>
                    <a:pt x="3" y="2"/>
                  </a:lnTo>
                  <a:lnTo>
                    <a:pt x="6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515" name="Group 462"/>
          <p:cNvGrpSpPr>
            <a:grpSpLocks noChangeAspect="1"/>
          </p:cNvGrpSpPr>
          <p:nvPr/>
        </p:nvGrpSpPr>
        <p:grpSpPr bwMode="auto">
          <a:xfrm>
            <a:off x="6163448" y="4291077"/>
            <a:ext cx="762000" cy="620713"/>
            <a:chOff x="3456" y="2160"/>
            <a:chExt cx="1488" cy="1213"/>
          </a:xfrm>
        </p:grpSpPr>
        <p:sp>
          <p:nvSpPr>
            <p:cNvPr id="21749" name="AutoShape 463"/>
            <p:cNvSpPr>
              <a:spLocks noChangeAspect="1" noChangeArrowheads="1" noTextEdit="1"/>
            </p:cNvSpPr>
            <p:nvPr/>
          </p:nvSpPr>
          <p:spPr bwMode="auto">
            <a:xfrm>
              <a:off x="3456" y="2160"/>
              <a:ext cx="1488" cy="1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1750" name="Group 464"/>
            <p:cNvGrpSpPr>
              <a:grpSpLocks/>
            </p:cNvGrpSpPr>
            <p:nvPr/>
          </p:nvGrpSpPr>
          <p:grpSpPr bwMode="auto">
            <a:xfrm>
              <a:off x="3456" y="2160"/>
              <a:ext cx="1488" cy="1213"/>
              <a:chOff x="3456" y="2160"/>
              <a:chExt cx="1488" cy="1213"/>
            </a:xfrm>
          </p:grpSpPr>
          <p:sp>
            <p:nvSpPr>
              <p:cNvPr id="21773" name="Freeform 465"/>
              <p:cNvSpPr>
                <a:spLocks/>
              </p:cNvSpPr>
              <p:nvPr/>
            </p:nvSpPr>
            <p:spPr bwMode="auto">
              <a:xfrm>
                <a:off x="3542" y="2219"/>
                <a:ext cx="622" cy="923"/>
              </a:xfrm>
              <a:custGeom>
                <a:avLst/>
                <a:gdLst>
                  <a:gd name="T0" fmla="*/ 0 w 1245"/>
                  <a:gd name="T1" fmla="*/ 1 h 1844"/>
                  <a:gd name="T2" fmla="*/ 0 w 1245"/>
                  <a:gd name="T3" fmla="*/ 0 h 1844"/>
                  <a:gd name="T4" fmla="*/ 1 w 1245"/>
                  <a:gd name="T5" fmla="*/ 1 h 1844"/>
                  <a:gd name="T6" fmla="*/ 1 w 1245"/>
                  <a:gd name="T7" fmla="*/ 2 h 1844"/>
                  <a:gd name="T8" fmla="*/ 0 w 1245"/>
                  <a:gd name="T9" fmla="*/ 2 h 1844"/>
                  <a:gd name="T10" fmla="*/ 0 w 1245"/>
                  <a:gd name="T11" fmla="*/ 2 h 1844"/>
                  <a:gd name="T12" fmla="*/ 0 w 1245"/>
                  <a:gd name="T13" fmla="*/ 1 h 18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45"/>
                  <a:gd name="T22" fmla="*/ 0 h 1844"/>
                  <a:gd name="T23" fmla="*/ 1245 w 1245"/>
                  <a:gd name="T24" fmla="*/ 1844 h 184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45" h="1844">
                    <a:moveTo>
                      <a:pt x="0" y="32"/>
                    </a:moveTo>
                    <a:lnTo>
                      <a:pt x="567" y="0"/>
                    </a:lnTo>
                    <a:lnTo>
                      <a:pt x="1245" y="86"/>
                    </a:lnTo>
                    <a:lnTo>
                      <a:pt x="1196" y="1844"/>
                    </a:lnTo>
                    <a:lnTo>
                      <a:pt x="392" y="1844"/>
                    </a:lnTo>
                    <a:lnTo>
                      <a:pt x="0" y="1804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74" name="Freeform 466"/>
              <p:cNvSpPr>
                <a:spLocks/>
              </p:cNvSpPr>
              <p:nvPr/>
            </p:nvSpPr>
            <p:spPr bwMode="auto">
              <a:xfrm>
                <a:off x="4425" y="2612"/>
                <a:ext cx="437" cy="761"/>
              </a:xfrm>
              <a:custGeom>
                <a:avLst/>
                <a:gdLst>
                  <a:gd name="T0" fmla="*/ 0 w 875"/>
                  <a:gd name="T1" fmla="*/ 1 h 1522"/>
                  <a:gd name="T2" fmla="*/ 0 w 875"/>
                  <a:gd name="T3" fmla="*/ 1 h 1522"/>
                  <a:gd name="T4" fmla="*/ 0 w 875"/>
                  <a:gd name="T5" fmla="*/ 1 h 1522"/>
                  <a:gd name="T6" fmla="*/ 0 w 875"/>
                  <a:gd name="T7" fmla="*/ 1 h 1522"/>
                  <a:gd name="T8" fmla="*/ 0 w 875"/>
                  <a:gd name="T9" fmla="*/ 1 h 1522"/>
                  <a:gd name="T10" fmla="*/ 0 w 875"/>
                  <a:gd name="T11" fmla="*/ 1 h 1522"/>
                  <a:gd name="T12" fmla="*/ 0 w 875"/>
                  <a:gd name="T13" fmla="*/ 1 h 1522"/>
                  <a:gd name="T14" fmla="*/ 0 w 875"/>
                  <a:gd name="T15" fmla="*/ 1 h 1522"/>
                  <a:gd name="T16" fmla="*/ 0 w 875"/>
                  <a:gd name="T17" fmla="*/ 1 h 1522"/>
                  <a:gd name="T18" fmla="*/ 0 w 875"/>
                  <a:gd name="T19" fmla="*/ 1 h 1522"/>
                  <a:gd name="T20" fmla="*/ 0 w 875"/>
                  <a:gd name="T21" fmla="*/ 1 h 1522"/>
                  <a:gd name="T22" fmla="*/ 0 w 875"/>
                  <a:gd name="T23" fmla="*/ 0 h 1522"/>
                  <a:gd name="T24" fmla="*/ 0 w 875"/>
                  <a:gd name="T25" fmla="*/ 1 h 152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75"/>
                  <a:gd name="T40" fmla="*/ 0 h 1522"/>
                  <a:gd name="T41" fmla="*/ 875 w 875"/>
                  <a:gd name="T42" fmla="*/ 1522 h 152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75" h="1522">
                    <a:moveTo>
                      <a:pt x="206" y="189"/>
                    </a:moveTo>
                    <a:lnTo>
                      <a:pt x="137" y="354"/>
                    </a:lnTo>
                    <a:lnTo>
                      <a:pt x="85" y="976"/>
                    </a:lnTo>
                    <a:lnTo>
                      <a:pt x="0" y="1239"/>
                    </a:lnTo>
                    <a:lnTo>
                      <a:pt x="0" y="1390"/>
                    </a:lnTo>
                    <a:lnTo>
                      <a:pt x="309" y="1522"/>
                    </a:lnTo>
                    <a:lnTo>
                      <a:pt x="875" y="1392"/>
                    </a:lnTo>
                    <a:lnTo>
                      <a:pt x="811" y="968"/>
                    </a:lnTo>
                    <a:lnTo>
                      <a:pt x="771" y="600"/>
                    </a:lnTo>
                    <a:lnTo>
                      <a:pt x="725" y="62"/>
                    </a:lnTo>
                    <a:lnTo>
                      <a:pt x="580" y="44"/>
                    </a:lnTo>
                    <a:lnTo>
                      <a:pt x="291" y="0"/>
                    </a:lnTo>
                    <a:lnTo>
                      <a:pt x="206" y="189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75" name="Freeform 467"/>
              <p:cNvSpPr>
                <a:spLocks/>
              </p:cNvSpPr>
              <p:nvPr/>
            </p:nvSpPr>
            <p:spPr bwMode="auto">
              <a:xfrm>
                <a:off x="3462" y="2205"/>
                <a:ext cx="622" cy="930"/>
              </a:xfrm>
              <a:custGeom>
                <a:avLst/>
                <a:gdLst>
                  <a:gd name="T0" fmla="*/ 0 w 1244"/>
                  <a:gd name="T1" fmla="*/ 1 h 1859"/>
                  <a:gd name="T2" fmla="*/ 1 w 1244"/>
                  <a:gd name="T3" fmla="*/ 0 h 1859"/>
                  <a:gd name="T4" fmla="*/ 1 w 1244"/>
                  <a:gd name="T5" fmla="*/ 1 h 1859"/>
                  <a:gd name="T6" fmla="*/ 1 w 1244"/>
                  <a:gd name="T7" fmla="*/ 2 h 1859"/>
                  <a:gd name="T8" fmla="*/ 1 w 1244"/>
                  <a:gd name="T9" fmla="*/ 2 h 1859"/>
                  <a:gd name="T10" fmla="*/ 0 w 1244"/>
                  <a:gd name="T11" fmla="*/ 2 h 1859"/>
                  <a:gd name="T12" fmla="*/ 0 w 1244"/>
                  <a:gd name="T13" fmla="*/ 1 h 18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44"/>
                  <a:gd name="T22" fmla="*/ 0 h 1859"/>
                  <a:gd name="T23" fmla="*/ 1244 w 1244"/>
                  <a:gd name="T24" fmla="*/ 1859 h 18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44" h="1859">
                    <a:moveTo>
                      <a:pt x="0" y="34"/>
                    </a:moveTo>
                    <a:lnTo>
                      <a:pt x="548" y="0"/>
                    </a:lnTo>
                    <a:lnTo>
                      <a:pt x="1244" y="88"/>
                    </a:lnTo>
                    <a:lnTo>
                      <a:pt x="1197" y="1750"/>
                    </a:lnTo>
                    <a:lnTo>
                      <a:pt x="563" y="1859"/>
                    </a:lnTo>
                    <a:lnTo>
                      <a:pt x="0" y="1806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76" name="Freeform 468"/>
              <p:cNvSpPr>
                <a:spLocks/>
              </p:cNvSpPr>
              <p:nvPr/>
            </p:nvSpPr>
            <p:spPr bwMode="auto">
              <a:xfrm>
                <a:off x="4059" y="2193"/>
                <a:ext cx="885" cy="1083"/>
              </a:xfrm>
              <a:custGeom>
                <a:avLst/>
                <a:gdLst>
                  <a:gd name="T0" fmla="*/ 2 w 1770"/>
                  <a:gd name="T1" fmla="*/ 1 h 2166"/>
                  <a:gd name="T2" fmla="*/ 1 w 1770"/>
                  <a:gd name="T3" fmla="*/ 1 h 2166"/>
                  <a:gd name="T4" fmla="*/ 1 w 1770"/>
                  <a:gd name="T5" fmla="*/ 1 h 2166"/>
                  <a:gd name="T6" fmla="*/ 1 w 1770"/>
                  <a:gd name="T7" fmla="*/ 1 h 2166"/>
                  <a:gd name="T8" fmla="*/ 1 w 1770"/>
                  <a:gd name="T9" fmla="*/ 1 h 2166"/>
                  <a:gd name="T10" fmla="*/ 1 w 1770"/>
                  <a:gd name="T11" fmla="*/ 1 h 2166"/>
                  <a:gd name="T12" fmla="*/ 1 w 1770"/>
                  <a:gd name="T13" fmla="*/ 1 h 2166"/>
                  <a:gd name="T14" fmla="*/ 1 w 1770"/>
                  <a:gd name="T15" fmla="*/ 1 h 2166"/>
                  <a:gd name="T16" fmla="*/ 1 w 1770"/>
                  <a:gd name="T17" fmla="*/ 1 h 2166"/>
                  <a:gd name="T18" fmla="*/ 0 w 1770"/>
                  <a:gd name="T19" fmla="*/ 1 h 2166"/>
                  <a:gd name="T20" fmla="*/ 1 w 1770"/>
                  <a:gd name="T21" fmla="*/ 1 h 2166"/>
                  <a:gd name="T22" fmla="*/ 1 w 1770"/>
                  <a:gd name="T23" fmla="*/ 1 h 2166"/>
                  <a:gd name="T24" fmla="*/ 1 w 1770"/>
                  <a:gd name="T25" fmla="*/ 1 h 2166"/>
                  <a:gd name="T26" fmla="*/ 1 w 1770"/>
                  <a:gd name="T27" fmla="*/ 2 h 2166"/>
                  <a:gd name="T28" fmla="*/ 1 w 1770"/>
                  <a:gd name="T29" fmla="*/ 2 h 2166"/>
                  <a:gd name="T30" fmla="*/ 1 w 1770"/>
                  <a:gd name="T31" fmla="*/ 2 h 2166"/>
                  <a:gd name="T32" fmla="*/ 1 w 1770"/>
                  <a:gd name="T33" fmla="*/ 2 h 2166"/>
                  <a:gd name="T34" fmla="*/ 1 w 1770"/>
                  <a:gd name="T35" fmla="*/ 2 h 2166"/>
                  <a:gd name="T36" fmla="*/ 1 w 1770"/>
                  <a:gd name="T37" fmla="*/ 2 h 2166"/>
                  <a:gd name="T38" fmla="*/ 1 w 1770"/>
                  <a:gd name="T39" fmla="*/ 2 h 2166"/>
                  <a:gd name="T40" fmla="*/ 1 w 1770"/>
                  <a:gd name="T41" fmla="*/ 2 h 2166"/>
                  <a:gd name="T42" fmla="*/ 1 w 1770"/>
                  <a:gd name="T43" fmla="*/ 2 h 2166"/>
                  <a:gd name="T44" fmla="*/ 1 w 1770"/>
                  <a:gd name="T45" fmla="*/ 2 h 2166"/>
                  <a:gd name="T46" fmla="*/ 2 w 1770"/>
                  <a:gd name="T47" fmla="*/ 2 h 2166"/>
                  <a:gd name="T48" fmla="*/ 2 w 1770"/>
                  <a:gd name="T49" fmla="*/ 2 h 2166"/>
                  <a:gd name="T50" fmla="*/ 2 w 1770"/>
                  <a:gd name="T51" fmla="*/ 2 h 2166"/>
                  <a:gd name="T52" fmla="*/ 2 w 1770"/>
                  <a:gd name="T53" fmla="*/ 2 h 2166"/>
                  <a:gd name="T54" fmla="*/ 2 w 1770"/>
                  <a:gd name="T55" fmla="*/ 2 h 2166"/>
                  <a:gd name="T56" fmla="*/ 2 w 1770"/>
                  <a:gd name="T57" fmla="*/ 2 h 2166"/>
                  <a:gd name="T58" fmla="*/ 2 w 1770"/>
                  <a:gd name="T59" fmla="*/ 1 h 2166"/>
                  <a:gd name="T60" fmla="*/ 2 w 1770"/>
                  <a:gd name="T61" fmla="*/ 1 h 2166"/>
                  <a:gd name="T62" fmla="*/ 2 w 1770"/>
                  <a:gd name="T63" fmla="*/ 1 h 2166"/>
                  <a:gd name="T64" fmla="*/ 2 w 1770"/>
                  <a:gd name="T65" fmla="*/ 1 h 2166"/>
                  <a:gd name="T66" fmla="*/ 2 w 1770"/>
                  <a:gd name="T67" fmla="*/ 1 h 216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70"/>
                  <a:gd name="T103" fmla="*/ 0 h 2166"/>
                  <a:gd name="T104" fmla="*/ 1770 w 1770"/>
                  <a:gd name="T105" fmla="*/ 2166 h 216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70" h="2166">
                    <a:moveTo>
                      <a:pt x="1457" y="212"/>
                    </a:moveTo>
                    <a:lnTo>
                      <a:pt x="1375" y="56"/>
                    </a:lnTo>
                    <a:lnTo>
                      <a:pt x="909" y="0"/>
                    </a:lnTo>
                    <a:lnTo>
                      <a:pt x="831" y="8"/>
                    </a:lnTo>
                    <a:lnTo>
                      <a:pt x="763" y="16"/>
                    </a:lnTo>
                    <a:lnTo>
                      <a:pt x="702" y="26"/>
                    </a:lnTo>
                    <a:lnTo>
                      <a:pt x="649" y="37"/>
                    </a:lnTo>
                    <a:lnTo>
                      <a:pt x="603" y="50"/>
                    </a:lnTo>
                    <a:lnTo>
                      <a:pt x="560" y="65"/>
                    </a:lnTo>
                    <a:lnTo>
                      <a:pt x="521" y="81"/>
                    </a:lnTo>
                    <a:lnTo>
                      <a:pt x="482" y="97"/>
                    </a:lnTo>
                    <a:lnTo>
                      <a:pt x="445" y="116"/>
                    </a:lnTo>
                    <a:lnTo>
                      <a:pt x="406" y="138"/>
                    </a:lnTo>
                    <a:lnTo>
                      <a:pt x="366" y="160"/>
                    </a:lnTo>
                    <a:lnTo>
                      <a:pt x="323" y="185"/>
                    </a:lnTo>
                    <a:lnTo>
                      <a:pt x="272" y="211"/>
                    </a:lnTo>
                    <a:lnTo>
                      <a:pt x="217" y="240"/>
                    </a:lnTo>
                    <a:lnTo>
                      <a:pt x="155" y="271"/>
                    </a:lnTo>
                    <a:lnTo>
                      <a:pt x="82" y="305"/>
                    </a:lnTo>
                    <a:lnTo>
                      <a:pt x="0" y="846"/>
                    </a:lnTo>
                    <a:lnTo>
                      <a:pt x="20" y="1479"/>
                    </a:lnTo>
                    <a:lnTo>
                      <a:pt x="52" y="1534"/>
                    </a:lnTo>
                    <a:lnTo>
                      <a:pt x="52" y="1623"/>
                    </a:lnTo>
                    <a:lnTo>
                      <a:pt x="362" y="1812"/>
                    </a:lnTo>
                    <a:lnTo>
                      <a:pt x="323" y="1865"/>
                    </a:lnTo>
                    <a:lnTo>
                      <a:pt x="278" y="1922"/>
                    </a:lnTo>
                    <a:lnTo>
                      <a:pt x="165" y="2013"/>
                    </a:lnTo>
                    <a:lnTo>
                      <a:pt x="189" y="2044"/>
                    </a:lnTo>
                    <a:lnTo>
                      <a:pt x="220" y="2072"/>
                    </a:lnTo>
                    <a:lnTo>
                      <a:pt x="259" y="2094"/>
                    </a:lnTo>
                    <a:lnTo>
                      <a:pt x="304" y="2112"/>
                    </a:lnTo>
                    <a:lnTo>
                      <a:pt x="353" y="2127"/>
                    </a:lnTo>
                    <a:lnTo>
                      <a:pt x="406" y="2138"/>
                    </a:lnTo>
                    <a:lnTo>
                      <a:pt x="463" y="2148"/>
                    </a:lnTo>
                    <a:lnTo>
                      <a:pt x="521" y="2154"/>
                    </a:lnTo>
                    <a:lnTo>
                      <a:pt x="581" y="2159"/>
                    </a:lnTo>
                    <a:lnTo>
                      <a:pt x="640" y="2163"/>
                    </a:lnTo>
                    <a:lnTo>
                      <a:pt x="699" y="2164"/>
                    </a:lnTo>
                    <a:lnTo>
                      <a:pt x="755" y="2164"/>
                    </a:lnTo>
                    <a:lnTo>
                      <a:pt x="809" y="2164"/>
                    </a:lnTo>
                    <a:lnTo>
                      <a:pt x="858" y="2164"/>
                    </a:lnTo>
                    <a:lnTo>
                      <a:pt x="903" y="2166"/>
                    </a:lnTo>
                    <a:lnTo>
                      <a:pt x="941" y="2166"/>
                    </a:lnTo>
                    <a:lnTo>
                      <a:pt x="965" y="2158"/>
                    </a:lnTo>
                    <a:lnTo>
                      <a:pt x="989" y="2151"/>
                    </a:lnTo>
                    <a:lnTo>
                      <a:pt x="1011" y="2145"/>
                    </a:lnTo>
                    <a:lnTo>
                      <a:pt x="1032" y="2138"/>
                    </a:lnTo>
                    <a:lnTo>
                      <a:pt x="1052" y="2130"/>
                    </a:lnTo>
                    <a:lnTo>
                      <a:pt x="1071" y="2124"/>
                    </a:lnTo>
                    <a:lnTo>
                      <a:pt x="1090" y="2117"/>
                    </a:lnTo>
                    <a:lnTo>
                      <a:pt x="1110" y="2109"/>
                    </a:lnTo>
                    <a:lnTo>
                      <a:pt x="1128" y="2101"/>
                    </a:lnTo>
                    <a:lnTo>
                      <a:pt x="1146" y="2093"/>
                    </a:lnTo>
                    <a:lnTo>
                      <a:pt x="1165" y="2083"/>
                    </a:lnTo>
                    <a:lnTo>
                      <a:pt x="1183" y="2072"/>
                    </a:lnTo>
                    <a:lnTo>
                      <a:pt x="1202" y="2062"/>
                    </a:lnTo>
                    <a:lnTo>
                      <a:pt x="1223" y="2049"/>
                    </a:lnTo>
                    <a:lnTo>
                      <a:pt x="1244" y="2036"/>
                    </a:lnTo>
                    <a:lnTo>
                      <a:pt x="1265" y="2021"/>
                    </a:lnTo>
                    <a:lnTo>
                      <a:pt x="1265" y="1922"/>
                    </a:lnTo>
                    <a:lnTo>
                      <a:pt x="1204" y="1843"/>
                    </a:lnTo>
                    <a:lnTo>
                      <a:pt x="1338" y="1812"/>
                    </a:lnTo>
                    <a:lnTo>
                      <a:pt x="1341" y="1774"/>
                    </a:lnTo>
                    <a:lnTo>
                      <a:pt x="1679" y="1544"/>
                    </a:lnTo>
                    <a:lnTo>
                      <a:pt x="1770" y="1399"/>
                    </a:lnTo>
                    <a:lnTo>
                      <a:pt x="1770" y="824"/>
                    </a:lnTo>
                    <a:lnTo>
                      <a:pt x="1639" y="701"/>
                    </a:lnTo>
                    <a:lnTo>
                      <a:pt x="1453" y="513"/>
                    </a:lnTo>
                    <a:lnTo>
                      <a:pt x="1457" y="212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77" name="Freeform 469"/>
              <p:cNvSpPr>
                <a:spLocks/>
              </p:cNvSpPr>
              <p:nvPr/>
            </p:nvSpPr>
            <p:spPr bwMode="auto">
              <a:xfrm>
                <a:off x="3855" y="2160"/>
                <a:ext cx="827" cy="1077"/>
              </a:xfrm>
              <a:custGeom>
                <a:avLst/>
                <a:gdLst>
                  <a:gd name="T0" fmla="*/ 2 w 1654"/>
                  <a:gd name="T1" fmla="*/ 1 h 2153"/>
                  <a:gd name="T2" fmla="*/ 2 w 1654"/>
                  <a:gd name="T3" fmla="*/ 1 h 2153"/>
                  <a:gd name="T4" fmla="*/ 2 w 1654"/>
                  <a:gd name="T5" fmla="*/ 1 h 2153"/>
                  <a:gd name="T6" fmla="*/ 2 w 1654"/>
                  <a:gd name="T7" fmla="*/ 1 h 2153"/>
                  <a:gd name="T8" fmla="*/ 1 w 1654"/>
                  <a:gd name="T9" fmla="*/ 1 h 2153"/>
                  <a:gd name="T10" fmla="*/ 1 w 1654"/>
                  <a:gd name="T11" fmla="*/ 1 h 2153"/>
                  <a:gd name="T12" fmla="*/ 1 w 1654"/>
                  <a:gd name="T13" fmla="*/ 1 h 2153"/>
                  <a:gd name="T14" fmla="*/ 1 w 1654"/>
                  <a:gd name="T15" fmla="*/ 1 h 2153"/>
                  <a:gd name="T16" fmla="*/ 1 w 1654"/>
                  <a:gd name="T17" fmla="*/ 1 h 2153"/>
                  <a:gd name="T18" fmla="*/ 1 w 1654"/>
                  <a:gd name="T19" fmla="*/ 1 h 2153"/>
                  <a:gd name="T20" fmla="*/ 1 w 1654"/>
                  <a:gd name="T21" fmla="*/ 1 h 2153"/>
                  <a:gd name="T22" fmla="*/ 1 w 1654"/>
                  <a:gd name="T23" fmla="*/ 1 h 2153"/>
                  <a:gd name="T24" fmla="*/ 1 w 1654"/>
                  <a:gd name="T25" fmla="*/ 1 h 2153"/>
                  <a:gd name="T26" fmla="*/ 1 w 1654"/>
                  <a:gd name="T27" fmla="*/ 1 h 2153"/>
                  <a:gd name="T28" fmla="*/ 1 w 1654"/>
                  <a:gd name="T29" fmla="*/ 1 h 2153"/>
                  <a:gd name="T30" fmla="*/ 1 w 1654"/>
                  <a:gd name="T31" fmla="*/ 1 h 2153"/>
                  <a:gd name="T32" fmla="*/ 1 w 1654"/>
                  <a:gd name="T33" fmla="*/ 1 h 2153"/>
                  <a:gd name="T34" fmla="*/ 0 w 1654"/>
                  <a:gd name="T35" fmla="*/ 1 h 2153"/>
                  <a:gd name="T36" fmla="*/ 1 w 1654"/>
                  <a:gd name="T37" fmla="*/ 2 h 2153"/>
                  <a:gd name="T38" fmla="*/ 1 w 1654"/>
                  <a:gd name="T39" fmla="*/ 2 h 2153"/>
                  <a:gd name="T40" fmla="*/ 1 w 1654"/>
                  <a:gd name="T41" fmla="*/ 2 h 2153"/>
                  <a:gd name="T42" fmla="*/ 1 w 1654"/>
                  <a:gd name="T43" fmla="*/ 2 h 2153"/>
                  <a:gd name="T44" fmla="*/ 1 w 1654"/>
                  <a:gd name="T45" fmla="*/ 3 h 2153"/>
                  <a:gd name="T46" fmla="*/ 1 w 1654"/>
                  <a:gd name="T47" fmla="*/ 3 h 2153"/>
                  <a:gd name="T48" fmla="*/ 1 w 1654"/>
                  <a:gd name="T49" fmla="*/ 3 h 2153"/>
                  <a:gd name="T50" fmla="*/ 1 w 1654"/>
                  <a:gd name="T51" fmla="*/ 3 h 2153"/>
                  <a:gd name="T52" fmla="*/ 1 w 1654"/>
                  <a:gd name="T53" fmla="*/ 3 h 2153"/>
                  <a:gd name="T54" fmla="*/ 1 w 1654"/>
                  <a:gd name="T55" fmla="*/ 3 h 2153"/>
                  <a:gd name="T56" fmla="*/ 1 w 1654"/>
                  <a:gd name="T57" fmla="*/ 3 h 2153"/>
                  <a:gd name="T58" fmla="*/ 1 w 1654"/>
                  <a:gd name="T59" fmla="*/ 3 h 2153"/>
                  <a:gd name="T60" fmla="*/ 1 w 1654"/>
                  <a:gd name="T61" fmla="*/ 3 h 2153"/>
                  <a:gd name="T62" fmla="*/ 2 w 1654"/>
                  <a:gd name="T63" fmla="*/ 3 h 2153"/>
                  <a:gd name="T64" fmla="*/ 2 w 1654"/>
                  <a:gd name="T65" fmla="*/ 3 h 2153"/>
                  <a:gd name="T66" fmla="*/ 2 w 1654"/>
                  <a:gd name="T67" fmla="*/ 3 h 2153"/>
                  <a:gd name="T68" fmla="*/ 2 w 1654"/>
                  <a:gd name="T69" fmla="*/ 3 h 2153"/>
                  <a:gd name="T70" fmla="*/ 2 w 1654"/>
                  <a:gd name="T71" fmla="*/ 3 h 2153"/>
                  <a:gd name="T72" fmla="*/ 2 w 1654"/>
                  <a:gd name="T73" fmla="*/ 2 h 2153"/>
                  <a:gd name="T74" fmla="*/ 2 w 1654"/>
                  <a:gd name="T75" fmla="*/ 2 h 2153"/>
                  <a:gd name="T76" fmla="*/ 2 w 1654"/>
                  <a:gd name="T77" fmla="*/ 2 h 2153"/>
                  <a:gd name="T78" fmla="*/ 2 w 1654"/>
                  <a:gd name="T79" fmla="*/ 2 h 2153"/>
                  <a:gd name="T80" fmla="*/ 2 w 1654"/>
                  <a:gd name="T81" fmla="*/ 1 h 2153"/>
                  <a:gd name="T82" fmla="*/ 2 w 1654"/>
                  <a:gd name="T83" fmla="*/ 1 h 215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654"/>
                  <a:gd name="T127" fmla="*/ 0 h 2153"/>
                  <a:gd name="T128" fmla="*/ 1654 w 1654"/>
                  <a:gd name="T129" fmla="*/ 2153 h 215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654" h="2153">
                    <a:moveTo>
                      <a:pt x="1456" y="200"/>
                    </a:moveTo>
                    <a:lnTo>
                      <a:pt x="1376" y="44"/>
                    </a:lnTo>
                    <a:lnTo>
                      <a:pt x="1234" y="0"/>
                    </a:lnTo>
                    <a:lnTo>
                      <a:pt x="1192" y="3"/>
                    </a:lnTo>
                    <a:lnTo>
                      <a:pt x="1152" y="8"/>
                    </a:lnTo>
                    <a:lnTo>
                      <a:pt x="1113" y="11"/>
                    </a:lnTo>
                    <a:lnTo>
                      <a:pt x="1076" y="16"/>
                    </a:lnTo>
                    <a:lnTo>
                      <a:pt x="1039" y="21"/>
                    </a:lnTo>
                    <a:lnTo>
                      <a:pt x="1002" y="24"/>
                    </a:lnTo>
                    <a:lnTo>
                      <a:pt x="967" y="29"/>
                    </a:lnTo>
                    <a:lnTo>
                      <a:pt x="932" y="34"/>
                    </a:lnTo>
                    <a:lnTo>
                      <a:pt x="897" y="41"/>
                    </a:lnTo>
                    <a:lnTo>
                      <a:pt x="865" y="45"/>
                    </a:lnTo>
                    <a:lnTo>
                      <a:pt x="830" y="50"/>
                    </a:lnTo>
                    <a:lnTo>
                      <a:pt x="798" y="57"/>
                    </a:lnTo>
                    <a:lnTo>
                      <a:pt x="765" y="63"/>
                    </a:lnTo>
                    <a:lnTo>
                      <a:pt x="733" y="70"/>
                    </a:lnTo>
                    <a:lnTo>
                      <a:pt x="701" y="76"/>
                    </a:lnTo>
                    <a:lnTo>
                      <a:pt x="669" y="83"/>
                    </a:lnTo>
                    <a:lnTo>
                      <a:pt x="637" y="91"/>
                    </a:lnTo>
                    <a:lnTo>
                      <a:pt x="605" y="99"/>
                    </a:lnTo>
                    <a:lnTo>
                      <a:pt x="573" y="107"/>
                    </a:lnTo>
                    <a:lnTo>
                      <a:pt x="541" y="115"/>
                    </a:lnTo>
                    <a:lnTo>
                      <a:pt x="508" y="123"/>
                    </a:lnTo>
                    <a:lnTo>
                      <a:pt x="476" y="133"/>
                    </a:lnTo>
                    <a:lnTo>
                      <a:pt x="443" y="143"/>
                    </a:lnTo>
                    <a:lnTo>
                      <a:pt x="409" y="153"/>
                    </a:lnTo>
                    <a:lnTo>
                      <a:pt x="374" y="164"/>
                    </a:lnTo>
                    <a:lnTo>
                      <a:pt x="340" y="175"/>
                    </a:lnTo>
                    <a:lnTo>
                      <a:pt x="304" y="187"/>
                    </a:lnTo>
                    <a:lnTo>
                      <a:pt x="269" y="198"/>
                    </a:lnTo>
                    <a:lnTo>
                      <a:pt x="231" y="211"/>
                    </a:lnTo>
                    <a:lnTo>
                      <a:pt x="194" y="224"/>
                    </a:lnTo>
                    <a:lnTo>
                      <a:pt x="155" y="237"/>
                    </a:lnTo>
                    <a:lnTo>
                      <a:pt x="115" y="252"/>
                    </a:lnTo>
                    <a:lnTo>
                      <a:pt x="0" y="835"/>
                    </a:lnTo>
                    <a:lnTo>
                      <a:pt x="21" y="1466"/>
                    </a:lnTo>
                    <a:lnTo>
                      <a:pt x="51" y="1522"/>
                    </a:lnTo>
                    <a:lnTo>
                      <a:pt x="51" y="1611"/>
                    </a:lnTo>
                    <a:lnTo>
                      <a:pt x="361" y="1799"/>
                    </a:lnTo>
                    <a:lnTo>
                      <a:pt x="324" y="1854"/>
                    </a:lnTo>
                    <a:lnTo>
                      <a:pt x="279" y="1910"/>
                    </a:lnTo>
                    <a:lnTo>
                      <a:pt x="273" y="1988"/>
                    </a:lnTo>
                    <a:lnTo>
                      <a:pt x="295" y="2018"/>
                    </a:lnTo>
                    <a:lnTo>
                      <a:pt x="324" y="2046"/>
                    </a:lnTo>
                    <a:lnTo>
                      <a:pt x="356" y="2069"/>
                    </a:lnTo>
                    <a:lnTo>
                      <a:pt x="394" y="2088"/>
                    </a:lnTo>
                    <a:lnTo>
                      <a:pt x="435" y="2104"/>
                    </a:lnTo>
                    <a:lnTo>
                      <a:pt x="480" y="2117"/>
                    </a:lnTo>
                    <a:lnTo>
                      <a:pt x="526" y="2127"/>
                    </a:lnTo>
                    <a:lnTo>
                      <a:pt x="574" y="2135"/>
                    </a:lnTo>
                    <a:lnTo>
                      <a:pt x="623" y="2142"/>
                    </a:lnTo>
                    <a:lnTo>
                      <a:pt x="674" y="2145"/>
                    </a:lnTo>
                    <a:lnTo>
                      <a:pt x="723" y="2148"/>
                    </a:lnTo>
                    <a:lnTo>
                      <a:pt x="771" y="2150"/>
                    </a:lnTo>
                    <a:lnTo>
                      <a:pt x="817" y="2152"/>
                    </a:lnTo>
                    <a:lnTo>
                      <a:pt x="862" y="2152"/>
                    </a:lnTo>
                    <a:lnTo>
                      <a:pt x="903" y="2152"/>
                    </a:lnTo>
                    <a:lnTo>
                      <a:pt x="941" y="2153"/>
                    </a:lnTo>
                    <a:lnTo>
                      <a:pt x="966" y="2147"/>
                    </a:lnTo>
                    <a:lnTo>
                      <a:pt x="988" y="2139"/>
                    </a:lnTo>
                    <a:lnTo>
                      <a:pt x="1011" y="2132"/>
                    </a:lnTo>
                    <a:lnTo>
                      <a:pt x="1032" y="2126"/>
                    </a:lnTo>
                    <a:lnTo>
                      <a:pt x="1052" y="2119"/>
                    </a:lnTo>
                    <a:lnTo>
                      <a:pt x="1072" y="2113"/>
                    </a:lnTo>
                    <a:lnTo>
                      <a:pt x="1091" y="2104"/>
                    </a:lnTo>
                    <a:lnTo>
                      <a:pt x="1109" y="2098"/>
                    </a:lnTo>
                    <a:lnTo>
                      <a:pt x="1128" y="2090"/>
                    </a:lnTo>
                    <a:lnTo>
                      <a:pt x="1146" y="2080"/>
                    </a:lnTo>
                    <a:lnTo>
                      <a:pt x="1164" y="2070"/>
                    </a:lnTo>
                    <a:lnTo>
                      <a:pt x="1184" y="2061"/>
                    </a:lnTo>
                    <a:lnTo>
                      <a:pt x="1203" y="2049"/>
                    </a:lnTo>
                    <a:lnTo>
                      <a:pt x="1222" y="2036"/>
                    </a:lnTo>
                    <a:lnTo>
                      <a:pt x="1243" y="2023"/>
                    </a:lnTo>
                    <a:lnTo>
                      <a:pt x="1264" y="2009"/>
                    </a:lnTo>
                    <a:lnTo>
                      <a:pt x="1264" y="1910"/>
                    </a:lnTo>
                    <a:lnTo>
                      <a:pt x="1204" y="1830"/>
                    </a:lnTo>
                    <a:lnTo>
                      <a:pt x="1339" y="1801"/>
                    </a:lnTo>
                    <a:lnTo>
                      <a:pt x="1340" y="1762"/>
                    </a:lnTo>
                    <a:lnTo>
                      <a:pt x="1564" y="1531"/>
                    </a:lnTo>
                    <a:lnTo>
                      <a:pt x="1654" y="1387"/>
                    </a:lnTo>
                    <a:lnTo>
                      <a:pt x="1631" y="812"/>
                    </a:lnTo>
                    <a:lnTo>
                      <a:pt x="1522" y="690"/>
                    </a:lnTo>
                    <a:lnTo>
                      <a:pt x="1453" y="500"/>
                    </a:lnTo>
                    <a:lnTo>
                      <a:pt x="1456" y="20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78" name="Freeform 470"/>
              <p:cNvSpPr>
                <a:spLocks/>
              </p:cNvSpPr>
              <p:nvPr/>
            </p:nvSpPr>
            <p:spPr bwMode="auto">
              <a:xfrm>
                <a:off x="3835" y="2162"/>
                <a:ext cx="637" cy="969"/>
              </a:xfrm>
              <a:custGeom>
                <a:avLst/>
                <a:gdLst>
                  <a:gd name="T0" fmla="*/ 1 w 1274"/>
                  <a:gd name="T1" fmla="*/ 0 h 1939"/>
                  <a:gd name="T2" fmla="*/ 1 w 1274"/>
                  <a:gd name="T3" fmla="*/ 0 h 1939"/>
                  <a:gd name="T4" fmla="*/ 1 w 1274"/>
                  <a:gd name="T5" fmla="*/ 1 h 1939"/>
                  <a:gd name="T6" fmla="*/ 1 w 1274"/>
                  <a:gd name="T7" fmla="*/ 1 h 1939"/>
                  <a:gd name="T8" fmla="*/ 1 w 1274"/>
                  <a:gd name="T9" fmla="*/ 1 h 1939"/>
                  <a:gd name="T10" fmla="*/ 1 w 1274"/>
                  <a:gd name="T11" fmla="*/ 1 h 1939"/>
                  <a:gd name="T12" fmla="*/ 1 w 1274"/>
                  <a:gd name="T13" fmla="*/ 1 h 1939"/>
                  <a:gd name="T14" fmla="*/ 1 w 1274"/>
                  <a:gd name="T15" fmla="*/ 1 h 1939"/>
                  <a:gd name="T16" fmla="*/ 1 w 1274"/>
                  <a:gd name="T17" fmla="*/ 1 h 1939"/>
                  <a:gd name="T18" fmla="*/ 1 w 1274"/>
                  <a:gd name="T19" fmla="*/ 1 h 1939"/>
                  <a:gd name="T20" fmla="*/ 1 w 1274"/>
                  <a:gd name="T21" fmla="*/ 1 h 1939"/>
                  <a:gd name="T22" fmla="*/ 1 w 1274"/>
                  <a:gd name="T23" fmla="*/ 1 h 1939"/>
                  <a:gd name="T24" fmla="*/ 1 w 1274"/>
                  <a:gd name="T25" fmla="*/ 1 h 1939"/>
                  <a:gd name="T26" fmla="*/ 1 w 1274"/>
                  <a:gd name="T27" fmla="*/ 1 h 1939"/>
                  <a:gd name="T28" fmla="*/ 1 w 1274"/>
                  <a:gd name="T29" fmla="*/ 1 h 1939"/>
                  <a:gd name="T30" fmla="*/ 1 w 1274"/>
                  <a:gd name="T31" fmla="*/ 0 h 1939"/>
                  <a:gd name="T32" fmla="*/ 1 w 1274"/>
                  <a:gd name="T33" fmla="*/ 0 h 1939"/>
                  <a:gd name="T34" fmla="*/ 1 w 1274"/>
                  <a:gd name="T35" fmla="*/ 0 h 1939"/>
                  <a:gd name="T36" fmla="*/ 1 w 1274"/>
                  <a:gd name="T37" fmla="*/ 0 h 1939"/>
                  <a:gd name="T38" fmla="*/ 1 w 1274"/>
                  <a:gd name="T39" fmla="*/ 0 h 1939"/>
                  <a:gd name="T40" fmla="*/ 1 w 1274"/>
                  <a:gd name="T41" fmla="*/ 0 h 1939"/>
                  <a:gd name="T42" fmla="*/ 1 w 1274"/>
                  <a:gd name="T43" fmla="*/ 0 h 1939"/>
                  <a:gd name="T44" fmla="*/ 1 w 1274"/>
                  <a:gd name="T45" fmla="*/ 0 h 1939"/>
                  <a:gd name="T46" fmla="*/ 1 w 1274"/>
                  <a:gd name="T47" fmla="*/ 0 h 1939"/>
                  <a:gd name="T48" fmla="*/ 1 w 1274"/>
                  <a:gd name="T49" fmla="*/ 0 h 1939"/>
                  <a:gd name="T50" fmla="*/ 1 w 1274"/>
                  <a:gd name="T51" fmla="*/ 0 h 1939"/>
                  <a:gd name="T52" fmla="*/ 1 w 1274"/>
                  <a:gd name="T53" fmla="*/ 0 h 1939"/>
                  <a:gd name="T54" fmla="*/ 1 w 1274"/>
                  <a:gd name="T55" fmla="*/ 0 h 1939"/>
                  <a:gd name="T56" fmla="*/ 1 w 1274"/>
                  <a:gd name="T57" fmla="*/ 0 h 1939"/>
                  <a:gd name="T58" fmla="*/ 1 w 1274"/>
                  <a:gd name="T59" fmla="*/ 0 h 1939"/>
                  <a:gd name="T60" fmla="*/ 1 w 1274"/>
                  <a:gd name="T61" fmla="*/ 0 h 1939"/>
                  <a:gd name="T62" fmla="*/ 1 w 1274"/>
                  <a:gd name="T63" fmla="*/ 0 h 1939"/>
                  <a:gd name="T64" fmla="*/ 1 w 1274"/>
                  <a:gd name="T65" fmla="*/ 0 h 1939"/>
                  <a:gd name="T66" fmla="*/ 1 w 1274"/>
                  <a:gd name="T67" fmla="*/ 0 h 193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74"/>
                  <a:gd name="T103" fmla="*/ 0 h 1939"/>
                  <a:gd name="T104" fmla="*/ 1274 w 1274"/>
                  <a:gd name="T105" fmla="*/ 1939 h 193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74" h="1939">
                    <a:moveTo>
                      <a:pt x="1274" y="0"/>
                    </a:moveTo>
                    <a:lnTo>
                      <a:pt x="1227" y="237"/>
                    </a:lnTo>
                    <a:lnTo>
                      <a:pt x="1183" y="486"/>
                    </a:lnTo>
                    <a:lnTo>
                      <a:pt x="1149" y="739"/>
                    </a:lnTo>
                    <a:lnTo>
                      <a:pt x="1121" y="992"/>
                    </a:lnTo>
                    <a:lnTo>
                      <a:pt x="1100" y="1238"/>
                    </a:lnTo>
                    <a:lnTo>
                      <a:pt x="1086" y="1470"/>
                    </a:lnTo>
                    <a:lnTo>
                      <a:pt x="1080" y="1684"/>
                    </a:lnTo>
                    <a:lnTo>
                      <a:pt x="1082" y="1873"/>
                    </a:lnTo>
                    <a:lnTo>
                      <a:pt x="930" y="1829"/>
                    </a:lnTo>
                    <a:lnTo>
                      <a:pt x="951" y="1939"/>
                    </a:lnTo>
                    <a:lnTo>
                      <a:pt x="900" y="1937"/>
                    </a:lnTo>
                    <a:lnTo>
                      <a:pt x="848" y="1933"/>
                    </a:lnTo>
                    <a:lnTo>
                      <a:pt x="794" y="1926"/>
                    </a:lnTo>
                    <a:lnTo>
                      <a:pt x="739" y="1916"/>
                    </a:lnTo>
                    <a:lnTo>
                      <a:pt x="683" y="1903"/>
                    </a:lnTo>
                    <a:lnTo>
                      <a:pt x="626" y="1889"/>
                    </a:lnTo>
                    <a:lnTo>
                      <a:pt x="568" y="1871"/>
                    </a:lnTo>
                    <a:lnTo>
                      <a:pt x="510" y="1850"/>
                    </a:lnTo>
                    <a:lnTo>
                      <a:pt x="450" y="1825"/>
                    </a:lnTo>
                    <a:lnTo>
                      <a:pt x="392" y="1798"/>
                    </a:lnTo>
                    <a:lnTo>
                      <a:pt x="332" y="1769"/>
                    </a:lnTo>
                    <a:lnTo>
                      <a:pt x="274" y="1736"/>
                    </a:lnTo>
                    <a:lnTo>
                      <a:pt x="218" y="1699"/>
                    </a:lnTo>
                    <a:lnTo>
                      <a:pt x="161" y="1660"/>
                    </a:lnTo>
                    <a:lnTo>
                      <a:pt x="104" y="1618"/>
                    </a:lnTo>
                    <a:lnTo>
                      <a:pt x="51" y="1572"/>
                    </a:lnTo>
                    <a:lnTo>
                      <a:pt x="51" y="1473"/>
                    </a:lnTo>
                    <a:lnTo>
                      <a:pt x="0" y="1416"/>
                    </a:lnTo>
                    <a:lnTo>
                      <a:pt x="6" y="1241"/>
                    </a:lnTo>
                    <a:lnTo>
                      <a:pt x="15" y="1067"/>
                    </a:lnTo>
                    <a:lnTo>
                      <a:pt x="28" y="900"/>
                    </a:lnTo>
                    <a:lnTo>
                      <a:pt x="45" y="741"/>
                    </a:lnTo>
                    <a:lnTo>
                      <a:pt x="66" y="591"/>
                    </a:lnTo>
                    <a:lnTo>
                      <a:pt x="89" y="455"/>
                    </a:lnTo>
                    <a:lnTo>
                      <a:pt x="119" y="333"/>
                    </a:lnTo>
                    <a:lnTo>
                      <a:pt x="152" y="231"/>
                    </a:lnTo>
                    <a:lnTo>
                      <a:pt x="180" y="219"/>
                    </a:lnTo>
                    <a:lnTo>
                      <a:pt x="210" y="208"/>
                    </a:lnTo>
                    <a:lnTo>
                      <a:pt x="240" y="197"/>
                    </a:lnTo>
                    <a:lnTo>
                      <a:pt x="271" y="185"/>
                    </a:lnTo>
                    <a:lnTo>
                      <a:pt x="303" y="174"/>
                    </a:lnTo>
                    <a:lnTo>
                      <a:pt x="334" y="163"/>
                    </a:lnTo>
                    <a:lnTo>
                      <a:pt x="365" y="153"/>
                    </a:lnTo>
                    <a:lnTo>
                      <a:pt x="398" y="142"/>
                    </a:lnTo>
                    <a:lnTo>
                      <a:pt x="432" y="132"/>
                    </a:lnTo>
                    <a:lnTo>
                      <a:pt x="465" y="122"/>
                    </a:lnTo>
                    <a:lnTo>
                      <a:pt x="499" y="112"/>
                    </a:lnTo>
                    <a:lnTo>
                      <a:pt x="535" y="103"/>
                    </a:lnTo>
                    <a:lnTo>
                      <a:pt x="569" y="94"/>
                    </a:lnTo>
                    <a:lnTo>
                      <a:pt x="605" y="85"/>
                    </a:lnTo>
                    <a:lnTo>
                      <a:pt x="641" y="77"/>
                    </a:lnTo>
                    <a:lnTo>
                      <a:pt x="677" y="68"/>
                    </a:lnTo>
                    <a:lnTo>
                      <a:pt x="712" y="60"/>
                    </a:lnTo>
                    <a:lnTo>
                      <a:pt x="750" y="54"/>
                    </a:lnTo>
                    <a:lnTo>
                      <a:pt x="785" y="47"/>
                    </a:lnTo>
                    <a:lnTo>
                      <a:pt x="823" y="41"/>
                    </a:lnTo>
                    <a:lnTo>
                      <a:pt x="860" y="34"/>
                    </a:lnTo>
                    <a:lnTo>
                      <a:pt x="897" y="28"/>
                    </a:lnTo>
                    <a:lnTo>
                      <a:pt x="934" y="23"/>
                    </a:lnTo>
                    <a:lnTo>
                      <a:pt x="972" y="18"/>
                    </a:lnTo>
                    <a:lnTo>
                      <a:pt x="1010" y="15"/>
                    </a:lnTo>
                    <a:lnTo>
                      <a:pt x="1048" y="12"/>
                    </a:lnTo>
                    <a:lnTo>
                      <a:pt x="1085" y="8"/>
                    </a:lnTo>
                    <a:lnTo>
                      <a:pt x="1124" y="5"/>
                    </a:lnTo>
                    <a:lnTo>
                      <a:pt x="1161" y="3"/>
                    </a:lnTo>
                    <a:lnTo>
                      <a:pt x="1198" y="2"/>
                    </a:lnTo>
                    <a:lnTo>
                      <a:pt x="1237" y="0"/>
                    </a:lnTo>
                    <a:lnTo>
                      <a:pt x="1274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79" name="Freeform 471"/>
              <p:cNvSpPr>
                <a:spLocks/>
              </p:cNvSpPr>
              <p:nvPr/>
            </p:nvSpPr>
            <p:spPr bwMode="auto">
              <a:xfrm>
                <a:off x="3836" y="2166"/>
                <a:ext cx="613" cy="933"/>
              </a:xfrm>
              <a:custGeom>
                <a:avLst/>
                <a:gdLst>
                  <a:gd name="T0" fmla="*/ 1 w 1226"/>
                  <a:gd name="T1" fmla="*/ 1 h 1866"/>
                  <a:gd name="T2" fmla="*/ 1 w 1226"/>
                  <a:gd name="T3" fmla="*/ 1 h 1866"/>
                  <a:gd name="T4" fmla="*/ 1 w 1226"/>
                  <a:gd name="T5" fmla="*/ 2 h 1866"/>
                  <a:gd name="T6" fmla="*/ 1 w 1226"/>
                  <a:gd name="T7" fmla="*/ 2 h 1866"/>
                  <a:gd name="T8" fmla="*/ 1 w 1226"/>
                  <a:gd name="T9" fmla="*/ 2 h 1866"/>
                  <a:gd name="T10" fmla="*/ 1 w 1226"/>
                  <a:gd name="T11" fmla="*/ 2 h 1866"/>
                  <a:gd name="T12" fmla="*/ 1 w 1226"/>
                  <a:gd name="T13" fmla="*/ 2 h 1866"/>
                  <a:gd name="T14" fmla="*/ 1 w 1226"/>
                  <a:gd name="T15" fmla="*/ 2 h 1866"/>
                  <a:gd name="T16" fmla="*/ 1 w 1226"/>
                  <a:gd name="T17" fmla="*/ 2 h 1866"/>
                  <a:gd name="T18" fmla="*/ 1 w 1226"/>
                  <a:gd name="T19" fmla="*/ 2 h 1866"/>
                  <a:gd name="T20" fmla="*/ 1 w 1226"/>
                  <a:gd name="T21" fmla="*/ 2 h 1866"/>
                  <a:gd name="T22" fmla="*/ 1 w 1226"/>
                  <a:gd name="T23" fmla="*/ 2 h 1866"/>
                  <a:gd name="T24" fmla="*/ 1 w 1226"/>
                  <a:gd name="T25" fmla="*/ 2 h 1866"/>
                  <a:gd name="T26" fmla="*/ 1 w 1226"/>
                  <a:gd name="T27" fmla="*/ 2 h 1866"/>
                  <a:gd name="T28" fmla="*/ 1 w 1226"/>
                  <a:gd name="T29" fmla="*/ 2 h 1866"/>
                  <a:gd name="T30" fmla="*/ 1 w 1226"/>
                  <a:gd name="T31" fmla="*/ 2 h 1866"/>
                  <a:gd name="T32" fmla="*/ 1 w 1226"/>
                  <a:gd name="T33" fmla="*/ 2 h 1866"/>
                  <a:gd name="T34" fmla="*/ 1 w 1226"/>
                  <a:gd name="T35" fmla="*/ 2 h 1866"/>
                  <a:gd name="T36" fmla="*/ 1 w 1226"/>
                  <a:gd name="T37" fmla="*/ 2 h 1866"/>
                  <a:gd name="T38" fmla="*/ 1 w 1226"/>
                  <a:gd name="T39" fmla="*/ 2 h 1866"/>
                  <a:gd name="T40" fmla="*/ 1 w 1226"/>
                  <a:gd name="T41" fmla="*/ 2 h 1866"/>
                  <a:gd name="T42" fmla="*/ 1 w 1226"/>
                  <a:gd name="T43" fmla="*/ 2 h 1866"/>
                  <a:gd name="T44" fmla="*/ 1 w 1226"/>
                  <a:gd name="T45" fmla="*/ 2 h 1866"/>
                  <a:gd name="T46" fmla="*/ 1 w 1226"/>
                  <a:gd name="T47" fmla="*/ 2 h 1866"/>
                  <a:gd name="T48" fmla="*/ 1 w 1226"/>
                  <a:gd name="T49" fmla="*/ 2 h 1866"/>
                  <a:gd name="T50" fmla="*/ 1 w 1226"/>
                  <a:gd name="T51" fmla="*/ 1 h 1866"/>
                  <a:gd name="T52" fmla="*/ 1 w 1226"/>
                  <a:gd name="T53" fmla="*/ 1 h 1866"/>
                  <a:gd name="T54" fmla="*/ 1 w 1226"/>
                  <a:gd name="T55" fmla="*/ 1 h 1866"/>
                  <a:gd name="T56" fmla="*/ 1 w 1226"/>
                  <a:gd name="T57" fmla="*/ 1 h 1866"/>
                  <a:gd name="T58" fmla="*/ 1 w 1226"/>
                  <a:gd name="T59" fmla="*/ 1 h 1866"/>
                  <a:gd name="T60" fmla="*/ 1 w 1226"/>
                  <a:gd name="T61" fmla="*/ 1 h 1866"/>
                  <a:gd name="T62" fmla="*/ 1 w 1226"/>
                  <a:gd name="T63" fmla="*/ 1 h 1866"/>
                  <a:gd name="T64" fmla="*/ 1 w 1226"/>
                  <a:gd name="T65" fmla="*/ 1 h 1866"/>
                  <a:gd name="T66" fmla="*/ 1 w 1226"/>
                  <a:gd name="T67" fmla="*/ 1 h 1866"/>
                  <a:gd name="T68" fmla="*/ 1 w 1226"/>
                  <a:gd name="T69" fmla="*/ 1 h 1866"/>
                  <a:gd name="T70" fmla="*/ 1 w 1226"/>
                  <a:gd name="T71" fmla="*/ 1 h 1866"/>
                  <a:gd name="T72" fmla="*/ 1 w 1226"/>
                  <a:gd name="T73" fmla="*/ 1 h 1866"/>
                  <a:gd name="T74" fmla="*/ 1 w 1226"/>
                  <a:gd name="T75" fmla="*/ 1 h 1866"/>
                  <a:gd name="T76" fmla="*/ 1 w 1226"/>
                  <a:gd name="T77" fmla="*/ 1 h 1866"/>
                  <a:gd name="T78" fmla="*/ 1 w 1226"/>
                  <a:gd name="T79" fmla="*/ 1 h 1866"/>
                  <a:gd name="T80" fmla="*/ 1 w 1226"/>
                  <a:gd name="T81" fmla="*/ 1 h 1866"/>
                  <a:gd name="T82" fmla="*/ 1 w 1226"/>
                  <a:gd name="T83" fmla="*/ 1 h 1866"/>
                  <a:gd name="T84" fmla="*/ 1 w 1226"/>
                  <a:gd name="T85" fmla="*/ 1 h 1866"/>
                  <a:gd name="T86" fmla="*/ 1 w 1226"/>
                  <a:gd name="T87" fmla="*/ 0 h 186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26"/>
                  <a:gd name="T133" fmla="*/ 0 h 1866"/>
                  <a:gd name="T134" fmla="*/ 1226 w 1226"/>
                  <a:gd name="T135" fmla="*/ 1866 h 186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26" h="1866">
                    <a:moveTo>
                      <a:pt x="1226" y="0"/>
                    </a:moveTo>
                    <a:lnTo>
                      <a:pt x="1180" y="228"/>
                    </a:lnTo>
                    <a:lnTo>
                      <a:pt x="1140" y="466"/>
                    </a:lnTo>
                    <a:lnTo>
                      <a:pt x="1107" y="710"/>
                    </a:lnTo>
                    <a:lnTo>
                      <a:pt x="1080" y="954"/>
                    </a:lnTo>
                    <a:lnTo>
                      <a:pt x="1061" y="1191"/>
                    </a:lnTo>
                    <a:lnTo>
                      <a:pt x="1048" y="1415"/>
                    </a:lnTo>
                    <a:lnTo>
                      <a:pt x="1042" y="1619"/>
                    </a:lnTo>
                    <a:lnTo>
                      <a:pt x="1045" y="1801"/>
                    </a:lnTo>
                    <a:lnTo>
                      <a:pt x="1027" y="1796"/>
                    </a:lnTo>
                    <a:lnTo>
                      <a:pt x="1007" y="1790"/>
                    </a:lnTo>
                    <a:lnTo>
                      <a:pt x="990" y="1785"/>
                    </a:lnTo>
                    <a:lnTo>
                      <a:pt x="972" y="1780"/>
                    </a:lnTo>
                    <a:lnTo>
                      <a:pt x="954" y="1775"/>
                    </a:lnTo>
                    <a:lnTo>
                      <a:pt x="936" y="1770"/>
                    </a:lnTo>
                    <a:lnTo>
                      <a:pt x="917" y="1764"/>
                    </a:lnTo>
                    <a:lnTo>
                      <a:pt x="899" y="1759"/>
                    </a:lnTo>
                    <a:lnTo>
                      <a:pt x="903" y="1785"/>
                    </a:lnTo>
                    <a:lnTo>
                      <a:pt x="909" y="1813"/>
                    </a:lnTo>
                    <a:lnTo>
                      <a:pt x="914" y="1839"/>
                    </a:lnTo>
                    <a:lnTo>
                      <a:pt x="918" y="1866"/>
                    </a:lnTo>
                    <a:lnTo>
                      <a:pt x="870" y="1865"/>
                    </a:lnTo>
                    <a:lnTo>
                      <a:pt x="820" y="1861"/>
                    </a:lnTo>
                    <a:lnTo>
                      <a:pt x="767" y="1855"/>
                    </a:lnTo>
                    <a:lnTo>
                      <a:pt x="715" y="1848"/>
                    </a:lnTo>
                    <a:lnTo>
                      <a:pt x="660" y="1837"/>
                    </a:lnTo>
                    <a:lnTo>
                      <a:pt x="605" y="1824"/>
                    </a:lnTo>
                    <a:lnTo>
                      <a:pt x="548" y="1808"/>
                    </a:lnTo>
                    <a:lnTo>
                      <a:pt x="492" y="1790"/>
                    </a:lnTo>
                    <a:lnTo>
                      <a:pt x="434" y="1769"/>
                    </a:lnTo>
                    <a:lnTo>
                      <a:pt x="377" y="1744"/>
                    </a:lnTo>
                    <a:lnTo>
                      <a:pt x="319" y="1718"/>
                    </a:lnTo>
                    <a:lnTo>
                      <a:pt x="262" y="1688"/>
                    </a:lnTo>
                    <a:lnTo>
                      <a:pt x="207" y="1655"/>
                    </a:lnTo>
                    <a:lnTo>
                      <a:pt x="152" y="1618"/>
                    </a:lnTo>
                    <a:lnTo>
                      <a:pt x="98" y="1579"/>
                    </a:lnTo>
                    <a:lnTo>
                      <a:pt x="46" y="1535"/>
                    </a:lnTo>
                    <a:lnTo>
                      <a:pt x="46" y="1507"/>
                    </a:lnTo>
                    <a:lnTo>
                      <a:pt x="46" y="1481"/>
                    </a:lnTo>
                    <a:lnTo>
                      <a:pt x="46" y="1454"/>
                    </a:lnTo>
                    <a:lnTo>
                      <a:pt x="46" y="1428"/>
                    </a:lnTo>
                    <a:lnTo>
                      <a:pt x="40" y="1420"/>
                    </a:lnTo>
                    <a:lnTo>
                      <a:pt x="34" y="1411"/>
                    </a:lnTo>
                    <a:lnTo>
                      <a:pt x="28" y="1403"/>
                    </a:lnTo>
                    <a:lnTo>
                      <a:pt x="24" y="1395"/>
                    </a:lnTo>
                    <a:lnTo>
                      <a:pt x="18" y="1389"/>
                    </a:lnTo>
                    <a:lnTo>
                      <a:pt x="12" y="1381"/>
                    </a:lnTo>
                    <a:lnTo>
                      <a:pt x="6" y="1373"/>
                    </a:lnTo>
                    <a:lnTo>
                      <a:pt x="0" y="1364"/>
                    </a:lnTo>
                    <a:lnTo>
                      <a:pt x="6" y="1194"/>
                    </a:lnTo>
                    <a:lnTo>
                      <a:pt x="15" y="1028"/>
                    </a:lnTo>
                    <a:lnTo>
                      <a:pt x="28" y="866"/>
                    </a:lnTo>
                    <a:lnTo>
                      <a:pt x="45" y="713"/>
                    </a:lnTo>
                    <a:lnTo>
                      <a:pt x="66" y="569"/>
                    </a:lnTo>
                    <a:lnTo>
                      <a:pt x="89" y="439"/>
                    </a:lnTo>
                    <a:lnTo>
                      <a:pt x="118" y="324"/>
                    </a:lnTo>
                    <a:lnTo>
                      <a:pt x="149" y="224"/>
                    </a:lnTo>
                    <a:lnTo>
                      <a:pt x="176" y="213"/>
                    </a:lnTo>
                    <a:lnTo>
                      <a:pt x="204" y="202"/>
                    </a:lnTo>
                    <a:lnTo>
                      <a:pt x="234" y="190"/>
                    </a:lnTo>
                    <a:lnTo>
                      <a:pt x="262" y="181"/>
                    </a:lnTo>
                    <a:lnTo>
                      <a:pt x="292" y="169"/>
                    </a:lnTo>
                    <a:lnTo>
                      <a:pt x="323" y="158"/>
                    </a:lnTo>
                    <a:lnTo>
                      <a:pt x="353" y="148"/>
                    </a:lnTo>
                    <a:lnTo>
                      <a:pt x="386" y="138"/>
                    </a:lnTo>
                    <a:lnTo>
                      <a:pt x="417" y="129"/>
                    </a:lnTo>
                    <a:lnTo>
                      <a:pt x="450" y="119"/>
                    </a:lnTo>
                    <a:lnTo>
                      <a:pt x="483" y="109"/>
                    </a:lnTo>
                    <a:lnTo>
                      <a:pt x="516" y="99"/>
                    </a:lnTo>
                    <a:lnTo>
                      <a:pt x="550" y="91"/>
                    </a:lnTo>
                    <a:lnTo>
                      <a:pt x="583" y="83"/>
                    </a:lnTo>
                    <a:lnTo>
                      <a:pt x="617" y="75"/>
                    </a:lnTo>
                    <a:lnTo>
                      <a:pt x="653" y="67"/>
                    </a:lnTo>
                    <a:lnTo>
                      <a:pt x="687" y="59"/>
                    </a:lnTo>
                    <a:lnTo>
                      <a:pt x="721" y="52"/>
                    </a:lnTo>
                    <a:lnTo>
                      <a:pt x="757" y="46"/>
                    </a:lnTo>
                    <a:lnTo>
                      <a:pt x="793" y="39"/>
                    </a:lnTo>
                    <a:lnTo>
                      <a:pt x="829" y="33"/>
                    </a:lnTo>
                    <a:lnTo>
                      <a:pt x="864" y="28"/>
                    </a:lnTo>
                    <a:lnTo>
                      <a:pt x="900" y="23"/>
                    </a:lnTo>
                    <a:lnTo>
                      <a:pt x="936" y="18"/>
                    </a:lnTo>
                    <a:lnTo>
                      <a:pt x="973" y="15"/>
                    </a:lnTo>
                    <a:lnTo>
                      <a:pt x="1009" y="10"/>
                    </a:lnTo>
                    <a:lnTo>
                      <a:pt x="1045" y="7"/>
                    </a:lnTo>
                    <a:lnTo>
                      <a:pt x="1082" y="5"/>
                    </a:lnTo>
                    <a:lnTo>
                      <a:pt x="1118" y="4"/>
                    </a:lnTo>
                    <a:lnTo>
                      <a:pt x="1153" y="2"/>
                    </a:lnTo>
                    <a:lnTo>
                      <a:pt x="1191" y="0"/>
                    </a:lnTo>
                    <a:lnTo>
                      <a:pt x="1226" y="0"/>
                    </a:lnTo>
                    <a:close/>
                  </a:path>
                </a:pathLst>
              </a:custGeom>
              <a:solidFill>
                <a:srgbClr val="BC72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80" name="Freeform 472"/>
              <p:cNvSpPr>
                <a:spLocks/>
              </p:cNvSpPr>
              <p:nvPr/>
            </p:nvSpPr>
            <p:spPr bwMode="auto">
              <a:xfrm>
                <a:off x="3838" y="2170"/>
                <a:ext cx="589" cy="895"/>
              </a:xfrm>
              <a:custGeom>
                <a:avLst/>
                <a:gdLst>
                  <a:gd name="T0" fmla="*/ 1 w 1179"/>
                  <a:gd name="T1" fmla="*/ 0 h 1792"/>
                  <a:gd name="T2" fmla="*/ 1 w 1179"/>
                  <a:gd name="T3" fmla="*/ 0 h 1792"/>
                  <a:gd name="T4" fmla="*/ 0 w 1179"/>
                  <a:gd name="T5" fmla="*/ 1 h 1792"/>
                  <a:gd name="T6" fmla="*/ 0 w 1179"/>
                  <a:gd name="T7" fmla="*/ 1 h 1792"/>
                  <a:gd name="T8" fmla="*/ 0 w 1179"/>
                  <a:gd name="T9" fmla="*/ 1 h 1792"/>
                  <a:gd name="T10" fmla="*/ 0 w 1179"/>
                  <a:gd name="T11" fmla="*/ 1 h 1792"/>
                  <a:gd name="T12" fmla="*/ 0 w 1179"/>
                  <a:gd name="T13" fmla="*/ 1 h 1792"/>
                  <a:gd name="T14" fmla="*/ 0 w 1179"/>
                  <a:gd name="T15" fmla="*/ 1 h 1792"/>
                  <a:gd name="T16" fmla="*/ 0 w 1179"/>
                  <a:gd name="T17" fmla="*/ 1 h 1792"/>
                  <a:gd name="T18" fmla="*/ 0 w 1179"/>
                  <a:gd name="T19" fmla="*/ 1 h 1792"/>
                  <a:gd name="T20" fmla="*/ 0 w 1179"/>
                  <a:gd name="T21" fmla="*/ 1 h 1792"/>
                  <a:gd name="T22" fmla="*/ 0 w 1179"/>
                  <a:gd name="T23" fmla="*/ 1 h 1792"/>
                  <a:gd name="T24" fmla="*/ 0 w 1179"/>
                  <a:gd name="T25" fmla="*/ 1 h 1792"/>
                  <a:gd name="T26" fmla="*/ 0 w 1179"/>
                  <a:gd name="T27" fmla="*/ 1 h 1792"/>
                  <a:gd name="T28" fmla="*/ 0 w 1179"/>
                  <a:gd name="T29" fmla="*/ 1 h 1792"/>
                  <a:gd name="T30" fmla="*/ 0 w 1179"/>
                  <a:gd name="T31" fmla="*/ 1 h 1792"/>
                  <a:gd name="T32" fmla="*/ 0 w 1179"/>
                  <a:gd name="T33" fmla="*/ 1 h 1792"/>
                  <a:gd name="T34" fmla="*/ 0 w 1179"/>
                  <a:gd name="T35" fmla="*/ 1 h 1792"/>
                  <a:gd name="T36" fmla="*/ 0 w 1179"/>
                  <a:gd name="T37" fmla="*/ 1 h 1792"/>
                  <a:gd name="T38" fmla="*/ 0 w 1179"/>
                  <a:gd name="T39" fmla="*/ 1 h 1792"/>
                  <a:gd name="T40" fmla="*/ 0 w 1179"/>
                  <a:gd name="T41" fmla="*/ 1 h 1792"/>
                  <a:gd name="T42" fmla="*/ 0 w 1179"/>
                  <a:gd name="T43" fmla="*/ 1 h 1792"/>
                  <a:gd name="T44" fmla="*/ 0 w 1179"/>
                  <a:gd name="T45" fmla="*/ 1 h 1792"/>
                  <a:gd name="T46" fmla="*/ 0 w 1179"/>
                  <a:gd name="T47" fmla="*/ 0 h 1792"/>
                  <a:gd name="T48" fmla="*/ 0 w 1179"/>
                  <a:gd name="T49" fmla="*/ 0 h 1792"/>
                  <a:gd name="T50" fmla="*/ 0 w 1179"/>
                  <a:gd name="T51" fmla="*/ 0 h 1792"/>
                  <a:gd name="T52" fmla="*/ 0 w 1179"/>
                  <a:gd name="T53" fmla="*/ 0 h 1792"/>
                  <a:gd name="T54" fmla="*/ 0 w 1179"/>
                  <a:gd name="T55" fmla="*/ 0 h 1792"/>
                  <a:gd name="T56" fmla="*/ 0 w 1179"/>
                  <a:gd name="T57" fmla="*/ 0 h 1792"/>
                  <a:gd name="T58" fmla="*/ 0 w 1179"/>
                  <a:gd name="T59" fmla="*/ 0 h 1792"/>
                  <a:gd name="T60" fmla="*/ 0 w 1179"/>
                  <a:gd name="T61" fmla="*/ 0 h 1792"/>
                  <a:gd name="T62" fmla="*/ 0 w 1179"/>
                  <a:gd name="T63" fmla="*/ 0 h 1792"/>
                  <a:gd name="T64" fmla="*/ 0 w 1179"/>
                  <a:gd name="T65" fmla="*/ 0 h 1792"/>
                  <a:gd name="T66" fmla="*/ 0 w 1179"/>
                  <a:gd name="T67" fmla="*/ 0 h 1792"/>
                  <a:gd name="T68" fmla="*/ 0 w 1179"/>
                  <a:gd name="T69" fmla="*/ 0 h 1792"/>
                  <a:gd name="T70" fmla="*/ 0 w 1179"/>
                  <a:gd name="T71" fmla="*/ 0 h 1792"/>
                  <a:gd name="T72" fmla="*/ 0 w 1179"/>
                  <a:gd name="T73" fmla="*/ 0 h 1792"/>
                  <a:gd name="T74" fmla="*/ 0 w 1179"/>
                  <a:gd name="T75" fmla="*/ 0 h 1792"/>
                  <a:gd name="T76" fmla="*/ 0 w 1179"/>
                  <a:gd name="T77" fmla="*/ 0 h 1792"/>
                  <a:gd name="T78" fmla="*/ 0 w 1179"/>
                  <a:gd name="T79" fmla="*/ 0 h 1792"/>
                  <a:gd name="T80" fmla="*/ 1 w 1179"/>
                  <a:gd name="T81" fmla="*/ 0 h 1792"/>
                  <a:gd name="T82" fmla="*/ 1 w 1179"/>
                  <a:gd name="T83" fmla="*/ 0 h 179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179"/>
                  <a:gd name="T127" fmla="*/ 0 h 1792"/>
                  <a:gd name="T128" fmla="*/ 1179 w 1179"/>
                  <a:gd name="T129" fmla="*/ 1792 h 179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179" h="1792">
                    <a:moveTo>
                      <a:pt x="1179" y="0"/>
                    </a:moveTo>
                    <a:lnTo>
                      <a:pt x="1136" y="220"/>
                    </a:lnTo>
                    <a:lnTo>
                      <a:pt x="1097" y="449"/>
                    </a:lnTo>
                    <a:lnTo>
                      <a:pt x="1066" y="682"/>
                    </a:lnTo>
                    <a:lnTo>
                      <a:pt x="1040" y="916"/>
                    </a:lnTo>
                    <a:lnTo>
                      <a:pt x="1022" y="1144"/>
                    </a:lnTo>
                    <a:lnTo>
                      <a:pt x="1010" y="1358"/>
                    </a:lnTo>
                    <a:lnTo>
                      <a:pt x="1006" y="1556"/>
                    </a:lnTo>
                    <a:lnTo>
                      <a:pt x="1007" y="1730"/>
                    </a:lnTo>
                    <a:lnTo>
                      <a:pt x="990" y="1725"/>
                    </a:lnTo>
                    <a:lnTo>
                      <a:pt x="973" y="1720"/>
                    </a:lnTo>
                    <a:lnTo>
                      <a:pt x="955" y="1715"/>
                    </a:lnTo>
                    <a:lnTo>
                      <a:pt x="937" y="1709"/>
                    </a:lnTo>
                    <a:lnTo>
                      <a:pt x="919" y="1704"/>
                    </a:lnTo>
                    <a:lnTo>
                      <a:pt x="902" y="1699"/>
                    </a:lnTo>
                    <a:lnTo>
                      <a:pt x="885" y="1694"/>
                    </a:lnTo>
                    <a:lnTo>
                      <a:pt x="867" y="1689"/>
                    </a:lnTo>
                    <a:lnTo>
                      <a:pt x="872" y="1715"/>
                    </a:lnTo>
                    <a:lnTo>
                      <a:pt x="876" y="1740"/>
                    </a:lnTo>
                    <a:lnTo>
                      <a:pt x="881" y="1766"/>
                    </a:lnTo>
                    <a:lnTo>
                      <a:pt x="887" y="1792"/>
                    </a:lnTo>
                    <a:lnTo>
                      <a:pt x="840" y="1790"/>
                    </a:lnTo>
                    <a:lnTo>
                      <a:pt x="791" y="1788"/>
                    </a:lnTo>
                    <a:lnTo>
                      <a:pt x="742" y="1783"/>
                    </a:lnTo>
                    <a:lnTo>
                      <a:pt x="690" y="1777"/>
                    </a:lnTo>
                    <a:lnTo>
                      <a:pt x="636" y="1769"/>
                    </a:lnTo>
                    <a:lnTo>
                      <a:pt x="583" y="1757"/>
                    </a:lnTo>
                    <a:lnTo>
                      <a:pt x="528" y="1744"/>
                    </a:lnTo>
                    <a:lnTo>
                      <a:pt x="472" y="1730"/>
                    </a:lnTo>
                    <a:lnTo>
                      <a:pt x="416" y="1712"/>
                    </a:lnTo>
                    <a:lnTo>
                      <a:pt x="361" y="1691"/>
                    </a:lnTo>
                    <a:lnTo>
                      <a:pt x="305" y="1667"/>
                    </a:lnTo>
                    <a:lnTo>
                      <a:pt x="250" y="1639"/>
                    </a:lnTo>
                    <a:lnTo>
                      <a:pt x="197" y="1608"/>
                    </a:lnTo>
                    <a:lnTo>
                      <a:pt x="143" y="1576"/>
                    </a:lnTo>
                    <a:lnTo>
                      <a:pt x="92" y="1537"/>
                    </a:lnTo>
                    <a:lnTo>
                      <a:pt x="42" y="1496"/>
                    </a:lnTo>
                    <a:lnTo>
                      <a:pt x="42" y="1468"/>
                    </a:lnTo>
                    <a:lnTo>
                      <a:pt x="42" y="1439"/>
                    </a:lnTo>
                    <a:lnTo>
                      <a:pt x="42" y="1412"/>
                    </a:lnTo>
                    <a:lnTo>
                      <a:pt x="42" y="1384"/>
                    </a:lnTo>
                    <a:lnTo>
                      <a:pt x="31" y="1366"/>
                    </a:lnTo>
                    <a:lnTo>
                      <a:pt x="21" y="1348"/>
                    </a:lnTo>
                    <a:lnTo>
                      <a:pt x="10" y="1330"/>
                    </a:lnTo>
                    <a:lnTo>
                      <a:pt x="0" y="1313"/>
                    </a:lnTo>
                    <a:lnTo>
                      <a:pt x="6" y="1150"/>
                    </a:lnTo>
                    <a:lnTo>
                      <a:pt x="15" y="989"/>
                    </a:lnTo>
                    <a:lnTo>
                      <a:pt x="28" y="834"/>
                    </a:lnTo>
                    <a:lnTo>
                      <a:pt x="45" y="687"/>
                    </a:lnTo>
                    <a:lnTo>
                      <a:pt x="64" y="549"/>
                    </a:lnTo>
                    <a:lnTo>
                      <a:pt x="88" y="424"/>
                    </a:lnTo>
                    <a:lnTo>
                      <a:pt x="115" y="312"/>
                    </a:lnTo>
                    <a:lnTo>
                      <a:pt x="146" y="218"/>
                    </a:lnTo>
                    <a:lnTo>
                      <a:pt x="173" y="207"/>
                    </a:lnTo>
                    <a:lnTo>
                      <a:pt x="200" y="197"/>
                    </a:lnTo>
                    <a:lnTo>
                      <a:pt x="227" y="186"/>
                    </a:lnTo>
                    <a:lnTo>
                      <a:pt x="255" y="176"/>
                    </a:lnTo>
                    <a:lnTo>
                      <a:pt x="283" y="164"/>
                    </a:lnTo>
                    <a:lnTo>
                      <a:pt x="311" y="155"/>
                    </a:lnTo>
                    <a:lnTo>
                      <a:pt x="341" y="145"/>
                    </a:lnTo>
                    <a:lnTo>
                      <a:pt x="373" y="135"/>
                    </a:lnTo>
                    <a:lnTo>
                      <a:pt x="402" y="126"/>
                    </a:lnTo>
                    <a:lnTo>
                      <a:pt x="434" y="116"/>
                    </a:lnTo>
                    <a:lnTo>
                      <a:pt x="465" y="106"/>
                    </a:lnTo>
                    <a:lnTo>
                      <a:pt x="496" y="98"/>
                    </a:lnTo>
                    <a:lnTo>
                      <a:pt x="529" y="90"/>
                    </a:lnTo>
                    <a:lnTo>
                      <a:pt x="562" y="82"/>
                    </a:lnTo>
                    <a:lnTo>
                      <a:pt x="595" y="74"/>
                    </a:lnTo>
                    <a:lnTo>
                      <a:pt x="627" y="65"/>
                    </a:lnTo>
                    <a:lnTo>
                      <a:pt x="662" y="59"/>
                    </a:lnTo>
                    <a:lnTo>
                      <a:pt x="694" y="51"/>
                    </a:lnTo>
                    <a:lnTo>
                      <a:pt x="729" y="44"/>
                    </a:lnTo>
                    <a:lnTo>
                      <a:pt x="763" y="38"/>
                    </a:lnTo>
                    <a:lnTo>
                      <a:pt x="797" y="33"/>
                    </a:lnTo>
                    <a:lnTo>
                      <a:pt x="832" y="28"/>
                    </a:lnTo>
                    <a:lnTo>
                      <a:pt x="866" y="23"/>
                    </a:lnTo>
                    <a:lnTo>
                      <a:pt x="902" y="18"/>
                    </a:lnTo>
                    <a:lnTo>
                      <a:pt x="936" y="13"/>
                    </a:lnTo>
                    <a:lnTo>
                      <a:pt x="970" y="10"/>
                    </a:lnTo>
                    <a:lnTo>
                      <a:pt x="1006" y="7"/>
                    </a:lnTo>
                    <a:lnTo>
                      <a:pt x="1040" y="5"/>
                    </a:lnTo>
                    <a:lnTo>
                      <a:pt x="1074" y="4"/>
                    </a:lnTo>
                    <a:lnTo>
                      <a:pt x="1110" y="2"/>
                    </a:lnTo>
                    <a:lnTo>
                      <a:pt x="1145" y="0"/>
                    </a:lnTo>
                    <a:lnTo>
                      <a:pt x="1179" y="0"/>
                    </a:lnTo>
                    <a:close/>
                  </a:path>
                </a:pathLst>
              </a:custGeom>
              <a:solidFill>
                <a:srgbClr val="BF75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81" name="Freeform 473"/>
              <p:cNvSpPr>
                <a:spLocks/>
              </p:cNvSpPr>
              <p:nvPr/>
            </p:nvSpPr>
            <p:spPr bwMode="auto">
              <a:xfrm>
                <a:off x="3839" y="2174"/>
                <a:ext cx="566" cy="858"/>
              </a:xfrm>
              <a:custGeom>
                <a:avLst/>
                <a:gdLst>
                  <a:gd name="T0" fmla="*/ 2 w 1131"/>
                  <a:gd name="T1" fmla="*/ 1 h 1716"/>
                  <a:gd name="T2" fmla="*/ 1 w 1131"/>
                  <a:gd name="T3" fmla="*/ 1 h 1716"/>
                  <a:gd name="T4" fmla="*/ 1 w 1131"/>
                  <a:gd name="T5" fmla="*/ 2 h 1716"/>
                  <a:gd name="T6" fmla="*/ 1 w 1131"/>
                  <a:gd name="T7" fmla="*/ 2 h 1716"/>
                  <a:gd name="T8" fmla="*/ 1 w 1131"/>
                  <a:gd name="T9" fmla="*/ 2 h 1716"/>
                  <a:gd name="T10" fmla="*/ 1 w 1131"/>
                  <a:gd name="T11" fmla="*/ 2 h 1716"/>
                  <a:gd name="T12" fmla="*/ 1 w 1131"/>
                  <a:gd name="T13" fmla="*/ 2 h 1716"/>
                  <a:gd name="T14" fmla="*/ 1 w 1131"/>
                  <a:gd name="T15" fmla="*/ 2 h 1716"/>
                  <a:gd name="T16" fmla="*/ 1 w 1131"/>
                  <a:gd name="T17" fmla="*/ 2 h 1716"/>
                  <a:gd name="T18" fmla="*/ 1 w 1131"/>
                  <a:gd name="T19" fmla="*/ 2 h 1716"/>
                  <a:gd name="T20" fmla="*/ 1 w 1131"/>
                  <a:gd name="T21" fmla="*/ 2 h 1716"/>
                  <a:gd name="T22" fmla="*/ 1 w 1131"/>
                  <a:gd name="T23" fmla="*/ 2 h 1716"/>
                  <a:gd name="T24" fmla="*/ 1 w 1131"/>
                  <a:gd name="T25" fmla="*/ 2 h 1716"/>
                  <a:gd name="T26" fmla="*/ 1 w 1131"/>
                  <a:gd name="T27" fmla="*/ 2 h 1716"/>
                  <a:gd name="T28" fmla="*/ 1 w 1131"/>
                  <a:gd name="T29" fmla="*/ 2 h 1716"/>
                  <a:gd name="T30" fmla="*/ 1 w 1131"/>
                  <a:gd name="T31" fmla="*/ 2 h 1716"/>
                  <a:gd name="T32" fmla="*/ 1 w 1131"/>
                  <a:gd name="T33" fmla="*/ 2 h 1716"/>
                  <a:gd name="T34" fmla="*/ 1 w 1131"/>
                  <a:gd name="T35" fmla="*/ 2 h 1716"/>
                  <a:gd name="T36" fmla="*/ 1 w 1131"/>
                  <a:gd name="T37" fmla="*/ 2 h 1716"/>
                  <a:gd name="T38" fmla="*/ 1 w 1131"/>
                  <a:gd name="T39" fmla="*/ 2 h 1716"/>
                  <a:gd name="T40" fmla="*/ 1 w 1131"/>
                  <a:gd name="T41" fmla="*/ 2 h 1716"/>
                  <a:gd name="T42" fmla="*/ 1 w 1131"/>
                  <a:gd name="T43" fmla="*/ 2 h 1716"/>
                  <a:gd name="T44" fmla="*/ 1 w 1131"/>
                  <a:gd name="T45" fmla="*/ 2 h 1716"/>
                  <a:gd name="T46" fmla="*/ 1 w 1131"/>
                  <a:gd name="T47" fmla="*/ 1 h 1716"/>
                  <a:gd name="T48" fmla="*/ 1 w 1131"/>
                  <a:gd name="T49" fmla="*/ 1 h 1716"/>
                  <a:gd name="T50" fmla="*/ 1 w 1131"/>
                  <a:gd name="T51" fmla="*/ 1 h 1716"/>
                  <a:gd name="T52" fmla="*/ 1 w 1131"/>
                  <a:gd name="T53" fmla="*/ 1 h 1716"/>
                  <a:gd name="T54" fmla="*/ 1 w 1131"/>
                  <a:gd name="T55" fmla="*/ 1 h 1716"/>
                  <a:gd name="T56" fmla="*/ 1 w 1131"/>
                  <a:gd name="T57" fmla="*/ 1 h 1716"/>
                  <a:gd name="T58" fmla="*/ 1 w 1131"/>
                  <a:gd name="T59" fmla="*/ 1 h 1716"/>
                  <a:gd name="T60" fmla="*/ 1 w 1131"/>
                  <a:gd name="T61" fmla="*/ 1 h 1716"/>
                  <a:gd name="T62" fmla="*/ 1 w 1131"/>
                  <a:gd name="T63" fmla="*/ 1 h 1716"/>
                  <a:gd name="T64" fmla="*/ 1 w 1131"/>
                  <a:gd name="T65" fmla="*/ 1 h 1716"/>
                  <a:gd name="T66" fmla="*/ 1 w 1131"/>
                  <a:gd name="T67" fmla="*/ 1 h 1716"/>
                  <a:gd name="T68" fmla="*/ 1 w 1131"/>
                  <a:gd name="T69" fmla="*/ 1 h 1716"/>
                  <a:gd name="T70" fmla="*/ 1 w 1131"/>
                  <a:gd name="T71" fmla="*/ 1 h 1716"/>
                  <a:gd name="T72" fmla="*/ 1 w 1131"/>
                  <a:gd name="T73" fmla="*/ 1 h 1716"/>
                  <a:gd name="T74" fmla="*/ 1 w 1131"/>
                  <a:gd name="T75" fmla="*/ 1 h 1716"/>
                  <a:gd name="T76" fmla="*/ 1 w 1131"/>
                  <a:gd name="T77" fmla="*/ 1 h 1716"/>
                  <a:gd name="T78" fmla="*/ 1 w 1131"/>
                  <a:gd name="T79" fmla="*/ 1 h 1716"/>
                  <a:gd name="T80" fmla="*/ 2 w 1131"/>
                  <a:gd name="T81" fmla="*/ 1 h 1716"/>
                  <a:gd name="T82" fmla="*/ 2 w 1131"/>
                  <a:gd name="T83" fmla="*/ 0 h 171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131"/>
                  <a:gd name="T127" fmla="*/ 0 h 1716"/>
                  <a:gd name="T128" fmla="*/ 1131 w 1131"/>
                  <a:gd name="T129" fmla="*/ 1716 h 171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131" h="1716">
                    <a:moveTo>
                      <a:pt x="1131" y="0"/>
                    </a:moveTo>
                    <a:lnTo>
                      <a:pt x="1089" y="209"/>
                    </a:lnTo>
                    <a:lnTo>
                      <a:pt x="1054" y="428"/>
                    </a:lnTo>
                    <a:lnTo>
                      <a:pt x="1024" y="654"/>
                    </a:lnTo>
                    <a:lnTo>
                      <a:pt x="1000" y="876"/>
                    </a:lnTo>
                    <a:lnTo>
                      <a:pt x="984" y="1096"/>
                    </a:lnTo>
                    <a:lnTo>
                      <a:pt x="972" y="1302"/>
                    </a:lnTo>
                    <a:lnTo>
                      <a:pt x="967" y="1490"/>
                    </a:lnTo>
                    <a:lnTo>
                      <a:pt x="970" y="1658"/>
                    </a:lnTo>
                    <a:lnTo>
                      <a:pt x="954" y="1653"/>
                    </a:lnTo>
                    <a:lnTo>
                      <a:pt x="937" y="1648"/>
                    </a:lnTo>
                    <a:lnTo>
                      <a:pt x="919" y="1643"/>
                    </a:lnTo>
                    <a:lnTo>
                      <a:pt x="903" y="1638"/>
                    </a:lnTo>
                    <a:lnTo>
                      <a:pt x="887" y="1633"/>
                    </a:lnTo>
                    <a:lnTo>
                      <a:pt x="870" y="1628"/>
                    </a:lnTo>
                    <a:lnTo>
                      <a:pt x="852" y="1623"/>
                    </a:lnTo>
                    <a:lnTo>
                      <a:pt x="836" y="1619"/>
                    </a:lnTo>
                    <a:lnTo>
                      <a:pt x="840" y="1643"/>
                    </a:lnTo>
                    <a:lnTo>
                      <a:pt x="845" y="1667"/>
                    </a:lnTo>
                    <a:lnTo>
                      <a:pt x="849" y="1692"/>
                    </a:lnTo>
                    <a:lnTo>
                      <a:pt x="854" y="1716"/>
                    </a:lnTo>
                    <a:lnTo>
                      <a:pt x="809" y="1716"/>
                    </a:lnTo>
                    <a:lnTo>
                      <a:pt x="763" y="1714"/>
                    </a:lnTo>
                    <a:lnTo>
                      <a:pt x="714" y="1711"/>
                    </a:lnTo>
                    <a:lnTo>
                      <a:pt x="665" y="1706"/>
                    </a:lnTo>
                    <a:lnTo>
                      <a:pt x="612" y="1700"/>
                    </a:lnTo>
                    <a:lnTo>
                      <a:pt x="560" y="1692"/>
                    </a:lnTo>
                    <a:lnTo>
                      <a:pt x="507" y="1682"/>
                    </a:lnTo>
                    <a:lnTo>
                      <a:pt x="453" y="1669"/>
                    </a:lnTo>
                    <a:lnTo>
                      <a:pt x="399" y="1654"/>
                    </a:lnTo>
                    <a:lnTo>
                      <a:pt x="346" y="1635"/>
                    </a:lnTo>
                    <a:lnTo>
                      <a:pt x="292" y="1614"/>
                    </a:lnTo>
                    <a:lnTo>
                      <a:pt x="240" y="1589"/>
                    </a:lnTo>
                    <a:lnTo>
                      <a:pt x="188" y="1562"/>
                    </a:lnTo>
                    <a:lnTo>
                      <a:pt x="136" y="1531"/>
                    </a:lnTo>
                    <a:lnTo>
                      <a:pt x="86" y="1495"/>
                    </a:lnTo>
                    <a:lnTo>
                      <a:pt x="39" y="1456"/>
                    </a:lnTo>
                    <a:lnTo>
                      <a:pt x="39" y="1427"/>
                    </a:lnTo>
                    <a:lnTo>
                      <a:pt x="39" y="1396"/>
                    </a:lnTo>
                    <a:lnTo>
                      <a:pt x="39" y="1367"/>
                    </a:lnTo>
                    <a:lnTo>
                      <a:pt x="39" y="1338"/>
                    </a:lnTo>
                    <a:lnTo>
                      <a:pt x="28" y="1318"/>
                    </a:lnTo>
                    <a:lnTo>
                      <a:pt x="19" y="1299"/>
                    </a:lnTo>
                    <a:lnTo>
                      <a:pt x="10" y="1279"/>
                    </a:lnTo>
                    <a:lnTo>
                      <a:pt x="0" y="1260"/>
                    </a:lnTo>
                    <a:lnTo>
                      <a:pt x="6" y="1102"/>
                    </a:lnTo>
                    <a:lnTo>
                      <a:pt x="16" y="950"/>
                    </a:lnTo>
                    <a:lnTo>
                      <a:pt x="28" y="800"/>
                    </a:lnTo>
                    <a:lnTo>
                      <a:pt x="45" y="659"/>
                    </a:lnTo>
                    <a:lnTo>
                      <a:pt x="64" y="527"/>
                    </a:lnTo>
                    <a:lnTo>
                      <a:pt x="86" y="407"/>
                    </a:lnTo>
                    <a:lnTo>
                      <a:pt x="113" y="300"/>
                    </a:lnTo>
                    <a:lnTo>
                      <a:pt x="143" y="209"/>
                    </a:lnTo>
                    <a:lnTo>
                      <a:pt x="168" y="199"/>
                    </a:lnTo>
                    <a:lnTo>
                      <a:pt x="194" y="188"/>
                    </a:lnTo>
                    <a:lnTo>
                      <a:pt x="219" y="178"/>
                    </a:lnTo>
                    <a:lnTo>
                      <a:pt x="246" y="168"/>
                    </a:lnTo>
                    <a:lnTo>
                      <a:pt x="274" y="159"/>
                    </a:lnTo>
                    <a:lnTo>
                      <a:pt x="301" y="147"/>
                    </a:lnTo>
                    <a:lnTo>
                      <a:pt x="329" y="139"/>
                    </a:lnTo>
                    <a:lnTo>
                      <a:pt x="359" y="130"/>
                    </a:lnTo>
                    <a:lnTo>
                      <a:pt x="387" y="120"/>
                    </a:lnTo>
                    <a:lnTo>
                      <a:pt x="417" y="112"/>
                    </a:lnTo>
                    <a:lnTo>
                      <a:pt x="447" y="102"/>
                    </a:lnTo>
                    <a:lnTo>
                      <a:pt x="478" y="94"/>
                    </a:lnTo>
                    <a:lnTo>
                      <a:pt x="510" y="86"/>
                    </a:lnTo>
                    <a:lnTo>
                      <a:pt x="541" y="78"/>
                    </a:lnTo>
                    <a:lnTo>
                      <a:pt x="572" y="69"/>
                    </a:lnTo>
                    <a:lnTo>
                      <a:pt x="604" y="63"/>
                    </a:lnTo>
                    <a:lnTo>
                      <a:pt x="636" y="55"/>
                    </a:lnTo>
                    <a:lnTo>
                      <a:pt x="668" y="48"/>
                    </a:lnTo>
                    <a:lnTo>
                      <a:pt x="700" y="42"/>
                    </a:lnTo>
                    <a:lnTo>
                      <a:pt x="733" y="37"/>
                    </a:lnTo>
                    <a:lnTo>
                      <a:pt x="766" y="30"/>
                    </a:lnTo>
                    <a:lnTo>
                      <a:pt x="799" y="26"/>
                    </a:lnTo>
                    <a:lnTo>
                      <a:pt x="832" y="21"/>
                    </a:lnTo>
                    <a:lnTo>
                      <a:pt x="866" y="16"/>
                    </a:lnTo>
                    <a:lnTo>
                      <a:pt x="899" y="13"/>
                    </a:lnTo>
                    <a:lnTo>
                      <a:pt x="931" y="9"/>
                    </a:lnTo>
                    <a:lnTo>
                      <a:pt x="966" y="6"/>
                    </a:lnTo>
                    <a:lnTo>
                      <a:pt x="998" y="4"/>
                    </a:lnTo>
                    <a:lnTo>
                      <a:pt x="1031" y="3"/>
                    </a:lnTo>
                    <a:lnTo>
                      <a:pt x="1065" y="1"/>
                    </a:lnTo>
                    <a:lnTo>
                      <a:pt x="1098" y="0"/>
                    </a:lnTo>
                    <a:lnTo>
                      <a:pt x="1131" y="0"/>
                    </a:lnTo>
                    <a:close/>
                  </a:path>
                </a:pathLst>
              </a:custGeom>
              <a:solidFill>
                <a:srgbClr val="C47C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82" name="Freeform 474"/>
              <p:cNvSpPr>
                <a:spLocks/>
              </p:cNvSpPr>
              <p:nvPr/>
            </p:nvSpPr>
            <p:spPr bwMode="auto">
              <a:xfrm>
                <a:off x="3840" y="2178"/>
                <a:ext cx="542" cy="822"/>
              </a:xfrm>
              <a:custGeom>
                <a:avLst/>
                <a:gdLst>
                  <a:gd name="T0" fmla="*/ 2 w 1083"/>
                  <a:gd name="T1" fmla="*/ 1 h 1643"/>
                  <a:gd name="T2" fmla="*/ 1 w 1083"/>
                  <a:gd name="T3" fmla="*/ 1 h 1643"/>
                  <a:gd name="T4" fmla="*/ 1 w 1083"/>
                  <a:gd name="T5" fmla="*/ 2 h 1643"/>
                  <a:gd name="T6" fmla="*/ 1 w 1083"/>
                  <a:gd name="T7" fmla="*/ 2 h 1643"/>
                  <a:gd name="T8" fmla="*/ 1 w 1083"/>
                  <a:gd name="T9" fmla="*/ 2 h 1643"/>
                  <a:gd name="T10" fmla="*/ 1 w 1083"/>
                  <a:gd name="T11" fmla="*/ 2 h 1643"/>
                  <a:gd name="T12" fmla="*/ 1 w 1083"/>
                  <a:gd name="T13" fmla="*/ 2 h 1643"/>
                  <a:gd name="T14" fmla="*/ 1 w 1083"/>
                  <a:gd name="T15" fmla="*/ 2 h 1643"/>
                  <a:gd name="T16" fmla="*/ 1 w 1083"/>
                  <a:gd name="T17" fmla="*/ 2 h 1643"/>
                  <a:gd name="T18" fmla="*/ 1 w 1083"/>
                  <a:gd name="T19" fmla="*/ 2 h 1643"/>
                  <a:gd name="T20" fmla="*/ 1 w 1083"/>
                  <a:gd name="T21" fmla="*/ 2 h 1643"/>
                  <a:gd name="T22" fmla="*/ 1 w 1083"/>
                  <a:gd name="T23" fmla="*/ 2 h 1643"/>
                  <a:gd name="T24" fmla="*/ 1 w 1083"/>
                  <a:gd name="T25" fmla="*/ 2 h 1643"/>
                  <a:gd name="T26" fmla="*/ 1 w 1083"/>
                  <a:gd name="T27" fmla="*/ 2 h 1643"/>
                  <a:gd name="T28" fmla="*/ 1 w 1083"/>
                  <a:gd name="T29" fmla="*/ 2 h 1643"/>
                  <a:gd name="T30" fmla="*/ 1 w 1083"/>
                  <a:gd name="T31" fmla="*/ 2 h 1643"/>
                  <a:gd name="T32" fmla="*/ 1 w 1083"/>
                  <a:gd name="T33" fmla="*/ 2 h 1643"/>
                  <a:gd name="T34" fmla="*/ 1 w 1083"/>
                  <a:gd name="T35" fmla="*/ 2 h 1643"/>
                  <a:gd name="T36" fmla="*/ 1 w 1083"/>
                  <a:gd name="T37" fmla="*/ 2 h 1643"/>
                  <a:gd name="T38" fmla="*/ 1 w 1083"/>
                  <a:gd name="T39" fmla="*/ 2 h 1643"/>
                  <a:gd name="T40" fmla="*/ 1 w 1083"/>
                  <a:gd name="T41" fmla="*/ 2 h 1643"/>
                  <a:gd name="T42" fmla="*/ 1 w 1083"/>
                  <a:gd name="T43" fmla="*/ 2 h 1643"/>
                  <a:gd name="T44" fmla="*/ 1 w 1083"/>
                  <a:gd name="T45" fmla="*/ 2 h 1643"/>
                  <a:gd name="T46" fmla="*/ 1 w 1083"/>
                  <a:gd name="T47" fmla="*/ 1 h 1643"/>
                  <a:gd name="T48" fmla="*/ 1 w 1083"/>
                  <a:gd name="T49" fmla="*/ 1 h 1643"/>
                  <a:gd name="T50" fmla="*/ 1 w 1083"/>
                  <a:gd name="T51" fmla="*/ 1 h 1643"/>
                  <a:gd name="T52" fmla="*/ 1 w 1083"/>
                  <a:gd name="T53" fmla="*/ 1 h 1643"/>
                  <a:gd name="T54" fmla="*/ 1 w 1083"/>
                  <a:gd name="T55" fmla="*/ 1 h 1643"/>
                  <a:gd name="T56" fmla="*/ 1 w 1083"/>
                  <a:gd name="T57" fmla="*/ 1 h 1643"/>
                  <a:gd name="T58" fmla="*/ 1 w 1083"/>
                  <a:gd name="T59" fmla="*/ 1 h 1643"/>
                  <a:gd name="T60" fmla="*/ 1 w 1083"/>
                  <a:gd name="T61" fmla="*/ 1 h 1643"/>
                  <a:gd name="T62" fmla="*/ 1 w 1083"/>
                  <a:gd name="T63" fmla="*/ 1 h 1643"/>
                  <a:gd name="T64" fmla="*/ 1 w 1083"/>
                  <a:gd name="T65" fmla="*/ 1 h 1643"/>
                  <a:gd name="T66" fmla="*/ 1 w 1083"/>
                  <a:gd name="T67" fmla="*/ 1 h 164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83"/>
                  <a:gd name="T103" fmla="*/ 0 h 1643"/>
                  <a:gd name="T104" fmla="*/ 1083 w 1083"/>
                  <a:gd name="T105" fmla="*/ 1643 h 164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83" h="1643">
                    <a:moveTo>
                      <a:pt x="1083" y="0"/>
                    </a:moveTo>
                    <a:lnTo>
                      <a:pt x="1043" y="199"/>
                    </a:lnTo>
                    <a:lnTo>
                      <a:pt x="1009" y="411"/>
                    </a:lnTo>
                    <a:lnTo>
                      <a:pt x="982" y="625"/>
                    </a:lnTo>
                    <a:lnTo>
                      <a:pt x="960" y="839"/>
                    </a:lnTo>
                    <a:lnTo>
                      <a:pt x="943" y="1049"/>
                    </a:lnTo>
                    <a:lnTo>
                      <a:pt x="934" y="1245"/>
                    </a:lnTo>
                    <a:lnTo>
                      <a:pt x="930" y="1427"/>
                    </a:lnTo>
                    <a:lnTo>
                      <a:pt x="933" y="1586"/>
                    </a:lnTo>
                    <a:lnTo>
                      <a:pt x="916" y="1581"/>
                    </a:lnTo>
                    <a:lnTo>
                      <a:pt x="900" y="1576"/>
                    </a:lnTo>
                    <a:lnTo>
                      <a:pt x="884" y="1572"/>
                    </a:lnTo>
                    <a:lnTo>
                      <a:pt x="869" y="1567"/>
                    </a:lnTo>
                    <a:lnTo>
                      <a:pt x="852" y="1563"/>
                    </a:lnTo>
                    <a:lnTo>
                      <a:pt x="836" y="1559"/>
                    </a:lnTo>
                    <a:lnTo>
                      <a:pt x="821" y="1554"/>
                    </a:lnTo>
                    <a:lnTo>
                      <a:pt x="805" y="1549"/>
                    </a:lnTo>
                    <a:lnTo>
                      <a:pt x="809" y="1572"/>
                    </a:lnTo>
                    <a:lnTo>
                      <a:pt x="814" y="1596"/>
                    </a:lnTo>
                    <a:lnTo>
                      <a:pt x="817" y="1619"/>
                    </a:lnTo>
                    <a:lnTo>
                      <a:pt x="821" y="1643"/>
                    </a:lnTo>
                    <a:lnTo>
                      <a:pt x="778" y="1643"/>
                    </a:lnTo>
                    <a:lnTo>
                      <a:pt x="733" y="1641"/>
                    </a:lnTo>
                    <a:lnTo>
                      <a:pt x="687" y="1640"/>
                    </a:lnTo>
                    <a:lnTo>
                      <a:pt x="639" y="1637"/>
                    </a:lnTo>
                    <a:lnTo>
                      <a:pt x="589" y="1633"/>
                    </a:lnTo>
                    <a:lnTo>
                      <a:pt x="538" y="1627"/>
                    </a:lnTo>
                    <a:lnTo>
                      <a:pt x="487" y="1619"/>
                    </a:lnTo>
                    <a:lnTo>
                      <a:pt x="435" y="1609"/>
                    </a:lnTo>
                    <a:lnTo>
                      <a:pt x="383" y="1596"/>
                    </a:lnTo>
                    <a:lnTo>
                      <a:pt x="331" y="1581"/>
                    </a:lnTo>
                    <a:lnTo>
                      <a:pt x="279" y="1563"/>
                    </a:lnTo>
                    <a:lnTo>
                      <a:pt x="228" y="1541"/>
                    </a:lnTo>
                    <a:lnTo>
                      <a:pt x="177" y="1516"/>
                    </a:lnTo>
                    <a:lnTo>
                      <a:pt x="128" y="1487"/>
                    </a:lnTo>
                    <a:lnTo>
                      <a:pt x="80" y="1455"/>
                    </a:lnTo>
                    <a:lnTo>
                      <a:pt x="34" y="1417"/>
                    </a:lnTo>
                    <a:lnTo>
                      <a:pt x="34" y="1386"/>
                    </a:lnTo>
                    <a:lnTo>
                      <a:pt x="34" y="1356"/>
                    </a:lnTo>
                    <a:lnTo>
                      <a:pt x="34" y="1325"/>
                    </a:lnTo>
                    <a:lnTo>
                      <a:pt x="34" y="1294"/>
                    </a:lnTo>
                    <a:lnTo>
                      <a:pt x="25" y="1273"/>
                    </a:lnTo>
                    <a:lnTo>
                      <a:pt x="18" y="1250"/>
                    </a:lnTo>
                    <a:lnTo>
                      <a:pt x="9" y="1229"/>
                    </a:lnTo>
                    <a:lnTo>
                      <a:pt x="0" y="1208"/>
                    </a:lnTo>
                    <a:lnTo>
                      <a:pt x="7" y="1057"/>
                    </a:lnTo>
                    <a:lnTo>
                      <a:pt x="16" y="911"/>
                    </a:lnTo>
                    <a:lnTo>
                      <a:pt x="30" y="768"/>
                    </a:lnTo>
                    <a:lnTo>
                      <a:pt x="45" y="633"/>
                    </a:lnTo>
                    <a:lnTo>
                      <a:pt x="64" y="506"/>
                    </a:lnTo>
                    <a:lnTo>
                      <a:pt x="86" y="391"/>
                    </a:lnTo>
                    <a:lnTo>
                      <a:pt x="112" y="289"/>
                    </a:lnTo>
                    <a:lnTo>
                      <a:pt x="142" y="203"/>
                    </a:lnTo>
                    <a:lnTo>
                      <a:pt x="189" y="183"/>
                    </a:lnTo>
                    <a:lnTo>
                      <a:pt x="238" y="162"/>
                    </a:lnTo>
                    <a:lnTo>
                      <a:pt x="291" y="144"/>
                    </a:lnTo>
                    <a:lnTo>
                      <a:pt x="346" y="125"/>
                    </a:lnTo>
                    <a:lnTo>
                      <a:pt x="401" y="107"/>
                    </a:lnTo>
                    <a:lnTo>
                      <a:pt x="459" y="91"/>
                    </a:lnTo>
                    <a:lnTo>
                      <a:pt x="519" y="74"/>
                    </a:lnTo>
                    <a:lnTo>
                      <a:pt x="578" y="60"/>
                    </a:lnTo>
                    <a:lnTo>
                      <a:pt x="639" y="47"/>
                    </a:lnTo>
                    <a:lnTo>
                      <a:pt x="702" y="35"/>
                    </a:lnTo>
                    <a:lnTo>
                      <a:pt x="766" y="24"/>
                    </a:lnTo>
                    <a:lnTo>
                      <a:pt x="829" y="16"/>
                    </a:lnTo>
                    <a:lnTo>
                      <a:pt x="893" y="9"/>
                    </a:lnTo>
                    <a:lnTo>
                      <a:pt x="957" y="5"/>
                    </a:lnTo>
                    <a:lnTo>
                      <a:pt x="1019" y="1"/>
                    </a:lnTo>
                    <a:lnTo>
                      <a:pt x="1083" y="0"/>
                    </a:lnTo>
                    <a:close/>
                  </a:path>
                </a:pathLst>
              </a:custGeom>
              <a:solidFill>
                <a:srgbClr val="C982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83" name="Freeform 475"/>
              <p:cNvSpPr>
                <a:spLocks/>
              </p:cNvSpPr>
              <p:nvPr/>
            </p:nvSpPr>
            <p:spPr bwMode="auto">
              <a:xfrm>
                <a:off x="3842" y="2182"/>
                <a:ext cx="519" cy="784"/>
              </a:xfrm>
              <a:custGeom>
                <a:avLst/>
                <a:gdLst>
                  <a:gd name="T0" fmla="*/ 1 w 1037"/>
                  <a:gd name="T1" fmla="*/ 1 h 1568"/>
                  <a:gd name="T2" fmla="*/ 1 w 1037"/>
                  <a:gd name="T3" fmla="*/ 1 h 1568"/>
                  <a:gd name="T4" fmla="*/ 1 w 1037"/>
                  <a:gd name="T5" fmla="*/ 1 h 1568"/>
                  <a:gd name="T6" fmla="*/ 1 w 1037"/>
                  <a:gd name="T7" fmla="*/ 2 h 1568"/>
                  <a:gd name="T8" fmla="*/ 1 w 1037"/>
                  <a:gd name="T9" fmla="*/ 2 h 1568"/>
                  <a:gd name="T10" fmla="*/ 1 w 1037"/>
                  <a:gd name="T11" fmla="*/ 2 h 1568"/>
                  <a:gd name="T12" fmla="*/ 1 w 1037"/>
                  <a:gd name="T13" fmla="*/ 2 h 1568"/>
                  <a:gd name="T14" fmla="*/ 1 w 1037"/>
                  <a:gd name="T15" fmla="*/ 2 h 1568"/>
                  <a:gd name="T16" fmla="*/ 1 w 1037"/>
                  <a:gd name="T17" fmla="*/ 2 h 1568"/>
                  <a:gd name="T18" fmla="*/ 1 w 1037"/>
                  <a:gd name="T19" fmla="*/ 2 h 1568"/>
                  <a:gd name="T20" fmla="*/ 1 w 1037"/>
                  <a:gd name="T21" fmla="*/ 2 h 1568"/>
                  <a:gd name="T22" fmla="*/ 1 w 1037"/>
                  <a:gd name="T23" fmla="*/ 2 h 1568"/>
                  <a:gd name="T24" fmla="*/ 1 w 1037"/>
                  <a:gd name="T25" fmla="*/ 2 h 1568"/>
                  <a:gd name="T26" fmla="*/ 1 w 1037"/>
                  <a:gd name="T27" fmla="*/ 2 h 1568"/>
                  <a:gd name="T28" fmla="*/ 1 w 1037"/>
                  <a:gd name="T29" fmla="*/ 2 h 1568"/>
                  <a:gd name="T30" fmla="*/ 1 w 1037"/>
                  <a:gd name="T31" fmla="*/ 2 h 1568"/>
                  <a:gd name="T32" fmla="*/ 1 w 1037"/>
                  <a:gd name="T33" fmla="*/ 2 h 1568"/>
                  <a:gd name="T34" fmla="*/ 1 w 1037"/>
                  <a:gd name="T35" fmla="*/ 2 h 1568"/>
                  <a:gd name="T36" fmla="*/ 1 w 1037"/>
                  <a:gd name="T37" fmla="*/ 2 h 1568"/>
                  <a:gd name="T38" fmla="*/ 1 w 1037"/>
                  <a:gd name="T39" fmla="*/ 2 h 1568"/>
                  <a:gd name="T40" fmla="*/ 1 w 1037"/>
                  <a:gd name="T41" fmla="*/ 2 h 1568"/>
                  <a:gd name="T42" fmla="*/ 1 w 1037"/>
                  <a:gd name="T43" fmla="*/ 2 h 1568"/>
                  <a:gd name="T44" fmla="*/ 1 w 1037"/>
                  <a:gd name="T45" fmla="*/ 1 h 1568"/>
                  <a:gd name="T46" fmla="*/ 1 w 1037"/>
                  <a:gd name="T47" fmla="*/ 1 h 1568"/>
                  <a:gd name="T48" fmla="*/ 1 w 1037"/>
                  <a:gd name="T49" fmla="*/ 1 h 1568"/>
                  <a:gd name="T50" fmla="*/ 1 w 1037"/>
                  <a:gd name="T51" fmla="*/ 1 h 1568"/>
                  <a:gd name="T52" fmla="*/ 1 w 1037"/>
                  <a:gd name="T53" fmla="*/ 1 h 1568"/>
                  <a:gd name="T54" fmla="*/ 1 w 1037"/>
                  <a:gd name="T55" fmla="*/ 1 h 1568"/>
                  <a:gd name="T56" fmla="*/ 1 w 1037"/>
                  <a:gd name="T57" fmla="*/ 1 h 1568"/>
                  <a:gd name="T58" fmla="*/ 1 w 1037"/>
                  <a:gd name="T59" fmla="*/ 1 h 1568"/>
                  <a:gd name="T60" fmla="*/ 1 w 1037"/>
                  <a:gd name="T61" fmla="*/ 1 h 1568"/>
                  <a:gd name="T62" fmla="*/ 1 w 1037"/>
                  <a:gd name="T63" fmla="*/ 1 h 1568"/>
                  <a:gd name="T64" fmla="*/ 1 w 1037"/>
                  <a:gd name="T65" fmla="*/ 1 h 1568"/>
                  <a:gd name="T66" fmla="*/ 1 w 1037"/>
                  <a:gd name="T67" fmla="*/ 1 h 156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37"/>
                  <a:gd name="T103" fmla="*/ 0 h 1568"/>
                  <a:gd name="T104" fmla="*/ 1037 w 1037"/>
                  <a:gd name="T105" fmla="*/ 1568 h 156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37" h="1568">
                    <a:moveTo>
                      <a:pt x="1037" y="0"/>
                    </a:moveTo>
                    <a:lnTo>
                      <a:pt x="998" y="191"/>
                    </a:lnTo>
                    <a:lnTo>
                      <a:pt x="967" y="391"/>
                    </a:lnTo>
                    <a:lnTo>
                      <a:pt x="940" y="597"/>
                    </a:lnTo>
                    <a:lnTo>
                      <a:pt x="919" y="802"/>
                    </a:lnTo>
                    <a:lnTo>
                      <a:pt x="906" y="1002"/>
                    </a:lnTo>
                    <a:lnTo>
                      <a:pt x="897" y="1190"/>
                    </a:lnTo>
                    <a:lnTo>
                      <a:pt x="893" y="1362"/>
                    </a:lnTo>
                    <a:lnTo>
                      <a:pt x="896" y="1515"/>
                    </a:lnTo>
                    <a:lnTo>
                      <a:pt x="881" y="1510"/>
                    </a:lnTo>
                    <a:lnTo>
                      <a:pt x="864" y="1507"/>
                    </a:lnTo>
                    <a:lnTo>
                      <a:pt x="849" y="1502"/>
                    </a:lnTo>
                    <a:lnTo>
                      <a:pt x="834" y="1497"/>
                    </a:lnTo>
                    <a:lnTo>
                      <a:pt x="818" y="1492"/>
                    </a:lnTo>
                    <a:lnTo>
                      <a:pt x="803" y="1487"/>
                    </a:lnTo>
                    <a:lnTo>
                      <a:pt x="788" y="1484"/>
                    </a:lnTo>
                    <a:lnTo>
                      <a:pt x="773" y="1479"/>
                    </a:lnTo>
                    <a:lnTo>
                      <a:pt x="776" y="1502"/>
                    </a:lnTo>
                    <a:lnTo>
                      <a:pt x="781" y="1523"/>
                    </a:lnTo>
                    <a:lnTo>
                      <a:pt x="785" y="1546"/>
                    </a:lnTo>
                    <a:lnTo>
                      <a:pt x="790" y="1568"/>
                    </a:lnTo>
                    <a:lnTo>
                      <a:pt x="750" y="1568"/>
                    </a:lnTo>
                    <a:lnTo>
                      <a:pt x="706" y="1568"/>
                    </a:lnTo>
                    <a:lnTo>
                      <a:pt x="662" y="1567"/>
                    </a:lnTo>
                    <a:lnTo>
                      <a:pt x="614" y="1567"/>
                    </a:lnTo>
                    <a:lnTo>
                      <a:pt x="566" y="1564"/>
                    </a:lnTo>
                    <a:lnTo>
                      <a:pt x="517" y="1560"/>
                    </a:lnTo>
                    <a:lnTo>
                      <a:pt x="468" y="1555"/>
                    </a:lnTo>
                    <a:lnTo>
                      <a:pt x="417" y="1549"/>
                    </a:lnTo>
                    <a:lnTo>
                      <a:pt x="367" y="1539"/>
                    </a:lnTo>
                    <a:lnTo>
                      <a:pt x="316" y="1526"/>
                    </a:lnTo>
                    <a:lnTo>
                      <a:pt x="265" y="1512"/>
                    </a:lnTo>
                    <a:lnTo>
                      <a:pt x="216" y="1492"/>
                    </a:lnTo>
                    <a:lnTo>
                      <a:pt x="167" y="1471"/>
                    </a:lnTo>
                    <a:lnTo>
                      <a:pt x="119" y="1445"/>
                    </a:lnTo>
                    <a:lnTo>
                      <a:pt x="74" y="1414"/>
                    </a:lnTo>
                    <a:lnTo>
                      <a:pt x="30" y="1378"/>
                    </a:lnTo>
                    <a:lnTo>
                      <a:pt x="30" y="1346"/>
                    </a:lnTo>
                    <a:lnTo>
                      <a:pt x="30" y="1314"/>
                    </a:lnTo>
                    <a:lnTo>
                      <a:pt x="30" y="1281"/>
                    </a:lnTo>
                    <a:lnTo>
                      <a:pt x="30" y="1249"/>
                    </a:lnTo>
                    <a:lnTo>
                      <a:pt x="22" y="1226"/>
                    </a:lnTo>
                    <a:lnTo>
                      <a:pt x="16" y="1201"/>
                    </a:lnTo>
                    <a:lnTo>
                      <a:pt x="9" y="1179"/>
                    </a:lnTo>
                    <a:lnTo>
                      <a:pt x="0" y="1156"/>
                    </a:lnTo>
                    <a:lnTo>
                      <a:pt x="7" y="1013"/>
                    </a:lnTo>
                    <a:lnTo>
                      <a:pt x="16" y="872"/>
                    </a:lnTo>
                    <a:lnTo>
                      <a:pt x="30" y="735"/>
                    </a:lnTo>
                    <a:lnTo>
                      <a:pt x="45" y="607"/>
                    </a:lnTo>
                    <a:lnTo>
                      <a:pt x="63" y="487"/>
                    </a:lnTo>
                    <a:lnTo>
                      <a:pt x="85" y="377"/>
                    </a:lnTo>
                    <a:lnTo>
                      <a:pt x="110" y="279"/>
                    </a:lnTo>
                    <a:lnTo>
                      <a:pt x="139" y="196"/>
                    </a:lnTo>
                    <a:lnTo>
                      <a:pt x="183" y="177"/>
                    </a:lnTo>
                    <a:lnTo>
                      <a:pt x="231" y="157"/>
                    </a:lnTo>
                    <a:lnTo>
                      <a:pt x="280" y="139"/>
                    </a:lnTo>
                    <a:lnTo>
                      <a:pt x="332" y="122"/>
                    </a:lnTo>
                    <a:lnTo>
                      <a:pt x="384" y="105"/>
                    </a:lnTo>
                    <a:lnTo>
                      <a:pt x="440" y="89"/>
                    </a:lnTo>
                    <a:lnTo>
                      <a:pt x="496" y="73"/>
                    </a:lnTo>
                    <a:lnTo>
                      <a:pt x="554" y="58"/>
                    </a:lnTo>
                    <a:lnTo>
                      <a:pt x="612" y="47"/>
                    </a:lnTo>
                    <a:lnTo>
                      <a:pt x="672" y="34"/>
                    </a:lnTo>
                    <a:lnTo>
                      <a:pt x="733" y="24"/>
                    </a:lnTo>
                    <a:lnTo>
                      <a:pt x="794" y="16"/>
                    </a:lnTo>
                    <a:lnTo>
                      <a:pt x="855" y="10"/>
                    </a:lnTo>
                    <a:lnTo>
                      <a:pt x="915" y="5"/>
                    </a:lnTo>
                    <a:lnTo>
                      <a:pt x="976" y="1"/>
                    </a:lnTo>
                    <a:lnTo>
                      <a:pt x="1037" y="0"/>
                    </a:lnTo>
                    <a:close/>
                  </a:path>
                </a:pathLst>
              </a:custGeom>
              <a:solidFill>
                <a:srgbClr val="CE89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84" name="Freeform 476"/>
              <p:cNvSpPr>
                <a:spLocks/>
              </p:cNvSpPr>
              <p:nvPr/>
            </p:nvSpPr>
            <p:spPr bwMode="auto">
              <a:xfrm>
                <a:off x="3844" y="2186"/>
                <a:ext cx="494" cy="749"/>
              </a:xfrm>
              <a:custGeom>
                <a:avLst/>
                <a:gdLst>
                  <a:gd name="T0" fmla="*/ 1 w 988"/>
                  <a:gd name="T1" fmla="*/ 1 h 1497"/>
                  <a:gd name="T2" fmla="*/ 1 w 988"/>
                  <a:gd name="T3" fmla="*/ 1 h 1497"/>
                  <a:gd name="T4" fmla="*/ 1 w 988"/>
                  <a:gd name="T5" fmla="*/ 1 h 1497"/>
                  <a:gd name="T6" fmla="*/ 1 w 988"/>
                  <a:gd name="T7" fmla="*/ 2 h 1497"/>
                  <a:gd name="T8" fmla="*/ 1 w 988"/>
                  <a:gd name="T9" fmla="*/ 2 h 1497"/>
                  <a:gd name="T10" fmla="*/ 1 w 988"/>
                  <a:gd name="T11" fmla="*/ 2 h 1497"/>
                  <a:gd name="T12" fmla="*/ 1 w 988"/>
                  <a:gd name="T13" fmla="*/ 2 h 1497"/>
                  <a:gd name="T14" fmla="*/ 1 w 988"/>
                  <a:gd name="T15" fmla="*/ 2 h 1497"/>
                  <a:gd name="T16" fmla="*/ 1 w 988"/>
                  <a:gd name="T17" fmla="*/ 2 h 1497"/>
                  <a:gd name="T18" fmla="*/ 1 w 988"/>
                  <a:gd name="T19" fmla="*/ 2 h 1497"/>
                  <a:gd name="T20" fmla="*/ 1 w 988"/>
                  <a:gd name="T21" fmla="*/ 2 h 1497"/>
                  <a:gd name="T22" fmla="*/ 1 w 988"/>
                  <a:gd name="T23" fmla="*/ 2 h 1497"/>
                  <a:gd name="T24" fmla="*/ 1 w 988"/>
                  <a:gd name="T25" fmla="*/ 2 h 1497"/>
                  <a:gd name="T26" fmla="*/ 1 w 988"/>
                  <a:gd name="T27" fmla="*/ 2 h 1497"/>
                  <a:gd name="T28" fmla="*/ 1 w 988"/>
                  <a:gd name="T29" fmla="*/ 2 h 1497"/>
                  <a:gd name="T30" fmla="*/ 1 w 988"/>
                  <a:gd name="T31" fmla="*/ 2 h 1497"/>
                  <a:gd name="T32" fmla="*/ 1 w 988"/>
                  <a:gd name="T33" fmla="*/ 2 h 1497"/>
                  <a:gd name="T34" fmla="*/ 1 w 988"/>
                  <a:gd name="T35" fmla="*/ 2 h 1497"/>
                  <a:gd name="T36" fmla="*/ 1 w 988"/>
                  <a:gd name="T37" fmla="*/ 2 h 1497"/>
                  <a:gd name="T38" fmla="*/ 1 w 988"/>
                  <a:gd name="T39" fmla="*/ 2 h 1497"/>
                  <a:gd name="T40" fmla="*/ 1 w 988"/>
                  <a:gd name="T41" fmla="*/ 2 h 1497"/>
                  <a:gd name="T42" fmla="*/ 1 w 988"/>
                  <a:gd name="T43" fmla="*/ 2 h 1497"/>
                  <a:gd name="T44" fmla="*/ 1 w 988"/>
                  <a:gd name="T45" fmla="*/ 1 h 1497"/>
                  <a:gd name="T46" fmla="*/ 1 w 988"/>
                  <a:gd name="T47" fmla="*/ 1 h 1497"/>
                  <a:gd name="T48" fmla="*/ 1 w 988"/>
                  <a:gd name="T49" fmla="*/ 1 h 1497"/>
                  <a:gd name="T50" fmla="*/ 1 w 988"/>
                  <a:gd name="T51" fmla="*/ 1 h 1497"/>
                  <a:gd name="T52" fmla="*/ 1 w 988"/>
                  <a:gd name="T53" fmla="*/ 1 h 1497"/>
                  <a:gd name="T54" fmla="*/ 1 w 988"/>
                  <a:gd name="T55" fmla="*/ 1 h 1497"/>
                  <a:gd name="T56" fmla="*/ 1 w 988"/>
                  <a:gd name="T57" fmla="*/ 1 h 1497"/>
                  <a:gd name="T58" fmla="*/ 1 w 988"/>
                  <a:gd name="T59" fmla="*/ 1 h 1497"/>
                  <a:gd name="T60" fmla="*/ 1 w 988"/>
                  <a:gd name="T61" fmla="*/ 1 h 1497"/>
                  <a:gd name="T62" fmla="*/ 1 w 988"/>
                  <a:gd name="T63" fmla="*/ 1 h 1497"/>
                  <a:gd name="T64" fmla="*/ 1 w 988"/>
                  <a:gd name="T65" fmla="*/ 1 h 1497"/>
                  <a:gd name="T66" fmla="*/ 1 w 988"/>
                  <a:gd name="T67" fmla="*/ 1 h 149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88"/>
                  <a:gd name="T103" fmla="*/ 0 h 1497"/>
                  <a:gd name="T104" fmla="*/ 988 w 988"/>
                  <a:gd name="T105" fmla="*/ 1497 h 149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88" h="1497">
                    <a:moveTo>
                      <a:pt x="988" y="0"/>
                    </a:moveTo>
                    <a:lnTo>
                      <a:pt x="953" y="182"/>
                    </a:lnTo>
                    <a:lnTo>
                      <a:pt x="921" y="373"/>
                    </a:lnTo>
                    <a:lnTo>
                      <a:pt x="898" y="568"/>
                    </a:lnTo>
                    <a:lnTo>
                      <a:pt x="878" y="763"/>
                    </a:lnTo>
                    <a:lnTo>
                      <a:pt x="865" y="953"/>
                    </a:lnTo>
                    <a:lnTo>
                      <a:pt x="857" y="1133"/>
                    </a:lnTo>
                    <a:lnTo>
                      <a:pt x="854" y="1299"/>
                    </a:lnTo>
                    <a:lnTo>
                      <a:pt x="856" y="1444"/>
                    </a:lnTo>
                    <a:lnTo>
                      <a:pt x="842" y="1439"/>
                    </a:lnTo>
                    <a:lnTo>
                      <a:pt x="827" y="1435"/>
                    </a:lnTo>
                    <a:lnTo>
                      <a:pt x="814" y="1431"/>
                    </a:lnTo>
                    <a:lnTo>
                      <a:pt x="799" y="1426"/>
                    </a:lnTo>
                    <a:lnTo>
                      <a:pt x="784" y="1422"/>
                    </a:lnTo>
                    <a:lnTo>
                      <a:pt x="769" y="1418"/>
                    </a:lnTo>
                    <a:lnTo>
                      <a:pt x="756" y="1414"/>
                    </a:lnTo>
                    <a:lnTo>
                      <a:pt x="741" y="1409"/>
                    </a:lnTo>
                    <a:lnTo>
                      <a:pt x="746" y="1431"/>
                    </a:lnTo>
                    <a:lnTo>
                      <a:pt x="749" y="1452"/>
                    </a:lnTo>
                    <a:lnTo>
                      <a:pt x="753" y="1473"/>
                    </a:lnTo>
                    <a:lnTo>
                      <a:pt x="756" y="1494"/>
                    </a:lnTo>
                    <a:lnTo>
                      <a:pt x="717" y="1494"/>
                    </a:lnTo>
                    <a:lnTo>
                      <a:pt x="675" y="1496"/>
                    </a:lnTo>
                    <a:lnTo>
                      <a:pt x="632" y="1496"/>
                    </a:lnTo>
                    <a:lnTo>
                      <a:pt x="588" y="1497"/>
                    </a:lnTo>
                    <a:lnTo>
                      <a:pt x="541" y="1497"/>
                    </a:lnTo>
                    <a:lnTo>
                      <a:pt x="494" y="1496"/>
                    </a:lnTo>
                    <a:lnTo>
                      <a:pt x="446" y="1494"/>
                    </a:lnTo>
                    <a:lnTo>
                      <a:pt x="397" y="1489"/>
                    </a:lnTo>
                    <a:lnTo>
                      <a:pt x="348" y="1483"/>
                    </a:lnTo>
                    <a:lnTo>
                      <a:pt x="298" y="1473"/>
                    </a:lnTo>
                    <a:lnTo>
                      <a:pt x="251" y="1461"/>
                    </a:lnTo>
                    <a:lnTo>
                      <a:pt x="202" y="1445"/>
                    </a:lnTo>
                    <a:lnTo>
                      <a:pt x="155" y="1426"/>
                    </a:lnTo>
                    <a:lnTo>
                      <a:pt x="111" y="1403"/>
                    </a:lnTo>
                    <a:lnTo>
                      <a:pt x="66" y="1374"/>
                    </a:lnTo>
                    <a:lnTo>
                      <a:pt x="24" y="1341"/>
                    </a:lnTo>
                    <a:lnTo>
                      <a:pt x="26" y="1307"/>
                    </a:lnTo>
                    <a:lnTo>
                      <a:pt x="26" y="1273"/>
                    </a:lnTo>
                    <a:lnTo>
                      <a:pt x="26" y="1239"/>
                    </a:lnTo>
                    <a:lnTo>
                      <a:pt x="26" y="1205"/>
                    </a:lnTo>
                    <a:lnTo>
                      <a:pt x="20" y="1179"/>
                    </a:lnTo>
                    <a:lnTo>
                      <a:pt x="12" y="1153"/>
                    </a:lnTo>
                    <a:lnTo>
                      <a:pt x="6" y="1129"/>
                    </a:lnTo>
                    <a:lnTo>
                      <a:pt x="0" y="1103"/>
                    </a:lnTo>
                    <a:lnTo>
                      <a:pt x="6" y="966"/>
                    </a:lnTo>
                    <a:lnTo>
                      <a:pt x="15" y="831"/>
                    </a:lnTo>
                    <a:lnTo>
                      <a:pt x="27" y="703"/>
                    </a:lnTo>
                    <a:lnTo>
                      <a:pt x="44" y="580"/>
                    </a:lnTo>
                    <a:lnTo>
                      <a:pt x="62" y="466"/>
                    </a:lnTo>
                    <a:lnTo>
                      <a:pt x="82" y="360"/>
                    </a:lnTo>
                    <a:lnTo>
                      <a:pt x="106" y="268"/>
                    </a:lnTo>
                    <a:lnTo>
                      <a:pt x="135" y="190"/>
                    </a:lnTo>
                    <a:lnTo>
                      <a:pt x="176" y="170"/>
                    </a:lnTo>
                    <a:lnTo>
                      <a:pt x="221" y="153"/>
                    </a:lnTo>
                    <a:lnTo>
                      <a:pt x="269" y="135"/>
                    </a:lnTo>
                    <a:lnTo>
                      <a:pt x="318" y="119"/>
                    </a:lnTo>
                    <a:lnTo>
                      <a:pt x="369" y="101"/>
                    </a:lnTo>
                    <a:lnTo>
                      <a:pt x="421" y="86"/>
                    </a:lnTo>
                    <a:lnTo>
                      <a:pt x="474" y="71"/>
                    </a:lnTo>
                    <a:lnTo>
                      <a:pt x="529" y="57"/>
                    </a:lnTo>
                    <a:lnTo>
                      <a:pt x="585" y="45"/>
                    </a:lnTo>
                    <a:lnTo>
                      <a:pt x="641" y="34"/>
                    </a:lnTo>
                    <a:lnTo>
                      <a:pt x="699" y="24"/>
                    </a:lnTo>
                    <a:lnTo>
                      <a:pt x="757" y="16"/>
                    </a:lnTo>
                    <a:lnTo>
                      <a:pt x="816" y="8"/>
                    </a:lnTo>
                    <a:lnTo>
                      <a:pt x="874" y="3"/>
                    </a:lnTo>
                    <a:lnTo>
                      <a:pt x="930" y="2"/>
                    </a:lnTo>
                    <a:lnTo>
                      <a:pt x="988" y="0"/>
                    </a:lnTo>
                    <a:close/>
                  </a:path>
                </a:pathLst>
              </a:custGeom>
              <a:solidFill>
                <a:srgbClr val="D18C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85" name="Freeform 477"/>
              <p:cNvSpPr>
                <a:spLocks/>
              </p:cNvSpPr>
              <p:nvPr/>
            </p:nvSpPr>
            <p:spPr bwMode="auto">
              <a:xfrm>
                <a:off x="3846" y="2190"/>
                <a:ext cx="470" cy="715"/>
              </a:xfrm>
              <a:custGeom>
                <a:avLst/>
                <a:gdLst>
                  <a:gd name="T0" fmla="*/ 0 w 941"/>
                  <a:gd name="T1" fmla="*/ 0 h 1431"/>
                  <a:gd name="T2" fmla="*/ 0 w 941"/>
                  <a:gd name="T3" fmla="*/ 0 h 1431"/>
                  <a:gd name="T4" fmla="*/ 0 w 941"/>
                  <a:gd name="T5" fmla="*/ 0 h 1431"/>
                  <a:gd name="T6" fmla="*/ 0 w 941"/>
                  <a:gd name="T7" fmla="*/ 1 h 1431"/>
                  <a:gd name="T8" fmla="*/ 0 w 941"/>
                  <a:gd name="T9" fmla="*/ 1 h 1431"/>
                  <a:gd name="T10" fmla="*/ 0 w 941"/>
                  <a:gd name="T11" fmla="*/ 1 h 1431"/>
                  <a:gd name="T12" fmla="*/ 0 w 941"/>
                  <a:gd name="T13" fmla="*/ 1 h 1431"/>
                  <a:gd name="T14" fmla="*/ 0 w 941"/>
                  <a:gd name="T15" fmla="*/ 1 h 1431"/>
                  <a:gd name="T16" fmla="*/ 0 w 941"/>
                  <a:gd name="T17" fmla="*/ 1 h 1431"/>
                  <a:gd name="T18" fmla="*/ 0 w 941"/>
                  <a:gd name="T19" fmla="*/ 1 h 1431"/>
                  <a:gd name="T20" fmla="*/ 0 w 941"/>
                  <a:gd name="T21" fmla="*/ 1 h 1431"/>
                  <a:gd name="T22" fmla="*/ 0 w 941"/>
                  <a:gd name="T23" fmla="*/ 1 h 1431"/>
                  <a:gd name="T24" fmla="*/ 0 w 941"/>
                  <a:gd name="T25" fmla="*/ 1 h 1431"/>
                  <a:gd name="T26" fmla="*/ 0 w 941"/>
                  <a:gd name="T27" fmla="*/ 1 h 1431"/>
                  <a:gd name="T28" fmla="*/ 0 w 941"/>
                  <a:gd name="T29" fmla="*/ 1 h 1431"/>
                  <a:gd name="T30" fmla="*/ 0 w 941"/>
                  <a:gd name="T31" fmla="*/ 1 h 1431"/>
                  <a:gd name="T32" fmla="*/ 0 w 941"/>
                  <a:gd name="T33" fmla="*/ 1 h 1431"/>
                  <a:gd name="T34" fmla="*/ 0 w 941"/>
                  <a:gd name="T35" fmla="*/ 1 h 1431"/>
                  <a:gd name="T36" fmla="*/ 0 w 941"/>
                  <a:gd name="T37" fmla="*/ 1 h 1431"/>
                  <a:gd name="T38" fmla="*/ 0 w 941"/>
                  <a:gd name="T39" fmla="*/ 1 h 1431"/>
                  <a:gd name="T40" fmla="*/ 0 w 941"/>
                  <a:gd name="T41" fmla="*/ 1 h 1431"/>
                  <a:gd name="T42" fmla="*/ 0 w 941"/>
                  <a:gd name="T43" fmla="*/ 1 h 1431"/>
                  <a:gd name="T44" fmla="*/ 0 w 941"/>
                  <a:gd name="T45" fmla="*/ 0 h 1431"/>
                  <a:gd name="T46" fmla="*/ 0 w 941"/>
                  <a:gd name="T47" fmla="*/ 0 h 1431"/>
                  <a:gd name="T48" fmla="*/ 0 w 941"/>
                  <a:gd name="T49" fmla="*/ 0 h 1431"/>
                  <a:gd name="T50" fmla="*/ 0 w 941"/>
                  <a:gd name="T51" fmla="*/ 0 h 1431"/>
                  <a:gd name="T52" fmla="*/ 0 w 941"/>
                  <a:gd name="T53" fmla="*/ 0 h 1431"/>
                  <a:gd name="T54" fmla="*/ 0 w 941"/>
                  <a:gd name="T55" fmla="*/ 0 h 1431"/>
                  <a:gd name="T56" fmla="*/ 0 w 941"/>
                  <a:gd name="T57" fmla="*/ 0 h 1431"/>
                  <a:gd name="T58" fmla="*/ 0 w 941"/>
                  <a:gd name="T59" fmla="*/ 0 h 1431"/>
                  <a:gd name="T60" fmla="*/ 0 w 941"/>
                  <a:gd name="T61" fmla="*/ 0 h 1431"/>
                  <a:gd name="T62" fmla="*/ 0 w 941"/>
                  <a:gd name="T63" fmla="*/ 0 h 1431"/>
                  <a:gd name="T64" fmla="*/ 0 w 941"/>
                  <a:gd name="T65" fmla="*/ 0 h 1431"/>
                  <a:gd name="T66" fmla="*/ 0 w 941"/>
                  <a:gd name="T67" fmla="*/ 0 h 143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41"/>
                  <a:gd name="T103" fmla="*/ 0 h 1431"/>
                  <a:gd name="T104" fmla="*/ 941 w 941"/>
                  <a:gd name="T105" fmla="*/ 1431 h 143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41" h="1431">
                    <a:moveTo>
                      <a:pt x="941" y="0"/>
                    </a:moveTo>
                    <a:lnTo>
                      <a:pt x="906" y="172"/>
                    </a:lnTo>
                    <a:lnTo>
                      <a:pt x="878" y="354"/>
                    </a:lnTo>
                    <a:lnTo>
                      <a:pt x="856" y="541"/>
                    </a:lnTo>
                    <a:lnTo>
                      <a:pt x="838" y="728"/>
                    </a:lnTo>
                    <a:lnTo>
                      <a:pt x="826" y="909"/>
                    </a:lnTo>
                    <a:lnTo>
                      <a:pt x="819" y="1080"/>
                    </a:lnTo>
                    <a:lnTo>
                      <a:pt x="817" y="1236"/>
                    </a:lnTo>
                    <a:lnTo>
                      <a:pt x="819" y="1372"/>
                    </a:lnTo>
                    <a:lnTo>
                      <a:pt x="805" y="1367"/>
                    </a:lnTo>
                    <a:lnTo>
                      <a:pt x="792" y="1364"/>
                    </a:lnTo>
                    <a:lnTo>
                      <a:pt x="778" y="1359"/>
                    </a:lnTo>
                    <a:lnTo>
                      <a:pt x="765" y="1356"/>
                    </a:lnTo>
                    <a:lnTo>
                      <a:pt x="750" y="1353"/>
                    </a:lnTo>
                    <a:lnTo>
                      <a:pt x="737" y="1348"/>
                    </a:lnTo>
                    <a:lnTo>
                      <a:pt x="723" y="1345"/>
                    </a:lnTo>
                    <a:lnTo>
                      <a:pt x="710" y="1340"/>
                    </a:lnTo>
                    <a:lnTo>
                      <a:pt x="713" y="1361"/>
                    </a:lnTo>
                    <a:lnTo>
                      <a:pt x="717" y="1380"/>
                    </a:lnTo>
                    <a:lnTo>
                      <a:pt x="720" y="1400"/>
                    </a:lnTo>
                    <a:lnTo>
                      <a:pt x="723" y="1421"/>
                    </a:lnTo>
                    <a:lnTo>
                      <a:pt x="686" y="1421"/>
                    </a:lnTo>
                    <a:lnTo>
                      <a:pt x="647" y="1423"/>
                    </a:lnTo>
                    <a:lnTo>
                      <a:pt x="605" y="1424"/>
                    </a:lnTo>
                    <a:lnTo>
                      <a:pt x="562" y="1427"/>
                    </a:lnTo>
                    <a:lnTo>
                      <a:pt x="518" y="1429"/>
                    </a:lnTo>
                    <a:lnTo>
                      <a:pt x="473" y="1431"/>
                    </a:lnTo>
                    <a:lnTo>
                      <a:pt x="425" y="1431"/>
                    </a:lnTo>
                    <a:lnTo>
                      <a:pt x="379" y="1429"/>
                    </a:lnTo>
                    <a:lnTo>
                      <a:pt x="331" y="1426"/>
                    </a:lnTo>
                    <a:lnTo>
                      <a:pt x="284" y="1419"/>
                    </a:lnTo>
                    <a:lnTo>
                      <a:pt x="237" y="1410"/>
                    </a:lnTo>
                    <a:lnTo>
                      <a:pt x="191" y="1398"/>
                    </a:lnTo>
                    <a:lnTo>
                      <a:pt x="146" y="1380"/>
                    </a:lnTo>
                    <a:lnTo>
                      <a:pt x="103" y="1359"/>
                    </a:lnTo>
                    <a:lnTo>
                      <a:pt x="61" y="1333"/>
                    </a:lnTo>
                    <a:lnTo>
                      <a:pt x="21" y="1302"/>
                    </a:lnTo>
                    <a:lnTo>
                      <a:pt x="21" y="1267"/>
                    </a:lnTo>
                    <a:lnTo>
                      <a:pt x="21" y="1231"/>
                    </a:lnTo>
                    <a:lnTo>
                      <a:pt x="21" y="1195"/>
                    </a:lnTo>
                    <a:lnTo>
                      <a:pt x="21" y="1159"/>
                    </a:lnTo>
                    <a:lnTo>
                      <a:pt x="15" y="1132"/>
                    </a:lnTo>
                    <a:lnTo>
                      <a:pt x="11" y="1106"/>
                    </a:lnTo>
                    <a:lnTo>
                      <a:pt x="5" y="1078"/>
                    </a:lnTo>
                    <a:lnTo>
                      <a:pt x="0" y="1051"/>
                    </a:lnTo>
                    <a:lnTo>
                      <a:pt x="8" y="921"/>
                    </a:lnTo>
                    <a:lnTo>
                      <a:pt x="17" y="793"/>
                    </a:lnTo>
                    <a:lnTo>
                      <a:pt x="29" y="671"/>
                    </a:lnTo>
                    <a:lnTo>
                      <a:pt x="44" y="554"/>
                    </a:lnTo>
                    <a:lnTo>
                      <a:pt x="60" y="445"/>
                    </a:lnTo>
                    <a:lnTo>
                      <a:pt x="81" y="346"/>
                    </a:lnTo>
                    <a:lnTo>
                      <a:pt x="105" y="258"/>
                    </a:lnTo>
                    <a:lnTo>
                      <a:pt x="132" y="184"/>
                    </a:lnTo>
                    <a:lnTo>
                      <a:pt x="172" y="166"/>
                    </a:lnTo>
                    <a:lnTo>
                      <a:pt x="213" y="148"/>
                    </a:lnTo>
                    <a:lnTo>
                      <a:pt x="258" y="132"/>
                    </a:lnTo>
                    <a:lnTo>
                      <a:pt x="304" y="114"/>
                    </a:lnTo>
                    <a:lnTo>
                      <a:pt x="352" y="99"/>
                    </a:lnTo>
                    <a:lnTo>
                      <a:pt x="401" y="83"/>
                    </a:lnTo>
                    <a:lnTo>
                      <a:pt x="453" y="70"/>
                    </a:lnTo>
                    <a:lnTo>
                      <a:pt x="506" y="55"/>
                    </a:lnTo>
                    <a:lnTo>
                      <a:pt x="558" y="44"/>
                    </a:lnTo>
                    <a:lnTo>
                      <a:pt x="611" y="33"/>
                    </a:lnTo>
                    <a:lnTo>
                      <a:pt x="667" y="23"/>
                    </a:lnTo>
                    <a:lnTo>
                      <a:pt x="722" y="15"/>
                    </a:lnTo>
                    <a:lnTo>
                      <a:pt x="777" y="8"/>
                    </a:lnTo>
                    <a:lnTo>
                      <a:pt x="832" y="3"/>
                    </a:lnTo>
                    <a:lnTo>
                      <a:pt x="886" y="2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rgbClr val="D693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86" name="Freeform 478"/>
              <p:cNvSpPr>
                <a:spLocks/>
              </p:cNvSpPr>
              <p:nvPr/>
            </p:nvSpPr>
            <p:spPr bwMode="auto">
              <a:xfrm>
                <a:off x="3848" y="2194"/>
                <a:ext cx="446" cy="685"/>
              </a:xfrm>
              <a:custGeom>
                <a:avLst/>
                <a:gdLst>
                  <a:gd name="T0" fmla="*/ 1 w 891"/>
                  <a:gd name="T1" fmla="*/ 1 h 1369"/>
                  <a:gd name="T2" fmla="*/ 1 w 891"/>
                  <a:gd name="T3" fmla="*/ 1 h 1369"/>
                  <a:gd name="T4" fmla="*/ 1 w 891"/>
                  <a:gd name="T5" fmla="*/ 1 h 1369"/>
                  <a:gd name="T6" fmla="*/ 1 w 891"/>
                  <a:gd name="T7" fmla="*/ 2 h 1369"/>
                  <a:gd name="T8" fmla="*/ 1 w 891"/>
                  <a:gd name="T9" fmla="*/ 2 h 1369"/>
                  <a:gd name="T10" fmla="*/ 1 w 891"/>
                  <a:gd name="T11" fmla="*/ 2 h 1369"/>
                  <a:gd name="T12" fmla="*/ 1 w 891"/>
                  <a:gd name="T13" fmla="*/ 2 h 1369"/>
                  <a:gd name="T14" fmla="*/ 1 w 891"/>
                  <a:gd name="T15" fmla="*/ 2 h 1369"/>
                  <a:gd name="T16" fmla="*/ 1 w 891"/>
                  <a:gd name="T17" fmla="*/ 2 h 1369"/>
                  <a:gd name="T18" fmla="*/ 1 w 891"/>
                  <a:gd name="T19" fmla="*/ 2 h 1369"/>
                  <a:gd name="T20" fmla="*/ 1 w 891"/>
                  <a:gd name="T21" fmla="*/ 2 h 1369"/>
                  <a:gd name="T22" fmla="*/ 1 w 891"/>
                  <a:gd name="T23" fmla="*/ 2 h 1369"/>
                  <a:gd name="T24" fmla="*/ 1 w 891"/>
                  <a:gd name="T25" fmla="*/ 2 h 1369"/>
                  <a:gd name="T26" fmla="*/ 1 w 891"/>
                  <a:gd name="T27" fmla="*/ 2 h 1369"/>
                  <a:gd name="T28" fmla="*/ 1 w 891"/>
                  <a:gd name="T29" fmla="*/ 2 h 1369"/>
                  <a:gd name="T30" fmla="*/ 1 w 891"/>
                  <a:gd name="T31" fmla="*/ 2 h 1369"/>
                  <a:gd name="T32" fmla="*/ 1 w 891"/>
                  <a:gd name="T33" fmla="*/ 2 h 1369"/>
                  <a:gd name="T34" fmla="*/ 1 w 891"/>
                  <a:gd name="T35" fmla="*/ 2 h 1369"/>
                  <a:gd name="T36" fmla="*/ 1 w 891"/>
                  <a:gd name="T37" fmla="*/ 2 h 1369"/>
                  <a:gd name="T38" fmla="*/ 1 w 891"/>
                  <a:gd name="T39" fmla="*/ 2 h 1369"/>
                  <a:gd name="T40" fmla="*/ 1 w 891"/>
                  <a:gd name="T41" fmla="*/ 2 h 1369"/>
                  <a:gd name="T42" fmla="*/ 1 w 891"/>
                  <a:gd name="T43" fmla="*/ 2 h 1369"/>
                  <a:gd name="T44" fmla="*/ 1 w 891"/>
                  <a:gd name="T45" fmla="*/ 1 h 1369"/>
                  <a:gd name="T46" fmla="*/ 1 w 891"/>
                  <a:gd name="T47" fmla="*/ 1 h 1369"/>
                  <a:gd name="T48" fmla="*/ 1 w 891"/>
                  <a:gd name="T49" fmla="*/ 1 h 1369"/>
                  <a:gd name="T50" fmla="*/ 1 w 891"/>
                  <a:gd name="T51" fmla="*/ 1 h 1369"/>
                  <a:gd name="T52" fmla="*/ 1 w 891"/>
                  <a:gd name="T53" fmla="*/ 1 h 1369"/>
                  <a:gd name="T54" fmla="*/ 1 w 891"/>
                  <a:gd name="T55" fmla="*/ 1 h 1369"/>
                  <a:gd name="T56" fmla="*/ 1 w 891"/>
                  <a:gd name="T57" fmla="*/ 1 h 1369"/>
                  <a:gd name="T58" fmla="*/ 1 w 891"/>
                  <a:gd name="T59" fmla="*/ 1 h 1369"/>
                  <a:gd name="T60" fmla="*/ 1 w 891"/>
                  <a:gd name="T61" fmla="*/ 1 h 1369"/>
                  <a:gd name="T62" fmla="*/ 1 w 891"/>
                  <a:gd name="T63" fmla="*/ 1 h 1369"/>
                  <a:gd name="T64" fmla="*/ 1 w 891"/>
                  <a:gd name="T65" fmla="*/ 1 h 1369"/>
                  <a:gd name="T66" fmla="*/ 1 w 891"/>
                  <a:gd name="T67" fmla="*/ 1 h 136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91"/>
                  <a:gd name="T103" fmla="*/ 0 h 1369"/>
                  <a:gd name="T104" fmla="*/ 891 w 891"/>
                  <a:gd name="T105" fmla="*/ 1369 h 136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91" h="1369">
                    <a:moveTo>
                      <a:pt x="891" y="0"/>
                    </a:moveTo>
                    <a:lnTo>
                      <a:pt x="858" y="164"/>
                    </a:lnTo>
                    <a:lnTo>
                      <a:pt x="833" y="336"/>
                    </a:lnTo>
                    <a:lnTo>
                      <a:pt x="812" y="513"/>
                    </a:lnTo>
                    <a:lnTo>
                      <a:pt x="796" y="689"/>
                    </a:lnTo>
                    <a:lnTo>
                      <a:pt x="785" y="861"/>
                    </a:lnTo>
                    <a:lnTo>
                      <a:pt x="779" y="1023"/>
                    </a:lnTo>
                    <a:lnTo>
                      <a:pt x="778" y="1171"/>
                    </a:lnTo>
                    <a:lnTo>
                      <a:pt x="779" y="1301"/>
                    </a:lnTo>
                    <a:lnTo>
                      <a:pt x="766" y="1298"/>
                    </a:lnTo>
                    <a:lnTo>
                      <a:pt x="754" y="1293"/>
                    </a:lnTo>
                    <a:lnTo>
                      <a:pt x="741" y="1290"/>
                    </a:lnTo>
                    <a:lnTo>
                      <a:pt x="729" y="1285"/>
                    </a:lnTo>
                    <a:lnTo>
                      <a:pt x="715" y="1281"/>
                    </a:lnTo>
                    <a:lnTo>
                      <a:pt x="702" y="1278"/>
                    </a:lnTo>
                    <a:lnTo>
                      <a:pt x="690" y="1273"/>
                    </a:lnTo>
                    <a:lnTo>
                      <a:pt x="676" y="1270"/>
                    </a:lnTo>
                    <a:lnTo>
                      <a:pt x="679" y="1290"/>
                    </a:lnTo>
                    <a:lnTo>
                      <a:pt x="684" y="1307"/>
                    </a:lnTo>
                    <a:lnTo>
                      <a:pt x="687" y="1327"/>
                    </a:lnTo>
                    <a:lnTo>
                      <a:pt x="690" y="1346"/>
                    </a:lnTo>
                    <a:lnTo>
                      <a:pt x="656" y="1346"/>
                    </a:lnTo>
                    <a:lnTo>
                      <a:pt x="617" y="1350"/>
                    </a:lnTo>
                    <a:lnTo>
                      <a:pt x="578" y="1353"/>
                    </a:lnTo>
                    <a:lnTo>
                      <a:pt x="536" y="1358"/>
                    </a:lnTo>
                    <a:lnTo>
                      <a:pt x="493" y="1361"/>
                    </a:lnTo>
                    <a:lnTo>
                      <a:pt x="448" y="1364"/>
                    </a:lnTo>
                    <a:lnTo>
                      <a:pt x="404" y="1367"/>
                    </a:lnTo>
                    <a:lnTo>
                      <a:pt x="359" y="1369"/>
                    </a:lnTo>
                    <a:lnTo>
                      <a:pt x="313" y="1367"/>
                    </a:lnTo>
                    <a:lnTo>
                      <a:pt x="267" y="1364"/>
                    </a:lnTo>
                    <a:lnTo>
                      <a:pt x="222" y="1359"/>
                    </a:lnTo>
                    <a:lnTo>
                      <a:pt x="177" y="1350"/>
                    </a:lnTo>
                    <a:lnTo>
                      <a:pt x="134" y="1335"/>
                    </a:lnTo>
                    <a:lnTo>
                      <a:pt x="92" y="1317"/>
                    </a:lnTo>
                    <a:lnTo>
                      <a:pt x="52" y="1293"/>
                    </a:lnTo>
                    <a:lnTo>
                      <a:pt x="15" y="1264"/>
                    </a:lnTo>
                    <a:lnTo>
                      <a:pt x="15" y="1226"/>
                    </a:lnTo>
                    <a:lnTo>
                      <a:pt x="15" y="1189"/>
                    </a:lnTo>
                    <a:lnTo>
                      <a:pt x="15" y="1153"/>
                    </a:lnTo>
                    <a:lnTo>
                      <a:pt x="15" y="1116"/>
                    </a:lnTo>
                    <a:lnTo>
                      <a:pt x="10" y="1087"/>
                    </a:lnTo>
                    <a:lnTo>
                      <a:pt x="7" y="1059"/>
                    </a:lnTo>
                    <a:lnTo>
                      <a:pt x="3" y="1031"/>
                    </a:lnTo>
                    <a:lnTo>
                      <a:pt x="0" y="1002"/>
                    </a:lnTo>
                    <a:lnTo>
                      <a:pt x="6" y="877"/>
                    </a:lnTo>
                    <a:lnTo>
                      <a:pt x="15" y="755"/>
                    </a:lnTo>
                    <a:lnTo>
                      <a:pt x="27" y="638"/>
                    </a:lnTo>
                    <a:lnTo>
                      <a:pt x="42" y="526"/>
                    </a:lnTo>
                    <a:lnTo>
                      <a:pt x="58" y="424"/>
                    </a:lnTo>
                    <a:lnTo>
                      <a:pt x="77" y="330"/>
                    </a:lnTo>
                    <a:lnTo>
                      <a:pt x="101" y="247"/>
                    </a:lnTo>
                    <a:lnTo>
                      <a:pt x="127" y="177"/>
                    </a:lnTo>
                    <a:lnTo>
                      <a:pt x="164" y="159"/>
                    </a:lnTo>
                    <a:lnTo>
                      <a:pt x="204" y="143"/>
                    </a:lnTo>
                    <a:lnTo>
                      <a:pt x="246" y="127"/>
                    </a:lnTo>
                    <a:lnTo>
                      <a:pt x="289" y="111"/>
                    </a:lnTo>
                    <a:lnTo>
                      <a:pt x="334" y="94"/>
                    </a:lnTo>
                    <a:lnTo>
                      <a:pt x="381" y="80"/>
                    </a:lnTo>
                    <a:lnTo>
                      <a:pt x="429" y="67"/>
                    </a:lnTo>
                    <a:lnTo>
                      <a:pt x="480" y="54"/>
                    </a:lnTo>
                    <a:lnTo>
                      <a:pt x="529" y="42"/>
                    </a:lnTo>
                    <a:lnTo>
                      <a:pt x="581" y="31"/>
                    </a:lnTo>
                    <a:lnTo>
                      <a:pt x="632" y="23"/>
                    </a:lnTo>
                    <a:lnTo>
                      <a:pt x="684" y="15"/>
                    </a:lnTo>
                    <a:lnTo>
                      <a:pt x="736" y="8"/>
                    </a:lnTo>
                    <a:lnTo>
                      <a:pt x="788" y="3"/>
                    </a:lnTo>
                    <a:lnTo>
                      <a:pt x="840" y="2"/>
                    </a:lnTo>
                    <a:lnTo>
                      <a:pt x="891" y="0"/>
                    </a:lnTo>
                    <a:close/>
                  </a:path>
                </a:pathLst>
              </a:custGeom>
              <a:solidFill>
                <a:srgbClr val="DB9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87" name="Freeform 479"/>
              <p:cNvSpPr>
                <a:spLocks/>
              </p:cNvSpPr>
              <p:nvPr/>
            </p:nvSpPr>
            <p:spPr bwMode="auto">
              <a:xfrm>
                <a:off x="3849" y="2198"/>
                <a:ext cx="422" cy="655"/>
              </a:xfrm>
              <a:custGeom>
                <a:avLst/>
                <a:gdLst>
                  <a:gd name="T0" fmla="*/ 0 w 845"/>
                  <a:gd name="T1" fmla="*/ 0 h 1311"/>
                  <a:gd name="T2" fmla="*/ 0 w 845"/>
                  <a:gd name="T3" fmla="*/ 0 h 1311"/>
                  <a:gd name="T4" fmla="*/ 0 w 845"/>
                  <a:gd name="T5" fmla="*/ 0 h 1311"/>
                  <a:gd name="T6" fmla="*/ 0 w 845"/>
                  <a:gd name="T7" fmla="*/ 1 h 1311"/>
                  <a:gd name="T8" fmla="*/ 0 w 845"/>
                  <a:gd name="T9" fmla="*/ 1 h 1311"/>
                  <a:gd name="T10" fmla="*/ 0 w 845"/>
                  <a:gd name="T11" fmla="*/ 1 h 1311"/>
                  <a:gd name="T12" fmla="*/ 0 w 845"/>
                  <a:gd name="T13" fmla="*/ 1 h 1311"/>
                  <a:gd name="T14" fmla="*/ 0 w 845"/>
                  <a:gd name="T15" fmla="*/ 1 h 1311"/>
                  <a:gd name="T16" fmla="*/ 0 w 845"/>
                  <a:gd name="T17" fmla="*/ 1 h 1311"/>
                  <a:gd name="T18" fmla="*/ 0 w 845"/>
                  <a:gd name="T19" fmla="*/ 1 h 1311"/>
                  <a:gd name="T20" fmla="*/ 0 w 845"/>
                  <a:gd name="T21" fmla="*/ 1 h 1311"/>
                  <a:gd name="T22" fmla="*/ 0 w 845"/>
                  <a:gd name="T23" fmla="*/ 1 h 1311"/>
                  <a:gd name="T24" fmla="*/ 0 w 845"/>
                  <a:gd name="T25" fmla="*/ 1 h 1311"/>
                  <a:gd name="T26" fmla="*/ 0 w 845"/>
                  <a:gd name="T27" fmla="*/ 1 h 1311"/>
                  <a:gd name="T28" fmla="*/ 0 w 845"/>
                  <a:gd name="T29" fmla="*/ 1 h 1311"/>
                  <a:gd name="T30" fmla="*/ 0 w 845"/>
                  <a:gd name="T31" fmla="*/ 1 h 1311"/>
                  <a:gd name="T32" fmla="*/ 0 w 845"/>
                  <a:gd name="T33" fmla="*/ 1 h 1311"/>
                  <a:gd name="T34" fmla="*/ 0 w 845"/>
                  <a:gd name="T35" fmla="*/ 1 h 1311"/>
                  <a:gd name="T36" fmla="*/ 0 w 845"/>
                  <a:gd name="T37" fmla="*/ 1 h 1311"/>
                  <a:gd name="T38" fmla="*/ 0 w 845"/>
                  <a:gd name="T39" fmla="*/ 1 h 1311"/>
                  <a:gd name="T40" fmla="*/ 0 w 845"/>
                  <a:gd name="T41" fmla="*/ 1 h 1311"/>
                  <a:gd name="T42" fmla="*/ 0 w 845"/>
                  <a:gd name="T43" fmla="*/ 0 h 1311"/>
                  <a:gd name="T44" fmla="*/ 0 w 845"/>
                  <a:gd name="T45" fmla="*/ 0 h 1311"/>
                  <a:gd name="T46" fmla="*/ 0 w 845"/>
                  <a:gd name="T47" fmla="*/ 0 h 1311"/>
                  <a:gd name="T48" fmla="*/ 0 w 845"/>
                  <a:gd name="T49" fmla="*/ 0 h 1311"/>
                  <a:gd name="T50" fmla="*/ 0 w 845"/>
                  <a:gd name="T51" fmla="*/ 0 h 1311"/>
                  <a:gd name="T52" fmla="*/ 0 w 845"/>
                  <a:gd name="T53" fmla="*/ 0 h 1311"/>
                  <a:gd name="T54" fmla="*/ 0 w 845"/>
                  <a:gd name="T55" fmla="*/ 0 h 1311"/>
                  <a:gd name="T56" fmla="*/ 0 w 845"/>
                  <a:gd name="T57" fmla="*/ 0 h 1311"/>
                  <a:gd name="T58" fmla="*/ 0 w 845"/>
                  <a:gd name="T59" fmla="*/ 0 h 1311"/>
                  <a:gd name="T60" fmla="*/ 0 w 845"/>
                  <a:gd name="T61" fmla="*/ 0 h 1311"/>
                  <a:gd name="T62" fmla="*/ 0 w 845"/>
                  <a:gd name="T63" fmla="*/ 0 h 1311"/>
                  <a:gd name="T64" fmla="*/ 0 w 845"/>
                  <a:gd name="T65" fmla="*/ 0 h 1311"/>
                  <a:gd name="T66" fmla="*/ 0 w 845"/>
                  <a:gd name="T67" fmla="*/ 0 h 131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45"/>
                  <a:gd name="T103" fmla="*/ 0 h 1311"/>
                  <a:gd name="T104" fmla="*/ 845 w 845"/>
                  <a:gd name="T105" fmla="*/ 1311 h 131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45" h="1311">
                    <a:moveTo>
                      <a:pt x="845" y="0"/>
                    </a:moveTo>
                    <a:lnTo>
                      <a:pt x="816" y="155"/>
                    </a:lnTo>
                    <a:lnTo>
                      <a:pt x="792" y="317"/>
                    </a:lnTo>
                    <a:lnTo>
                      <a:pt x="772" y="484"/>
                    </a:lnTo>
                    <a:lnTo>
                      <a:pt x="757" y="651"/>
                    </a:lnTo>
                    <a:lnTo>
                      <a:pt x="748" y="814"/>
                    </a:lnTo>
                    <a:lnTo>
                      <a:pt x="742" y="968"/>
                    </a:lnTo>
                    <a:lnTo>
                      <a:pt x="741" y="1108"/>
                    </a:lnTo>
                    <a:lnTo>
                      <a:pt x="744" y="1230"/>
                    </a:lnTo>
                    <a:lnTo>
                      <a:pt x="732" y="1226"/>
                    </a:lnTo>
                    <a:lnTo>
                      <a:pt x="720" y="1221"/>
                    </a:lnTo>
                    <a:lnTo>
                      <a:pt x="708" y="1218"/>
                    </a:lnTo>
                    <a:lnTo>
                      <a:pt x="695" y="1215"/>
                    </a:lnTo>
                    <a:lnTo>
                      <a:pt x="683" y="1212"/>
                    </a:lnTo>
                    <a:lnTo>
                      <a:pt x="671" y="1207"/>
                    </a:lnTo>
                    <a:lnTo>
                      <a:pt x="658" y="1204"/>
                    </a:lnTo>
                    <a:lnTo>
                      <a:pt x="646" y="1200"/>
                    </a:lnTo>
                    <a:lnTo>
                      <a:pt x="649" y="1218"/>
                    </a:lnTo>
                    <a:lnTo>
                      <a:pt x="653" y="1236"/>
                    </a:lnTo>
                    <a:lnTo>
                      <a:pt x="656" y="1254"/>
                    </a:lnTo>
                    <a:lnTo>
                      <a:pt x="659" y="1272"/>
                    </a:lnTo>
                    <a:lnTo>
                      <a:pt x="626" y="1273"/>
                    </a:lnTo>
                    <a:lnTo>
                      <a:pt x="590" y="1277"/>
                    </a:lnTo>
                    <a:lnTo>
                      <a:pt x="553" y="1282"/>
                    </a:lnTo>
                    <a:lnTo>
                      <a:pt x="513" y="1288"/>
                    </a:lnTo>
                    <a:lnTo>
                      <a:pt x="471" y="1293"/>
                    </a:lnTo>
                    <a:lnTo>
                      <a:pt x="430" y="1299"/>
                    </a:lnTo>
                    <a:lnTo>
                      <a:pt x="386" y="1306"/>
                    </a:lnTo>
                    <a:lnTo>
                      <a:pt x="342" y="1309"/>
                    </a:lnTo>
                    <a:lnTo>
                      <a:pt x="298" y="1311"/>
                    </a:lnTo>
                    <a:lnTo>
                      <a:pt x="254" y="1311"/>
                    </a:lnTo>
                    <a:lnTo>
                      <a:pt x="210" y="1308"/>
                    </a:lnTo>
                    <a:lnTo>
                      <a:pt x="167" y="1301"/>
                    </a:lnTo>
                    <a:lnTo>
                      <a:pt x="126" y="1290"/>
                    </a:lnTo>
                    <a:lnTo>
                      <a:pt x="87" y="1273"/>
                    </a:lnTo>
                    <a:lnTo>
                      <a:pt x="48" y="1252"/>
                    </a:lnTo>
                    <a:lnTo>
                      <a:pt x="12" y="1225"/>
                    </a:lnTo>
                    <a:lnTo>
                      <a:pt x="12" y="1187"/>
                    </a:lnTo>
                    <a:lnTo>
                      <a:pt x="14" y="1148"/>
                    </a:lnTo>
                    <a:lnTo>
                      <a:pt x="14" y="1109"/>
                    </a:lnTo>
                    <a:lnTo>
                      <a:pt x="14" y="1070"/>
                    </a:lnTo>
                    <a:lnTo>
                      <a:pt x="11" y="1041"/>
                    </a:lnTo>
                    <a:lnTo>
                      <a:pt x="8" y="1012"/>
                    </a:lnTo>
                    <a:lnTo>
                      <a:pt x="3" y="981"/>
                    </a:lnTo>
                    <a:lnTo>
                      <a:pt x="0" y="950"/>
                    </a:lnTo>
                    <a:lnTo>
                      <a:pt x="8" y="832"/>
                    </a:lnTo>
                    <a:lnTo>
                      <a:pt x="17" y="716"/>
                    </a:lnTo>
                    <a:lnTo>
                      <a:pt x="29" y="606"/>
                    </a:lnTo>
                    <a:lnTo>
                      <a:pt x="44" y="500"/>
                    </a:lnTo>
                    <a:lnTo>
                      <a:pt x="60" y="403"/>
                    </a:lnTo>
                    <a:lnTo>
                      <a:pt x="79" y="315"/>
                    </a:lnTo>
                    <a:lnTo>
                      <a:pt x="102" y="237"/>
                    </a:lnTo>
                    <a:lnTo>
                      <a:pt x="127" y="171"/>
                    </a:lnTo>
                    <a:lnTo>
                      <a:pt x="161" y="155"/>
                    </a:lnTo>
                    <a:lnTo>
                      <a:pt x="199" y="138"/>
                    </a:lnTo>
                    <a:lnTo>
                      <a:pt x="237" y="122"/>
                    </a:lnTo>
                    <a:lnTo>
                      <a:pt x="278" y="107"/>
                    </a:lnTo>
                    <a:lnTo>
                      <a:pt x="321" y="93"/>
                    </a:lnTo>
                    <a:lnTo>
                      <a:pt x="364" y="78"/>
                    </a:lnTo>
                    <a:lnTo>
                      <a:pt x="410" y="65"/>
                    </a:lnTo>
                    <a:lnTo>
                      <a:pt x="456" y="52"/>
                    </a:lnTo>
                    <a:lnTo>
                      <a:pt x="504" y="41"/>
                    </a:lnTo>
                    <a:lnTo>
                      <a:pt x="552" y="31"/>
                    </a:lnTo>
                    <a:lnTo>
                      <a:pt x="601" y="21"/>
                    </a:lnTo>
                    <a:lnTo>
                      <a:pt x="650" y="15"/>
                    </a:lnTo>
                    <a:lnTo>
                      <a:pt x="699" y="8"/>
                    </a:lnTo>
                    <a:lnTo>
                      <a:pt x="748" y="4"/>
                    </a:lnTo>
                    <a:lnTo>
                      <a:pt x="798" y="2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E0A0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88" name="Freeform 480"/>
              <p:cNvSpPr>
                <a:spLocks/>
              </p:cNvSpPr>
              <p:nvPr/>
            </p:nvSpPr>
            <p:spPr bwMode="auto">
              <a:xfrm>
                <a:off x="3850" y="2202"/>
                <a:ext cx="399" cy="629"/>
              </a:xfrm>
              <a:custGeom>
                <a:avLst/>
                <a:gdLst>
                  <a:gd name="T0" fmla="*/ 1 w 798"/>
                  <a:gd name="T1" fmla="*/ 1 h 1257"/>
                  <a:gd name="T2" fmla="*/ 1 w 798"/>
                  <a:gd name="T3" fmla="*/ 1 h 1257"/>
                  <a:gd name="T4" fmla="*/ 1 w 798"/>
                  <a:gd name="T5" fmla="*/ 1 h 1257"/>
                  <a:gd name="T6" fmla="*/ 1 w 798"/>
                  <a:gd name="T7" fmla="*/ 2 h 1257"/>
                  <a:gd name="T8" fmla="*/ 1 w 798"/>
                  <a:gd name="T9" fmla="*/ 2 h 1257"/>
                  <a:gd name="T10" fmla="*/ 1 w 798"/>
                  <a:gd name="T11" fmla="*/ 2 h 1257"/>
                  <a:gd name="T12" fmla="*/ 1 w 798"/>
                  <a:gd name="T13" fmla="*/ 2 h 1257"/>
                  <a:gd name="T14" fmla="*/ 1 w 798"/>
                  <a:gd name="T15" fmla="*/ 2 h 1257"/>
                  <a:gd name="T16" fmla="*/ 1 w 798"/>
                  <a:gd name="T17" fmla="*/ 2 h 1257"/>
                  <a:gd name="T18" fmla="*/ 1 w 798"/>
                  <a:gd name="T19" fmla="*/ 2 h 1257"/>
                  <a:gd name="T20" fmla="*/ 1 w 798"/>
                  <a:gd name="T21" fmla="*/ 2 h 1257"/>
                  <a:gd name="T22" fmla="*/ 1 w 798"/>
                  <a:gd name="T23" fmla="*/ 2 h 1257"/>
                  <a:gd name="T24" fmla="*/ 1 w 798"/>
                  <a:gd name="T25" fmla="*/ 2 h 1257"/>
                  <a:gd name="T26" fmla="*/ 1 w 798"/>
                  <a:gd name="T27" fmla="*/ 2 h 1257"/>
                  <a:gd name="T28" fmla="*/ 1 w 798"/>
                  <a:gd name="T29" fmla="*/ 2 h 1257"/>
                  <a:gd name="T30" fmla="*/ 1 w 798"/>
                  <a:gd name="T31" fmla="*/ 2 h 1257"/>
                  <a:gd name="T32" fmla="*/ 1 w 798"/>
                  <a:gd name="T33" fmla="*/ 2 h 1257"/>
                  <a:gd name="T34" fmla="*/ 1 w 798"/>
                  <a:gd name="T35" fmla="*/ 2 h 1257"/>
                  <a:gd name="T36" fmla="*/ 1 w 798"/>
                  <a:gd name="T37" fmla="*/ 2 h 1257"/>
                  <a:gd name="T38" fmla="*/ 1 w 798"/>
                  <a:gd name="T39" fmla="*/ 2 h 1257"/>
                  <a:gd name="T40" fmla="*/ 1 w 798"/>
                  <a:gd name="T41" fmla="*/ 1 h 1257"/>
                  <a:gd name="T42" fmla="*/ 1 w 798"/>
                  <a:gd name="T43" fmla="*/ 1 h 1257"/>
                  <a:gd name="T44" fmla="*/ 1 w 798"/>
                  <a:gd name="T45" fmla="*/ 1 h 1257"/>
                  <a:gd name="T46" fmla="*/ 1 w 798"/>
                  <a:gd name="T47" fmla="*/ 1 h 1257"/>
                  <a:gd name="T48" fmla="*/ 1 w 798"/>
                  <a:gd name="T49" fmla="*/ 1 h 1257"/>
                  <a:gd name="T50" fmla="*/ 1 w 798"/>
                  <a:gd name="T51" fmla="*/ 1 h 1257"/>
                  <a:gd name="T52" fmla="*/ 1 w 798"/>
                  <a:gd name="T53" fmla="*/ 1 h 1257"/>
                  <a:gd name="T54" fmla="*/ 1 w 798"/>
                  <a:gd name="T55" fmla="*/ 1 h 1257"/>
                  <a:gd name="T56" fmla="*/ 1 w 798"/>
                  <a:gd name="T57" fmla="*/ 1 h 1257"/>
                  <a:gd name="T58" fmla="*/ 1 w 798"/>
                  <a:gd name="T59" fmla="*/ 1 h 1257"/>
                  <a:gd name="T60" fmla="*/ 1 w 798"/>
                  <a:gd name="T61" fmla="*/ 1 h 1257"/>
                  <a:gd name="T62" fmla="*/ 1 w 798"/>
                  <a:gd name="T63" fmla="*/ 1 h 1257"/>
                  <a:gd name="T64" fmla="*/ 1 w 798"/>
                  <a:gd name="T65" fmla="*/ 1 h 1257"/>
                  <a:gd name="T66" fmla="*/ 1 w 798"/>
                  <a:gd name="T67" fmla="*/ 1 h 125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98"/>
                  <a:gd name="T103" fmla="*/ 0 h 1257"/>
                  <a:gd name="T104" fmla="*/ 798 w 798"/>
                  <a:gd name="T105" fmla="*/ 1257 h 125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98" h="1257">
                    <a:moveTo>
                      <a:pt x="798" y="0"/>
                    </a:moveTo>
                    <a:lnTo>
                      <a:pt x="769" y="145"/>
                    </a:lnTo>
                    <a:lnTo>
                      <a:pt x="747" y="299"/>
                    </a:lnTo>
                    <a:lnTo>
                      <a:pt x="731" y="457"/>
                    </a:lnTo>
                    <a:lnTo>
                      <a:pt x="717" y="614"/>
                    </a:lnTo>
                    <a:lnTo>
                      <a:pt x="710" y="767"/>
                    </a:lnTo>
                    <a:lnTo>
                      <a:pt x="705" y="911"/>
                    </a:lnTo>
                    <a:lnTo>
                      <a:pt x="704" y="1043"/>
                    </a:lnTo>
                    <a:lnTo>
                      <a:pt x="707" y="1158"/>
                    </a:lnTo>
                    <a:lnTo>
                      <a:pt x="695" y="1155"/>
                    </a:lnTo>
                    <a:lnTo>
                      <a:pt x="684" y="1152"/>
                    </a:lnTo>
                    <a:lnTo>
                      <a:pt x="672" y="1148"/>
                    </a:lnTo>
                    <a:lnTo>
                      <a:pt x="662" y="1144"/>
                    </a:lnTo>
                    <a:lnTo>
                      <a:pt x="650" y="1140"/>
                    </a:lnTo>
                    <a:lnTo>
                      <a:pt x="638" y="1137"/>
                    </a:lnTo>
                    <a:lnTo>
                      <a:pt x="628" y="1134"/>
                    </a:lnTo>
                    <a:lnTo>
                      <a:pt x="616" y="1131"/>
                    </a:lnTo>
                    <a:lnTo>
                      <a:pt x="619" y="1147"/>
                    </a:lnTo>
                    <a:lnTo>
                      <a:pt x="622" y="1165"/>
                    </a:lnTo>
                    <a:lnTo>
                      <a:pt x="625" y="1181"/>
                    </a:lnTo>
                    <a:lnTo>
                      <a:pt x="628" y="1199"/>
                    </a:lnTo>
                    <a:lnTo>
                      <a:pt x="596" y="1200"/>
                    </a:lnTo>
                    <a:lnTo>
                      <a:pt x="562" y="1204"/>
                    </a:lnTo>
                    <a:lnTo>
                      <a:pt x="526" y="1210"/>
                    </a:lnTo>
                    <a:lnTo>
                      <a:pt x="488" y="1218"/>
                    </a:lnTo>
                    <a:lnTo>
                      <a:pt x="449" y="1226"/>
                    </a:lnTo>
                    <a:lnTo>
                      <a:pt x="407" y="1235"/>
                    </a:lnTo>
                    <a:lnTo>
                      <a:pt x="365" y="1243"/>
                    </a:lnTo>
                    <a:lnTo>
                      <a:pt x="324" y="1249"/>
                    </a:lnTo>
                    <a:lnTo>
                      <a:pt x="280" y="1254"/>
                    </a:lnTo>
                    <a:lnTo>
                      <a:pt x="239" y="1257"/>
                    </a:lnTo>
                    <a:lnTo>
                      <a:pt x="197" y="1256"/>
                    </a:lnTo>
                    <a:lnTo>
                      <a:pt x="157" y="1252"/>
                    </a:lnTo>
                    <a:lnTo>
                      <a:pt x="117" y="1244"/>
                    </a:lnTo>
                    <a:lnTo>
                      <a:pt x="79" y="1230"/>
                    </a:lnTo>
                    <a:lnTo>
                      <a:pt x="44" y="1212"/>
                    </a:lnTo>
                    <a:lnTo>
                      <a:pt x="9" y="1186"/>
                    </a:lnTo>
                    <a:lnTo>
                      <a:pt x="9" y="1147"/>
                    </a:lnTo>
                    <a:lnTo>
                      <a:pt x="9" y="1106"/>
                    </a:lnTo>
                    <a:lnTo>
                      <a:pt x="9" y="1067"/>
                    </a:lnTo>
                    <a:lnTo>
                      <a:pt x="9" y="1027"/>
                    </a:lnTo>
                    <a:lnTo>
                      <a:pt x="8" y="996"/>
                    </a:lnTo>
                    <a:lnTo>
                      <a:pt x="5" y="963"/>
                    </a:lnTo>
                    <a:lnTo>
                      <a:pt x="3" y="931"/>
                    </a:lnTo>
                    <a:lnTo>
                      <a:pt x="0" y="898"/>
                    </a:lnTo>
                    <a:lnTo>
                      <a:pt x="8" y="786"/>
                    </a:lnTo>
                    <a:lnTo>
                      <a:pt x="17" y="678"/>
                    </a:lnTo>
                    <a:lnTo>
                      <a:pt x="29" y="574"/>
                    </a:lnTo>
                    <a:lnTo>
                      <a:pt x="44" y="475"/>
                    </a:lnTo>
                    <a:lnTo>
                      <a:pt x="60" y="382"/>
                    </a:lnTo>
                    <a:lnTo>
                      <a:pt x="79" y="299"/>
                    </a:lnTo>
                    <a:lnTo>
                      <a:pt x="100" y="226"/>
                    </a:lnTo>
                    <a:lnTo>
                      <a:pt x="124" y="163"/>
                    </a:lnTo>
                    <a:lnTo>
                      <a:pt x="155" y="147"/>
                    </a:lnTo>
                    <a:lnTo>
                      <a:pt x="190" y="132"/>
                    </a:lnTo>
                    <a:lnTo>
                      <a:pt x="227" y="117"/>
                    </a:lnTo>
                    <a:lnTo>
                      <a:pt x="264" y="103"/>
                    </a:lnTo>
                    <a:lnTo>
                      <a:pt x="304" y="88"/>
                    </a:lnTo>
                    <a:lnTo>
                      <a:pt x="346" y="75"/>
                    </a:lnTo>
                    <a:lnTo>
                      <a:pt x="389" y="62"/>
                    </a:lnTo>
                    <a:lnTo>
                      <a:pt x="433" y="51"/>
                    </a:lnTo>
                    <a:lnTo>
                      <a:pt x="477" y="39"/>
                    </a:lnTo>
                    <a:lnTo>
                      <a:pt x="522" y="30"/>
                    </a:lnTo>
                    <a:lnTo>
                      <a:pt x="568" y="22"/>
                    </a:lnTo>
                    <a:lnTo>
                      <a:pt x="614" y="13"/>
                    </a:lnTo>
                    <a:lnTo>
                      <a:pt x="661" y="9"/>
                    </a:lnTo>
                    <a:lnTo>
                      <a:pt x="707" y="4"/>
                    </a:lnTo>
                    <a:lnTo>
                      <a:pt x="753" y="2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E2A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89" name="Freeform 481"/>
              <p:cNvSpPr>
                <a:spLocks/>
              </p:cNvSpPr>
              <p:nvPr/>
            </p:nvSpPr>
            <p:spPr bwMode="auto">
              <a:xfrm>
                <a:off x="3852" y="2206"/>
                <a:ext cx="374" cy="603"/>
              </a:xfrm>
              <a:custGeom>
                <a:avLst/>
                <a:gdLst>
                  <a:gd name="T0" fmla="*/ 0 w 750"/>
                  <a:gd name="T1" fmla="*/ 1 h 1204"/>
                  <a:gd name="T2" fmla="*/ 0 w 750"/>
                  <a:gd name="T3" fmla="*/ 1 h 1204"/>
                  <a:gd name="T4" fmla="*/ 0 w 750"/>
                  <a:gd name="T5" fmla="*/ 1 h 1204"/>
                  <a:gd name="T6" fmla="*/ 0 w 750"/>
                  <a:gd name="T7" fmla="*/ 1 h 1204"/>
                  <a:gd name="T8" fmla="*/ 0 w 750"/>
                  <a:gd name="T9" fmla="*/ 2 h 1204"/>
                  <a:gd name="T10" fmla="*/ 0 w 750"/>
                  <a:gd name="T11" fmla="*/ 2 h 1204"/>
                  <a:gd name="T12" fmla="*/ 0 w 750"/>
                  <a:gd name="T13" fmla="*/ 2 h 1204"/>
                  <a:gd name="T14" fmla="*/ 0 w 750"/>
                  <a:gd name="T15" fmla="*/ 2 h 1204"/>
                  <a:gd name="T16" fmla="*/ 0 w 750"/>
                  <a:gd name="T17" fmla="*/ 2 h 1204"/>
                  <a:gd name="T18" fmla="*/ 0 w 750"/>
                  <a:gd name="T19" fmla="*/ 2 h 1204"/>
                  <a:gd name="T20" fmla="*/ 0 w 750"/>
                  <a:gd name="T21" fmla="*/ 2 h 1204"/>
                  <a:gd name="T22" fmla="*/ 0 w 750"/>
                  <a:gd name="T23" fmla="*/ 2 h 1204"/>
                  <a:gd name="T24" fmla="*/ 0 w 750"/>
                  <a:gd name="T25" fmla="*/ 2 h 1204"/>
                  <a:gd name="T26" fmla="*/ 0 w 750"/>
                  <a:gd name="T27" fmla="*/ 2 h 1204"/>
                  <a:gd name="T28" fmla="*/ 0 w 750"/>
                  <a:gd name="T29" fmla="*/ 2 h 1204"/>
                  <a:gd name="T30" fmla="*/ 0 w 750"/>
                  <a:gd name="T31" fmla="*/ 2 h 1204"/>
                  <a:gd name="T32" fmla="*/ 0 w 750"/>
                  <a:gd name="T33" fmla="*/ 2 h 1204"/>
                  <a:gd name="T34" fmla="*/ 0 w 750"/>
                  <a:gd name="T35" fmla="*/ 2 h 1204"/>
                  <a:gd name="T36" fmla="*/ 0 w 750"/>
                  <a:gd name="T37" fmla="*/ 2 h 1204"/>
                  <a:gd name="T38" fmla="*/ 0 w 750"/>
                  <a:gd name="T39" fmla="*/ 1 h 1204"/>
                  <a:gd name="T40" fmla="*/ 0 w 750"/>
                  <a:gd name="T41" fmla="*/ 1 h 1204"/>
                  <a:gd name="T42" fmla="*/ 0 w 750"/>
                  <a:gd name="T43" fmla="*/ 1 h 1204"/>
                  <a:gd name="T44" fmla="*/ 0 w 750"/>
                  <a:gd name="T45" fmla="*/ 1 h 1204"/>
                  <a:gd name="T46" fmla="*/ 0 w 750"/>
                  <a:gd name="T47" fmla="*/ 1 h 1204"/>
                  <a:gd name="T48" fmla="*/ 0 w 750"/>
                  <a:gd name="T49" fmla="*/ 1 h 1204"/>
                  <a:gd name="T50" fmla="*/ 0 w 750"/>
                  <a:gd name="T51" fmla="*/ 1 h 1204"/>
                  <a:gd name="T52" fmla="*/ 0 w 750"/>
                  <a:gd name="T53" fmla="*/ 1 h 1204"/>
                  <a:gd name="T54" fmla="*/ 0 w 750"/>
                  <a:gd name="T55" fmla="*/ 1 h 1204"/>
                  <a:gd name="T56" fmla="*/ 0 w 750"/>
                  <a:gd name="T57" fmla="*/ 1 h 1204"/>
                  <a:gd name="T58" fmla="*/ 0 w 750"/>
                  <a:gd name="T59" fmla="*/ 1 h 1204"/>
                  <a:gd name="T60" fmla="*/ 0 w 750"/>
                  <a:gd name="T61" fmla="*/ 1 h 1204"/>
                  <a:gd name="T62" fmla="*/ 0 w 750"/>
                  <a:gd name="T63" fmla="*/ 1 h 1204"/>
                  <a:gd name="T64" fmla="*/ 0 w 750"/>
                  <a:gd name="T65" fmla="*/ 1 h 1204"/>
                  <a:gd name="T66" fmla="*/ 0 w 750"/>
                  <a:gd name="T67" fmla="*/ 1 h 120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50"/>
                  <a:gd name="T103" fmla="*/ 0 h 1204"/>
                  <a:gd name="T104" fmla="*/ 750 w 750"/>
                  <a:gd name="T105" fmla="*/ 1204 h 120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50" h="1204">
                    <a:moveTo>
                      <a:pt x="750" y="0"/>
                    </a:moveTo>
                    <a:lnTo>
                      <a:pt x="725" y="136"/>
                    </a:lnTo>
                    <a:lnTo>
                      <a:pt x="704" y="279"/>
                    </a:lnTo>
                    <a:lnTo>
                      <a:pt x="689" y="427"/>
                    </a:lnTo>
                    <a:lnTo>
                      <a:pt x="678" y="574"/>
                    </a:lnTo>
                    <a:lnTo>
                      <a:pt x="671" y="719"/>
                    </a:lnTo>
                    <a:lnTo>
                      <a:pt x="668" y="855"/>
                    </a:lnTo>
                    <a:lnTo>
                      <a:pt x="668" y="979"/>
                    </a:lnTo>
                    <a:lnTo>
                      <a:pt x="669" y="1086"/>
                    </a:lnTo>
                    <a:lnTo>
                      <a:pt x="659" y="1083"/>
                    </a:lnTo>
                    <a:lnTo>
                      <a:pt x="649" y="1079"/>
                    </a:lnTo>
                    <a:lnTo>
                      <a:pt x="638" y="1076"/>
                    </a:lnTo>
                    <a:lnTo>
                      <a:pt x="626" y="1073"/>
                    </a:lnTo>
                    <a:lnTo>
                      <a:pt x="616" y="1070"/>
                    </a:lnTo>
                    <a:lnTo>
                      <a:pt x="605" y="1066"/>
                    </a:lnTo>
                    <a:lnTo>
                      <a:pt x="593" y="1063"/>
                    </a:lnTo>
                    <a:lnTo>
                      <a:pt x="583" y="1060"/>
                    </a:lnTo>
                    <a:lnTo>
                      <a:pt x="586" y="1076"/>
                    </a:lnTo>
                    <a:lnTo>
                      <a:pt x="589" y="1091"/>
                    </a:lnTo>
                    <a:lnTo>
                      <a:pt x="592" y="1107"/>
                    </a:lnTo>
                    <a:lnTo>
                      <a:pt x="595" y="1123"/>
                    </a:lnTo>
                    <a:lnTo>
                      <a:pt x="565" y="1125"/>
                    </a:lnTo>
                    <a:lnTo>
                      <a:pt x="534" y="1130"/>
                    </a:lnTo>
                    <a:lnTo>
                      <a:pt x="500" y="1138"/>
                    </a:lnTo>
                    <a:lnTo>
                      <a:pt x="464" y="1148"/>
                    </a:lnTo>
                    <a:lnTo>
                      <a:pt x="425" y="1157"/>
                    </a:lnTo>
                    <a:lnTo>
                      <a:pt x="386" y="1169"/>
                    </a:lnTo>
                    <a:lnTo>
                      <a:pt x="346" y="1178"/>
                    </a:lnTo>
                    <a:lnTo>
                      <a:pt x="304" y="1188"/>
                    </a:lnTo>
                    <a:lnTo>
                      <a:pt x="264" y="1196"/>
                    </a:lnTo>
                    <a:lnTo>
                      <a:pt x="224" y="1201"/>
                    </a:lnTo>
                    <a:lnTo>
                      <a:pt x="184" y="1204"/>
                    </a:lnTo>
                    <a:lnTo>
                      <a:pt x="145" y="1203"/>
                    </a:lnTo>
                    <a:lnTo>
                      <a:pt x="106" y="1198"/>
                    </a:lnTo>
                    <a:lnTo>
                      <a:pt x="70" y="1187"/>
                    </a:lnTo>
                    <a:lnTo>
                      <a:pt x="36" y="1170"/>
                    </a:lnTo>
                    <a:lnTo>
                      <a:pt x="5" y="1148"/>
                    </a:lnTo>
                    <a:lnTo>
                      <a:pt x="5" y="1105"/>
                    </a:lnTo>
                    <a:lnTo>
                      <a:pt x="5" y="1065"/>
                    </a:lnTo>
                    <a:lnTo>
                      <a:pt x="5" y="1023"/>
                    </a:lnTo>
                    <a:lnTo>
                      <a:pt x="5" y="984"/>
                    </a:lnTo>
                    <a:lnTo>
                      <a:pt x="3" y="949"/>
                    </a:lnTo>
                    <a:lnTo>
                      <a:pt x="3" y="914"/>
                    </a:lnTo>
                    <a:lnTo>
                      <a:pt x="2" y="880"/>
                    </a:lnTo>
                    <a:lnTo>
                      <a:pt x="0" y="846"/>
                    </a:lnTo>
                    <a:lnTo>
                      <a:pt x="8" y="740"/>
                    </a:lnTo>
                    <a:lnTo>
                      <a:pt x="18" y="638"/>
                    </a:lnTo>
                    <a:lnTo>
                      <a:pt x="29" y="540"/>
                    </a:lnTo>
                    <a:lnTo>
                      <a:pt x="44" y="446"/>
                    </a:lnTo>
                    <a:lnTo>
                      <a:pt x="58" y="362"/>
                    </a:lnTo>
                    <a:lnTo>
                      <a:pt x="76" y="282"/>
                    </a:lnTo>
                    <a:lnTo>
                      <a:pt x="97" y="214"/>
                    </a:lnTo>
                    <a:lnTo>
                      <a:pt x="121" y="155"/>
                    </a:lnTo>
                    <a:lnTo>
                      <a:pt x="151" y="141"/>
                    </a:lnTo>
                    <a:lnTo>
                      <a:pt x="182" y="126"/>
                    </a:lnTo>
                    <a:lnTo>
                      <a:pt x="216" y="112"/>
                    </a:lnTo>
                    <a:lnTo>
                      <a:pt x="252" y="99"/>
                    </a:lnTo>
                    <a:lnTo>
                      <a:pt x="289" y="84"/>
                    </a:lnTo>
                    <a:lnTo>
                      <a:pt x="328" y="73"/>
                    </a:lnTo>
                    <a:lnTo>
                      <a:pt x="367" y="60"/>
                    </a:lnTo>
                    <a:lnTo>
                      <a:pt x="409" y="48"/>
                    </a:lnTo>
                    <a:lnTo>
                      <a:pt x="450" y="39"/>
                    </a:lnTo>
                    <a:lnTo>
                      <a:pt x="492" y="29"/>
                    </a:lnTo>
                    <a:lnTo>
                      <a:pt x="535" y="21"/>
                    </a:lnTo>
                    <a:lnTo>
                      <a:pt x="579" y="13"/>
                    </a:lnTo>
                    <a:lnTo>
                      <a:pt x="622" y="8"/>
                    </a:lnTo>
                    <a:lnTo>
                      <a:pt x="665" y="3"/>
                    </a:lnTo>
                    <a:lnTo>
                      <a:pt x="707" y="1"/>
                    </a:lnTo>
                    <a:lnTo>
                      <a:pt x="750" y="0"/>
                    </a:lnTo>
                    <a:close/>
                  </a:path>
                </a:pathLst>
              </a:custGeom>
              <a:solidFill>
                <a:srgbClr val="E8A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90" name="Freeform 482"/>
              <p:cNvSpPr>
                <a:spLocks/>
              </p:cNvSpPr>
              <p:nvPr/>
            </p:nvSpPr>
            <p:spPr bwMode="auto">
              <a:xfrm>
                <a:off x="3853" y="2210"/>
                <a:ext cx="352" cy="578"/>
              </a:xfrm>
              <a:custGeom>
                <a:avLst/>
                <a:gdLst>
                  <a:gd name="T0" fmla="*/ 1 w 704"/>
                  <a:gd name="T1" fmla="*/ 1 h 1154"/>
                  <a:gd name="T2" fmla="*/ 1 w 704"/>
                  <a:gd name="T3" fmla="*/ 1 h 1154"/>
                  <a:gd name="T4" fmla="*/ 1 w 704"/>
                  <a:gd name="T5" fmla="*/ 1 h 1154"/>
                  <a:gd name="T6" fmla="*/ 1 w 704"/>
                  <a:gd name="T7" fmla="*/ 1 h 1154"/>
                  <a:gd name="T8" fmla="*/ 1 w 704"/>
                  <a:gd name="T9" fmla="*/ 1 h 1154"/>
                  <a:gd name="T10" fmla="*/ 1 w 704"/>
                  <a:gd name="T11" fmla="*/ 1 h 1154"/>
                  <a:gd name="T12" fmla="*/ 1 w 704"/>
                  <a:gd name="T13" fmla="*/ 1 h 1154"/>
                  <a:gd name="T14" fmla="*/ 1 w 704"/>
                  <a:gd name="T15" fmla="*/ 1 h 1154"/>
                  <a:gd name="T16" fmla="*/ 1 w 704"/>
                  <a:gd name="T17" fmla="*/ 1 h 1154"/>
                  <a:gd name="T18" fmla="*/ 1 w 704"/>
                  <a:gd name="T19" fmla="*/ 2 h 1154"/>
                  <a:gd name="T20" fmla="*/ 1 w 704"/>
                  <a:gd name="T21" fmla="*/ 2 h 1154"/>
                  <a:gd name="T22" fmla="*/ 1 w 704"/>
                  <a:gd name="T23" fmla="*/ 2 h 1154"/>
                  <a:gd name="T24" fmla="*/ 1 w 704"/>
                  <a:gd name="T25" fmla="*/ 2 h 1154"/>
                  <a:gd name="T26" fmla="*/ 1 w 704"/>
                  <a:gd name="T27" fmla="*/ 2 h 1154"/>
                  <a:gd name="T28" fmla="*/ 1 w 704"/>
                  <a:gd name="T29" fmla="*/ 2 h 1154"/>
                  <a:gd name="T30" fmla="*/ 1 w 704"/>
                  <a:gd name="T31" fmla="*/ 2 h 1154"/>
                  <a:gd name="T32" fmla="*/ 1 w 704"/>
                  <a:gd name="T33" fmla="*/ 2 h 1154"/>
                  <a:gd name="T34" fmla="*/ 1 w 704"/>
                  <a:gd name="T35" fmla="*/ 2 h 1154"/>
                  <a:gd name="T36" fmla="*/ 0 w 704"/>
                  <a:gd name="T37" fmla="*/ 2 h 1154"/>
                  <a:gd name="T38" fmla="*/ 0 w 704"/>
                  <a:gd name="T39" fmla="*/ 1 h 1154"/>
                  <a:gd name="T40" fmla="*/ 0 w 704"/>
                  <a:gd name="T41" fmla="*/ 1 h 1154"/>
                  <a:gd name="T42" fmla="*/ 0 w 704"/>
                  <a:gd name="T43" fmla="*/ 1 h 1154"/>
                  <a:gd name="T44" fmla="*/ 1 w 704"/>
                  <a:gd name="T45" fmla="*/ 1 h 1154"/>
                  <a:gd name="T46" fmla="*/ 1 w 704"/>
                  <a:gd name="T47" fmla="*/ 1 h 1154"/>
                  <a:gd name="T48" fmla="*/ 1 w 704"/>
                  <a:gd name="T49" fmla="*/ 1 h 1154"/>
                  <a:gd name="T50" fmla="*/ 1 w 704"/>
                  <a:gd name="T51" fmla="*/ 1 h 1154"/>
                  <a:gd name="T52" fmla="*/ 1 w 704"/>
                  <a:gd name="T53" fmla="*/ 1 h 1154"/>
                  <a:gd name="T54" fmla="*/ 1 w 704"/>
                  <a:gd name="T55" fmla="*/ 1 h 1154"/>
                  <a:gd name="T56" fmla="*/ 1 w 704"/>
                  <a:gd name="T57" fmla="*/ 1 h 1154"/>
                  <a:gd name="T58" fmla="*/ 1 w 704"/>
                  <a:gd name="T59" fmla="*/ 1 h 1154"/>
                  <a:gd name="T60" fmla="*/ 1 w 704"/>
                  <a:gd name="T61" fmla="*/ 1 h 1154"/>
                  <a:gd name="T62" fmla="*/ 1 w 704"/>
                  <a:gd name="T63" fmla="*/ 1 h 1154"/>
                  <a:gd name="T64" fmla="*/ 1 w 704"/>
                  <a:gd name="T65" fmla="*/ 1 h 1154"/>
                  <a:gd name="T66" fmla="*/ 1 w 704"/>
                  <a:gd name="T67" fmla="*/ 1 h 11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04"/>
                  <a:gd name="T103" fmla="*/ 0 h 1154"/>
                  <a:gd name="T104" fmla="*/ 704 w 704"/>
                  <a:gd name="T105" fmla="*/ 1154 h 115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04" h="1154">
                    <a:moveTo>
                      <a:pt x="704" y="0"/>
                    </a:moveTo>
                    <a:lnTo>
                      <a:pt x="680" y="126"/>
                    </a:lnTo>
                    <a:lnTo>
                      <a:pt x="660" y="261"/>
                    </a:lnTo>
                    <a:lnTo>
                      <a:pt x="647" y="399"/>
                    </a:lnTo>
                    <a:lnTo>
                      <a:pt x="637" y="537"/>
                    </a:lnTo>
                    <a:lnTo>
                      <a:pt x="632" y="672"/>
                    </a:lnTo>
                    <a:lnTo>
                      <a:pt x="629" y="799"/>
                    </a:lnTo>
                    <a:lnTo>
                      <a:pt x="629" y="916"/>
                    </a:lnTo>
                    <a:lnTo>
                      <a:pt x="632" y="1015"/>
                    </a:lnTo>
                    <a:lnTo>
                      <a:pt x="622" y="1011"/>
                    </a:lnTo>
                    <a:lnTo>
                      <a:pt x="613" y="1010"/>
                    </a:lnTo>
                    <a:lnTo>
                      <a:pt x="602" y="1006"/>
                    </a:lnTo>
                    <a:lnTo>
                      <a:pt x="592" y="1005"/>
                    </a:lnTo>
                    <a:lnTo>
                      <a:pt x="581" y="1002"/>
                    </a:lnTo>
                    <a:lnTo>
                      <a:pt x="573" y="1000"/>
                    </a:lnTo>
                    <a:lnTo>
                      <a:pt x="562" y="997"/>
                    </a:lnTo>
                    <a:lnTo>
                      <a:pt x="552" y="993"/>
                    </a:lnTo>
                    <a:lnTo>
                      <a:pt x="555" y="1006"/>
                    </a:lnTo>
                    <a:lnTo>
                      <a:pt x="558" y="1019"/>
                    </a:lnTo>
                    <a:lnTo>
                      <a:pt x="559" y="1034"/>
                    </a:lnTo>
                    <a:lnTo>
                      <a:pt x="562" y="1049"/>
                    </a:lnTo>
                    <a:lnTo>
                      <a:pt x="535" y="1050"/>
                    </a:lnTo>
                    <a:lnTo>
                      <a:pt x="505" y="1057"/>
                    </a:lnTo>
                    <a:lnTo>
                      <a:pt x="473" y="1065"/>
                    </a:lnTo>
                    <a:lnTo>
                      <a:pt x="437" y="1076"/>
                    </a:lnTo>
                    <a:lnTo>
                      <a:pt x="401" y="1089"/>
                    </a:lnTo>
                    <a:lnTo>
                      <a:pt x="364" y="1102"/>
                    </a:lnTo>
                    <a:lnTo>
                      <a:pt x="325" y="1115"/>
                    </a:lnTo>
                    <a:lnTo>
                      <a:pt x="286" y="1128"/>
                    </a:lnTo>
                    <a:lnTo>
                      <a:pt x="248" y="1140"/>
                    </a:lnTo>
                    <a:lnTo>
                      <a:pt x="207" y="1148"/>
                    </a:lnTo>
                    <a:lnTo>
                      <a:pt x="170" y="1153"/>
                    </a:lnTo>
                    <a:lnTo>
                      <a:pt x="133" y="1154"/>
                    </a:lnTo>
                    <a:lnTo>
                      <a:pt x="96" y="1153"/>
                    </a:lnTo>
                    <a:lnTo>
                      <a:pt x="61" y="1144"/>
                    </a:lnTo>
                    <a:lnTo>
                      <a:pt x="30" y="1130"/>
                    </a:lnTo>
                    <a:lnTo>
                      <a:pt x="0" y="1109"/>
                    </a:lnTo>
                    <a:lnTo>
                      <a:pt x="0" y="1067"/>
                    </a:lnTo>
                    <a:lnTo>
                      <a:pt x="0" y="1024"/>
                    </a:lnTo>
                    <a:lnTo>
                      <a:pt x="0" y="982"/>
                    </a:lnTo>
                    <a:lnTo>
                      <a:pt x="2" y="940"/>
                    </a:lnTo>
                    <a:lnTo>
                      <a:pt x="0" y="903"/>
                    </a:lnTo>
                    <a:lnTo>
                      <a:pt x="0" y="867"/>
                    </a:lnTo>
                    <a:lnTo>
                      <a:pt x="0" y="829"/>
                    </a:lnTo>
                    <a:lnTo>
                      <a:pt x="0" y="792"/>
                    </a:lnTo>
                    <a:lnTo>
                      <a:pt x="8" y="695"/>
                    </a:lnTo>
                    <a:lnTo>
                      <a:pt x="17" y="599"/>
                    </a:lnTo>
                    <a:lnTo>
                      <a:pt x="29" y="506"/>
                    </a:lnTo>
                    <a:lnTo>
                      <a:pt x="42" y="420"/>
                    </a:lnTo>
                    <a:lnTo>
                      <a:pt x="57" y="341"/>
                    </a:lnTo>
                    <a:lnTo>
                      <a:pt x="75" y="268"/>
                    </a:lnTo>
                    <a:lnTo>
                      <a:pt x="96" y="204"/>
                    </a:lnTo>
                    <a:lnTo>
                      <a:pt x="118" y="149"/>
                    </a:lnTo>
                    <a:lnTo>
                      <a:pt x="145" y="134"/>
                    </a:lnTo>
                    <a:lnTo>
                      <a:pt x="175" y="121"/>
                    </a:lnTo>
                    <a:lnTo>
                      <a:pt x="204" y="107"/>
                    </a:lnTo>
                    <a:lnTo>
                      <a:pt x="237" y="94"/>
                    </a:lnTo>
                    <a:lnTo>
                      <a:pt x="273" y="81"/>
                    </a:lnTo>
                    <a:lnTo>
                      <a:pt x="309" y="70"/>
                    </a:lnTo>
                    <a:lnTo>
                      <a:pt x="346" y="57"/>
                    </a:lnTo>
                    <a:lnTo>
                      <a:pt x="383" y="47"/>
                    </a:lnTo>
                    <a:lnTo>
                      <a:pt x="422" y="37"/>
                    </a:lnTo>
                    <a:lnTo>
                      <a:pt x="462" y="27"/>
                    </a:lnTo>
                    <a:lnTo>
                      <a:pt x="503" y="19"/>
                    </a:lnTo>
                    <a:lnTo>
                      <a:pt x="543" y="13"/>
                    </a:lnTo>
                    <a:lnTo>
                      <a:pt x="583" y="8"/>
                    </a:lnTo>
                    <a:lnTo>
                      <a:pt x="623" y="3"/>
                    </a:lnTo>
                    <a:lnTo>
                      <a:pt x="663" y="1"/>
                    </a:lnTo>
                    <a:lnTo>
                      <a:pt x="704" y="0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91" name="Freeform 483"/>
              <p:cNvSpPr>
                <a:spLocks/>
              </p:cNvSpPr>
              <p:nvPr/>
            </p:nvSpPr>
            <p:spPr bwMode="auto">
              <a:xfrm>
                <a:off x="3852" y="2214"/>
                <a:ext cx="330" cy="554"/>
              </a:xfrm>
              <a:custGeom>
                <a:avLst/>
                <a:gdLst>
                  <a:gd name="T0" fmla="*/ 1 w 660"/>
                  <a:gd name="T1" fmla="*/ 1 h 1107"/>
                  <a:gd name="T2" fmla="*/ 1 w 660"/>
                  <a:gd name="T3" fmla="*/ 1 h 1107"/>
                  <a:gd name="T4" fmla="*/ 1 w 660"/>
                  <a:gd name="T5" fmla="*/ 1 h 1107"/>
                  <a:gd name="T6" fmla="*/ 1 w 660"/>
                  <a:gd name="T7" fmla="*/ 1 h 1107"/>
                  <a:gd name="T8" fmla="*/ 1 w 660"/>
                  <a:gd name="T9" fmla="*/ 1 h 1107"/>
                  <a:gd name="T10" fmla="*/ 1 w 660"/>
                  <a:gd name="T11" fmla="*/ 1 h 1107"/>
                  <a:gd name="T12" fmla="*/ 1 w 660"/>
                  <a:gd name="T13" fmla="*/ 1 h 1107"/>
                  <a:gd name="T14" fmla="*/ 1 w 660"/>
                  <a:gd name="T15" fmla="*/ 1 h 1107"/>
                  <a:gd name="T16" fmla="*/ 1 w 660"/>
                  <a:gd name="T17" fmla="*/ 1 h 1107"/>
                  <a:gd name="T18" fmla="*/ 1 w 660"/>
                  <a:gd name="T19" fmla="*/ 1 h 1107"/>
                  <a:gd name="T20" fmla="*/ 1 w 660"/>
                  <a:gd name="T21" fmla="*/ 1 h 1107"/>
                  <a:gd name="T22" fmla="*/ 1 w 660"/>
                  <a:gd name="T23" fmla="*/ 1 h 1107"/>
                  <a:gd name="T24" fmla="*/ 1 w 660"/>
                  <a:gd name="T25" fmla="*/ 1 h 1107"/>
                  <a:gd name="T26" fmla="*/ 1 w 660"/>
                  <a:gd name="T27" fmla="*/ 2 h 1107"/>
                  <a:gd name="T28" fmla="*/ 1 w 660"/>
                  <a:gd name="T29" fmla="*/ 2 h 1107"/>
                  <a:gd name="T30" fmla="*/ 1 w 660"/>
                  <a:gd name="T31" fmla="*/ 2 h 1107"/>
                  <a:gd name="T32" fmla="*/ 1 w 660"/>
                  <a:gd name="T33" fmla="*/ 2 h 1107"/>
                  <a:gd name="T34" fmla="*/ 1 w 660"/>
                  <a:gd name="T35" fmla="*/ 2 h 1107"/>
                  <a:gd name="T36" fmla="*/ 1 w 660"/>
                  <a:gd name="T37" fmla="*/ 2 h 1107"/>
                  <a:gd name="T38" fmla="*/ 1 w 660"/>
                  <a:gd name="T39" fmla="*/ 1 h 1107"/>
                  <a:gd name="T40" fmla="*/ 1 w 660"/>
                  <a:gd name="T41" fmla="*/ 1 h 1107"/>
                  <a:gd name="T42" fmla="*/ 1 w 660"/>
                  <a:gd name="T43" fmla="*/ 1 h 1107"/>
                  <a:gd name="T44" fmla="*/ 1 w 660"/>
                  <a:gd name="T45" fmla="*/ 1 h 1107"/>
                  <a:gd name="T46" fmla="*/ 1 w 660"/>
                  <a:gd name="T47" fmla="*/ 1 h 1107"/>
                  <a:gd name="T48" fmla="*/ 1 w 660"/>
                  <a:gd name="T49" fmla="*/ 1 h 1107"/>
                  <a:gd name="T50" fmla="*/ 1 w 660"/>
                  <a:gd name="T51" fmla="*/ 1 h 1107"/>
                  <a:gd name="T52" fmla="*/ 1 w 660"/>
                  <a:gd name="T53" fmla="*/ 1 h 1107"/>
                  <a:gd name="T54" fmla="*/ 1 w 660"/>
                  <a:gd name="T55" fmla="*/ 1 h 1107"/>
                  <a:gd name="T56" fmla="*/ 1 w 660"/>
                  <a:gd name="T57" fmla="*/ 1 h 1107"/>
                  <a:gd name="T58" fmla="*/ 1 w 660"/>
                  <a:gd name="T59" fmla="*/ 1 h 1107"/>
                  <a:gd name="T60" fmla="*/ 1 w 660"/>
                  <a:gd name="T61" fmla="*/ 1 h 1107"/>
                  <a:gd name="T62" fmla="*/ 1 w 660"/>
                  <a:gd name="T63" fmla="*/ 1 h 1107"/>
                  <a:gd name="T64" fmla="*/ 1 w 660"/>
                  <a:gd name="T65" fmla="*/ 1 h 1107"/>
                  <a:gd name="T66" fmla="*/ 1 w 660"/>
                  <a:gd name="T67" fmla="*/ 1 h 110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60"/>
                  <a:gd name="T103" fmla="*/ 0 h 1107"/>
                  <a:gd name="T104" fmla="*/ 660 w 660"/>
                  <a:gd name="T105" fmla="*/ 1107 h 110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60" h="1107">
                    <a:moveTo>
                      <a:pt x="660" y="0"/>
                    </a:moveTo>
                    <a:lnTo>
                      <a:pt x="638" y="117"/>
                    </a:lnTo>
                    <a:lnTo>
                      <a:pt x="621" y="242"/>
                    </a:lnTo>
                    <a:lnTo>
                      <a:pt x="609" y="370"/>
                    </a:lnTo>
                    <a:lnTo>
                      <a:pt x="602" y="500"/>
                    </a:lnTo>
                    <a:lnTo>
                      <a:pt x="597" y="627"/>
                    </a:lnTo>
                    <a:lnTo>
                      <a:pt x="596" y="745"/>
                    </a:lnTo>
                    <a:lnTo>
                      <a:pt x="596" y="852"/>
                    </a:lnTo>
                    <a:lnTo>
                      <a:pt x="599" y="946"/>
                    </a:lnTo>
                    <a:lnTo>
                      <a:pt x="590" y="943"/>
                    </a:lnTo>
                    <a:lnTo>
                      <a:pt x="580" y="940"/>
                    </a:lnTo>
                    <a:lnTo>
                      <a:pt x="571" y="938"/>
                    </a:lnTo>
                    <a:lnTo>
                      <a:pt x="562" y="935"/>
                    </a:lnTo>
                    <a:lnTo>
                      <a:pt x="553" y="932"/>
                    </a:lnTo>
                    <a:lnTo>
                      <a:pt x="544" y="930"/>
                    </a:lnTo>
                    <a:lnTo>
                      <a:pt x="533" y="927"/>
                    </a:lnTo>
                    <a:lnTo>
                      <a:pt x="524" y="924"/>
                    </a:lnTo>
                    <a:lnTo>
                      <a:pt x="527" y="937"/>
                    </a:lnTo>
                    <a:lnTo>
                      <a:pt x="530" y="951"/>
                    </a:lnTo>
                    <a:lnTo>
                      <a:pt x="532" y="966"/>
                    </a:lnTo>
                    <a:lnTo>
                      <a:pt x="535" y="979"/>
                    </a:lnTo>
                    <a:lnTo>
                      <a:pt x="509" y="981"/>
                    </a:lnTo>
                    <a:lnTo>
                      <a:pt x="481" y="987"/>
                    </a:lnTo>
                    <a:lnTo>
                      <a:pt x="450" y="997"/>
                    </a:lnTo>
                    <a:lnTo>
                      <a:pt x="417" y="1010"/>
                    </a:lnTo>
                    <a:lnTo>
                      <a:pt x="383" y="1024"/>
                    </a:lnTo>
                    <a:lnTo>
                      <a:pt x="346" y="1039"/>
                    </a:lnTo>
                    <a:lnTo>
                      <a:pt x="310" y="1055"/>
                    </a:lnTo>
                    <a:lnTo>
                      <a:pt x="273" y="1070"/>
                    </a:lnTo>
                    <a:lnTo>
                      <a:pt x="234" y="1083"/>
                    </a:lnTo>
                    <a:lnTo>
                      <a:pt x="197" y="1094"/>
                    </a:lnTo>
                    <a:lnTo>
                      <a:pt x="161" y="1102"/>
                    </a:lnTo>
                    <a:lnTo>
                      <a:pt x="125" y="1107"/>
                    </a:lnTo>
                    <a:lnTo>
                      <a:pt x="91" y="1107"/>
                    </a:lnTo>
                    <a:lnTo>
                      <a:pt x="58" y="1101"/>
                    </a:lnTo>
                    <a:lnTo>
                      <a:pt x="28" y="1089"/>
                    </a:lnTo>
                    <a:lnTo>
                      <a:pt x="0" y="1070"/>
                    </a:lnTo>
                    <a:lnTo>
                      <a:pt x="1" y="1026"/>
                    </a:lnTo>
                    <a:lnTo>
                      <a:pt x="1" y="982"/>
                    </a:lnTo>
                    <a:lnTo>
                      <a:pt x="1" y="938"/>
                    </a:lnTo>
                    <a:lnTo>
                      <a:pt x="1" y="895"/>
                    </a:lnTo>
                    <a:lnTo>
                      <a:pt x="3" y="857"/>
                    </a:lnTo>
                    <a:lnTo>
                      <a:pt x="3" y="818"/>
                    </a:lnTo>
                    <a:lnTo>
                      <a:pt x="4" y="779"/>
                    </a:lnTo>
                    <a:lnTo>
                      <a:pt x="4" y="740"/>
                    </a:lnTo>
                    <a:lnTo>
                      <a:pt x="12" y="648"/>
                    </a:lnTo>
                    <a:lnTo>
                      <a:pt x="22" y="558"/>
                    </a:lnTo>
                    <a:lnTo>
                      <a:pt x="33" y="474"/>
                    </a:lnTo>
                    <a:lnTo>
                      <a:pt x="46" y="394"/>
                    </a:lnTo>
                    <a:lnTo>
                      <a:pt x="61" y="320"/>
                    </a:lnTo>
                    <a:lnTo>
                      <a:pt x="79" y="253"/>
                    </a:lnTo>
                    <a:lnTo>
                      <a:pt x="98" y="193"/>
                    </a:lnTo>
                    <a:lnTo>
                      <a:pt x="121" y="143"/>
                    </a:lnTo>
                    <a:lnTo>
                      <a:pt x="144" y="130"/>
                    </a:lnTo>
                    <a:lnTo>
                      <a:pt x="171" y="117"/>
                    </a:lnTo>
                    <a:lnTo>
                      <a:pt x="199" y="104"/>
                    </a:lnTo>
                    <a:lnTo>
                      <a:pt x="229" y="91"/>
                    </a:lnTo>
                    <a:lnTo>
                      <a:pt x="261" y="79"/>
                    </a:lnTo>
                    <a:lnTo>
                      <a:pt x="293" y="66"/>
                    </a:lnTo>
                    <a:lnTo>
                      <a:pt x="328" y="55"/>
                    </a:lnTo>
                    <a:lnTo>
                      <a:pt x="363" y="45"/>
                    </a:lnTo>
                    <a:lnTo>
                      <a:pt x="399" y="36"/>
                    </a:lnTo>
                    <a:lnTo>
                      <a:pt x="436" y="27"/>
                    </a:lnTo>
                    <a:lnTo>
                      <a:pt x="474" y="19"/>
                    </a:lnTo>
                    <a:lnTo>
                      <a:pt x="511" y="13"/>
                    </a:lnTo>
                    <a:lnTo>
                      <a:pt x="548" y="6"/>
                    </a:lnTo>
                    <a:lnTo>
                      <a:pt x="585" y="3"/>
                    </a:lnTo>
                    <a:lnTo>
                      <a:pt x="623" y="1"/>
                    </a:lnTo>
                    <a:lnTo>
                      <a:pt x="660" y="0"/>
                    </a:lnTo>
                    <a:close/>
                  </a:path>
                </a:pathLst>
              </a:custGeom>
              <a:solidFill>
                <a:srgbClr val="F2B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92" name="Freeform 484"/>
              <p:cNvSpPr>
                <a:spLocks/>
              </p:cNvSpPr>
              <p:nvPr/>
            </p:nvSpPr>
            <p:spPr bwMode="auto">
              <a:xfrm>
                <a:off x="3852" y="2218"/>
                <a:ext cx="308" cy="531"/>
              </a:xfrm>
              <a:custGeom>
                <a:avLst/>
                <a:gdLst>
                  <a:gd name="T0" fmla="*/ 1 w 615"/>
                  <a:gd name="T1" fmla="*/ 1 h 1062"/>
                  <a:gd name="T2" fmla="*/ 1 w 615"/>
                  <a:gd name="T3" fmla="*/ 1 h 1062"/>
                  <a:gd name="T4" fmla="*/ 1 w 615"/>
                  <a:gd name="T5" fmla="*/ 1 h 1062"/>
                  <a:gd name="T6" fmla="*/ 1 w 615"/>
                  <a:gd name="T7" fmla="*/ 1 h 1062"/>
                  <a:gd name="T8" fmla="*/ 1 w 615"/>
                  <a:gd name="T9" fmla="*/ 1 h 1062"/>
                  <a:gd name="T10" fmla="*/ 1 w 615"/>
                  <a:gd name="T11" fmla="*/ 1 h 1062"/>
                  <a:gd name="T12" fmla="*/ 1 w 615"/>
                  <a:gd name="T13" fmla="*/ 1 h 1062"/>
                  <a:gd name="T14" fmla="*/ 1 w 615"/>
                  <a:gd name="T15" fmla="*/ 1 h 1062"/>
                  <a:gd name="T16" fmla="*/ 1 w 615"/>
                  <a:gd name="T17" fmla="*/ 1 h 1062"/>
                  <a:gd name="T18" fmla="*/ 1 w 615"/>
                  <a:gd name="T19" fmla="*/ 1 h 1062"/>
                  <a:gd name="T20" fmla="*/ 1 w 615"/>
                  <a:gd name="T21" fmla="*/ 1 h 1062"/>
                  <a:gd name="T22" fmla="*/ 1 w 615"/>
                  <a:gd name="T23" fmla="*/ 1 h 1062"/>
                  <a:gd name="T24" fmla="*/ 1 w 615"/>
                  <a:gd name="T25" fmla="*/ 1 h 1062"/>
                  <a:gd name="T26" fmla="*/ 1 w 615"/>
                  <a:gd name="T27" fmla="*/ 1 h 1062"/>
                  <a:gd name="T28" fmla="*/ 1 w 615"/>
                  <a:gd name="T29" fmla="*/ 1 h 1062"/>
                  <a:gd name="T30" fmla="*/ 1 w 615"/>
                  <a:gd name="T31" fmla="*/ 1 h 1062"/>
                  <a:gd name="T32" fmla="*/ 1 w 615"/>
                  <a:gd name="T33" fmla="*/ 1 h 1062"/>
                  <a:gd name="T34" fmla="*/ 1 w 615"/>
                  <a:gd name="T35" fmla="*/ 1 h 1062"/>
                  <a:gd name="T36" fmla="*/ 0 w 615"/>
                  <a:gd name="T37" fmla="*/ 1 h 1062"/>
                  <a:gd name="T38" fmla="*/ 0 w 615"/>
                  <a:gd name="T39" fmla="*/ 1 h 1062"/>
                  <a:gd name="T40" fmla="*/ 1 w 615"/>
                  <a:gd name="T41" fmla="*/ 1 h 1062"/>
                  <a:gd name="T42" fmla="*/ 1 w 615"/>
                  <a:gd name="T43" fmla="*/ 1 h 1062"/>
                  <a:gd name="T44" fmla="*/ 1 w 615"/>
                  <a:gd name="T45" fmla="*/ 1 h 1062"/>
                  <a:gd name="T46" fmla="*/ 1 w 615"/>
                  <a:gd name="T47" fmla="*/ 1 h 1062"/>
                  <a:gd name="T48" fmla="*/ 1 w 615"/>
                  <a:gd name="T49" fmla="*/ 1 h 1062"/>
                  <a:gd name="T50" fmla="*/ 1 w 615"/>
                  <a:gd name="T51" fmla="*/ 1 h 1062"/>
                  <a:gd name="T52" fmla="*/ 1 w 615"/>
                  <a:gd name="T53" fmla="*/ 1 h 1062"/>
                  <a:gd name="T54" fmla="*/ 1 w 615"/>
                  <a:gd name="T55" fmla="*/ 1 h 1062"/>
                  <a:gd name="T56" fmla="*/ 1 w 615"/>
                  <a:gd name="T57" fmla="*/ 1 h 1062"/>
                  <a:gd name="T58" fmla="*/ 1 w 615"/>
                  <a:gd name="T59" fmla="*/ 1 h 1062"/>
                  <a:gd name="T60" fmla="*/ 1 w 615"/>
                  <a:gd name="T61" fmla="*/ 1 h 1062"/>
                  <a:gd name="T62" fmla="*/ 1 w 615"/>
                  <a:gd name="T63" fmla="*/ 1 h 1062"/>
                  <a:gd name="T64" fmla="*/ 1 w 615"/>
                  <a:gd name="T65" fmla="*/ 1 h 1062"/>
                  <a:gd name="T66" fmla="*/ 1 w 615"/>
                  <a:gd name="T67" fmla="*/ 0 h 106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15"/>
                  <a:gd name="T103" fmla="*/ 0 h 1062"/>
                  <a:gd name="T104" fmla="*/ 615 w 615"/>
                  <a:gd name="T105" fmla="*/ 1062 h 106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15" h="1062">
                    <a:moveTo>
                      <a:pt x="615" y="0"/>
                    </a:moveTo>
                    <a:lnTo>
                      <a:pt x="596" y="107"/>
                    </a:lnTo>
                    <a:lnTo>
                      <a:pt x="581" y="222"/>
                    </a:lnTo>
                    <a:lnTo>
                      <a:pt x="571" y="343"/>
                    </a:lnTo>
                    <a:lnTo>
                      <a:pt x="565" y="461"/>
                    </a:lnTo>
                    <a:lnTo>
                      <a:pt x="562" y="578"/>
                    </a:lnTo>
                    <a:lnTo>
                      <a:pt x="560" y="688"/>
                    </a:lnTo>
                    <a:lnTo>
                      <a:pt x="562" y="789"/>
                    </a:lnTo>
                    <a:lnTo>
                      <a:pt x="565" y="875"/>
                    </a:lnTo>
                    <a:lnTo>
                      <a:pt x="556" y="872"/>
                    </a:lnTo>
                    <a:lnTo>
                      <a:pt x="548" y="870"/>
                    </a:lnTo>
                    <a:lnTo>
                      <a:pt x="539" y="867"/>
                    </a:lnTo>
                    <a:lnTo>
                      <a:pt x="530" y="864"/>
                    </a:lnTo>
                    <a:lnTo>
                      <a:pt x="521" y="862"/>
                    </a:lnTo>
                    <a:lnTo>
                      <a:pt x="512" y="859"/>
                    </a:lnTo>
                    <a:lnTo>
                      <a:pt x="505" y="857"/>
                    </a:lnTo>
                    <a:lnTo>
                      <a:pt x="496" y="854"/>
                    </a:lnTo>
                    <a:lnTo>
                      <a:pt x="499" y="867"/>
                    </a:lnTo>
                    <a:lnTo>
                      <a:pt x="501" y="880"/>
                    </a:lnTo>
                    <a:lnTo>
                      <a:pt x="504" y="891"/>
                    </a:lnTo>
                    <a:lnTo>
                      <a:pt x="505" y="904"/>
                    </a:lnTo>
                    <a:lnTo>
                      <a:pt x="481" y="908"/>
                    </a:lnTo>
                    <a:lnTo>
                      <a:pt x="454" y="914"/>
                    </a:lnTo>
                    <a:lnTo>
                      <a:pt x="426" y="925"/>
                    </a:lnTo>
                    <a:lnTo>
                      <a:pt x="395" y="940"/>
                    </a:lnTo>
                    <a:lnTo>
                      <a:pt x="360" y="956"/>
                    </a:lnTo>
                    <a:lnTo>
                      <a:pt x="326" y="974"/>
                    </a:lnTo>
                    <a:lnTo>
                      <a:pt x="292" y="992"/>
                    </a:lnTo>
                    <a:lnTo>
                      <a:pt x="256" y="1010"/>
                    </a:lnTo>
                    <a:lnTo>
                      <a:pt x="220" y="1026"/>
                    </a:lnTo>
                    <a:lnTo>
                      <a:pt x="185" y="1041"/>
                    </a:lnTo>
                    <a:lnTo>
                      <a:pt x="149" y="1052"/>
                    </a:lnTo>
                    <a:lnTo>
                      <a:pt x="116" y="1059"/>
                    </a:lnTo>
                    <a:lnTo>
                      <a:pt x="83" y="1062"/>
                    </a:lnTo>
                    <a:lnTo>
                      <a:pt x="53" y="1059"/>
                    </a:lnTo>
                    <a:lnTo>
                      <a:pt x="25" y="1049"/>
                    </a:lnTo>
                    <a:lnTo>
                      <a:pt x="0" y="1031"/>
                    </a:lnTo>
                    <a:lnTo>
                      <a:pt x="0" y="987"/>
                    </a:lnTo>
                    <a:lnTo>
                      <a:pt x="0" y="943"/>
                    </a:lnTo>
                    <a:lnTo>
                      <a:pt x="0" y="896"/>
                    </a:lnTo>
                    <a:lnTo>
                      <a:pt x="0" y="851"/>
                    </a:lnTo>
                    <a:lnTo>
                      <a:pt x="1" y="810"/>
                    </a:lnTo>
                    <a:lnTo>
                      <a:pt x="4" y="770"/>
                    </a:lnTo>
                    <a:lnTo>
                      <a:pt x="6" y="729"/>
                    </a:lnTo>
                    <a:lnTo>
                      <a:pt x="7" y="688"/>
                    </a:lnTo>
                    <a:lnTo>
                      <a:pt x="15" y="602"/>
                    </a:lnTo>
                    <a:lnTo>
                      <a:pt x="25" y="521"/>
                    </a:lnTo>
                    <a:lnTo>
                      <a:pt x="36" y="442"/>
                    </a:lnTo>
                    <a:lnTo>
                      <a:pt x="49" y="367"/>
                    </a:lnTo>
                    <a:lnTo>
                      <a:pt x="64" y="299"/>
                    </a:lnTo>
                    <a:lnTo>
                      <a:pt x="80" y="237"/>
                    </a:lnTo>
                    <a:lnTo>
                      <a:pt x="100" y="182"/>
                    </a:lnTo>
                    <a:lnTo>
                      <a:pt x="121" y="136"/>
                    </a:lnTo>
                    <a:lnTo>
                      <a:pt x="141" y="123"/>
                    </a:lnTo>
                    <a:lnTo>
                      <a:pt x="165" y="112"/>
                    </a:lnTo>
                    <a:lnTo>
                      <a:pt x="192" y="99"/>
                    </a:lnTo>
                    <a:lnTo>
                      <a:pt x="219" y="88"/>
                    </a:lnTo>
                    <a:lnTo>
                      <a:pt x="247" y="75"/>
                    </a:lnTo>
                    <a:lnTo>
                      <a:pt x="278" y="63"/>
                    </a:lnTo>
                    <a:lnTo>
                      <a:pt x="310" y="54"/>
                    </a:lnTo>
                    <a:lnTo>
                      <a:pt x="343" y="44"/>
                    </a:lnTo>
                    <a:lnTo>
                      <a:pt x="375" y="34"/>
                    </a:lnTo>
                    <a:lnTo>
                      <a:pt x="410" y="26"/>
                    </a:lnTo>
                    <a:lnTo>
                      <a:pt x="444" y="18"/>
                    </a:lnTo>
                    <a:lnTo>
                      <a:pt x="478" y="11"/>
                    </a:lnTo>
                    <a:lnTo>
                      <a:pt x="512" y="6"/>
                    </a:lnTo>
                    <a:lnTo>
                      <a:pt x="548" y="3"/>
                    </a:lnTo>
                    <a:lnTo>
                      <a:pt x="581" y="0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F4B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93" name="Freeform 485"/>
              <p:cNvSpPr>
                <a:spLocks/>
              </p:cNvSpPr>
              <p:nvPr/>
            </p:nvSpPr>
            <p:spPr bwMode="auto">
              <a:xfrm>
                <a:off x="3852" y="2223"/>
                <a:ext cx="286" cy="508"/>
              </a:xfrm>
              <a:custGeom>
                <a:avLst/>
                <a:gdLst>
                  <a:gd name="T0" fmla="*/ 0 w 573"/>
                  <a:gd name="T1" fmla="*/ 0 h 1017"/>
                  <a:gd name="T2" fmla="*/ 0 w 573"/>
                  <a:gd name="T3" fmla="*/ 0 h 1017"/>
                  <a:gd name="T4" fmla="*/ 0 w 573"/>
                  <a:gd name="T5" fmla="*/ 0 h 1017"/>
                  <a:gd name="T6" fmla="*/ 0 w 573"/>
                  <a:gd name="T7" fmla="*/ 0 h 1017"/>
                  <a:gd name="T8" fmla="*/ 0 w 573"/>
                  <a:gd name="T9" fmla="*/ 0 h 1017"/>
                  <a:gd name="T10" fmla="*/ 0 w 573"/>
                  <a:gd name="T11" fmla="*/ 0 h 1017"/>
                  <a:gd name="T12" fmla="*/ 0 w 573"/>
                  <a:gd name="T13" fmla="*/ 0 h 1017"/>
                  <a:gd name="T14" fmla="*/ 0 w 573"/>
                  <a:gd name="T15" fmla="*/ 0 h 1017"/>
                  <a:gd name="T16" fmla="*/ 0 w 573"/>
                  <a:gd name="T17" fmla="*/ 0 h 1017"/>
                  <a:gd name="T18" fmla="*/ 0 w 573"/>
                  <a:gd name="T19" fmla="*/ 0 h 1017"/>
                  <a:gd name="T20" fmla="*/ 0 w 573"/>
                  <a:gd name="T21" fmla="*/ 0 h 1017"/>
                  <a:gd name="T22" fmla="*/ 0 w 573"/>
                  <a:gd name="T23" fmla="*/ 0 h 1017"/>
                  <a:gd name="T24" fmla="*/ 0 w 573"/>
                  <a:gd name="T25" fmla="*/ 0 h 1017"/>
                  <a:gd name="T26" fmla="*/ 0 w 573"/>
                  <a:gd name="T27" fmla="*/ 0 h 1017"/>
                  <a:gd name="T28" fmla="*/ 0 w 573"/>
                  <a:gd name="T29" fmla="*/ 0 h 1017"/>
                  <a:gd name="T30" fmla="*/ 0 w 573"/>
                  <a:gd name="T31" fmla="*/ 0 h 1017"/>
                  <a:gd name="T32" fmla="*/ 0 w 573"/>
                  <a:gd name="T33" fmla="*/ 0 h 1017"/>
                  <a:gd name="T34" fmla="*/ 0 w 573"/>
                  <a:gd name="T35" fmla="*/ 0 h 1017"/>
                  <a:gd name="T36" fmla="*/ 0 w 573"/>
                  <a:gd name="T37" fmla="*/ 0 h 1017"/>
                  <a:gd name="T38" fmla="*/ 0 w 573"/>
                  <a:gd name="T39" fmla="*/ 0 h 1017"/>
                  <a:gd name="T40" fmla="*/ 0 w 573"/>
                  <a:gd name="T41" fmla="*/ 0 h 1017"/>
                  <a:gd name="T42" fmla="*/ 0 w 573"/>
                  <a:gd name="T43" fmla="*/ 0 h 1017"/>
                  <a:gd name="T44" fmla="*/ 0 w 573"/>
                  <a:gd name="T45" fmla="*/ 0 h 1017"/>
                  <a:gd name="T46" fmla="*/ 0 w 573"/>
                  <a:gd name="T47" fmla="*/ 0 h 1017"/>
                  <a:gd name="T48" fmla="*/ 0 w 573"/>
                  <a:gd name="T49" fmla="*/ 0 h 1017"/>
                  <a:gd name="T50" fmla="*/ 0 w 573"/>
                  <a:gd name="T51" fmla="*/ 0 h 1017"/>
                  <a:gd name="T52" fmla="*/ 0 w 573"/>
                  <a:gd name="T53" fmla="*/ 0 h 1017"/>
                  <a:gd name="T54" fmla="*/ 0 w 573"/>
                  <a:gd name="T55" fmla="*/ 0 h 1017"/>
                  <a:gd name="T56" fmla="*/ 0 w 573"/>
                  <a:gd name="T57" fmla="*/ 0 h 1017"/>
                  <a:gd name="T58" fmla="*/ 0 w 573"/>
                  <a:gd name="T59" fmla="*/ 0 h 1017"/>
                  <a:gd name="T60" fmla="*/ 0 w 573"/>
                  <a:gd name="T61" fmla="*/ 0 h 1017"/>
                  <a:gd name="T62" fmla="*/ 0 w 573"/>
                  <a:gd name="T63" fmla="*/ 0 h 1017"/>
                  <a:gd name="T64" fmla="*/ 0 w 573"/>
                  <a:gd name="T65" fmla="*/ 0 h 1017"/>
                  <a:gd name="T66" fmla="*/ 0 w 573"/>
                  <a:gd name="T67" fmla="*/ 0 h 10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73"/>
                  <a:gd name="T103" fmla="*/ 0 h 1017"/>
                  <a:gd name="T104" fmla="*/ 573 w 573"/>
                  <a:gd name="T105" fmla="*/ 1017 h 101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73" h="1017">
                    <a:moveTo>
                      <a:pt x="573" y="0"/>
                    </a:moveTo>
                    <a:lnTo>
                      <a:pt x="555" y="99"/>
                    </a:lnTo>
                    <a:lnTo>
                      <a:pt x="541" y="205"/>
                    </a:lnTo>
                    <a:lnTo>
                      <a:pt x="534" y="315"/>
                    </a:lnTo>
                    <a:lnTo>
                      <a:pt x="529" y="424"/>
                    </a:lnTo>
                    <a:lnTo>
                      <a:pt x="528" y="531"/>
                    </a:lnTo>
                    <a:lnTo>
                      <a:pt x="528" y="633"/>
                    </a:lnTo>
                    <a:lnTo>
                      <a:pt x="529" y="724"/>
                    </a:lnTo>
                    <a:lnTo>
                      <a:pt x="532" y="804"/>
                    </a:lnTo>
                    <a:lnTo>
                      <a:pt x="525" y="801"/>
                    </a:lnTo>
                    <a:lnTo>
                      <a:pt x="517" y="799"/>
                    </a:lnTo>
                    <a:lnTo>
                      <a:pt x="508" y="796"/>
                    </a:lnTo>
                    <a:lnTo>
                      <a:pt x="501" y="794"/>
                    </a:lnTo>
                    <a:lnTo>
                      <a:pt x="494" y="791"/>
                    </a:lnTo>
                    <a:lnTo>
                      <a:pt x="486" y="789"/>
                    </a:lnTo>
                    <a:lnTo>
                      <a:pt x="477" y="786"/>
                    </a:lnTo>
                    <a:lnTo>
                      <a:pt x="470" y="784"/>
                    </a:lnTo>
                    <a:lnTo>
                      <a:pt x="473" y="796"/>
                    </a:lnTo>
                    <a:lnTo>
                      <a:pt x="474" y="807"/>
                    </a:lnTo>
                    <a:lnTo>
                      <a:pt x="477" y="818"/>
                    </a:lnTo>
                    <a:lnTo>
                      <a:pt x="479" y="830"/>
                    </a:lnTo>
                    <a:lnTo>
                      <a:pt x="456" y="833"/>
                    </a:lnTo>
                    <a:lnTo>
                      <a:pt x="432" y="841"/>
                    </a:lnTo>
                    <a:lnTo>
                      <a:pt x="404" y="854"/>
                    </a:lnTo>
                    <a:lnTo>
                      <a:pt x="376" y="870"/>
                    </a:lnTo>
                    <a:lnTo>
                      <a:pt x="345" y="888"/>
                    </a:lnTo>
                    <a:lnTo>
                      <a:pt x="312" y="909"/>
                    </a:lnTo>
                    <a:lnTo>
                      <a:pt x="277" y="929"/>
                    </a:lnTo>
                    <a:lnTo>
                      <a:pt x="243" y="950"/>
                    </a:lnTo>
                    <a:lnTo>
                      <a:pt x="209" y="969"/>
                    </a:lnTo>
                    <a:lnTo>
                      <a:pt x="175" y="987"/>
                    </a:lnTo>
                    <a:lnTo>
                      <a:pt x="142" y="1000"/>
                    </a:lnTo>
                    <a:lnTo>
                      <a:pt x="109" y="1012"/>
                    </a:lnTo>
                    <a:lnTo>
                      <a:pt x="79" y="1017"/>
                    </a:lnTo>
                    <a:lnTo>
                      <a:pt x="51" y="1017"/>
                    </a:lnTo>
                    <a:lnTo>
                      <a:pt x="24" y="1008"/>
                    </a:lnTo>
                    <a:lnTo>
                      <a:pt x="0" y="994"/>
                    </a:lnTo>
                    <a:lnTo>
                      <a:pt x="0" y="948"/>
                    </a:lnTo>
                    <a:lnTo>
                      <a:pt x="0" y="901"/>
                    </a:lnTo>
                    <a:lnTo>
                      <a:pt x="0" y="853"/>
                    </a:lnTo>
                    <a:lnTo>
                      <a:pt x="2" y="805"/>
                    </a:lnTo>
                    <a:lnTo>
                      <a:pt x="5" y="763"/>
                    </a:lnTo>
                    <a:lnTo>
                      <a:pt x="8" y="721"/>
                    </a:lnTo>
                    <a:lnTo>
                      <a:pt x="11" y="679"/>
                    </a:lnTo>
                    <a:lnTo>
                      <a:pt x="14" y="637"/>
                    </a:lnTo>
                    <a:lnTo>
                      <a:pt x="21" y="559"/>
                    </a:lnTo>
                    <a:lnTo>
                      <a:pt x="32" y="482"/>
                    </a:lnTo>
                    <a:lnTo>
                      <a:pt x="42" y="409"/>
                    </a:lnTo>
                    <a:lnTo>
                      <a:pt x="54" y="341"/>
                    </a:lnTo>
                    <a:lnTo>
                      <a:pt x="69" y="278"/>
                    </a:lnTo>
                    <a:lnTo>
                      <a:pt x="84" y="221"/>
                    </a:lnTo>
                    <a:lnTo>
                      <a:pt x="102" y="172"/>
                    </a:lnTo>
                    <a:lnTo>
                      <a:pt x="123" y="130"/>
                    </a:lnTo>
                    <a:lnTo>
                      <a:pt x="142" y="119"/>
                    </a:lnTo>
                    <a:lnTo>
                      <a:pt x="163" y="107"/>
                    </a:lnTo>
                    <a:lnTo>
                      <a:pt x="185" y="96"/>
                    </a:lnTo>
                    <a:lnTo>
                      <a:pt x="210" y="83"/>
                    </a:lnTo>
                    <a:lnTo>
                      <a:pt x="237" y="73"/>
                    </a:lnTo>
                    <a:lnTo>
                      <a:pt x="264" y="62"/>
                    </a:lnTo>
                    <a:lnTo>
                      <a:pt x="294" y="52"/>
                    </a:lnTo>
                    <a:lnTo>
                      <a:pt x="324" y="42"/>
                    </a:lnTo>
                    <a:lnTo>
                      <a:pt x="354" y="33"/>
                    </a:lnTo>
                    <a:lnTo>
                      <a:pt x="385" y="24"/>
                    </a:lnTo>
                    <a:lnTo>
                      <a:pt x="416" y="18"/>
                    </a:lnTo>
                    <a:lnTo>
                      <a:pt x="447" y="11"/>
                    </a:lnTo>
                    <a:lnTo>
                      <a:pt x="480" y="7"/>
                    </a:lnTo>
                    <a:lnTo>
                      <a:pt x="511" y="3"/>
                    </a:lnTo>
                    <a:lnTo>
                      <a:pt x="543" y="0"/>
                    </a:lnTo>
                    <a:lnTo>
                      <a:pt x="573" y="0"/>
                    </a:lnTo>
                    <a:close/>
                  </a:path>
                </a:pathLst>
              </a:custGeom>
              <a:solidFill>
                <a:srgbClr val="F9C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94" name="Freeform 486"/>
              <p:cNvSpPr>
                <a:spLocks/>
              </p:cNvSpPr>
              <p:nvPr/>
            </p:nvSpPr>
            <p:spPr bwMode="auto">
              <a:xfrm>
                <a:off x="3851" y="2227"/>
                <a:ext cx="264" cy="487"/>
              </a:xfrm>
              <a:custGeom>
                <a:avLst/>
                <a:gdLst>
                  <a:gd name="T0" fmla="*/ 0 w 529"/>
                  <a:gd name="T1" fmla="*/ 0 h 974"/>
                  <a:gd name="T2" fmla="*/ 0 w 529"/>
                  <a:gd name="T3" fmla="*/ 1 h 974"/>
                  <a:gd name="T4" fmla="*/ 0 w 529"/>
                  <a:gd name="T5" fmla="*/ 1 h 974"/>
                  <a:gd name="T6" fmla="*/ 0 w 529"/>
                  <a:gd name="T7" fmla="*/ 1 h 974"/>
                  <a:gd name="T8" fmla="*/ 0 w 529"/>
                  <a:gd name="T9" fmla="*/ 1 h 974"/>
                  <a:gd name="T10" fmla="*/ 0 w 529"/>
                  <a:gd name="T11" fmla="*/ 1 h 974"/>
                  <a:gd name="T12" fmla="*/ 0 w 529"/>
                  <a:gd name="T13" fmla="*/ 1 h 974"/>
                  <a:gd name="T14" fmla="*/ 0 w 529"/>
                  <a:gd name="T15" fmla="*/ 1 h 974"/>
                  <a:gd name="T16" fmla="*/ 0 w 529"/>
                  <a:gd name="T17" fmla="*/ 1 h 974"/>
                  <a:gd name="T18" fmla="*/ 0 w 529"/>
                  <a:gd name="T19" fmla="*/ 1 h 974"/>
                  <a:gd name="T20" fmla="*/ 0 w 529"/>
                  <a:gd name="T21" fmla="*/ 1 h 974"/>
                  <a:gd name="T22" fmla="*/ 0 w 529"/>
                  <a:gd name="T23" fmla="*/ 1 h 974"/>
                  <a:gd name="T24" fmla="*/ 0 w 529"/>
                  <a:gd name="T25" fmla="*/ 1 h 974"/>
                  <a:gd name="T26" fmla="*/ 0 w 529"/>
                  <a:gd name="T27" fmla="*/ 1 h 974"/>
                  <a:gd name="T28" fmla="*/ 0 w 529"/>
                  <a:gd name="T29" fmla="*/ 1 h 974"/>
                  <a:gd name="T30" fmla="*/ 0 w 529"/>
                  <a:gd name="T31" fmla="*/ 1 h 974"/>
                  <a:gd name="T32" fmla="*/ 0 w 529"/>
                  <a:gd name="T33" fmla="*/ 1 h 974"/>
                  <a:gd name="T34" fmla="*/ 0 w 529"/>
                  <a:gd name="T35" fmla="*/ 1 h 974"/>
                  <a:gd name="T36" fmla="*/ 0 w 529"/>
                  <a:gd name="T37" fmla="*/ 1 h 974"/>
                  <a:gd name="T38" fmla="*/ 0 w 529"/>
                  <a:gd name="T39" fmla="*/ 1 h 974"/>
                  <a:gd name="T40" fmla="*/ 0 w 529"/>
                  <a:gd name="T41" fmla="*/ 1 h 974"/>
                  <a:gd name="T42" fmla="*/ 0 w 529"/>
                  <a:gd name="T43" fmla="*/ 1 h 974"/>
                  <a:gd name="T44" fmla="*/ 0 w 529"/>
                  <a:gd name="T45" fmla="*/ 1 h 974"/>
                  <a:gd name="T46" fmla="*/ 0 w 529"/>
                  <a:gd name="T47" fmla="*/ 1 h 974"/>
                  <a:gd name="T48" fmla="*/ 0 w 529"/>
                  <a:gd name="T49" fmla="*/ 1 h 974"/>
                  <a:gd name="T50" fmla="*/ 0 w 529"/>
                  <a:gd name="T51" fmla="*/ 1 h 974"/>
                  <a:gd name="T52" fmla="*/ 0 w 529"/>
                  <a:gd name="T53" fmla="*/ 1 h 974"/>
                  <a:gd name="T54" fmla="*/ 0 w 529"/>
                  <a:gd name="T55" fmla="*/ 1 h 974"/>
                  <a:gd name="T56" fmla="*/ 0 w 529"/>
                  <a:gd name="T57" fmla="*/ 1 h 974"/>
                  <a:gd name="T58" fmla="*/ 0 w 529"/>
                  <a:gd name="T59" fmla="*/ 1 h 974"/>
                  <a:gd name="T60" fmla="*/ 0 w 529"/>
                  <a:gd name="T61" fmla="*/ 1 h 974"/>
                  <a:gd name="T62" fmla="*/ 0 w 529"/>
                  <a:gd name="T63" fmla="*/ 1 h 974"/>
                  <a:gd name="T64" fmla="*/ 0 w 529"/>
                  <a:gd name="T65" fmla="*/ 1 h 974"/>
                  <a:gd name="T66" fmla="*/ 0 w 529"/>
                  <a:gd name="T67" fmla="*/ 1 h 974"/>
                  <a:gd name="T68" fmla="*/ 0 w 529"/>
                  <a:gd name="T69" fmla="*/ 1 h 974"/>
                  <a:gd name="T70" fmla="*/ 0 w 529"/>
                  <a:gd name="T71" fmla="*/ 1 h 974"/>
                  <a:gd name="T72" fmla="*/ 0 w 529"/>
                  <a:gd name="T73" fmla="*/ 1 h 974"/>
                  <a:gd name="T74" fmla="*/ 0 w 529"/>
                  <a:gd name="T75" fmla="*/ 1 h 974"/>
                  <a:gd name="T76" fmla="*/ 0 w 529"/>
                  <a:gd name="T77" fmla="*/ 1 h 974"/>
                  <a:gd name="T78" fmla="*/ 0 w 529"/>
                  <a:gd name="T79" fmla="*/ 1 h 974"/>
                  <a:gd name="T80" fmla="*/ 0 w 529"/>
                  <a:gd name="T81" fmla="*/ 1 h 974"/>
                  <a:gd name="T82" fmla="*/ 0 w 529"/>
                  <a:gd name="T83" fmla="*/ 1 h 974"/>
                  <a:gd name="T84" fmla="*/ 0 w 529"/>
                  <a:gd name="T85" fmla="*/ 1 h 974"/>
                  <a:gd name="T86" fmla="*/ 0 w 529"/>
                  <a:gd name="T87" fmla="*/ 1 h 974"/>
                  <a:gd name="T88" fmla="*/ 0 w 529"/>
                  <a:gd name="T89" fmla="*/ 1 h 974"/>
                  <a:gd name="T90" fmla="*/ 0 w 529"/>
                  <a:gd name="T91" fmla="*/ 1 h 974"/>
                  <a:gd name="T92" fmla="*/ 0 w 529"/>
                  <a:gd name="T93" fmla="*/ 1 h 974"/>
                  <a:gd name="T94" fmla="*/ 0 w 529"/>
                  <a:gd name="T95" fmla="*/ 1 h 974"/>
                  <a:gd name="T96" fmla="*/ 0 w 529"/>
                  <a:gd name="T97" fmla="*/ 1 h 974"/>
                  <a:gd name="T98" fmla="*/ 0 w 529"/>
                  <a:gd name="T99" fmla="*/ 1 h 974"/>
                  <a:gd name="T100" fmla="*/ 0 w 529"/>
                  <a:gd name="T101" fmla="*/ 1 h 974"/>
                  <a:gd name="T102" fmla="*/ 0 w 529"/>
                  <a:gd name="T103" fmla="*/ 0 h 974"/>
                  <a:gd name="T104" fmla="*/ 0 w 529"/>
                  <a:gd name="T105" fmla="*/ 0 h 97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29"/>
                  <a:gd name="T160" fmla="*/ 0 h 974"/>
                  <a:gd name="T161" fmla="*/ 529 w 529"/>
                  <a:gd name="T162" fmla="*/ 974 h 97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29" h="974">
                    <a:moveTo>
                      <a:pt x="529" y="0"/>
                    </a:moveTo>
                    <a:lnTo>
                      <a:pt x="512" y="89"/>
                    </a:lnTo>
                    <a:lnTo>
                      <a:pt x="502" y="187"/>
                    </a:lnTo>
                    <a:lnTo>
                      <a:pt x="496" y="286"/>
                    </a:lnTo>
                    <a:lnTo>
                      <a:pt x="493" y="387"/>
                    </a:lnTo>
                    <a:lnTo>
                      <a:pt x="493" y="486"/>
                    </a:lnTo>
                    <a:lnTo>
                      <a:pt x="495" y="577"/>
                    </a:lnTo>
                    <a:lnTo>
                      <a:pt x="496" y="661"/>
                    </a:lnTo>
                    <a:lnTo>
                      <a:pt x="499" y="733"/>
                    </a:lnTo>
                    <a:lnTo>
                      <a:pt x="442" y="715"/>
                    </a:lnTo>
                    <a:lnTo>
                      <a:pt x="450" y="757"/>
                    </a:lnTo>
                    <a:lnTo>
                      <a:pt x="431" y="760"/>
                    </a:lnTo>
                    <a:lnTo>
                      <a:pt x="407" y="768"/>
                    </a:lnTo>
                    <a:lnTo>
                      <a:pt x="381" y="783"/>
                    </a:lnTo>
                    <a:lnTo>
                      <a:pt x="353" y="801"/>
                    </a:lnTo>
                    <a:lnTo>
                      <a:pt x="323" y="820"/>
                    </a:lnTo>
                    <a:lnTo>
                      <a:pt x="293" y="843"/>
                    </a:lnTo>
                    <a:lnTo>
                      <a:pt x="261" y="867"/>
                    </a:lnTo>
                    <a:lnTo>
                      <a:pt x="228" y="890"/>
                    </a:lnTo>
                    <a:lnTo>
                      <a:pt x="195" y="913"/>
                    </a:lnTo>
                    <a:lnTo>
                      <a:pt x="164" y="934"/>
                    </a:lnTo>
                    <a:lnTo>
                      <a:pt x="131" y="950"/>
                    </a:lnTo>
                    <a:lnTo>
                      <a:pt x="101" y="965"/>
                    </a:lnTo>
                    <a:lnTo>
                      <a:pt x="73" y="973"/>
                    </a:lnTo>
                    <a:lnTo>
                      <a:pt x="46" y="974"/>
                    </a:lnTo>
                    <a:lnTo>
                      <a:pt x="21" y="971"/>
                    </a:lnTo>
                    <a:lnTo>
                      <a:pt x="0" y="958"/>
                    </a:lnTo>
                    <a:lnTo>
                      <a:pt x="1" y="762"/>
                    </a:lnTo>
                    <a:lnTo>
                      <a:pt x="18" y="585"/>
                    </a:lnTo>
                    <a:lnTo>
                      <a:pt x="25" y="512"/>
                    </a:lnTo>
                    <a:lnTo>
                      <a:pt x="36" y="442"/>
                    </a:lnTo>
                    <a:lnTo>
                      <a:pt x="46" y="377"/>
                    </a:lnTo>
                    <a:lnTo>
                      <a:pt x="58" y="315"/>
                    </a:lnTo>
                    <a:lnTo>
                      <a:pt x="71" y="258"/>
                    </a:lnTo>
                    <a:lnTo>
                      <a:pt x="88" y="206"/>
                    </a:lnTo>
                    <a:lnTo>
                      <a:pt x="104" y="161"/>
                    </a:lnTo>
                    <a:lnTo>
                      <a:pt x="124" y="124"/>
                    </a:lnTo>
                    <a:lnTo>
                      <a:pt x="140" y="112"/>
                    </a:lnTo>
                    <a:lnTo>
                      <a:pt x="159" y="101"/>
                    </a:lnTo>
                    <a:lnTo>
                      <a:pt x="179" y="91"/>
                    </a:lnTo>
                    <a:lnTo>
                      <a:pt x="201" y="80"/>
                    </a:lnTo>
                    <a:lnTo>
                      <a:pt x="225" y="68"/>
                    </a:lnTo>
                    <a:lnTo>
                      <a:pt x="250" y="59"/>
                    </a:lnTo>
                    <a:lnTo>
                      <a:pt x="276" y="49"/>
                    </a:lnTo>
                    <a:lnTo>
                      <a:pt x="302" y="39"/>
                    </a:lnTo>
                    <a:lnTo>
                      <a:pt x="331" y="31"/>
                    </a:lnTo>
                    <a:lnTo>
                      <a:pt x="359" y="25"/>
                    </a:lnTo>
                    <a:lnTo>
                      <a:pt x="387" y="16"/>
                    </a:lnTo>
                    <a:lnTo>
                      <a:pt x="416" y="12"/>
                    </a:lnTo>
                    <a:lnTo>
                      <a:pt x="445" y="7"/>
                    </a:lnTo>
                    <a:lnTo>
                      <a:pt x="474" y="3"/>
                    </a:lnTo>
                    <a:lnTo>
                      <a:pt x="502" y="0"/>
                    </a:ln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95" name="Freeform 487"/>
              <p:cNvSpPr>
                <a:spLocks/>
              </p:cNvSpPr>
              <p:nvPr/>
            </p:nvSpPr>
            <p:spPr bwMode="auto">
              <a:xfrm>
                <a:off x="3864" y="2266"/>
                <a:ext cx="497" cy="693"/>
              </a:xfrm>
              <a:custGeom>
                <a:avLst/>
                <a:gdLst>
                  <a:gd name="T0" fmla="*/ 1 w 992"/>
                  <a:gd name="T1" fmla="*/ 0 h 1387"/>
                  <a:gd name="T2" fmla="*/ 1 w 992"/>
                  <a:gd name="T3" fmla="*/ 0 h 1387"/>
                  <a:gd name="T4" fmla="*/ 1 w 992"/>
                  <a:gd name="T5" fmla="*/ 0 h 1387"/>
                  <a:gd name="T6" fmla="*/ 1 w 992"/>
                  <a:gd name="T7" fmla="*/ 0 h 1387"/>
                  <a:gd name="T8" fmla="*/ 1 w 992"/>
                  <a:gd name="T9" fmla="*/ 0 h 1387"/>
                  <a:gd name="T10" fmla="*/ 1 w 992"/>
                  <a:gd name="T11" fmla="*/ 0 h 1387"/>
                  <a:gd name="T12" fmla="*/ 1 w 992"/>
                  <a:gd name="T13" fmla="*/ 0 h 1387"/>
                  <a:gd name="T14" fmla="*/ 1 w 992"/>
                  <a:gd name="T15" fmla="*/ 0 h 1387"/>
                  <a:gd name="T16" fmla="*/ 1 w 992"/>
                  <a:gd name="T17" fmla="*/ 0 h 1387"/>
                  <a:gd name="T18" fmla="*/ 1 w 992"/>
                  <a:gd name="T19" fmla="*/ 0 h 1387"/>
                  <a:gd name="T20" fmla="*/ 1 w 992"/>
                  <a:gd name="T21" fmla="*/ 0 h 1387"/>
                  <a:gd name="T22" fmla="*/ 1 w 992"/>
                  <a:gd name="T23" fmla="*/ 0 h 1387"/>
                  <a:gd name="T24" fmla="*/ 1 w 992"/>
                  <a:gd name="T25" fmla="*/ 0 h 1387"/>
                  <a:gd name="T26" fmla="*/ 1 w 992"/>
                  <a:gd name="T27" fmla="*/ 0 h 1387"/>
                  <a:gd name="T28" fmla="*/ 1 w 992"/>
                  <a:gd name="T29" fmla="*/ 0 h 1387"/>
                  <a:gd name="T30" fmla="*/ 1 w 992"/>
                  <a:gd name="T31" fmla="*/ 0 h 1387"/>
                  <a:gd name="T32" fmla="*/ 1 w 992"/>
                  <a:gd name="T33" fmla="*/ 0 h 1387"/>
                  <a:gd name="T34" fmla="*/ 1 w 992"/>
                  <a:gd name="T35" fmla="*/ 0 h 1387"/>
                  <a:gd name="T36" fmla="*/ 1 w 992"/>
                  <a:gd name="T37" fmla="*/ 0 h 1387"/>
                  <a:gd name="T38" fmla="*/ 1 w 992"/>
                  <a:gd name="T39" fmla="*/ 0 h 1387"/>
                  <a:gd name="T40" fmla="*/ 1 w 992"/>
                  <a:gd name="T41" fmla="*/ 0 h 1387"/>
                  <a:gd name="T42" fmla="*/ 1 w 992"/>
                  <a:gd name="T43" fmla="*/ 0 h 1387"/>
                  <a:gd name="T44" fmla="*/ 1 w 992"/>
                  <a:gd name="T45" fmla="*/ 0 h 1387"/>
                  <a:gd name="T46" fmla="*/ 1 w 992"/>
                  <a:gd name="T47" fmla="*/ 0 h 1387"/>
                  <a:gd name="T48" fmla="*/ 0 w 992"/>
                  <a:gd name="T49" fmla="*/ 1 h 1387"/>
                  <a:gd name="T50" fmla="*/ 1 w 992"/>
                  <a:gd name="T51" fmla="*/ 1 h 1387"/>
                  <a:gd name="T52" fmla="*/ 1 w 992"/>
                  <a:gd name="T53" fmla="*/ 1 h 1387"/>
                  <a:gd name="T54" fmla="*/ 1 w 992"/>
                  <a:gd name="T55" fmla="*/ 1 h 1387"/>
                  <a:gd name="T56" fmla="*/ 1 w 992"/>
                  <a:gd name="T57" fmla="*/ 1 h 1387"/>
                  <a:gd name="T58" fmla="*/ 1 w 992"/>
                  <a:gd name="T59" fmla="*/ 1 h 1387"/>
                  <a:gd name="T60" fmla="*/ 1 w 992"/>
                  <a:gd name="T61" fmla="*/ 1 h 1387"/>
                  <a:gd name="T62" fmla="*/ 1 w 992"/>
                  <a:gd name="T63" fmla="*/ 1 h 1387"/>
                  <a:gd name="T64" fmla="*/ 1 w 992"/>
                  <a:gd name="T65" fmla="*/ 1 h 1387"/>
                  <a:gd name="T66" fmla="*/ 1 w 992"/>
                  <a:gd name="T67" fmla="*/ 1 h 1387"/>
                  <a:gd name="T68" fmla="*/ 1 w 992"/>
                  <a:gd name="T69" fmla="*/ 1 h 1387"/>
                  <a:gd name="T70" fmla="*/ 1 w 992"/>
                  <a:gd name="T71" fmla="*/ 1 h 1387"/>
                  <a:gd name="T72" fmla="*/ 1 w 992"/>
                  <a:gd name="T73" fmla="*/ 1 h 1387"/>
                  <a:gd name="T74" fmla="*/ 1 w 992"/>
                  <a:gd name="T75" fmla="*/ 1 h 1387"/>
                  <a:gd name="T76" fmla="*/ 1 w 992"/>
                  <a:gd name="T77" fmla="*/ 1 h 1387"/>
                  <a:gd name="T78" fmla="*/ 1 w 992"/>
                  <a:gd name="T79" fmla="*/ 1 h 1387"/>
                  <a:gd name="T80" fmla="*/ 1 w 992"/>
                  <a:gd name="T81" fmla="*/ 1 h 1387"/>
                  <a:gd name="T82" fmla="*/ 1 w 992"/>
                  <a:gd name="T83" fmla="*/ 1 h 1387"/>
                  <a:gd name="T84" fmla="*/ 1 w 992"/>
                  <a:gd name="T85" fmla="*/ 1 h 1387"/>
                  <a:gd name="T86" fmla="*/ 1 w 992"/>
                  <a:gd name="T87" fmla="*/ 0 h 1387"/>
                  <a:gd name="T88" fmla="*/ 1 w 992"/>
                  <a:gd name="T89" fmla="*/ 0 h 1387"/>
                  <a:gd name="T90" fmla="*/ 1 w 992"/>
                  <a:gd name="T91" fmla="*/ 0 h 1387"/>
                  <a:gd name="T92" fmla="*/ 1 w 992"/>
                  <a:gd name="T93" fmla="*/ 0 h 1387"/>
                  <a:gd name="T94" fmla="*/ 1 w 992"/>
                  <a:gd name="T95" fmla="*/ 0 h 1387"/>
                  <a:gd name="T96" fmla="*/ 1 w 992"/>
                  <a:gd name="T97" fmla="*/ 0 h 138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92"/>
                  <a:gd name="T148" fmla="*/ 0 h 1387"/>
                  <a:gd name="T149" fmla="*/ 992 w 992"/>
                  <a:gd name="T150" fmla="*/ 1387 h 138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92" h="1387">
                    <a:moveTo>
                      <a:pt x="992" y="0"/>
                    </a:moveTo>
                    <a:lnTo>
                      <a:pt x="946" y="2"/>
                    </a:lnTo>
                    <a:lnTo>
                      <a:pt x="898" y="3"/>
                    </a:lnTo>
                    <a:lnTo>
                      <a:pt x="851" y="5"/>
                    </a:lnTo>
                    <a:lnTo>
                      <a:pt x="803" y="8"/>
                    </a:lnTo>
                    <a:lnTo>
                      <a:pt x="754" y="13"/>
                    </a:lnTo>
                    <a:lnTo>
                      <a:pt x="703" y="16"/>
                    </a:lnTo>
                    <a:lnTo>
                      <a:pt x="651" y="23"/>
                    </a:lnTo>
                    <a:lnTo>
                      <a:pt x="599" y="29"/>
                    </a:lnTo>
                    <a:lnTo>
                      <a:pt x="545" y="36"/>
                    </a:lnTo>
                    <a:lnTo>
                      <a:pt x="490" y="44"/>
                    </a:lnTo>
                    <a:lnTo>
                      <a:pt x="433" y="52"/>
                    </a:lnTo>
                    <a:lnTo>
                      <a:pt x="375" y="62"/>
                    </a:lnTo>
                    <a:lnTo>
                      <a:pt x="316" y="73"/>
                    </a:lnTo>
                    <a:lnTo>
                      <a:pt x="253" y="85"/>
                    </a:lnTo>
                    <a:lnTo>
                      <a:pt x="189" y="98"/>
                    </a:lnTo>
                    <a:lnTo>
                      <a:pt x="123" y="112"/>
                    </a:lnTo>
                    <a:lnTo>
                      <a:pt x="98" y="240"/>
                    </a:lnTo>
                    <a:lnTo>
                      <a:pt x="74" y="369"/>
                    </a:lnTo>
                    <a:lnTo>
                      <a:pt x="53" y="494"/>
                    </a:lnTo>
                    <a:lnTo>
                      <a:pt x="35" y="619"/>
                    </a:lnTo>
                    <a:lnTo>
                      <a:pt x="21" y="744"/>
                    </a:lnTo>
                    <a:lnTo>
                      <a:pt x="9" y="872"/>
                    </a:lnTo>
                    <a:lnTo>
                      <a:pt x="3" y="1000"/>
                    </a:lnTo>
                    <a:lnTo>
                      <a:pt x="0" y="1132"/>
                    </a:lnTo>
                    <a:lnTo>
                      <a:pt x="53" y="1150"/>
                    </a:lnTo>
                    <a:lnTo>
                      <a:pt x="108" y="1166"/>
                    </a:lnTo>
                    <a:lnTo>
                      <a:pt x="162" y="1182"/>
                    </a:lnTo>
                    <a:lnTo>
                      <a:pt x="216" y="1198"/>
                    </a:lnTo>
                    <a:lnTo>
                      <a:pt x="269" y="1215"/>
                    </a:lnTo>
                    <a:lnTo>
                      <a:pt x="323" y="1229"/>
                    </a:lnTo>
                    <a:lnTo>
                      <a:pt x="377" y="1246"/>
                    </a:lnTo>
                    <a:lnTo>
                      <a:pt x="432" y="1260"/>
                    </a:lnTo>
                    <a:lnTo>
                      <a:pt x="485" y="1275"/>
                    </a:lnTo>
                    <a:lnTo>
                      <a:pt x="539" y="1289"/>
                    </a:lnTo>
                    <a:lnTo>
                      <a:pt x="593" y="1306"/>
                    </a:lnTo>
                    <a:lnTo>
                      <a:pt x="646" y="1320"/>
                    </a:lnTo>
                    <a:lnTo>
                      <a:pt x="700" y="1337"/>
                    </a:lnTo>
                    <a:lnTo>
                      <a:pt x="754" y="1353"/>
                    </a:lnTo>
                    <a:lnTo>
                      <a:pt x="809" y="1369"/>
                    </a:lnTo>
                    <a:lnTo>
                      <a:pt x="862" y="1387"/>
                    </a:lnTo>
                    <a:lnTo>
                      <a:pt x="849" y="1289"/>
                    </a:lnTo>
                    <a:lnTo>
                      <a:pt x="852" y="1121"/>
                    </a:lnTo>
                    <a:lnTo>
                      <a:pt x="870" y="906"/>
                    </a:lnTo>
                    <a:lnTo>
                      <a:pt x="897" y="669"/>
                    </a:lnTo>
                    <a:lnTo>
                      <a:pt x="927" y="437"/>
                    </a:lnTo>
                    <a:lnTo>
                      <a:pt x="956" y="231"/>
                    </a:lnTo>
                    <a:lnTo>
                      <a:pt x="979" y="76"/>
                    </a:lnTo>
                    <a:lnTo>
                      <a:pt x="992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96" name="Freeform 488"/>
              <p:cNvSpPr>
                <a:spLocks/>
              </p:cNvSpPr>
              <p:nvPr/>
            </p:nvSpPr>
            <p:spPr bwMode="auto">
              <a:xfrm>
                <a:off x="3885" y="2287"/>
                <a:ext cx="470" cy="650"/>
              </a:xfrm>
              <a:custGeom>
                <a:avLst/>
                <a:gdLst>
                  <a:gd name="T0" fmla="*/ 0 w 941"/>
                  <a:gd name="T1" fmla="*/ 0 h 1299"/>
                  <a:gd name="T2" fmla="*/ 0 w 941"/>
                  <a:gd name="T3" fmla="*/ 0 h 1299"/>
                  <a:gd name="T4" fmla="*/ 0 w 941"/>
                  <a:gd name="T5" fmla="*/ 1 h 1299"/>
                  <a:gd name="T6" fmla="*/ 0 w 941"/>
                  <a:gd name="T7" fmla="*/ 1 h 1299"/>
                  <a:gd name="T8" fmla="*/ 0 w 941"/>
                  <a:gd name="T9" fmla="*/ 1 h 1299"/>
                  <a:gd name="T10" fmla="*/ 0 w 941"/>
                  <a:gd name="T11" fmla="*/ 1 h 1299"/>
                  <a:gd name="T12" fmla="*/ 0 w 941"/>
                  <a:gd name="T13" fmla="*/ 1 h 1299"/>
                  <a:gd name="T14" fmla="*/ 0 w 941"/>
                  <a:gd name="T15" fmla="*/ 1 h 1299"/>
                  <a:gd name="T16" fmla="*/ 0 w 941"/>
                  <a:gd name="T17" fmla="*/ 1 h 1299"/>
                  <a:gd name="T18" fmla="*/ 0 w 941"/>
                  <a:gd name="T19" fmla="*/ 1 h 1299"/>
                  <a:gd name="T20" fmla="*/ 0 w 941"/>
                  <a:gd name="T21" fmla="*/ 1 h 1299"/>
                  <a:gd name="T22" fmla="*/ 0 w 941"/>
                  <a:gd name="T23" fmla="*/ 1 h 1299"/>
                  <a:gd name="T24" fmla="*/ 0 w 941"/>
                  <a:gd name="T25" fmla="*/ 1 h 1299"/>
                  <a:gd name="T26" fmla="*/ 0 w 941"/>
                  <a:gd name="T27" fmla="*/ 1 h 1299"/>
                  <a:gd name="T28" fmla="*/ 0 w 941"/>
                  <a:gd name="T29" fmla="*/ 1 h 1299"/>
                  <a:gd name="T30" fmla="*/ 0 w 941"/>
                  <a:gd name="T31" fmla="*/ 1 h 1299"/>
                  <a:gd name="T32" fmla="*/ 0 w 941"/>
                  <a:gd name="T33" fmla="*/ 1 h 1299"/>
                  <a:gd name="T34" fmla="*/ 0 w 941"/>
                  <a:gd name="T35" fmla="*/ 1 h 1299"/>
                  <a:gd name="T36" fmla="*/ 0 w 941"/>
                  <a:gd name="T37" fmla="*/ 1 h 1299"/>
                  <a:gd name="T38" fmla="*/ 0 w 941"/>
                  <a:gd name="T39" fmla="*/ 1 h 1299"/>
                  <a:gd name="T40" fmla="*/ 0 w 941"/>
                  <a:gd name="T41" fmla="*/ 1 h 1299"/>
                  <a:gd name="T42" fmla="*/ 0 w 941"/>
                  <a:gd name="T43" fmla="*/ 1 h 1299"/>
                  <a:gd name="T44" fmla="*/ 0 w 941"/>
                  <a:gd name="T45" fmla="*/ 1 h 1299"/>
                  <a:gd name="T46" fmla="*/ 0 w 941"/>
                  <a:gd name="T47" fmla="*/ 1 h 1299"/>
                  <a:gd name="T48" fmla="*/ 0 w 941"/>
                  <a:gd name="T49" fmla="*/ 2 h 1299"/>
                  <a:gd name="T50" fmla="*/ 0 w 941"/>
                  <a:gd name="T51" fmla="*/ 2 h 1299"/>
                  <a:gd name="T52" fmla="*/ 0 w 941"/>
                  <a:gd name="T53" fmla="*/ 2 h 1299"/>
                  <a:gd name="T54" fmla="*/ 0 w 941"/>
                  <a:gd name="T55" fmla="*/ 1 h 1299"/>
                  <a:gd name="T56" fmla="*/ 0 w 941"/>
                  <a:gd name="T57" fmla="*/ 1 h 1299"/>
                  <a:gd name="T58" fmla="*/ 0 w 941"/>
                  <a:gd name="T59" fmla="*/ 1 h 1299"/>
                  <a:gd name="T60" fmla="*/ 0 w 941"/>
                  <a:gd name="T61" fmla="*/ 1 h 1299"/>
                  <a:gd name="T62" fmla="*/ 0 w 941"/>
                  <a:gd name="T63" fmla="*/ 1 h 1299"/>
                  <a:gd name="T64" fmla="*/ 0 w 941"/>
                  <a:gd name="T65" fmla="*/ 1 h 1299"/>
                  <a:gd name="T66" fmla="*/ 0 w 941"/>
                  <a:gd name="T67" fmla="*/ 0 h 129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41"/>
                  <a:gd name="T103" fmla="*/ 0 h 1299"/>
                  <a:gd name="T104" fmla="*/ 941 w 941"/>
                  <a:gd name="T105" fmla="*/ 1299 h 129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41" h="1299">
                    <a:moveTo>
                      <a:pt x="941" y="0"/>
                    </a:moveTo>
                    <a:lnTo>
                      <a:pt x="887" y="0"/>
                    </a:lnTo>
                    <a:lnTo>
                      <a:pt x="832" y="2"/>
                    </a:lnTo>
                    <a:lnTo>
                      <a:pt x="777" y="5"/>
                    </a:lnTo>
                    <a:lnTo>
                      <a:pt x="722" y="8"/>
                    </a:lnTo>
                    <a:lnTo>
                      <a:pt x="667" y="11"/>
                    </a:lnTo>
                    <a:lnTo>
                      <a:pt x="610" y="16"/>
                    </a:lnTo>
                    <a:lnTo>
                      <a:pt x="556" y="23"/>
                    </a:lnTo>
                    <a:lnTo>
                      <a:pt x="501" y="28"/>
                    </a:lnTo>
                    <a:lnTo>
                      <a:pt x="447" y="36"/>
                    </a:lnTo>
                    <a:lnTo>
                      <a:pt x="395" y="44"/>
                    </a:lnTo>
                    <a:lnTo>
                      <a:pt x="343" y="52"/>
                    </a:lnTo>
                    <a:lnTo>
                      <a:pt x="294" y="60"/>
                    </a:lnTo>
                    <a:lnTo>
                      <a:pt x="245" y="70"/>
                    </a:lnTo>
                    <a:lnTo>
                      <a:pt x="199" y="80"/>
                    </a:lnTo>
                    <a:lnTo>
                      <a:pt x="154" y="89"/>
                    </a:lnTo>
                    <a:lnTo>
                      <a:pt x="112" y="101"/>
                    </a:lnTo>
                    <a:lnTo>
                      <a:pt x="87" y="227"/>
                    </a:lnTo>
                    <a:lnTo>
                      <a:pt x="66" y="347"/>
                    </a:lnTo>
                    <a:lnTo>
                      <a:pt x="47" y="463"/>
                    </a:lnTo>
                    <a:lnTo>
                      <a:pt x="32" y="576"/>
                    </a:lnTo>
                    <a:lnTo>
                      <a:pt x="20" y="690"/>
                    </a:lnTo>
                    <a:lnTo>
                      <a:pt x="11" y="807"/>
                    </a:lnTo>
                    <a:lnTo>
                      <a:pt x="5" y="929"/>
                    </a:lnTo>
                    <a:lnTo>
                      <a:pt x="0" y="1057"/>
                    </a:lnTo>
                    <a:lnTo>
                      <a:pt x="819" y="1299"/>
                    </a:lnTo>
                    <a:lnTo>
                      <a:pt x="821" y="1135"/>
                    </a:lnTo>
                    <a:lnTo>
                      <a:pt x="829" y="973"/>
                    </a:lnTo>
                    <a:lnTo>
                      <a:pt x="842" y="810"/>
                    </a:lnTo>
                    <a:lnTo>
                      <a:pt x="859" y="648"/>
                    </a:lnTo>
                    <a:lnTo>
                      <a:pt x="878" y="487"/>
                    </a:lnTo>
                    <a:lnTo>
                      <a:pt x="899" y="325"/>
                    </a:lnTo>
                    <a:lnTo>
                      <a:pt x="920" y="162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rgbClr val="057A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97" name="Freeform 489"/>
              <p:cNvSpPr>
                <a:spLocks/>
              </p:cNvSpPr>
              <p:nvPr/>
            </p:nvSpPr>
            <p:spPr bwMode="auto">
              <a:xfrm>
                <a:off x="3856" y="2824"/>
                <a:ext cx="438" cy="145"/>
              </a:xfrm>
              <a:custGeom>
                <a:avLst/>
                <a:gdLst>
                  <a:gd name="T0" fmla="*/ 0 w 877"/>
                  <a:gd name="T1" fmla="*/ 0 h 291"/>
                  <a:gd name="T2" fmla="*/ 0 w 877"/>
                  <a:gd name="T3" fmla="*/ 0 h 291"/>
                  <a:gd name="T4" fmla="*/ 0 w 877"/>
                  <a:gd name="T5" fmla="*/ 0 h 291"/>
                  <a:gd name="T6" fmla="*/ 0 w 877"/>
                  <a:gd name="T7" fmla="*/ 0 h 291"/>
                  <a:gd name="T8" fmla="*/ 0 w 877"/>
                  <a:gd name="T9" fmla="*/ 0 h 2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7"/>
                  <a:gd name="T16" fmla="*/ 0 h 291"/>
                  <a:gd name="T17" fmla="*/ 877 w 877"/>
                  <a:gd name="T18" fmla="*/ 291 h 2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7" h="291">
                    <a:moveTo>
                      <a:pt x="877" y="258"/>
                    </a:moveTo>
                    <a:lnTo>
                      <a:pt x="0" y="0"/>
                    </a:lnTo>
                    <a:lnTo>
                      <a:pt x="8" y="18"/>
                    </a:lnTo>
                    <a:lnTo>
                      <a:pt x="877" y="291"/>
                    </a:lnTo>
                    <a:lnTo>
                      <a:pt x="877" y="258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98" name="Freeform 490"/>
              <p:cNvSpPr>
                <a:spLocks/>
              </p:cNvSpPr>
              <p:nvPr/>
            </p:nvSpPr>
            <p:spPr bwMode="auto">
              <a:xfrm>
                <a:off x="3994" y="3064"/>
                <a:ext cx="336" cy="147"/>
              </a:xfrm>
              <a:custGeom>
                <a:avLst/>
                <a:gdLst>
                  <a:gd name="T0" fmla="*/ 1 w 672"/>
                  <a:gd name="T1" fmla="*/ 0 h 292"/>
                  <a:gd name="T2" fmla="*/ 1 w 672"/>
                  <a:gd name="T3" fmla="*/ 1 h 292"/>
                  <a:gd name="T4" fmla="*/ 1 w 672"/>
                  <a:gd name="T5" fmla="*/ 1 h 292"/>
                  <a:gd name="T6" fmla="*/ 1 w 672"/>
                  <a:gd name="T7" fmla="*/ 1 h 292"/>
                  <a:gd name="T8" fmla="*/ 1 w 672"/>
                  <a:gd name="T9" fmla="*/ 1 h 292"/>
                  <a:gd name="T10" fmla="*/ 1 w 672"/>
                  <a:gd name="T11" fmla="*/ 1 h 292"/>
                  <a:gd name="T12" fmla="*/ 1 w 672"/>
                  <a:gd name="T13" fmla="*/ 1 h 292"/>
                  <a:gd name="T14" fmla="*/ 1 w 672"/>
                  <a:gd name="T15" fmla="*/ 1 h 292"/>
                  <a:gd name="T16" fmla="*/ 1 w 672"/>
                  <a:gd name="T17" fmla="*/ 1 h 292"/>
                  <a:gd name="T18" fmla="*/ 1 w 672"/>
                  <a:gd name="T19" fmla="*/ 1 h 292"/>
                  <a:gd name="T20" fmla="*/ 1 w 672"/>
                  <a:gd name="T21" fmla="*/ 1 h 292"/>
                  <a:gd name="T22" fmla="*/ 1 w 672"/>
                  <a:gd name="T23" fmla="*/ 1 h 292"/>
                  <a:gd name="T24" fmla="*/ 1 w 672"/>
                  <a:gd name="T25" fmla="*/ 1 h 292"/>
                  <a:gd name="T26" fmla="*/ 1 w 672"/>
                  <a:gd name="T27" fmla="*/ 1 h 292"/>
                  <a:gd name="T28" fmla="*/ 1 w 672"/>
                  <a:gd name="T29" fmla="*/ 1 h 292"/>
                  <a:gd name="T30" fmla="*/ 1 w 672"/>
                  <a:gd name="T31" fmla="*/ 1 h 292"/>
                  <a:gd name="T32" fmla="*/ 1 w 672"/>
                  <a:gd name="T33" fmla="*/ 1 h 292"/>
                  <a:gd name="T34" fmla="*/ 1 w 672"/>
                  <a:gd name="T35" fmla="*/ 1 h 292"/>
                  <a:gd name="T36" fmla="*/ 1 w 672"/>
                  <a:gd name="T37" fmla="*/ 1 h 292"/>
                  <a:gd name="T38" fmla="*/ 1 w 672"/>
                  <a:gd name="T39" fmla="*/ 1 h 292"/>
                  <a:gd name="T40" fmla="*/ 1 w 672"/>
                  <a:gd name="T41" fmla="*/ 1 h 292"/>
                  <a:gd name="T42" fmla="*/ 1 w 672"/>
                  <a:gd name="T43" fmla="*/ 1 h 292"/>
                  <a:gd name="T44" fmla="*/ 1 w 672"/>
                  <a:gd name="T45" fmla="*/ 1 h 292"/>
                  <a:gd name="T46" fmla="*/ 1 w 672"/>
                  <a:gd name="T47" fmla="*/ 1 h 292"/>
                  <a:gd name="T48" fmla="*/ 1 w 672"/>
                  <a:gd name="T49" fmla="*/ 1 h 292"/>
                  <a:gd name="T50" fmla="*/ 1 w 672"/>
                  <a:gd name="T51" fmla="*/ 1 h 292"/>
                  <a:gd name="T52" fmla="*/ 1 w 672"/>
                  <a:gd name="T53" fmla="*/ 1 h 292"/>
                  <a:gd name="T54" fmla="*/ 1 w 672"/>
                  <a:gd name="T55" fmla="*/ 1 h 292"/>
                  <a:gd name="T56" fmla="*/ 1 w 672"/>
                  <a:gd name="T57" fmla="*/ 1 h 292"/>
                  <a:gd name="T58" fmla="*/ 1 w 672"/>
                  <a:gd name="T59" fmla="*/ 1 h 292"/>
                  <a:gd name="T60" fmla="*/ 1 w 672"/>
                  <a:gd name="T61" fmla="*/ 1 h 292"/>
                  <a:gd name="T62" fmla="*/ 1 w 672"/>
                  <a:gd name="T63" fmla="*/ 1 h 292"/>
                  <a:gd name="T64" fmla="*/ 1 w 672"/>
                  <a:gd name="T65" fmla="*/ 1 h 292"/>
                  <a:gd name="T66" fmla="*/ 1 w 672"/>
                  <a:gd name="T67" fmla="*/ 1 h 292"/>
                  <a:gd name="T68" fmla="*/ 1 w 672"/>
                  <a:gd name="T69" fmla="*/ 1 h 292"/>
                  <a:gd name="T70" fmla="*/ 1 w 672"/>
                  <a:gd name="T71" fmla="*/ 1 h 292"/>
                  <a:gd name="T72" fmla="*/ 1 w 672"/>
                  <a:gd name="T73" fmla="*/ 1 h 292"/>
                  <a:gd name="T74" fmla="*/ 1 w 672"/>
                  <a:gd name="T75" fmla="*/ 1 h 292"/>
                  <a:gd name="T76" fmla="*/ 1 w 672"/>
                  <a:gd name="T77" fmla="*/ 1 h 292"/>
                  <a:gd name="T78" fmla="*/ 1 w 672"/>
                  <a:gd name="T79" fmla="*/ 1 h 292"/>
                  <a:gd name="T80" fmla="*/ 1 w 672"/>
                  <a:gd name="T81" fmla="*/ 1 h 292"/>
                  <a:gd name="T82" fmla="*/ 1 w 672"/>
                  <a:gd name="T83" fmla="*/ 1 h 292"/>
                  <a:gd name="T84" fmla="*/ 0 w 672"/>
                  <a:gd name="T85" fmla="*/ 1 h 292"/>
                  <a:gd name="T86" fmla="*/ 1 w 672"/>
                  <a:gd name="T87" fmla="*/ 1 h 292"/>
                  <a:gd name="T88" fmla="*/ 1 w 672"/>
                  <a:gd name="T89" fmla="*/ 1 h 292"/>
                  <a:gd name="T90" fmla="*/ 1 w 672"/>
                  <a:gd name="T91" fmla="*/ 1 h 292"/>
                  <a:gd name="T92" fmla="*/ 1 w 672"/>
                  <a:gd name="T93" fmla="*/ 1 h 292"/>
                  <a:gd name="T94" fmla="*/ 1 w 672"/>
                  <a:gd name="T95" fmla="*/ 1 h 292"/>
                  <a:gd name="T96" fmla="*/ 1 w 672"/>
                  <a:gd name="T97" fmla="*/ 1 h 292"/>
                  <a:gd name="T98" fmla="*/ 1 w 672"/>
                  <a:gd name="T99" fmla="*/ 1 h 292"/>
                  <a:gd name="T100" fmla="*/ 1 w 672"/>
                  <a:gd name="T101" fmla="*/ 0 h 29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72"/>
                  <a:gd name="T154" fmla="*/ 0 h 292"/>
                  <a:gd name="T155" fmla="*/ 672 w 672"/>
                  <a:gd name="T156" fmla="*/ 292 h 29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72" h="292">
                    <a:moveTo>
                      <a:pt x="74" y="0"/>
                    </a:moveTo>
                    <a:lnTo>
                      <a:pt x="97" y="15"/>
                    </a:lnTo>
                    <a:lnTo>
                      <a:pt x="122" y="28"/>
                    </a:lnTo>
                    <a:lnTo>
                      <a:pt x="147" y="41"/>
                    </a:lnTo>
                    <a:lnTo>
                      <a:pt x="176" y="54"/>
                    </a:lnTo>
                    <a:lnTo>
                      <a:pt x="204" y="65"/>
                    </a:lnTo>
                    <a:lnTo>
                      <a:pt x="234" y="76"/>
                    </a:lnTo>
                    <a:lnTo>
                      <a:pt x="264" y="86"/>
                    </a:lnTo>
                    <a:lnTo>
                      <a:pt x="295" y="96"/>
                    </a:lnTo>
                    <a:lnTo>
                      <a:pt x="326" y="105"/>
                    </a:lnTo>
                    <a:lnTo>
                      <a:pt x="359" y="114"/>
                    </a:lnTo>
                    <a:lnTo>
                      <a:pt x="390" y="122"/>
                    </a:lnTo>
                    <a:lnTo>
                      <a:pt x="422" y="130"/>
                    </a:lnTo>
                    <a:lnTo>
                      <a:pt x="454" y="136"/>
                    </a:lnTo>
                    <a:lnTo>
                      <a:pt x="486" y="143"/>
                    </a:lnTo>
                    <a:lnTo>
                      <a:pt x="517" y="148"/>
                    </a:lnTo>
                    <a:lnTo>
                      <a:pt x="547" y="153"/>
                    </a:lnTo>
                    <a:lnTo>
                      <a:pt x="566" y="170"/>
                    </a:lnTo>
                    <a:lnTo>
                      <a:pt x="584" y="185"/>
                    </a:lnTo>
                    <a:lnTo>
                      <a:pt x="599" y="198"/>
                    </a:lnTo>
                    <a:lnTo>
                      <a:pt x="614" y="211"/>
                    </a:lnTo>
                    <a:lnTo>
                      <a:pt x="629" y="224"/>
                    </a:lnTo>
                    <a:lnTo>
                      <a:pt x="644" y="239"/>
                    </a:lnTo>
                    <a:lnTo>
                      <a:pt x="657" y="257"/>
                    </a:lnTo>
                    <a:lnTo>
                      <a:pt x="672" y="278"/>
                    </a:lnTo>
                    <a:lnTo>
                      <a:pt x="630" y="284"/>
                    </a:lnTo>
                    <a:lnTo>
                      <a:pt x="590" y="287"/>
                    </a:lnTo>
                    <a:lnTo>
                      <a:pt x="551" y="291"/>
                    </a:lnTo>
                    <a:lnTo>
                      <a:pt x="514" y="292"/>
                    </a:lnTo>
                    <a:lnTo>
                      <a:pt x="478" y="292"/>
                    </a:lnTo>
                    <a:lnTo>
                      <a:pt x="443" y="291"/>
                    </a:lnTo>
                    <a:lnTo>
                      <a:pt x="410" y="289"/>
                    </a:lnTo>
                    <a:lnTo>
                      <a:pt x="377" y="284"/>
                    </a:lnTo>
                    <a:lnTo>
                      <a:pt x="344" y="281"/>
                    </a:lnTo>
                    <a:lnTo>
                      <a:pt x="311" y="276"/>
                    </a:lnTo>
                    <a:lnTo>
                      <a:pt x="280" y="270"/>
                    </a:lnTo>
                    <a:lnTo>
                      <a:pt x="250" y="263"/>
                    </a:lnTo>
                    <a:lnTo>
                      <a:pt x="219" y="257"/>
                    </a:lnTo>
                    <a:lnTo>
                      <a:pt x="188" y="248"/>
                    </a:lnTo>
                    <a:lnTo>
                      <a:pt x="156" y="242"/>
                    </a:lnTo>
                    <a:lnTo>
                      <a:pt x="125" y="234"/>
                    </a:lnTo>
                    <a:lnTo>
                      <a:pt x="25" y="156"/>
                    </a:lnTo>
                    <a:lnTo>
                      <a:pt x="0" y="84"/>
                    </a:lnTo>
                    <a:lnTo>
                      <a:pt x="9" y="73"/>
                    </a:lnTo>
                    <a:lnTo>
                      <a:pt x="18" y="63"/>
                    </a:lnTo>
                    <a:lnTo>
                      <a:pt x="28" y="52"/>
                    </a:lnTo>
                    <a:lnTo>
                      <a:pt x="37" y="42"/>
                    </a:lnTo>
                    <a:lnTo>
                      <a:pt x="48" y="32"/>
                    </a:lnTo>
                    <a:lnTo>
                      <a:pt x="57" y="21"/>
                    </a:lnTo>
                    <a:lnTo>
                      <a:pt x="66" y="11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99" name="Freeform 491"/>
              <p:cNvSpPr>
                <a:spLocks/>
              </p:cNvSpPr>
              <p:nvPr/>
            </p:nvSpPr>
            <p:spPr bwMode="auto">
              <a:xfrm>
                <a:off x="3995" y="3106"/>
                <a:ext cx="396" cy="134"/>
              </a:xfrm>
              <a:custGeom>
                <a:avLst/>
                <a:gdLst>
                  <a:gd name="T0" fmla="*/ 0 w 793"/>
                  <a:gd name="T1" fmla="*/ 1 h 268"/>
                  <a:gd name="T2" fmla="*/ 0 w 793"/>
                  <a:gd name="T3" fmla="*/ 1 h 268"/>
                  <a:gd name="T4" fmla="*/ 0 w 793"/>
                  <a:gd name="T5" fmla="*/ 1 h 268"/>
                  <a:gd name="T6" fmla="*/ 0 w 793"/>
                  <a:gd name="T7" fmla="*/ 1 h 268"/>
                  <a:gd name="T8" fmla="*/ 0 w 793"/>
                  <a:gd name="T9" fmla="*/ 1 h 268"/>
                  <a:gd name="T10" fmla="*/ 0 w 793"/>
                  <a:gd name="T11" fmla="*/ 1 h 268"/>
                  <a:gd name="T12" fmla="*/ 0 w 793"/>
                  <a:gd name="T13" fmla="*/ 1 h 268"/>
                  <a:gd name="T14" fmla="*/ 0 w 793"/>
                  <a:gd name="T15" fmla="*/ 1 h 268"/>
                  <a:gd name="T16" fmla="*/ 0 w 793"/>
                  <a:gd name="T17" fmla="*/ 0 h 268"/>
                  <a:gd name="T18" fmla="*/ 0 w 793"/>
                  <a:gd name="T19" fmla="*/ 1 h 268"/>
                  <a:gd name="T20" fmla="*/ 0 w 793"/>
                  <a:gd name="T21" fmla="*/ 1 h 268"/>
                  <a:gd name="T22" fmla="*/ 0 w 793"/>
                  <a:gd name="T23" fmla="*/ 1 h 268"/>
                  <a:gd name="T24" fmla="*/ 0 w 793"/>
                  <a:gd name="T25" fmla="*/ 1 h 268"/>
                  <a:gd name="T26" fmla="*/ 0 w 793"/>
                  <a:gd name="T27" fmla="*/ 1 h 268"/>
                  <a:gd name="T28" fmla="*/ 0 w 793"/>
                  <a:gd name="T29" fmla="*/ 1 h 268"/>
                  <a:gd name="T30" fmla="*/ 0 w 793"/>
                  <a:gd name="T31" fmla="*/ 1 h 268"/>
                  <a:gd name="T32" fmla="*/ 0 w 793"/>
                  <a:gd name="T33" fmla="*/ 1 h 268"/>
                  <a:gd name="T34" fmla="*/ 0 w 793"/>
                  <a:gd name="T35" fmla="*/ 1 h 268"/>
                  <a:gd name="T36" fmla="*/ 0 w 793"/>
                  <a:gd name="T37" fmla="*/ 1 h 268"/>
                  <a:gd name="T38" fmla="*/ 0 w 793"/>
                  <a:gd name="T39" fmla="*/ 1 h 268"/>
                  <a:gd name="T40" fmla="*/ 0 w 793"/>
                  <a:gd name="T41" fmla="*/ 1 h 268"/>
                  <a:gd name="T42" fmla="*/ 0 w 793"/>
                  <a:gd name="T43" fmla="*/ 1 h 268"/>
                  <a:gd name="T44" fmla="*/ 0 w 793"/>
                  <a:gd name="T45" fmla="*/ 1 h 268"/>
                  <a:gd name="T46" fmla="*/ 0 w 793"/>
                  <a:gd name="T47" fmla="*/ 1 h 268"/>
                  <a:gd name="T48" fmla="*/ 0 w 793"/>
                  <a:gd name="T49" fmla="*/ 1 h 268"/>
                  <a:gd name="T50" fmla="*/ 0 w 793"/>
                  <a:gd name="T51" fmla="*/ 1 h 268"/>
                  <a:gd name="T52" fmla="*/ 0 w 793"/>
                  <a:gd name="T53" fmla="*/ 1 h 268"/>
                  <a:gd name="T54" fmla="*/ 0 w 793"/>
                  <a:gd name="T55" fmla="*/ 1 h 268"/>
                  <a:gd name="T56" fmla="*/ 0 w 793"/>
                  <a:gd name="T57" fmla="*/ 1 h 268"/>
                  <a:gd name="T58" fmla="*/ 0 w 793"/>
                  <a:gd name="T59" fmla="*/ 1 h 268"/>
                  <a:gd name="T60" fmla="*/ 0 w 793"/>
                  <a:gd name="T61" fmla="*/ 1 h 268"/>
                  <a:gd name="T62" fmla="*/ 0 w 793"/>
                  <a:gd name="T63" fmla="*/ 1 h 268"/>
                  <a:gd name="T64" fmla="*/ 0 w 793"/>
                  <a:gd name="T65" fmla="*/ 1 h 268"/>
                  <a:gd name="T66" fmla="*/ 0 w 793"/>
                  <a:gd name="T67" fmla="*/ 1 h 268"/>
                  <a:gd name="T68" fmla="*/ 0 w 793"/>
                  <a:gd name="T69" fmla="*/ 1 h 268"/>
                  <a:gd name="T70" fmla="*/ 0 w 793"/>
                  <a:gd name="T71" fmla="*/ 1 h 268"/>
                  <a:gd name="T72" fmla="*/ 0 w 793"/>
                  <a:gd name="T73" fmla="*/ 1 h 268"/>
                  <a:gd name="T74" fmla="*/ 0 w 793"/>
                  <a:gd name="T75" fmla="*/ 1 h 268"/>
                  <a:gd name="T76" fmla="*/ 0 w 793"/>
                  <a:gd name="T77" fmla="*/ 1 h 268"/>
                  <a:gd name="T78" fmla="*/ 0 w 793"/>
                  <a:gd name="T79" fmla="*/ 1 h 268"/>
                  <a:gd name="T80" fmla="*/ 0 w 793"/>
                  <a:gd name="T81" fmla="*/ 1 h 268"/>
                  <a:gd name="T82" fmla="*/ 0 w 793"/>
                  <a:gd name="T83" fmla="*/ 1 h 268"/>
                  <a:gd name="T84" fmla="*/ 0 w 793"/>
                  <a:gd name="T85" fmla="*/ 1 h 268"/>
                  <a:gd name="T86" fmla="*/ 0 w 793"/>
                  <a:gd name="T87" fmla="*/ 1 h 268"/>
                  <a:gd name="T88" fmla="*/ 0 w 793"/>
                  <a:gd name="T89" fmla="*/ 1 h 268"/>
                  <a:gd name="T90" fmla="*/ 0 w 793"/>
                  <a:gd name="T91" fmla="*/ 1 h 268"/>
                  <a:gd name="T92" fmla="*/ 0 w 793"/>
                  <a:gd name="T93" fmla="*/ 1 h 268"/>
                  <a:gd name="T94" fmla="*/ 0 w 793"/>
                  <a:gd name="T95" fmla="*/ 1 h 268"/>
                  <a:gd name="T96" fmla="*/ 0 w 793"/>
                  <a:gd name="T97" fmla="*/ 1 h 268"/>
                  <a:gd name="T98" fmla="*/ 0 w 793"/>
                  <a:gd name="T99" fmla="*/ 1 h 268"/>
                  <a:gd name="T100" fmla="*/ 0 w 793"/>
                  <a:gd name="T101" fmla="*/ 1 h 268"/>
                  <a:gd name="T102" fmla="*/ 0 w 793"/>
                  <a:gd name="T103" fmla="*/ 1 h 268"/>
                  <a:gd name="T104" fmla="*/ 0 w 793"/>
                  <a:gd name="T105" fmla="*/ 1 h 268"/>
                  <a:gd name="T106" fmla="*/ 0 w 793"/>
                  <a:gd name="T107" fmla="*/ 1 h 268"/>
                  <a:gd name="T108" fmla="*/ 0 w 793"/>
                  <a:gd name="T109" fmla="*/ 1 h 268"/>
                  <a:gd name="T110" fmla="*/ 0 w 793"/>
                  <a:gd name="T111" fmla="*/ 1 h 268"/>
                  <a:gd name="T112" fmla="*/ 0 w 793"/>
                  <a:gd name="T113" fmla="*/ 1 h 268"/>
                  <a:gd name="T114" fmla="*/ 0 w 793"/>
                  <a:gd name="T115" fmla="*/ 1 h 268"/>
                  <a:gd name="T116" fmla="*/ 0 w 793"/>
                  <a:gd name="T117" fmla="*/ 1 h 26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93"/>
                  <a:gd name="T178" fmla="*/ 0 h 268"/>
                  <a:gd name="T179" fmla="*/ 793 w 793"/>
                  <a:gd name="T180" fmla="*/ 268 h 26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93" h="268">
                    <a:moveTo>
                      <a:pt x="187" y="159"/>
                    </a:moveTo>
                    <a:lnTo>
                      <a:pt x="154" y="141"/>
                    </a:lnTo>
                    <a:lnTo>
                      <a:pt x="124" y="125"/>
                    </a:lnTo>
                    <a:lnTo>
                      <a:pt x="99" y="109"/>
                    </a:lnTo>
                    <a:lnTo>
                      <a:pt x="76" y="91"/>
                    </a:lnTo>
                    <a:lnTo>
                      <a:pt x="56" y="73"/>
                    </a:lnTo>
                    <a:lnTo>
                      <a:pt x="36" y="52"/>
                    </a:lnTo>
                    <a:lnTo>
                      <a:pt x="18" y="27"/>
                    </a:lnTo>
                    <a:lnTo>
                      <a:pt x="0" y="0"/>
                    </a:lnTo>
                    <a:lnTo>
                      <a:pt x="0" y="104"/>
                    </a:lnTo>
                    <a:lnTo>
                      <a:pt x="12" y="120"/>
                    </a:lnTo>
                    <a:lnTo>
                      <a:pt x="26" y="135"/>
                    </a:lnTo>
                    <a:lnTo>
                      <a:pt x="39" y="148"/>
                    </a:lnTo>
                    <a:lnTo>
                      <a:pt x="53" y="161"/>
                    </a:lnTo>
                    <a:lnTo>
                      <a:pt x="66" y="172"/>
                    </a:lnTo>
                    <a:lnTo>
                      <a:pt x="79" y="182"/>
                    </a:lnTo>
                    <a:lnTo>
                      <a:pt x="94" y="191"/>
                    </a:lnTo>
                    <a:lnTo>
                      <a:pt x="109" y="199"/>
                    </a:lnTo>
                    <a:lnTo>
                      <a:pt x="124" y="208"/>
                    </a:lnTo>
                    <a:lnTo>
                      <a:pt x="141" y="214"/>
                    </a:lnTo>
                    <a:lnTo>
                      <a:pt x="157" y="221"/>
                    </a:lnTo>
                    <a:lnTo>
                      <a:pt x="173" y="227"/>
                    </a:lnTo>
                    <a:lnTo>
                      <a:pt x="191" y="232"/>
                    </a:lnTo>
                    <a:lnTo>
                      <a:pt x="209" y="238"/>
                    </a:lnTo>
                    <a:lnTo>
                      <a:pt x="227" y="243"/>
                    </a:lnTo>
                    <a:lnTo>
                      <a:pt x="246" y="248"/>
                    </a:lnTo>
                    <a:lnTo>
                      <a:pt x="276" y="253"/>
                    </a:lnTo>
                    <a:lnTo>
                      <a:pt x="307" y="258"/>
                    </a:lnTo>
                    <a:lnTo>
                      <a:pt x="340" y="261"/>
                    </a:lnTo>
                    <a:lnTo>
                      <a:pt x="372" y="264"/>
                    </a:lnTo>
                    <a:lnTo>
                      <a:pt x="406" y="266"/>
                    </a:lnTo>
                    <a:lnTo>
                      <a:pt x="439" y="268"/>
                    </a:lnTo>
                    <a:lnTo>
                      <a:pt x="473" y="268"/>
                    </a:lnTo>
                    <a:lnTo>
                      <a:pt x="507" y="268"/>
                    </a:lnTo>
                    <a:lnTo>
                      <a:pt x="543" y="266"/>
                    </a:lnTo>
                    <a:lnTo>
                      <a:pt x="577" y="263"/>
                    </a:lnTo>
                    <a:lnTo>
                      <a:pt x="613" y="260"/>
                    </a:lnTo>
                    <a:lnTo>
                      <a:pt x="649" y="253"/>
                    </a:lnTo>
                    <a:lnTo>
                      <a:pt x="684" y="247"/>
                    </a:lnTo>
                    <a:lnTo>
                      <a:pt x="722" y="238"/>
                    </a:lnTo>
                    <a:lnTo>
                      <a:pt x="757" y="229"/>
                    </a:lnTo>
                    <a:lnTo>
                      <a:pt x="793" y="217"/>
                    </a:lnTo>
                    <a:lnTo>
                      <a:pt x="786" y="165"/>
                    </a:lnTo>
                    <a:lnTo>
                      <a:pt x="744" y="174"/>
                    </a:lnTo>
                    <a:lnTo>
                      <a:pt x="704" y="180"/>
                    </a:lnTo>
                    <a:lnTo>
                      <a:pt x="667" y="185"/>
                    </a:lnTo>
                    <a:lnTo>
                      <a:pt x="628" y="188"/>
                    </a:lnTo>
                    <a:lnTo>
                      <a:pt x="592" y="191"/>
                    </a:lnTo>
                    <a:lnTo>
                      <a:pt x="556" y="193"/>
                    </a:lnTo>
                    <a:lnTo>
                      <a:pt x="521" y="193"/>
                    </a:lnTo>
                    <a:lnTo>
                      <a:pt x="485" y="193"/>
                    </a:lnTo>
                    <a:lnTo>
                      <a:pt x="450" y="191"/>
                    </a:lnTo>
                    <a:lnTo>
                      <a:pt x="415" y="188"/>
                    </a:lnTo>
                    <a:lnTo>
                      <a:pt x="379" y="187"/>
                    </a:lnTo>
                    <a:lnTo>
                      <a:pt x="342" y="182"/>
                    </a:lnTo>
                    <a:lnTo>
                      <a:pt x="304" y="177"/>
                    </a:lnTo>
                    <a:lnTo>
                      <a:pt x="267" y="172"/>
                    </a:lnTo>
                    <a:lnTo>
                      <a:pt x="227" y="165"/>
                    </a:lnTo>
                    <a:lnTo>
                      <a:pt x="187" y="159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00" name="Freeform 492"/>
              <p:cNvSpPr>
                <a:spLocks/>
              </p:cNvSpPr>
              <p:nvPr/>
            </p:nvSpPr>
            <p:spPr bwMode="auto">
              <a:xfrm>
                <a:off x="4005" y="3129"/>
                <a:ext cx="183" cy="112"/>
              </a:xfrm>
              <a:custGeom>
                <a:avLst/>
                <a:gdLst>
                  <a:gd name="T0" fmla="*/ 0 w 367"/>
                  <a:gd name="T1" fmla="*/ 1 h 222"/>
                  <a:gd name="T2" fmla="*/ 0 w 367"/>
                  <a:gd name="T3" fmla="*/ 0 h 222"/>
                  <a:gd name="T4" fmla="*/ 0 w 367"/>
                  <a:gd name="T5" fmla="*/ 1 h 222"/>
                  <a:gd name="T6" fmla="*/ 0 w 367"/>
                  <a:gd name="T7" fmla="*/ 1 h 222"/>
                  <a:gd name="T8" fmla="*/ 0 w 367"/>
                  <a:gd name="T9" fmla="*/ 1 h 222"/>
                  <a:gd name="T10" fmla="*/ 0 w 367"/>
                  <a:gd name="T11" fmla="*/ 1 h 222"/>
                  <a:gd name="T12" fmla="*/ 0 w 367"/>
                  <a:gd name="T13" fmla="*/ 1 h 222"/>
                  <a:gd name="T14" fmla="*/ 0 w 367"/>
                  <a:gd name="T15" fmla="*/ 1 h 222"/>
                  <a:gd name="T16" fmla="*/ 0 w 367"/>
                  <a:gd name="T17" fmla="*/ 1 h 222"/>
                  <a:gd name="T18" fmla="*/ 0 w 367"/>
                  <a:gd name="T19" fmla="*/ 1 h 222"/>
                  <a:gd name="T20" fmla="*/ 0 w 367"/>
                  <a:gd name="T21" fmla="*/ 1 h 222"/>
                  <a:gd name="T22" fmla="*/ 0 w 367"/>
                  <a:gd name="T23" fmla="*/ 1 h 222"/>
                  <a:gd name="T24" fmla="*/ 0 w 367"/>
                  <a:gd name="T25" fmla="*/ 1 h 222"/>
                  <a:gd name="T26" fmla="*/ 0 w 367"/>
                  <a:gd name="T27" fmla="*/ 1 h 222"/>
                  <a:gd name="T28" fmla="*/ 0 w 367"/>
                  <a:gd name="T29" fmla="*/ 1 h 222"/>
                  <a:gd name="T30" fmla="*/ 0 w 367"/>
                  <a:gd name="T31" fmla="*/ 1 h 222"/>
                  <a:gd name="T32" fmla="*/ 0 w 367"/>
                  <a:gd name="T33" fmla="*/ 1 h 222"/>
                  <a:gd name="T34" fmla="*/ 0 w 367"/>
                  <a:gd name="T35" fmla="*/ 1 h 222"/>
                  <a:gd name="T36" fmla="*/ 0 w 367"/>
                  <a:gd name="T37" fmla="*/ 1 h 222"/>
                  <a:gd name="T38" fmla="*/ 0 w 367"/>
                  <a:gd name="T39" fmla="*/ 1 h 222"/>
                  <a:gd name="T40" fmla="*/ 0 w 367"/>
                  <a:gd name="T41" fmla="*/ 1 h 222"/>
                  <a:gd name="T42" fmla="*/ 0 w 367"/>
                  <a:gd name="T43" fmla="*/ 1 h 222"/>
                  <a:gd name="T44" fmla="*/ 0 w 367"/>
                  <a:gd name="T45" fmla="*/ 1 h 222"/>
                  <a:gd name="T46" fmla="*/ 0 w 367"/>
                  <a:gd name="T47" fmla="*/ 1 h 222"/>
                  <a:gd name="T48" fmla="*/ 0 w 367"/>
                  <a:gd name="T49" fmla="*/ 1 h 222"/>
                  <a:gd name="T50" fmla="*/ 0 w 367"/>
                  <a:gd name="T51" fmla="*/ 1 h 222"/>
                  <a:gd name="T52" fmla="*/ 0 w 367"/>
                  <a:gd name="T53" fmla="*/ 1 h 222"/>
                  <a:gd name="T54" fmla="*/ 0 w 367"/>
                  <a:gd name="T55" fmla="*/ 1 h 222"/>
                  <a:gd name="T56" fmla="*/ 0 w 367"/>
                  <a:gd name="T57" fmla="*/ 1 h 222"/>
                  <a:gd name="T58" fmla="*/ 0 w 367"/>
                  <a:gd name="T59" fmla="*/ 1 h 222"/>
                  <a:gd name="T60" fmla="*/ 0 w 367"/>
                  <a:gd name="T61" fmla="*/ 1 h 222"/>
                  <a:gd name="T62" fmla="*/ 0 w 367"/>
                  <a:gd name="T63" fmla="*/ 1 h 222"/>
                  <a:gd name="T64" fmla="*/ 0 w 367"/>
                  <a:gd name="T65" fmla="*/ 1 h 222"/>
                  <a:gd name="T66" fmla="*/ 0 w 367"/>
                  <a:gd name="T67" fmla="*/ 1 h 222"/>
                  <a:gd name="T68" fmla="*/ 0 w 367"/>
                  <a:gd name="T69" fmla="*/ 1 h 222"/>
                  <a:gd name="T70" fmla="*/ 0 w 367"/>
                  <a:gd name="T71" fmla="*/ 1 h 222"/>
                  <a:gd name="T72" fmla="*/ 0 w 367"/>
                  <a:gd name="T73" fmla="*/ 1 h 2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67"/>
                  <a:gd name="T112" fmla="*/ 0 h 222"/>
                  <a:gd name="T113" fmla="*/ 367 w 367"/>
                  <a:gd name="T114" fmla="*/ 222 h 2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67" h="222">
                    <a:moveTo>
                      <a:pt x="55" y="57"/>
                    </a:moveTo>
                    <a:lnTo>
                      <a:pt x="5" y="0"/>
                    </a:lnTo>
                    <a:lnTo>
                      <a:pt x="0" y="75"/>
                    </a:lnTo>
                    <a:lnTo>
                      <a:pt x="42" y="122"/>
                    </a:lnTo>
                    <a:lnTo>
                      <a:pt x="61" y="133"/>
                    </a:lnTo>
                    <a:lnTo>
                      <a:pt x="81" y="143"/>
                    </a:lnTo>
                    <a:lnTo>
                      <a:pt x="100" y="152"/>
                    </a:lnTo>
                    <a:lnTo>
                      <a:pt x="120" y="161"/>
                    </a:lnTo>
                    <a:lnTo>
                      <a:pt x="139" y="169"/>
                    </a:lnTo>
                    <a:lnTo>
                      <a:pt x="158" y="175"/>
                    </a:lnTo>
                    <a:lnTo>
                      <a:pt x="178" y="182"/>
                    </a:lnTo>
                    <a:lnTo>
                      <a:pt x="199" y="187"/>
                    </a:lnTo>
                    <a:lnTo>
                      <a:pt x="218" y="191"/>
                    </a:lnTo>
                    <a:lnTo>
                      <a:pt x="237" y="196"/>
                    </a:lnTo>
                    <a:lnTo>
                      <a:pt x="257" y="201"/>
                    </a:lnTo>
                    <a:lnTo>
                      <a:pt x="277" y="204"/>
                    </a:lnTo>
                    <a:lnTo>
                      <a:pt x="298" y="209"/>
                    </a:lnTo>
                    <a:lnTo>
                      <a:pt x="319" y="214"/>
                    </a:lnTo>
                    <a:lnTo>
                      <a:pt x="340" y="217"/>
                    </a:lnTo>
                    <a:lnTo>
                      <a:pt x="362" y="222"/>
                    </a:lnTo>
                    <a:lnTo>
                      <a:pt x="367" y="140"/>
                    </a:lnTo>
                    <a:lnTo>
                      <a:pt x="351" y="135"/>
                    </a:lnTo>
                    <a:lnTo>
                      <a:pt x="334" y="131"/>
                    </a:lnTo>
                    <a:lnTo>
                      <a:pt x="316" y="128"/>
                    </a:lnTo>
                    <a:lnTo>
                      <a:pt x="298" y="125"/>
                    </a:lnTo>
                    <a:lnTo>
                      <a:pt x="280" y="122"/>
                    </a:lnTo>
                    <a:lnTo>
                      <a:pt x="261" y="117"/>
                    </a:lnTo>
                    <a:lnTo>
                      <a:pt x="242" y="114"/>
                    </a:lnTo>
                    <a:lnTo>
                      <a:pt x="221" y="110"/>
                    </a:lnTo>
                    <a:lnTo>
                      <a:pt x="201" y="105"/>
                    </a:lnTo>
                    <a:lnTo>
                      <a:pt x="181" y="102"/>
                    </a:lnTo>
                    <a:lnTo>
                      <a:pt x="160" y="96"/>
                    </a:lnTo>
                    <a:lnTo>
                      <a:pt x="139" y="91"/>
                    </a:lnTo>
                    <a:lnTo>
                      <a:pt x="118" y="83"/>
                    </a:lnTo>
                    <a:lnTo>
                      <a:pt x="97" y="76"/>
                    </a:lnTo>
                    <a:lnTo>
                      <a:pt x="76" y="66"/>
                    </a:lnTo>
                    <a:lnTo>
                      <a:pt x="55" y="57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01" name="Freeform 493"/>
              <p:cNvSpPr>
                <a:spLocks/>
              </p:cNvSpPr>
              <p:nvPr/>
            </p:nvSpPr>
            <p:spPr bwMode="auto">
              <a:xfrm>
                <a:off x="4025" y="3148"/>
                <a:ext cx="137" cy="86"/>
              </a:xfrm>
              <a:custGeom>
                <a:avLst/>
                <a:gdLst>
                  <a:gd name="T0" fmla="*/ 0 w 276"/>
                  <a:gd name="T1" fmla="*/ 1 h 172"/>
                  <a:gd name="T2" fmla="*/ 0 w 276"/>
                  <a:gd name="T3" fmla="*/ 1 h 172"/>
                  <a:gd name="T4" fmla="*/ 0 w 276"/>
                  <a:gd name="T5" fmla="*/ 1 h 172"/>
                  <a:gd name="T6" fmla="*/ 0 w 276"/>
                  <a:gd name="T7" fmla="*/ 1 h 172"/>
                  <a:gd name="T8" fmla="*/ 0 w 276"/>
                  <a:gd name="T9" fmla="*/ 1 h 172"/>
                  <a:gd name="T10" fmla="*/ 0 w 276"/>
                  <a:gd name="T11" fmla="*/ 1 h 172"/>
                  <a:gd name="T12" fmla="*/ 0 w 276"/>
                  <a:gd name="T13" fmla="*/ 1 h 172"/>
                  <a:gd name="T14" fmla="*/ 0 w 276"/>
                  <a:gd name="T15" fmla="*/ 1 h 172"/>
                  <a:gd name="T16" fmla="*/ 0 w 276"/>
                  <a:gd name="T17" fmla="*/ 1 h 172"/>
                  <a:gd name="T18" fmla="*/ 0 w 276"/>
                  <a:gd name="T19" fmla="*/ 1 h 172"/>
                  <a:gd name="T20" fmla="*/ 0 w 276"/>
                  <a:gd name="T21" fmla="*/ 1 h 172"/>
                  <a:gd name="T22" fmla="*/ 0 w 276"/>
                  <a:gd name="T23" fmla="*/ 1 h 172"/>
                  <a:gd name="T24" fmla="*/ 0 w 276"/>
                  <a:gd name="T25" fmla="*/ 1 h 172"/>
                  <a:gd name="T26" fmla="*/ 0 w 276"/>
                  <a:gd name="T27" fmla="*/ 1 h 172"/>
                  <a:gd name="T28" fmla="*/ 0 w 276"/>
                  <a:gd name="T29" fmla="*/ 1 h 172"/>
                  <a:gd name="T30" fmla="*/ 0 w 276"/>
                  <a:gd name="T31" fmla="*/ 1 h 172"/>
                  <a:gd name="T32" fmla="*/ 0 w 276"/>
                  <a:gd name="T33" fmla="*/ 0 h 172"/>
                  <a:gd name="T34" fmla="*/ 0 w 276"/>
                  <a:gd name="T35" fmla="*/ 1 h 172"/>
                  <a:gd name="T36" fmla="*/ 0 w 276"/>
                  <a:gd name="T37" fmla="*/ 1 h 172"/>
                  <a:gd name="T38" fmla="*/ 0 w 276"/>
                  <a:gd name="T39" fmla="*/ 1 h 172"/>
                  <a:gd name="T40" fmla="*/ 0 w 276"/>
                  <a:gd name="T41" fmla="*/ 1 h 172"/>
                  <a:gd name="T42" fmla="*/ 0 w 276"/>
                  <a:gd name="T43" fmla="*/ 1 h 172"/>
                  <a:gd name="T44" fmla="*/ 0 w 276"/>
                  <a:gd name="T45" fmla="*/ 1 h 172"/>
                  <a:gd name="T46" fmla="*/ 0 w 276"/>
                  <a:gd name="T47" fmla="*/ 1 h 172"/>
                  <a:gd name="T48" fmla="*/ 0 w 276"/>
                  <a:gd name="T49" fmla="*/ 1 h 172"/>
                  <a:gd name="T50" fmla="*/ 0 w 276"/>
                  <a:gd name="T51" fmla="*/ 1 h 172"/>
                  <a:gd name="T52" fmla="*/ 0 w 276"/>
                  <a:gd name="T53" fmla="*/ 1 h 172"/>
                  <a:gd name="T54" fmla="*/ 0 w 276"/>
                  <a:gd name="T55" fmla="*/ 1 h 172"/>
                  <a:gd name="T56" fmla="*/ 0 w 276"/>
                  <a:gd name="T57" fmla="*/ 1 h 172"/>
                  <a:gd name="T58" fmla="*/ 0 w 276"/>
                  <a:gd name="T59" fmla="*/ 1 h 172"/>
                  <a:gd name="T60" fmla="*/ 0 w 276"/>
                  <a:gd name="T61" fmla="*/ 1 h 172"/>
                  <a:gd name="T62" fmla="*/ 0 w 276"/>
                  <a:gd name="T63" fmla="*/ 1 h 172"/>
                  <a:gd name="T64" fmla="*/ 0 w 276"/>
                  <a:gd name="T65" fmla="*/ 1 h 172"/>
                  <a:gd name="T66" fmla="*/ 0 w 276"/>
                  <a:gd name="T67" fmla="*/ 1 h 172"/>
                  <a:gd name="T68" fmla="*/ 0 w 276"/>
                  <a:gd name="T69" fmla="*/ 1 h 1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76"/>
                  <a:gd name="T106" fmla="*/ 0 h 172"/>
                  <a:gd name="T107" fmla="*/ 276 w 276"/>
                  <a:gd name="T108" fmla="*/ 172 h 1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76" h="172">
                    <a:moveTo>
                      <a:pt x="271" y="107"/>
                    </a:moveTo>
                    <a:lnTo>
                      <a:pt x="256" y="106"/>
                    </a:lnTo>
                    <a:lnTo>
                      <a:pt x="241" y="103"/>
                    </a:lnTo>
                    <a:lnTo>
                      <a:pt x="225" y="99"/>
                    </a:lnTo>
                    <a:lnTo>
                      <a:pt x="209" y="96"/>
                    </a:lnTo>
                    <a:lnTo>
                      <a:pt x="192" y="91"/>
                    </a:lnTo>
                    <a:lnTo>
                      <a:pt x="176" y="86"/>
                    </a:lnTo>
                    <a:lnTo>
                      <a:pt x="158" y="81"/>
                    </a:lnTo>
                    <a:lnTo>
                      <a:pt x="142" y="75"/>
                    </a:lnTo>
                    <a:lnTo>
                      <a:pt x="124" y="67"/>
                    </a:lnTo>
                    <a:lnTo>
                      <a:pt x="106" y="60"/>
                    </a:lnTo>
                    <a:lnTo>
                      <a:pt x="88" y="52"/>
                    </a:lnTo>
                    <a:lnTo>
                      <a:pt x="72" y="42"/>
                    </a:lnTo>
                    <a:lnTo>
                      <a:pt x="54" y="33"/>
                    </a:lnTo>
                    <a:lnTo>
                      <a:pt x="36" y="23"/>
                    </a:lnTo>
                    <a:lnTo>
                      <a:pt x="18" y="12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18" y="88"/>
                    </a:lnTo>
                    <a:lnTo>
                      <a:pt x="36" y="99"/>
                    </a:lnTo>
                    <a:lnTo>
                      <a:pt x="52" y="109"/>
                    </a:lnTo>
                    <a:lnTo>
                      <a:pt x="70" y="117"/>
                    </a:lnTo>
                    <a:lnTo>
                      <a:pt x="88" y="125"/>
                    </a:lnTo>
                    <a:lnTo>
                      <a:pt x="104" y="133"/>
                    </a:lnTo>
                    <a:lnTo>
                      <a:pt x="122" y="141"/>
                    </a:lnTo>
                    <a:lnTo>
                      <a:pt x="140" y="148"/>
                    </a:lnTo>
                    <a:lnTo>
                      <a:pt x="157" y="154"/>
                    </a:lnTo>
                    <a:lnTo>
                      <a:pt x="174" y="159"/>
                    </a:lnTo>
                    <a:lnTo>
                      <a:pt x="191" y="163"/>
                    </a:lnTo>
                    <a:lnTo>
                      <a:pt x="209" y="167"/>
                    </a:lnTo>
                    <a:lnTo>
                      <a:pt x="225" y="169"/>
                    </a:lnTo>
                    <a:lnTo>
                      <a:pt x="241" y="172"/>
                    </a:lnTo>
                    <a:lnTo>
                      <a:pt x="259" y="172"/>
                    </a:lnTo>
                    <a:lnTo>
                      <a:pt x="276" y="172"/>
                    </a:lnTo>
                    <a:lnTo>
                      <a:pt x="271" y="107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02" name="Freeform 494"/>
              <p:cNvSpPr>
                <a:spLocks/>
              </p:cNvSpPr>
              <p:nvPr/>
            </p:nvSpPr>
            <p:spPr bwMode="auto">
              <a:xfrm>
                <a:off x="4029" y="3151"/>
                <a:ext cx="129" cy="83"/>
              </a:xfrm>
              <a:custGeom>
                <a:avLst/>
                <a:gdLst>
                  <a:gd name="T0" fmla="*/ 1 w 258"/>
                  <a:gd name="T1" fmla="*/ 1 h 165"/>
                  <a:gd name="T2" fmla="*/ 1 w 258"/>
                  <a:gd name="T3" fmla="*/ 1 h 165"/>
                  <a:gd name="T4" fmla="*/ 1 w 258"/>
                  <a:gd name="T5" fmla="*/ 1 h 165"/>
                  <a:gd name="T6" fmla="*/ 1 w 258"/>
                  <a:gd name="T7" fmla="*/ 1 h 165"/>
                  <a:gd name="T8" fmla="*/ 1 w 258"/>
                  <a:gd name="T9" fmla="*/ 1 h 165"/>
                  <a:gd name="T10" fmla="*/ 1 w 258"/>
                  <a:gd name="T11" fmla="*/ 1 h 165"/>
                  <a:gd name="T12" fmla="*/ 1 w 258"/>
                  <a:gd name="T13" fmla="*/ 1 h 165"/>
                  <a:gd name="T14" fmla="*/ 1 w 258"/>
                  <a:gd name="T15" fmla="*/ 1 h 165"/>
                  <a:gd name="T16" fmla="*/ 1 w 258"/>
                  <a:gd name="T17" fmla="*/ 1 h 165"/>
                  <a:gd name="T18" fmla="*/ 1 w 258"/>
                  <a:gd name="T19" fmla="*/ 1 h 165"/>
                  <a:gd name="T20" fmla="*/ 1 w 258"/>
                  <a:gd name="T21" fmla="*/ 1 h 165"/>
                  <a:gd name="T22" fmla="*/ 1 w 258"/>
                  <a:gd name="T23" fmla="*/ 1 h 165"/>
                  <a:gd name="T24" fmla="*/ 1 w 258"/>
                  <a:gd name="T25" fmla="*/ 1 h 165"/>
                  <a:gd name="T26" fmla="*/ 1 w 258"/>
                  <a:gd name="T27" fmla="*/ 1 h 165"/>
                  <a:gd name="T28" fmla="*/ 1 w 258"/>
                  <a:gd name="T29" fmla="*/ 1 h 165"/>
                  <a:gd name="T30" fmla="*/ 1 w 258"/>
                  <a:gd name="T31" fmla="*/ 1 h 165"/>
                  <a:gd name="T32" fmla="*/ 0 w 258"/>
                  <a:gd name="T33" fmla="*/ 0 h 165"/>
                  <a:gd name="T34" fmla="*/ 0 w 258"/>
                  <a:gd name="T35" fmla="*/ 1 h 165"/>
                  <a:gd name="T36" fmla="*/ 0 w 258"/>
                  <a:gd name="T37" fmla="*/ 1 h 165"/>
                  <a:gd name="T38" fmla="*/ 0 w 258"/>
                  <a:gd name="T39" fmla="*/ 1 h 165"/>
                  <a:gd name="T40" fmla="*/ 0 w 258"/>
                  <a:gd name="T41" fmla="*/ 1 h 165"/>
                  <a:gd name="T42" fmla="*/ 1 w 258"/>
                  <a:gd name="T43" fmla="*/ 1 h 165"/>
                  <a:gd name="T44" fmla="*/ 1 w 258"/>
                  <a:gd name="T45" fmla="*/ 1 h 165"/>
                  <a:gd name="T46" fmla="*/ 1 w 258"/>
                  <a:gd name="T47" fmla="*/ 1 h 165"/>
                  <a:gd name="T48" fmla="*/ 1 w 258"/>
                  <a:gd name="T49" fmla="*/ 1 h 165"/>
                  <a:gd name="T50" fmla="*/ 1 w 258"/>
                  <a:gd name="T51" fmla="*/ 1 h 165"/>
                  <a:gd name="T52" fmla="*/ 1 w 258"/>
                  <a:gd name="T53" fmla="*/ 1 h 165"/>
                  <a:gd name="T54" fmla="*/ 1 w 258"/>
                  <a:gd name="T55" fmla="*/ 1 h 165"/>
                  <a:gd name="T56" fmla="*/ 1 w 258"/>
                  <a:gd name="T57" fmla="*/ 1 h 165"/>
                  <a:gd name="T58" fmla="*/ 1 w 258"/>
                  <a:gd name="T59" fmla="*/ 1 h 165"/>
                  <a:gd name="T60" fmla="*/ 1 w 258"/>
                  <a:gd name="T61" fmla="*/ 1 h 165"/>
                  <a:gd name="T62" fmla="*/ 1 w 258"/>
                  <a:gd name="T63" fmla="*/ 1 h 165"/>
                  <a:gd name="T64" fmla="*/ 1 w 258"/>
                  <a:gd name="T65" fmla="*/ 1 h 165"/>
                  <a:gd name="T66" fmla="*/ 1 w 258"/>
                  <a:gd name="T67" fmla="*/ 1 h 165"/>
                  <a:gd name="T68" fmla="*/ 1 w 258"/>
                  <a:gd name="T69" fmla="*/ 1 h 165"/>
                  <a:gd name="T70" fmla="*/ 1 w 258"/>
                  <a:gd name="T71" fmla="*/ 1 h 165"/>
                  <a:gd name="T72" fmla="*/ 1 w 258"/>
                  <a:gd name="T73" fmla="*/ 1 h 165"/>
                  <a:gd name="T74" fmla="*/ 1 w 258"/>
                  <a:gd name="T75" fmla="*/ 1 h 165"/>
                  <a:gd name="T76" fmla="*/ 1 w 258"/>
                  <a:gd name="T77" fmla="*/ 1 h 165"/>
                  <a:gd name="T78" fmla="*/ 1 w 258"/>
                  <a:gd name="T79" fmla="*/ 1 h 165"/>
                  <a:gd name="T80" fmla="*/ 1 w 258"/>
                  <a:gd name="T81" fmla="*/ 1 h 16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58"/>
                  <a:gd name="T124" fmla="*/ 0 h 165"/>
                  <a:gd name="T125" fmla="*/ 258 w 258"/>
                  <a:gd name="T126" fmla="*/ 165 h 16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58" h="165">
                    <a:moveTo>
                      <a:pt x="255" y="100"/>
                    </a:moveTo>
                    <a:lnTo>
                      <a:pt x="240" y="99"/>
                    </a:lnTo>
                    <a:lnTo>
                      <a:pt x="227" y="96"/>
                    </a:lnTo>
                    <a:lnTo>
                      <a:pt x="212" y="92"/>
                    </a:lnTo>
                    <a:lnTo>
                      <a:pt x="195" y="89"/>
                    </a:lnTo>
                    <a:lnTo>
                      <a:pt x="180" y="84"/>
                    </a:lnTo>
                    <a:lnTo>
                      <a:pt x="164" y="81"/>
                    </a:lnTo>
                    <a:lnTo>
                      <a:pt x="149" y="74"/>
                    </a:lnTo>
                    <a:lnTo>
                      <a:pt x="133" y="70"/>
                    </a:lnTo>
                    <a:lnTo>
                      <a:pt x="116" y="63"/>
                    </a:lnTo>
                    <a:lnTo>
                      <a:pt x="100" y="55"/>
                    </a:lnTo>
                    <a:lnTo>
                      <a:pt x="83" y="48"/>
                    </a:lnTo>
                    <a:lnTo>
                      <a:pt x="67" y="39"/>
                    </a:lnTo>
                    <a:lnTo>
                      <a:pt x="49" y="31"/>
                    </a:lnTo>
                    <a:lnTo>
                      <a:pt x="33" y="21"/>
                    </a:lnTo>
                    <a:lnTo>
                      <a:pt x="16" y="11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0" y="39"/>
                    </a:lnTo>
                    <a:lnTo>
                      <a:pt x="0" y="58"/>
                    </a:lnTo>
                    <a:lnTo>
                      <a:pt x="0" y="78"/>
                    </a:lnTo>
                    <a:lnTo>
                      <a:pt x="16" y="87"/>
                    </a:lnTo>
                    <a:lnTo>
                      <a:pt x="33" y="97"/>
                    </a:lnTo>
                    <a:lnTo>
                      <a:pt x="49" y="105"/>
                    </a:lnTo>
                    <a:lnTo>
                      <a:pt x="66" y="113"/>
                    </a:lnTo>
                    <a:lnTo>
                      <a:pt x="82" y="121"/>
                    </a:lnTo>
                    <a:lnTo>
                      <a:pt x="98" y="128"/>
                    </a:lnTo>
                    <a:lnTo>
                      <a:pt x="115" y="136"/>
                    </a:lnTo>
                    <a:lnTo>
                      <a:pt x="131" y="141"/>
                    </a:lnTo>
                    <a:lnTo>
                      <a:pt x="148" y="147"/>
                    </a:lnTo>
                    <a:lnTo>
                      <a:pt x="162" y="152"/>
                    </a:lnTo>
                    <a:lnTo>
                      <a:pt x="179" y="156"/>
                    </a:lnTo>
                    <a:lnTo>
                      <a:pt x="195" y="159"/>
                    </a:lnTo>
                    <a:lnTo>
                      <a:pt x="210" y="162"/>
                    </a:lnTo>
                    <a:lnTo>
                      <a:pt x="227" y="164"/>
                    </a:lnTo>
                    <a:lnTo>
                      <a:pt x="241" y="165"/>
                    </a:lnTo>
                    <a:lnTo>
                      <a:pt x="258" y="165"/>
                    </a:lnTo>
                    <a:lnTo>
                      <a:pt x="258" y="149"/>
                    </a:lnTo>
                    <a:lnTo>
                      <a:pt x="258" y="133"/>
                    </a:lnTo>
                    <a:lnTo>
                      <a:pt x="256" y="117"/>
                    </a:lnTo>
                    <a:lnTo>
                      <a:pt x="255" y="100"/>
                    </a:lnTo>
                    <a:close/>
                  </a:path>
                </a:pathLst>
              </a:custGeom>
              <a:solidFill>
                <a:srgbClr val="BC72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03" name="Freeform 495"/>
              <p:cNvSpPr>
                <a:spLocks/>
              </p:cNvSpPr>
              <p:nvPr/>
            </p:nvSpPr>
            <p:spPr bwMode="auto">
              <a:xfrm>
                <a:off x="4034" y="3154"/>
                <a:ext cx="120" cy="79"/>
              </a:xfrm>
              <a:custGeom>
                <a:avLst/>
                <a:gdLst>
                  <a:gd name="T0" fmla="*/ 1 w 240"/>
                  <a:gd name="T1" fmla="*/ 0 h 159"/>
                  <a:gd name="T2" fmla="*/ 1 w 240"/>
                  <a:gd name="T3" fmla="*/ 0 h 159"/>
                  <a:gd name="T4" fmla="*/ 1 w 240"/>
                  <a:gd name="T5" fmla="*/ 0 h 159"/>
                  <a:gd name="T6" fmla="*/ 1 w 240"/>
                  <a:gd name="T7" fmla="*/ 0 h 159"/>
                  <a:gd name="T8" fmla="*/ 1 w 240"/>
                  <a:gd name="T9" fmla="*/ 0 h 159"/>
                  <a:gd name="T10" fmla="*/ 1 w 240"/>
                  <a:gd name="T11" fmla="*/ 0 h 159"/>
                  <a:gd name="T12" fmla="*/ 1 w 240"/>
                  <a:gd name="T13" fmla="*/ 0 h 159"/>
                  <a:gd name="T14" fmla="*/ 1 w 240"/>
                  <a:gd name="T15" fmla="*/ 0 h 159"/>
                  <a:gd name="T16" fmla="*/ 0 w 240"/>
                  <a:gd name="T17" fmla="*/ 0 h 159"/>
                  <a:gd name="T18" fmla="*/ 0 w 240"/>
                  <a:gd name="T19" fmla="*/ 0 h 159"/>
                  <a:gd name="T20" fmla="*/ 0 w 240"/>
                  <a:gd name="T21" fmla="*/ 0 h 159"/>
                  <a:gd name="T22" fmla="*/ 0 w 240"/>
                  <a:gd name="T23" fmla="*/ 0 h 159"/>
                  <a:gd name="T24" fmla="*/ 0 w 240"/>
                  <a:gd name="T25" fmla="*/ 0 h 159"/>
                  <a:gd name="T26" fmla="*/ 1 w 240"/>
                  <a:gd name="T27" fmla="*/ 0 h 159"/>
                  <a:gd name="T28" fmla="*/ 1 w 240"/>
                  <a:gd name="T29" fmla="*/ 0 h 159"/>
                  <a:gd name="T30" fmla="*/ 1 w 240"/>
                  <a:gd name="T31" fmla="*/ 0 h 159"/>
                  <a:gd name="T32" fmla="*/ 1 w 240"/>
                  <a:gd name="T33" fmla="*/ 0 h 159"/>
                  <a:gd name="T34" fmla="*/ 1 w 240"/>
                  <a:gd name="T35" fmla="*/ 0 h 159"/>
                  <a:gd name="T36" fmla="*/ 1 w 240"/>
                  <a:gd name="T37" fmla="*/ 0 h 159"/>
                  <a:gd name="T38" fmla="*/ 1 w 240"/>
                  <a:gd name="T39" fmla="*/ 0 h 159"/>
                  <a:gd name="T40" fmla="*/ 1 w 240"/>
                  <a:gd name="T41" fmla="*/ 0 h 159"/>
                  <a:gd name="T42" fmla="*/ 1 w 240"/>
                  <a:gd name="T43" fmla="*/ 0 h 159"/>
                  <a:gd name="T44" fmla="*/ 1 w 240"/>
                  <a:gd name="T45" fmla="*/ 0 h 159"/>
                  <a:gd name="T46" fmla="*/ 1 w 240"/>
                  <a:gd name="T47" fmla="*/ 0 h 159"/>
                  <a:gd name="T48" fmla="*/ 1 w 240"/>
                  <a:gd name="T49" fmla="*/ 0 h 159"/>
                  <a:gd name="T50" fmla="*/ 1 w 240"/>
                  <a:gd name="T51" fmla="*/ 0 h 159"/>
                  <a:gd name="T52" fmla="*/ 1 w 240"/>
                  <a:gd name="T53" fmla="*/ 0 h 159"/>
                  <a:gd name="T54" fmla="*/ 1 w 240"/>
                  <a:gd name="T55" fmla="*/ 0 h 159"/>
                  <a:gd name="T56" fmla="*/ 1 w 240"/>
                  <a:gd name="T57" fmla="*/ 0 h 159"/>
                  <a:gd name="T58" fmla="*/ 1 w 240"/>
                  <a:gd name="T59" fmla="*/ 0 h 159"/>
                  <a:gd name="T60" fmla="*/ 1 w 240"/>
                  <a:gd name="T61" fmla="*/ 0 h 159"/>
                  <a:gd name="T62" fmla="*/ 1 w 240"/>
                  <a:gd name="T63" fmla="*/ 0 h 159"/>
                  <a:gd name="T64" fmla="*/ 1 w 240"/>
                  <a:gd name="T65" fmla="*/ 0 h 15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0"/>
                  <a:gd name="T100" fmla="*/ 0 h 159"/>
                  <a:gd name="T101" fmla="*/ 240 w 240"/>
                  <a:gd name="T102" fmla="*/ 159 h 15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0" h="159">
                    <a:moveTo>
                      <a:pt x="237" y="94"/>
                    </a:moveTo>
                    <a:lnTo>
                      <a:pt x="211" y="91"/>
                    </a:lnTo>
                    <a:lnTo>
                      <a:pt x="182" y="84"/>
                    </a:lnTo>
                    <a:lnTo>
                      <a:pt x="154" y="76"/>
                    </a:lnTo>
                    <a:lnTo>
                      <a:pt x="124" y="65"/>
                    </a:lnTo>
                    <a:lnTo>
                      <a:pt x="93" y="52"/>
                    </a:lnTo>
                    <a:lnTo>
                      <a:pt x="62" y="37"/>
                    </a:lnTo>
                    <a:lnTo>
                      <a:pt x="30" y="19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0" y="39"/>
                    </a:lnTo>
                    <a:lnTo>
                      <a:pt x="0" y="58"/>
                    </a:lnTo>
                    <a:lnTo>
                      <a:pt x="0" y="78"/>
                    </a:lnTo>
                    <a:lnTo>
                      <a:pt x="15" y="87"/>
                    </a:lnTo>
                    <a:lnTo>
                      <a:pt x="32" y="95"/>
                    </a:lnTo>
                    <a:lnTo>
                      <a:pt x="47" y="103"/>
                    </a:lnTo>
                    <a:lnTo>
                      <a:pt x="62" y="112"/>
                    </a:lnTo>
                    <a:lnTo>
                      <a:pt x="76" y="118"/>
                    </a:lnTo>
                    <a:lnTo>
                      <a:pt x="91" y="125"/>
                    </a:lnTo>
                    <a:lnTo>
                      <a:pt x="106" y="131"/>
                    </a:lnTo>
                    <a:lnTo>
                      <a:pt x="121" y="138"/>
                    </a:lnTo>
                    <a:lnTo>
                      <a:pt x="136" y="142"/>
                    </a:lnTo>
                    <a:lnTo>
                      <a:pt x="151" y="147"/>
                    </a:lnTo>
                    <a:lnTo>
                      <a:pt x="166" y="151"/>
                    </a:lnTo>
                    <a:lnTo>
                      <a:pt x="181" y="154"/>
                    </a:lnTo>
                    <a:lnTo>
                      <a:pt x="196" y="155"/>
                    </a:lnTo>
                    <a:lnTo>
                      <a:pt x="211" y="157"/>
                    </a:lnTo>
                    <a:lnTo>
                      <a:pt x="225" y="159"/>
                    </a:lnTo>
                    <a:lnTo>
                      <a:pt x="240" y="159"/>
                    </a:lnTo>
                    <a:lnTo>
                      <a:pt x="239" y="142"/>
                    </a:lnTo>
                    <a:lnTo>
                      <a:pt x="239" y="126"/>
                    </a:lnTo>
                    <a:lnTo>
                      <a:pt x="239" y="110"/>
                    </a:lnTo>
                    <a:lnTo>
                      <a:pt x="237" y="94"/>
                    </a:lnTo>
                    <a:close/>
                  </a:path>
                </a:pathLst>
              </a:custGeom>
              <a:solidFill>
                <a:srgbClr val="C47A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04" name="Freeform 496"/>
              <p:cNvSpPr>
                <a:spLocks/>
              </p:cNvSpPr>
              <p:nvPr/>
            </p:nvSpPr>
            <p:spPr bwMode="auto">
              <a:xfrm>
                <a:off x="4038" y="3157"/>
                <a:ext cx="112" cy="76"/>
              </a:xfrm>
              <a:custGeom>
                <a:avLst/>
                <a:gdLst>
                  <a:gd name="T0" fmla="*/ 1 w 223"/>
                  <a:gd name="T1" fmla="*/ 1 h 151"/>
                  <a:gd name="T2" fmla="*/ 1 w 223"/>
                  <a:gd name="T3" fmla="*/ 1 h 151"/>
                  <a:gd name="T4" fmla="*/ 1 w 223"/>
                  <a:gd name="T5" fmla="*/ 1 h 151"/>
                  <a:gd name="T6" fmla="*/ 1 w 223"/>
                  <a:gd name="T7" fmla="*/ 1 h 151"/>
                  <a:gd name="T8" fmla="*/ 1 w 223"/>
                  <a:gd name="T9" fmla="*/ 1 h 151"/>
                  <a:gd name="T10" fmla="*/ 1 w 223"/>
                  <a:gd name="T11" fmla="*/ 1 h 151"/>
                  <a:gd name="T12" fmla="*/ 1 w 223"/>
                  <a:gd name="T13" fmla="*/ 1 h 151"/>
                  <a:gd name="T14" fmla="*/ 1 w 223"/>
                  <a:gd name="T15" fmla="*/ 1 h 151"/>
                  <a:gd name="T16" fmla="*/ 0 w 223"/>
                  <a:gd name="T17" fmla="*/ 0 h 151"/>
                  <a:gd name="T18" fmla="*/ 0 w 223"/>
                  <a:gd name="T19" fmla="*/ 1 h 151"/>
                  <a:gd name="T20" fmla="*/ 0 w 223"/>
                  <a:gd name="T21" fmla="*/ 1 h 151"/>
                  <a:gd name="T22" fmla="*/ 0 w 223"/>
                  <a:gd name="T23" fmla="*/ 1 h 151"/>
                  <a:gd name="T24" fmla="*/ 0 w 223"/>
                  <a:gd name="T25" fmla="*/ 1 h 151"/>
                  <a:gd name="T26" fmla="*/ 1 w 223"/>
                  <a:gd name="T27" fmla="*/ 1 h 151"/>
                  <a:gd name="T28" fmla="*/ 1 w 223"/>
                  <a:gd name="T29" fmla="*/ 1 h 151"/>
                  <a:gd name="T30" fmla="*/ 1 w 223"/>
                  <a:gd name="T31" fmla="*/ 1 h 151"/>
                  <a:gd name="T32" fmla="*/ 1 w 223"/>
                  <a:gd name="T33" fmla="*/ 1 h 151"/>
                  <a:gd name="T34" fmla="*/ 1 w 223"/>
                  <a:gd name="T35" fmla="*/ 1 h 151"/>
                  <a:gd name="T36" fmla="*/ 1 w 223"/>
                  <a:gd name="T37" fmla="*/ 1 h 151"/>
                  <a:gd name="T38" fmla="*/ 1 w 223"/>
                  <a:gd name="T39" fmla="*/ 1 h 151"/>
                  <a:gd name="T40" fmla="*/ 1 w 223"/>
                  <a:gd name="T41" fmla="*/ 1 h 151"/>
                  <a:gd name="T42" fmla="*/ 1 w 223"/>
                  <a:gd name="T43" fmla="*/ 1 h 151"/>
                  <a:gd name="T44" fmla="*/ 1 w 223"/>
                  <a:gd name="T45" fmla="*/ 1 h 151"/>
                  <a:gd name="T46" fmla="*/ 1 w 223"/>
                  <a:gd name="T47" fmla="*/ 1 h 151"/>
                  <a:gd name="T48" fmla="*/ 1 w 223"/>
                  <a:gd name="T49" fmla="*/ 1 h 15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23"/>
                  <a:gd name="T76" fmla="*/ 0 h 151"/>
                  <a:gd name="T77" fmla="*/ 223 w 223"/>
                  <a:gd name="T78" fmla="*/ 151 h 15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23" h="151">
                    <a:moveTo>
                      <a:pt x="222" y="86"/>
                    </a:moveTo>
                    <a:lnTo>
                      <a:pt x="198" y="83"/>
                    </a:lnTo>
                    <a:lnTo>
                      <a:pt x="171" y="78"/>
                    </a:lnTo>
                    <a:lnTo>
                      <a:pt x="144" y="70"/>
                    </a:lnTo>
                    <a:lnTo>
                      <a:pt x="116" y="60"/>
                    </a:lnTo>
                    <a:lnTo>
                      <a:pt x="86" y="49"/>
                    </a:lnTo>
                    <a:lnTo>
                      <a:pt x="58" y="36"/>
                    </a:lnTo>
                    <a:lnTo>
                      <a:pt x="28" y="20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0" y="37"/>
                    </a:lnTo>
                    <a:lnTo>
                      <a:pt x="0" y="57"/>
                    </a:lnTo>
                    <a:lnTo>
                      <a:pt x="0" y="76"/>
                    </a:lnTo>
                    <a:lnTo>
                      <a:pt x="30" y="93"/>
                    </a:lnTo>
                    <a:lnTo>
                      <a:pt x="58" y="107"/>
                    </a:lnTo>
                    <a:lnTo>
                      <a:pt x="86" y="120"/>
                    </a:lnTo>
                    <a:lnTo>
                      <a:pt x="115" y="132"/>
                    </a:lnTo>
                    <a:lnTo>
                      <a:pt x="141" y="140"/>
                    </a:lnTo>
                    <a:lnTo>
                      <a:pt x="170" y="146"/>
                    </a:lnTo>
                    <a:lnTo>
                      <a:pt x="197" y="149"/>
                    </a:lnTo>
                    <a:lnTo>
                      <a:pt x="223" y="151"/>
                    </a:lnTo>
                    <a:lnTo>
                      <a:pt x="223" y="135"/>
                    </a:lnTo>
                    <a:lnTo>
                      <a:pt x="223" y="119"/>
                    </a:lnTo>
                    <a:lnTo>
                      <a:pt x="223" y="102"/>
                    </a:lnTo>
                    <a:lnTo>
                      <a:pt x="222" y="86"/>
                    </a:lnTo>
                    <a:close/>
                  </a:path>
                </a:pathLst>
              </a:custGeom>
              <a:solidFill>
                <a:srgbClr val="C982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05" name="Freeform 497"/>
              <p:cNvSpPr>
                <a:spLocks/>
              </p:cNvSpPr>
              <p:nvPr/>
            </p:nvSpPr>
            <p:spPr bwMode="auto">
              <a:xfrm>
                <a:off x="4042" y="3159"/>
                <a:ext cx="104" cy="74"/>
              </a:xfrm>
              <a:custGeom>
                <a:avLst/>
                <a:gdLst>
                  <a:gd name="T0" fmla="*/ 1 w 207"/>
                  <a:gd name="T1" fmla="*/ 1 h 146"/>
                  <a:gd name="T2" fmla="*/ 1 w 207"/>
                  <a:gd name="T3" fmla="*/ 1 h 146"/>
                  <a:gd name="T4" fmla="*/ 1 w 207"/>
                  <a:gd name="T5" fmla="*/ 1 h 146"/>
                  <a:gd name="T6" fmla="*/ 1 w 207"/>
                  <a:gd name="T7" fmla="*/ 1 h 146"/>
                  <a:gd name="T8" fmla="*/ 1 w 207"/>
                  <a:gd name="T9" fmla="*/ 1 h 146"/>
                  <a:gd name="T10" fmla="*/ 1 w 207"/>
                  <a:gd name="T11" fmla="*/ 1 h 146"/>
                  <a:gd name="T12" fmla="*/ 1 w 207"/>
                  <a:gd name="T13" fmla="*/ 1 h 146"/>
                  <a:gd name="T14" fmla="*/ 1 w 207"/>
                  <a:gd name="T15" fmla="*/ 1 h 146"/>
                  <a:gd name="T16" fmla="*/ 0 w 207"/>
                  <a:gd name="T17" fmla="*/ 0 h 146"/>
                  <a:gd name="T18" fmla="*/ 0 w 207"/>
                  <a:gd name="T19" fmla="*/ 1 h 146"/>
                  <a:gd name="T20" fmla="*/ 0 w 207"/>
                  <a:gd name="T21" fmla="*/ 1 h 146"/>
                  <a:gd name="T22" fmla="*/ 0 w 207"/>
                  <a:gd name="T23" fmla="*/ 1 h 146"/>
                  <a:gd name="T24" fmla="*/ 0 w 207"/>
                  <a:gd name="T25" fmla="*/ 1 h 146"/>
                  <a:gd name="T26" fmla="*/ 1 w 207"/>
                  <a:gd name="T27" fmla="*/ 1 h 146"/>
                  <a:gd name="T28" fmla="*/ 1 w 207"/>
                  <a:gd name="T29" fmla="*/ 1 h 146"/>
                  <a:gd name="T30" fmla="*/ 1 w 207"/>
                  <a:gd name="T31" fmla="*/ 1 h 146"/>
                  <a:gd name="T32" fmla="*/ 1 w 207"/>
                  <a:gd name="T33" fmla="*/ 1 h 146"/>
                  <a:gd name="T34" fmla="*/ 1 w 207"/>
                  <a:gd name="T35" fmla="*/ 1 h 146"/>
                  <a:gd name="T36" fmla="*/ 1 w 207"/>
                  <a:gd name="T37" fmla="*/ 1 h 146"/>
                  <a:gd name="T38" fmla="*/ 1 w 207"/>
                  <a:gd name="T39" fmla="*/ 1 h 146"/>
                  <a:gd name="T40" fmla="*/ 1 w 207"/>
                  <a:gd name="T41" fmla="*/ 1 h 146"/>
                  <a:gd name="T42" fmla="*/ 1 w 207"/>
                  <a:gd name="T43" fmla="*/ 1 h 146"/>
                  <a:gd name="T44" fmla="*/ 1 w 207"/>
                  <a:gd name="T45" fmla="*/ 1 h 146"/>
                  <a:gd name="T46" fmla="*/ 1 w 207"/>
                  <a:gd name="T47" fmla="*/ 1 h 146"/>
                  <a:gd name="T48" fmla="*/ 1 w 207"/>
                  <a:gd name="T49" fmla="*/ 1 h 14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7"/>
                  <a:gd name="T76" fmla="*/ 0 h 146"/>
                  <a:gd name="T77" fmla="*/ 207 w 207"/>
                  <a:gd name="T78" fmla="*/ 146 h 14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7" h="146">
                    <a:moveTo>
                      <a:pt x="205" y="81"/>
                    </a:moveTo>
                    <a:lnTo>
                      <a:pt x="183" y="78"/>
                    </a:lnTo>
                    <a:lnTo>
                      <a:pt x="159" y="71"/>
                    </a:lnTo>
                    <a:lnTo>
                      <a:pt x="134" y="65"/>
                    </a:lnTo>
                    <a:lnTo>
                      <a:pt x="107" y="57"/>
                    </a:lnTo>
                    <a:lnTo>
                      <a:pt x="80" y="45"/>
                    </a:lnTo>
                    <a:lnTo>
                      <a:pt x="53" y="32"/>
                    </a:lnTo>
                    <a:lnTo>
                      <a:pt x="27" y="18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0" y="39"/>
                    </a:lnTo>
                    <a:lnTo>
                      <a:pt x="0" y="58"/>
                    </a:lnTo>
                    <a:lnTo>
                      <a:pt x="0" y="78"/>
                    </a:lnTo>
                    <a:lnTo>
                      <a:pt x="27" y="92"/>
                    </a:lnTo>
                    <a:lnTo>
                      <a:pt x="53" y="105"/>
                    </a:lnTo>
                    <a:lnTo>
                      <a:pt x="80" y="117"/>
                    </a:lnTo>
                    <a:lnTo>
                      <a:pt x="106" y="127"/>
                    </a:lnTo>
                    <a:lnTo>
                      <a:pt x="131" y="135"/>
                    </a:lnTo>
                    <a:lnTo>
                      <a:pt x="156" y="141"/>
                    </a:lnTo>
                    <a:lnTo>
                      <a:pt x="182" y="144"/>
                    </a:lnTo>
                    <a:lnTo>
                      <a:pt x="207" y="146"/>
                    </a:lnTo>
                    <a:lnTo>
                      <a:pt x="207" y="130"/>
                    </a:lnTo>
                    <a:lnTo>
                      <a:pt x="207" y="114"/>
                    </a:lnTo>
                    <a:lnTo>
                      <a:pt x="207" y="97"/>
                    </a:lnTo>
                    <a:lnTo>
                      <a:pt x="205" y="81"/>
                    </a:lnTo>
                    <a:close/>
                  </a:path>
                </a:pathLst>
              </a:custGeom>
              <a:solidFill>
                <a:srgbClr val="CE8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06" name="Freeform 498"/>
              <p:cNvSpPr>
                <a:spLocks/>
              </p:cNvSpPr>
              <p:nvPr/>
            </p:nvSpPr>
            <p:spPr bwMode="auto">
              <a:xfrm>
                <a:off x="4047" y="3163"/>
                <a:ext cx="95" cy="69"/>
              </a:xfrm>
              <a:custGeom>
                <a:avLst/>
                <a:gdLst>
                  <a:gd name="T0" fmla="*/ 0 w 191"/>
                  <a:gd name="T1" fmla="*/ 1 h 138"/>
                  <a:gd name="T2" fmla="*/ 0 w 191"/>
                  <a:gd name="T3" fmla="*/ 1 h 138"/>
                  <a:gd name="T4" fmla="*/ 0 w 191"/>
                  <a:gd name="T5" fmla="*/ 1 h 138"/>
                  <a:gd name="T6" fmla="*/ 0 w 191"/>
                  <a:gd name="T7" fmla="*/ 1 h 138"/>
                  <a:gd name="T8" fmla="*/ 0 w 191"/>
                  <a:gd name="T9" fmla="*/ 1 h 138"/>
                  <a:gd name="T10" fmla="*/ 0 w 191"/>
                  <a:gd name="T11" fmla="*/ 1 h 138"/>
                  <a:gd name="T12" fmla="*/ 0 w 191"/>
                  <a:gd name="T13" fmla="*/ 1 h 138"/>
                  <a:gd name="T14" fmla="*/ 0 w 191"/>
                  <a:gd name="T15" fmla="*/ 1 h 138"/>
                  <a:gd name="T16" fmla="*/ 0 w 191"/>
                  <a:gd name="T17" fmla="*/ 0 h 138"/>
                  <a:gd name="T18" fmla="*/ 0 w 191"/>
                  <a:gd name="T19" fmla="*/ 1 h 138"/>
                  <a:gd name="T20" fmla="*/ 0 w 191"/>
                  <a:gd name="T21" fmla="*/ 1 h 138"/>
                  <a:gd name="T22" fmla="*/ 0 w 191"/>
                  <a:gd name="T23" fmla="*/ 1 h 138"/>
                  <a:gd name="T24" fmla="*/ 0 w 191"/>
                  <a:gd name="T25" fmla="*/ 1 h 138"/>
                  <a:gd name="T26" fmla="*/ 0 w 191"/>
                  <a:gd name="T27" fmla="*/ 1 h 138"/>
                  <a:gd name="T28" fmla="*/ 0 w 191"/>
                  <a:gd name="T29" fmla="*/ 1 h 138"/>
                  <a:gd name="T30" fmla="*/ 0 w 191"/>
                  <a:gd name="T31" fmla="*/ 1 h 138"/>
                  <a:gd name="T32" fmla="*/ 0 w 191"/>
                  <a:gd name="T33" fmla="*/ 1 h 138"/>
                  <a:gd name="T34" fmla="*/ 0 w 191"/>
                  <a:gd name="T35" fmla="*/ 1 h 138"/>
                  <a:gd name="T36" fmla="*/ 0 w 191"/>
                  <a:gd name="T37" fmla="*/ 1 h 138"/>
                  <a:gd name="T38" fmla="*/ 0 w 191"/>
                  <a:gd name="T39" fmla="*/ 1 h 138"/>
                  <a:gd name="T40" fmla="*/ 0 w 191"/>
                  <a:gd name="T41" fmla="*/ 1 h 138"/>
                  <a:gd name="T42" fmla="*/ 0 w 191"/>
                  <a:gd name="T43" fmla="*/ 1 h 138"/>
                  <a:gd name="T44" fmla="*/ 0 w 191"/>
                  <a:gd name="T45" fmla="*/ 1 h 138"/>
                  <a:gd name="T46" fmla="*/ 0 w 191"/>
                  <a:gd name="T47" fmla="*/ 1 h 138"/>
                  <a:gd name="T48" fmla="*/ 0 w 191"/>
                  <a:gd name="T49" fmla="*/ 1 h 13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1"/>
                  <a:gd name="T76" fmla="*/ 0 h 138"/>
                  <a:gd name="T77" fmla="*/ 191 w 191"/>
                  <a:gd name="T78" fmla="*/ 138 h 13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1" h="138">
                    <a:moveTo>
                      <a:pt x="189" y="74"/>
                    </a:moveTo>
                    <a:lnTo>
                      <a:pt x="168" y="70"/>
                    </a:lnTo>
                    <a:lnTo>
                      <a:pt x="146" y="65"/>
                    </a:lnTo>
                    <a:lnTo>
                      <a:pt x="123" y="59"/>
                    </a:lnTo>
                    <a:lnTo>
                      <a:pt x="98" y="51"/>
                    </a:lnTo>
                    <a:lnTo>
                      <a:pt x="73" y="41"/>
                    </a:lnTo>
                    <a:lnTo>
                      <a:pt x="49" y="30"/>
                    </a:lnTo>
                    <a:lnTo>
                      <a:pt x="24" y="17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0" y="38"/>
                    </a:lnTo>
                    <a:lnTo>
                      <a:pt x="0" y="57"/>
                    </a:lnTo>
                    <a:lnTo>
                      <a:pt x="0" y="77"/>
                    </a:lnTo>
                    <a:lnTo>
                      <a:pt x="25" y="90"/>
                    </a:lnTo>
                    <a:lnTo>
                      <a:pt x="50" y="103"/>
                    </a:lnTo>
                    <a:lnTo>
                      <a:pt x="74" y="112"/>
                    </a:lnTo>
                    <a:lnTo>
                      <a:pt x="98" y="122"/>
                    </a:lnTo>
                    <a:lnTo>
                      <a:pt x="122" y="129"/>
                    </a:lnTo>
                    <a:lnTo>
                      <a:pt x="144" y="134"/>
                    </a:lnTo>
                    <a:lnTo>
                      <a:pt x="168" y="137"/>
                    </a:lnTo>
                    <a:lnTo>
                      <a:pt x="191" y="138"/>
                    </a:lnTo>
                    <a:lnTo>
                      <a:pt x="189" y="122"/>
                    </a:lnTo>
                    <a:lnTo>
                      <a:pt x="189" y="106"/>
                    </a:lnTo>
                    <a:lnTo>
                      <a:pt x="189" y="90"/>
                    </a:lnTo>
                    <a:lnTo>
                      <a:pt x="189" y="74"/>
                    </a:lnTo>
                    <a:close/>
                  </a:path>
                </a:pathLst>
              </a:custGeom>
              <a:solidFill>
                <a:srgbClr val="D693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07" name="Freeform 499"/>
              <p:cNvSpPr>
                <a:spLocks/>
              </p:cNvSpPr>
              <p:nvPr/>
            </p:nvSpPr>
            <p:spPr bwMode="auto">
              <a:xfrm>
                <a:off x="4051" y="3165"/>
                <a:ext cx="87" cy="66"/>
              </a:xfrm>
              <a:custGeom>
                <a:avLst/>
                <a:gdLst>
                  <a:gd name="T0" fmla="*/ 1 w 173"/>
                  <a:gd name="T1" fmla="*/ 1 h 132"/>
                  <a:gd name="T2" fmla="*/ 1 w 173"/>
                  <a:gd name="T3" fmla="*/ 1 h 132"/>
                  <a:gd name="T4" fmla="*/ 1 w 173"/>
                  <a:gd name="T5" fmla="*/ 1 h 132"/>
                  <a:gd name="T6" fmla="*/ 1 w 173"/>
                  <a:gd name="T7" fmla="*/ 1 h 132"/>
                  <a:gd name="T8" fmla="*/ 1 w 173"/>
                  <a:gd name="T9" fmla="*/ 1 h 132"/>
                  <a:gd name="T10" fmla="*/ 1 w 173"/>
                  <a:gd name="T11" fmla="*/ 1 h 132"/>
                  <a:gd name="T12" fmla="*/ 1 w 173"/>
                  <a:gd name="T13" fmla="*/ 1 h 132"/>
                  <a:gd name="T14" fmla="*/ 1 w 173"/>
                  <a:gd name="T15" fmla="*/ 1 h 132"/>
                  <a:gd name="T16" fmla="*/ 0 w 173"/>
                  <a:gd name="T17" fmla="*/ 0 h 132"/>
                  <a:gd name="T18" fmla="*/ 0 w 173"/>
                  <a:gd name="T19" fmla="*/ 1 h 132"/>
                  <a:gd name="T20" fmla="*/ 0 w 173"/>
                  <a:gd name="T21" fmla="*/ 1 h 132"/>
                  <a:gd name="T22" fmla="*/ 0 w 173"/>
                  <a:gd name="T23" fmla="*/ 1 h 132"/>
                  <a:gd name="T24" fmla="*/ 0 w 173"/>
                  <a:gd name="T25" fmla="*/ 1 h 132"/>
                  <a:gd name="T26" fmla="*/ 1 w 173"/>
                  <a:gd name="T27" fmla="*/ 1 h 132"/>
                  <a:gd name="T28" fmla="*/ 1 w 173"/>
                  <a:gd name="T29" fmla="*/ 1 h 132"/>
                  <a:gd name="T30" fmla="*/ 1 w 173"/>
                  <a:gd name="T31" fmla="*/ 1 h 132"/>
                  <a:gd name="T32" fmla="*/ 1 w 173"/>
                  <a:gd name="T33" fmla="*/ 1 h 132"/>
                  <a:gd name="T34" fmla="*/ 1 w 173"/>
                  <a:gd name="T35" fmla="*/ 1 h 132"/>
                  <a:gd name="T36" fmla="*/ 1 w 173"/>
                  <a:gd name="T37" fmla="*/ 1 h 132"/>
                  <a:gd name="T38" fmla="*/ 1 w 173"/>
                  <a:gd name="T39" fmla="*/ 1 h 132"/>
                  <a:gd name="T40" fmla="*/ 1 w 173"/>
                  <a:gd name="T41" fmla="*/ 1 h 132"/>
                  <a:gd name="T42" fmla="*/ 1 w 173"/>
                  <a:gd name="T43" fmla="*/ 1 h 132"/>
                  <a:gd name="T44" fmla="*/ 1 w 173"/>
                  <a:gd name="T45" fmla="*/ 1 h 132"/>
                  <a:gd name="T46" fmla="*/ 1 w 173"/>
                  <a:gd name="T47" fmla="*/ 1 h 132"/>
                  <a:gd name="T48" fmla="*/ 1 w 173"/>
                  <a:gd name="T49" fmla="*/ 1 h 13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3"/>
                  <a:gd name="T76" fmla="*/ 0 h 132"/>
                  <a:gd name="T77" fmla="*/ 173 w 173"/>
                  <a:gd name="T78" fmla="*/ 132 h 13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3" h="132">
                    <a:moveTo>
                      <a:pt x="173" y="67"/>
                    </a:moveTo>
                    <a:lnTo>
                      <a:pt x="155" y="64"/>
                    </a:lnTo>
                    <a:lnTo>
                      <a:pt x="134" y="60"/>
                    </a:lnTo>
                    <a:lnTo>
                      <a:pt x="113" y="56"/>
                    </a:lnTo>
                    <a:lnTo>
                      <a:pt x="91" y="47"/>
                    </a:lnTo>
                    <a:lnTo>
                      <a:pt x="67" y="39"/>
                    </a:lnTo>
                    <a:lnTo>
                      <a:pt x="44" y="28"/>
                    </a:lnTo>
                    <a:lnTo>
                      <a:pt x="22" y="15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0" y="39"/>
                    </a:lnTo>
                    <a:lnTo>
                      <a:pt x="0" y="59"/>
                    </a:lnTo>
                    <a:lnTo>
                      <a:pt x="0" y="77"/>
                    </a:lnTo>
                    <a:lnTo>
                      <a:pt x="24" y="88"/>
                    </a:lnTo>
                    <a:lnTo>
                      <a:pt x="46" y="99"/>
                    </a:lnTo>
                    <a:lnTo>
                      <a:pt x="67" y="109"/>
                    </a:lnTo>
                    <a:lnTo>
                      <a:pt x="89" y="117"/>
                    </a:lnTo>
                    <a:lnTo>
                      <a:pt x="110" y="124"/>
                    </a:lnTo>
                    <a:lnTo>
                      <a:pt x="131" y="129"/>
                    </a:lnTo>
                    <a:lnTo>
                      <a:pt x="152" y="130"/>
                    </a:lnTo>
                    <a:lnTo>
                      <a:pt x="173" y="132"/>
                    </a:lnTo>
                    <a:lnTo>
                      <a:pt x="173" y="116"/>
                    </a:lnTo>
                    <a:lnTo>
                      <a:pt x="173" y="99"/>
                    </a:lnTo>
                    <a:lnTo>
                      <a:pt x="173" y="83"/>
                    </a:lnTo>
                    <a:lnTo>
                      <a:pt x="173" y="67"/>
                    </a:lnTo>
                    <a:close/>
                  </a:path>
                </a:pathLst>
              </a:custGeom>
              <a:solidFill>
                <a:srgbClr val="DB9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08" name="Freeform 500"/>
              <p:cNvSpPr>
                <a:spLocks/>
              </p:cNvSpPr>
              <p:nvPr/>
            </p:nvSpPr>
            <p:spPr bwMode="auto">
              <a:xfrm>
                <a:off x="4056" y="3168"/>
                <a:ext cx="78" cy="63"/>
              </a:xfrm>
              <a:custGeom>
                <a:avLst/>
                <a:gdLst>
                  <a:gd name="T0" fmla="*/ 1 w 156"/>
                  <a:gd name="T1" fmla="*/ 1 h 125"/>
                  <a:gd name="T2" fmla="*/ 1 w 156"/>
                  <a:gd name="T3" fmla="*/ 1 h 125"/>
                  <a:gd name="T4" fmla="*/ 1 w 156"/>
                  <a:gd name="T5" fmla="*/ 1 h 125"/>
                  <a:gd name="T6" fmla="*/ 1 w 156"/>
                  <a:gd name="T7" fmla="*/ 1 h 125"/>
                  <a:gd name="T8" fmla="*/ 1 w 156"/>
                  <a:gd name="T9" fmla="*/ 1 h 125"/>
                  <a:gd name="T10" fmla="*/ 1 w 156"/>
                  <a:gd name="T11" fmla="*/ 1 h 125"/>
                  <a:gd name="T12" fmla="*/ 1 w 156"/>
                  <a:gd name="T13" fmla="*/ 1 h 125"/>
                  <a:gd name="T14" fmla="*/ 1 w 156"/>
                  <a:gd name="T15" fmla="*/ 1 h 125"/>
                  <a:gd name="T16" fmla="*/ 0 w 156"/>
                  <a:gd name="T17" fmla="*/ 0 h 125"/>
                  <a:gd name="T18" fmla="*/ 0 w 156"/>
                  <a:gd name="T19" fmla="*/ 1 h 125"/>
                  <a:gd name="T20" fmla="*/ 0 w 156"/>
                  <a:gd name="T21" fmla="*/ 1 h 125"/>
                  <a:gd name="T22" fmla="*/ 0 w 156"/>
                  <a:gd name="T23" fmla="*/ 1 h 125"/>
                  <a:gd name="T24" fmla="*/ 0 w 156"/>
                  <a:gd name="T25" fmla="*/ 1 h 125"/>
                  <a:gd name="T26" fmla="*/ 1 w 156"/>
                  <a:gd name="T27" fmla="*/ 1 h 125"/>
                  <a:gd name="T28" fmla="*/ 1 w 156"/>
                  <a:gd name="T29" fmla="*/ 1 h 125"/>
                  <a:gd name="T30" fmla="*/ 1 w 156"/>
                  <a:gd name="T31" fmla="*/ 1 h 125"/>
                  <a:gd name="T32" fmla="*/ 1 w 156"/>
                  <a:gd name="T33" fmla="*/ 1 h 125"/>
                  <a:gd name="T34" fmla="*/ 1 w 156"/>
                  <a:gd name="T35" fmla="*/ 1 h 125"/>
                  <a:gd name="T36" fmla="*/ 1 w 156"/>
                  <a:gd name="T37" fmla="*/ 1 h 125"/>
                  <a:gd name="T38" fmla="*/ 1 w 156"/>
                  <a:gd name="T39" fmla="*/ 1 h 125"/>
                  <a:gd name="T40" fmla="*/ 1 w 156"/>
                  <a:gd name="T41" fmla="*/ 1 h 125"/>
                  <a:gd name="T42" fmla="*/ 1 w 156"/>
                  <a:gd name="T43" fmla="*/ 1 h 125"/>
                  <a:gd name="T44" fmla="*/ 1 w 156"/>
                  <a:gd name="T45" fmla="*/ 1 h 125"/>
                  <a:gd name="T46" fmla="*/ 1 w 156"/>
                  <a:gd name="T47" fmla="*/ 1 h 125"/>
                  <a:gd name="T48" fmla="*/ 1 w 156"/>
                  <a:gd name="T49" fmla="*/ 1 h 12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56"/>
                  <a:gd name="T76" fmla="*/ 0 h 125"/>
                  <a:gd name="T77" fmla="*/ 156 w 156"/>
                  <a:gd name="T78" fmla="*/ 125 h 12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56" h="125">
                    <a:moveTo>
                      <a:pt x="156" y="60"/>
                    </a:moveTo>
                    <a:lnTo>
                      <a:pt x="140" y="58"/>
                    </a:lnTo>
                    <a:lnTo>
                      <a:pt x="122" y="53"/>
                    </a:lnTo>
                    <a:lnTo>
                      <a:pt x="102" y="49"/>
                    </a:lnTo>
                    <a:lnTo>
                      <a:pt x="82" y="42"/>
                    </a:lnTo>
                    <a:lnTo>
                      <a:pt x="61" y="34"/>
                    </a:lnTo>
                    <a:lnTo>
                      <a:pt x="40" y="24"/>
                    </a:lnTo>
                    <a:lnTo>
                      <a:pt x="19" y="13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0" y="37"/>
                    </a:lnTo>
                    <a:lnTo>
                      <a:pt x="0" y="57"/>
                    </a:lnTo>
                    <a:lnTo>
                      <a:pt x="0" y="76"/>
                    </a:lnTo>
                    <a:lnTo>
                      <a:pt x="21" y="86"/>
                    </a:lnTo>
                    <a:lnTo>
                      <a:pt x="41" y="96"/>
                    </a:lnTo>
                    <a:lnTo>
                      <a:pt x="61" y="104"/>
                    </a:lnTo>
                    <a:lnTo>
                      <a:pt x="80" y="110"/>
                    </a:lnTo>
                    <a:lnTo>
                      <a:pt x="99" y="117"/>
                    </a:lnTo>
                    <a:lnTo>
                      <a:pt x="119" y="120"/>
                    </a:lnTo>
                    <a:lnTo>
                      <a:pt x="137" y="123"/>
                    </a:lnTo>
                    <a:lnTo>
                      <a:pt x="156" y="125"/>
                    </a:lnTo>
                    <a:lnTo>
                      <a:pt x="156" y="109"/>
                    </a:lnTo>
                    <a:lnTo>
                      <a:pt x="156" y="92"/>
                    </a:lnTo>
                    <a:lnTo>
                      <a:pt x="156" y="76"/>
                    </a:lnTo>
                    <a:lnTo>
                      <a:pt x="156" y="60"/>
                    </a:lnTo>
                    <a:close/>
                  </a:path>
                </a:pathLst>
              </a:custGeom>
              <a:solidFill>
                <a:srgbClr val="E0A0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09" name="Freeform 501"/>
              <p:cNvSpPr>
                <a:spLocks/>
              </p:cNvSpPr>
              <p:nvPr/>
            </p:nvSpPr>
            <p:spPr bwMode="auto">
              <a:xfrm>
                <a:off x="4060" y="3172"/>
                <a:ext cx="70" cy="58"/>
              </a:xfrm>
              <a:custGeom>
                <a:avLst/>
                <a:gdLst>
                  <a:gd name="T0" fmla="*/ 1 w 140"/>
                  <a:gd name="T1" fmla="*/ 0 h 117"/>
                  <a:gd name="T2" fmla="*/ 1 w 140"/>
                  <a:gd name="T3" fmla="*/ 0 h 117"/>
                  <a:gd name="T4" fmla="*/ 1 w 140"/>
                  <a:gd name="T5" fmla="*/ 0 h 117"/>
                  <a:gd name="T6" fmla="*/ 1 w 140"/>
                  <a:gd name="T7" fmla="*/ 0 h 117"/>
                  <a:gd name="T8" fmla="*/ 1 w 140"/>
                  <a:gd name="T9" fmla="*/ 0 h 117"/>
                  <a:gd name="T10" fmla="*/ 1 w 140"/>
                  <a:gd name="T11" fmla="*/ 0 h 117"/>
                  <a:gd name="T12" fmla="*/ 1 w 140"/>
                  <a:gd name="T13" fmla="*/ 0 h 117"/>
                  <a:gd name="T14" fmla="*/ 1 w 140"/>
                  <a:gd name="T15" fmla="*/ 0 h 117"/>
                  <a:gd name="T16" fmla="*/ 0 w 140"/>
                  <a:gd name="T17" fmla="*/ 0 h 117"/>
                  <a:gd name="T18" fmla="*/ 0 w 140"/>
                  <a:gd name="T19" fmla="*/ 0 h 117"/>
                  <a:gd name="T20" fmla="*/ 0 w 140"/>
                  <a:gd name="T21" fmla="*/ 0 h 117"/>
                  <a:gd name="T22" fmla="*/ 0 w 140"/>
                  <a:gd name="T23" fmla="*/ 0 h 117"/>
                  <a:gd name="T24" fmla="*/ 0 w 140"/>
                  <a:gd name="T25" fmla="*/ 0 h 117"/>
                  <a:gd name="T26" fmla="*/ 1 w 140"/>
                  <a:gd name="T27" fmla="*/ 0 h 117"/>
                  <a:gd name="T28" fmla="*/ 1 w 140"/>
                  <a:gd name="T29" fmla="*/ 0 h 117"/>
                  <a:gd name="T30" fmla="*/ 1 w 140"/>
                  <a:gd name="T31" fmla="*/ 0 h 117"/>
                  <a:gd name="T32" fmla="*/ 1 w 140"/>
                  <a:gd name="T33" fmla="*/ 0 h 117"/>
                  <a:gd name="T34" fmla="*/ 1 w 140"/>
                  <a:gd name="T35" fmla="*/ 0 h 117"/>
                  <a:gd name="T36" fmla="*/ 1 w 140"/>
                  <a:gd name="T37" fmla="*/ 0 h 117"/>
                  <a:gd name="T38" fmla="*/ 1 w 140"/>
                  <a:gd name="T39" fmla="*/ 0 h 117"/>
                  <a:gd name="T40" fmla="*/ 1 w 140"/>
                  <a:gd name="T41" fmla="*/ 0 h 117"/>
                  <a:gd name="T42" fmla="*/ 1 w 140"/>
                  <a:gd name="T43" fmla="*/ 0 h 117"/>
                  <a:gd name="T44" fmla="*/ 1 w 140"/>
                  <a:gd name="T45" fmla="*/ 0 h 117"/>
                  <a:gd name="T46" fmla="*/ 1 w 140"/>
                  <a:gd name="T47" fmla="*/ 0 h 117"/>
                  <a:gd name="T48" fmla="*/ 1 w 140"/>
                  <a:gd name="T49" fmla="*/ 0 h 1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0"/>
                  <a:gd name="T76" fmla="*/ 0 h 117"/>
                  <a:gd name="T77" fmla="*/ 140 w 140"/>
                  <a:gd name="T78" fmla="*/ 117 h 11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0" h="117">
                    <a:moveTo>
                      <a:pt x="140" y="52"/>
                    </a:moveTo>
                    <a:lnTo>
                      <a:pt x="126" y="51"/>
                    </a:lnTo>
                    <a:lnTo>
                      <a:pt x="110" y="47"/>
                    </a:lnTo>
                    <a:lnTo>
                      <a:pt x="92" y="43"/>
                    </a:lnTo>
                    <a:lnTo>
                      <a:pt x="74" y="38"/>
                    </a:lnTo>
                    <a:lnTo>
                      <a:pt x="55" y="31"/>
                    </a:lnTo>
                    <a:lnTo>
                      <a:pt x="35" y="23"/>
                    </a:lnTo>
                    <a:lnTo>
                      <a:pt x="17" y="13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0" y="38"/>
                    </a:lnTo>
                    <a:lnTo>
                      <a:pt x="0" y="57"/>
                    </a:lnTo>
                    <a:lnTo>
                      <a:pt x="0" y="75"/>
                    </a:lnTo>
                    <a:lnTo>
                      <a:pt x="19" y="85"/>
                    </a:lnTo>
                    <a:lnTo>
                      <a:pt x="37" y="93"/>
                    </a:lnTo>
                    <a:lnTo>
                      <a:pt x="55" y="99"/>
                    </a:lnTo>
                    <a:lnTo>
                      <a:pt x="71" y="106"/>
                    </a:lnTo>
                    <a:lnTo>
                      <a:pt x="89" y="111"/>
                    </a:lnTo>
                    <a:lnTo>
                      <a:pt x="105" y="114"/>
                    </a:lnTo>
                    <a:lnTo>
                      <a:pt x="122" y="116"/>
                    </a:lnTo>
                    <a:lnTo>
                      <a:pt x="138" y="117"/>
                    </a:lnTo>
                    <a:lnTo>
                      <a:pt x="140" y="101"/>
                    </a:lnTo>
                    <a:lnTo>
                      <a:pt x="140" y="85"/>
                    </a:lnTo>
                    <a:lnTo>
                      <a:pt x="140" y="68"/>
                    </a:lnTo>
                    <a:lnTo>
                      <a:pt x="140" y="52"/>
                    </a:lnTo>
                    <a:close/>
                  </a:path>
                </a:pathLst>
              </a:custGeom>
              <a:solidFill>
                <a:srgbClr val="E8AA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10" name="Freeform 502"/>
              <p:cNvSpPr>
                <a:spLocks/>
              </p:cNvSpPr>
              <p:nvPr/>
            </p:nvSpPr>
            <p:spPr bwMode="auto">
              <a:xfrm>
                <a:off x="4065" y="3174"/>
                <a:ext cx="62" cy="56"/>
              </a:xfrm>
              <a:custGeom>
                <a:avLst/>
                <a:gdLst>
                  <a:gd name="T0" fmla="*/ 0 w 125"/>
                  <a:gd name="T1" fmla="*/ 1 h 112"/>
                  <a:gd name="T2" fmla="*/ 0 w 125"/>
                  <a:gd name="T3" fmla="*/ 1 h 112"/>
                  <a:gd name="T4" fmla="*/ 0 w 125"/>
                  <a:gd name="T5" fmla="*/ 1 h 112"/>
                  <a:gd name="T6" fmla="*/ 0 w 125"/>
                  <a:gd name="T7" fmla="*/ 1 h 112"/>
                  <a:gd name="T8" fmla="*/ 0 w 125"/>
                  <a:gd name="T9" fmla="*/ 1 h 112"/>
                  <a:gd name="T10" fmla="*/ 0 w 125"/>
                  <a:gd name="T11" fmla="*/ 1 h 112"/>
                  <a:gd name="T12" fmla="*/ 0 w 125"/>
                  <a:gd name="T13" fmla="*/ 1 h 112"/>
                  <a:gd name="T14" fmla="*/ 0 w 125"/>
                  <a:gd name="T15" fmla="*/ 1 h 112"/>
                  <a:gd name="T16" fmla="*/ 0 w 125"/>
                  <a:gd name="T17" fmla="*/ 0 h 112"/>
                  <a:gd name="T18" fmla="*/ 0 w 125"/>
                  <a:gd name="T19" fmla="*/ 1 h 112"/>
                  <a:gd name="T20" fmla="*/ 0 w 125"/>
                  <a:gd name="T21" fmla="*/ 1 h 112"/>
                  <a:gd name="T22" fmla="*/ 0 w 125"/>
                  <a:gd name="T23" fmla="*/ 1 h 112"/>
                  <a:gd name="T24" fmla="*/ 0 w 125"/>
                  <a:gd name="T25" fmla="*/ 1 h 112"/>
                  <a:gd name="T26" fmla="*/ 0 w 125"/>
                  <a:gd name="T27" fmla="*/ 1 h 112"/>
                  <a:gd name="T28" fmla="*/ 0 w 125"/>
                  <a:gd name="T29" fmla="*/ 1 h 112"/>
                  <a:gd name="T30" fmla="*/ 0 w 125"/>
                  <a:gd name="T31" fmla="*/ 1 h 112"/>
                  <a:gd name="T32" fmla="*/ 0 w 125"/>
                  <a:gd name="T33" fmla="*/ 1 h 112"/>
                  <a:gd name="T34" fmla="*/ 0 w 125"/>
                  <a:gd name="T35" fmla="*/ 1 h 112"/>
                  <a:gd name="T36" fmla="*/ 0 w 125"/>
                  <a:gd name="T37" fmla="*/ 1 h 112"/>
                  <a:gd name="T38" fmla="*/ 0 w 125"/>
                  <a:gd name="T39" fmla="*/ 1 h 112"/>
                  <a:gd name="T40" fmla="*/ 0 w 125"/>
                  <a:gd name="T41" fmla="*/ 1 h 112"/>
                  <a:gd name="T42" fmla="*/ 0 w 125"/>
                  <a:gd name="T43" fmla="*/ 1 h 112"/>
                  <a:gd name="T44" fmla="*/ 0 w 125"/>
                  <a:gd name="T45" fmla="*/ 1 h 112"/>
                  <a:gd name="T46" fmla="*/ 0 w 125"/>
                  <a:gd name="T47" fmla="*/ 1 h 112"/>
                  <a:gd name="T48" fmla="*/ 0 w 125"/>
                  <a:gd name="T49" fmla="*/ 1 h 11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5"/>
                  <a:gd name="T76" fmla="*/ 0 h 112"/>
                  <a:gd name="T77" fmla="*/ 125 w 125"/>
                  <a:gd name="T78" fmla="*/ 112 h 11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5" h="112">
                    <a:moveTo>
                      <a:pt x="125" y="47"/>
                    </a:moveTo>
                    <a:lnTo>
                      <a:pt x="111" y="46"/>
                    </a:lnTo>
                    <a:lnTo>
                      <a:pt x="98" y="42"/>
                    </a:lnTo>
                    <a:lnTo>
                      <a:pt x="81" y="39"/>
                    </a:lnTo>
                    <a:lnTo>
                      <a:pt x="65" y="34"/>
                    </a:lnTo>
                    <a:lnTo>
                      <a:pt x="47" y="28"/>
                    </a:lnTo>
                    <a:lnTo>
                      <a:pt x="31" y="21"/>
                    </a:lnTo>
                    <a:lnTo>
                      <a:pt x="14" y="12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0" y="38"/>
                    </a:lnTo>
                    <a:lnTo>
                      <a:pt x="0" y="57"/>
                    </a:lnTo>
                    <a:lnTo>
                      <a:pt x="0" y="76"/>
                    </a:lnTo>
                    <a:lnTo>
                      <a:pt x="17" y="85"/>
                    </a:lnTo>
                    <a:lnTo>
                      <a:pt x="34" y="91"/>
                    </a:lnTo>
                    <a:lnTo>
                      <a:pt x="49" y="96"/>
                    </a:lnTo>
                    <a:lnTo>
                      <a:pt x="64" y="101"/>
                    </a:lnTo>
                    <a:lnTo>
                      <a:pt x="79" y="106"/>
                    </a:lnTo>
                    <a:lnTo>
                      <a:pt x="93" y="109"/>
                    </a:lnTo>
                    <a:lnTo>
                      <a:pt x="107" y="111"/>
                    </a:lnTo>
                    <a:lnTo>
                      <a:pt x="122" y="112"/>
                    </a:lnTo>
                    <a:lnTo>
                      <a:pt x="122" y="96"/>
                    </a:lnTo>
                    <a:lnTo>
                      <a:pt x="123" y="80"/>
                    </a:lnTo>
                    <a:lnTo>
                      <a:pt x="125" y="63"/>
                    </a:lnTo>
                    <a:lnTo>
                      <a:pt x="125" y="47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11" name="Freeform 503"/>
              <p:cNvSpPr>
                <a:spLocks/>
              </p:cNvSpPr>
              <p:nvPr/>
            </p:nvSpPr>
            <p:spPr bwMode="auto">
              <a:xfrm>
                <a:off x="4069" y="3177"/>
                <a:ext cx="54" cy="52"/>
              </a:xfrm>
              <a:custGeom>
                <a:avLst/>
                <a:gdLst>
                  <a:gd name="T0" fmla="*/ 1 w 108"/>
                  <a:gd name="T1" fmla="*/ 1 h 104"/>
                  <a:gd name="T2" fmla="*/ 1 w 108"/>
                  <a:gd name="T3" fmla="*/ 1 h 104"/>
                  <a:gd name="T4" fmla="*/ 1 w 108"/>
                  <a:gd name="T5" fmla="*/ 1 h 104"/>
                  <a:gd name="T6" fmla="*/ 1 w 108"/>
                  <a:gd name="T7" fmla="*/ 1 h 104"/>
                  <a:gd name="T8" fmla="*/ 1 w 108"/>
                  <a:gd name="T9" fmla="*/ 1 h 104"/>
                  <a:gd name="T10" fmla="*/ 1 w 108"/>
                  <a:gd name="T11" fmla="*/ 1 h 104"/>
                  <a:gd name="T12" fmla="*/ 1 w 108"/>
                  <a:gd name="T13" fmla="*/ 1 h 104"/>
                  <a:gd name="T14" fmla="*/ 1 w 108"/>
                  <a:gd name="T15" fmla="*/ 1 h 104"/>
                  <a:gd name="T16" fmla="*/ 0 w 108"/>
                  <a:gd name="T17" fmla="*/ 0 h 104"/>
                  <a:gd name="T18" fmla="*/ 0 w 108"/>
                  <a:gd name="T19" fmla="*/ 1 h 104"/>
                  <a:gd name="T20" fmla="*/ 0 w 108"/>
                  <a:gd name="T21" fmla="*/ 1 h 104"/>
                  <a:gd name="T22" fmla="*/ 0 w 108"/>
                  <a:gd name="T23" fmla="*/ 1 h 104"/>
                  <a:gd name="T24" fmla="*/ 0 w 108"/>
                  <a:gd name="T25" fmla="*/ 1 h 104"/>
                  <a:gd name="T26" fmla="*/ 1 w 108"/>
                  <a:gd name="T27" fmla="*/ 1 h 104"/>
                  <a:gd name="T28" fmla="*/ 1 w 108"/>
                  <a:gd name="T29" fmla="*/ 1 h 104"/>
                  <a:gd name="T30" fmla="*/ 1 w 108"/>
                  <a:gd name="T31" fmla="*/ 1 h 104"/>
                  <a:gd name="T32" fmla="*/ 1 w 108"/>
                  <a:gd name="T33" fmla="*/ 1 h 104"/>
                  <a:gd name="T34" fmla="*/ 1 w 108"/>
                  <a:gd name="T35" fmla="*/ 1 h 104"/>
                  <a:gd name="T36" fmla="*/ 1 w 108"/>
                  <a:gd name="T37" fmla="*/ 1 h 104"/>
                  <a:gd name="T38" fmla="*/ 1 w 108"/>
                  <a:gd name="T39" fmla="*/ 1 h 104"/>
                  <a:gd name="T40" fmla="*/ 1 w 108"/>
                  <a:gd name="T41" fmla="*/ 1 h 104"/>
                  <a:gd name="T42" fmla="*/ 1 w 108"/>
                  <a:gd name="T43" fmla="*/ 1 h 104"/>
                  <a:gd name="T44" fmla="*/ 1 w 108"/>
                  <a:gd name="T45" fmla="*/ 1 h 104"/>
                  <a:gd name="T46" fmla="*/ 1 w 108"/>
                  <a:gd name="T47" fmla="*/ 1 h 104"/>
                  <a:gd name="T48" fmla="*/ 1 w 108"/>
                  <a:gd name="T49" fmla="*/ 1 h 10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8"/>
                  <a:gd name="T76" fmla="*/ 0 h 104"/>
                  <a:gd name="T77" fmla="*/ 108 w 108"/>
                  <a:gd name="T78" fmla="*/ 104 h 10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8" h="104">
                    <a:moveTo>
                      <a:pt x="108" y="39"/>
                    </a:moveTo>
                    <a:lnTo>
                      <a:pt x="99" y="37"/>
                    </a:lnTo>
                    <a:lnTo>
                      <a:pt x="87" y="35"/>
                    </a:lnTo>
                    <a:lnTo>
                      <a:pt x="72" y="32"/>
                    </a:lnTo>
                    <a:lnTo>
                      <a:pt x="59" y="29"/>
                    </a:lnTo>
                    <a:lnTo>
                      <a:pt x="42" y="24"/>
                    </a:lnTo>
                    <a:lnTo>
                      <a:pt x="27" y="18"/>
                    </a:lnTo>
                    <a:lnTo>
                      <a:pt x="14" y="9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0" y="37"/>
                    </a:lnTo>
                    <a:lnTo>
                      <a:pt x="0" y="56"/>
                    </a:lnTo>
                    <a:lnTo>
                      <a:pt x="0" y="74"/>
                    </a:lnTo>
                    <a:lnTo>
                      <a:pt x="15" y="81"/>
                    </a:lnTo>
                    <a:lnTo>
                      <a:pt x="30" y="86"/>
                    </a:lnTo>
                    <a:lnTo>
                      <a:pt x="44" y="91"/>
                    </a:lnTo>
                    <a:lnTo>
                      <a:pt x="56" y="94"/>
                    </a:lnTo>
                    <a:lnTo>
                      <a:pt x="69" y="97"/>
                    </a:lnTo>
                    <a:lnTo>
                      <a:pt x="81" y="100"/>
                    </a:lnTo>
                    <a:lnTo>
                      <a:pt x="93" y="102"/>
                    </a:lnTo>
                    <a:lnTo>
                      <a:pt x="106" y="104"/>
                    </a:lnTo>
                    <a:lnTo>
                      <a:pt x="106" y="87"/>
                    </a:lnTo>
                    <a:lnTo>
                      <a:pt x="108" y="71"/>
                    </a:lnTo>
                    <a:lnTo>
                      <a:pt x="108" y="55"/>
                    </a:lnTo>
                    <a:lnTo>
                      <a:pt x="108" y="39"/>
                    </a:lnTo>
                    <a:close/>
                  </a:path>
                </a:pathLst>
              </a:custGeom>
              <a:solidFill>
                <a:srgbClr val="F2B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12" name="Freeform 504"/>
              <p:cNvSpPr>
                <a:spLocks/>
              </p:cNvSpPr>
              <p:nvPr/>
            </p:nvSpPr>
            <p:spPr bwMode="auto">
              <a:xfrm>
                <a:off x="4074" y="3180"/>
                <a:ext cx="45" cy="48"/>
              </a:xfrm>
              <a:custGeom>
                <a:avLst/>
                <a:gdLst>
                  <a:gd name="T0" fmla="*/ 0 w 91"/>
                  <a:gd name="T1" fmla="*/ 0 h 97"/>
                  <a:gd name="T2" fmla="*/ 0 w 91"/>
                  <a:gd name="T3" fmla="*/ 0 h 97"/>
                  <a:gd name="T4" fmla="*/ 0 w 91"/>
                  <a:gd name="T5" fmla="*/ 0 h 97"/>
                  <a:gd name="T6" fmla="*/ 0 w 91"/>
                  <a:gd name="T7" fmla="*/ 0 h 97"/>
                  <a:gd name="T8" fmla="*/ 0 w 91"/>
                  <a:gd name="T9" fmla="*/ 0 h 97"/>
                  <a:gd name="T10" fmla="*/ 0 w 91"/>
                  <a:gd name="T11" fmla="*/ 0 h 97"/>
                  <a:gd name="T12" fmla="*/ 0 w 91"/>
                  <a:gd name="T13" fmla="*/ 0 h 97"/>
                  <a:gd name="T14" fmla="*/ 0 w 91"/>
                  <a:gd name="T15" fmla="*/ 0 h 97"/>
                  <a:gd name="T16" fmla="*/ 0 w 91"/>
                  <a:gd name="T17" fmla="*/ 0 h 97"/>
                  <a:gd name="T18" fmla="*/ 0 w 91"/>
                  <a:gd name="T19" fmla="*/ 0 h 97"/>
                  <a:gd name="T20" fmla="*/ 0 w 91"/>
                  <a:gd name="T21" fmla="*/ 0 h 97"/>
                  <a:gd name="T22" fmla="*/ 0 w 91"/>
                  <a:gd name="T23" fmla="*/ 0 h 97"/>
                  <a:gd name="T24" fmla="*/ 0 w 91"/>
                  <a:gd name="T25" fmla="*/ 0 h 97"/>
                  <a:gd name="T26" fmla="*/ 0 w 91"/>
                  <a:gd name="T27" fmla="*/ 0 h 97"/>
                  <a:gd name="T28" fmla="*/ 0 w 91"/>
                  <a:gd name="T29" fmla="*/ 0 h 97"/>
                  <a:gd name="T30" fmla="*/ 0 w 91"/>
                  <a:gd name="T31" fmla="*/ 0 h 97"/>
                  <a:gd name="T32" fmla="*/ 0 w 91"/>
                  <a:gd name="T33" fmla="*/ 0 h 97"/>
                  <a:gd name="T34" fmla="*/ 0 w 91"/>
                  <a:gd name="T35" fmla="*/ 0 h 97"/>
                  <a:gd name="T36" fmla="*/ 0 w 91"/>
                  <a:gd name="T37" fmla="*/ 0 h 97"/>
                  <a:gd name="T38" fmla="*/ 0 w 91"/>
                  <a:gd name="T39" fmla="*/ 0 h 97"/>
                  <a:gd name="T40" fmla="*/ 0 w 91"/>
                  <a:gd name="T41" fmla="*/ 0 h 97"/>
                  <a:gd name="T42" fmla="*/ 0 w 91"/>
                  <a:gd name="T43" fmla="*/ 0 h 97"/>
                  <a:gd name="T44" fmla="*/ 0 w 91"/>
                  <a:gd name="T45" fmla="*/ 0 h 97"/>
                  <a:gd name="T46" fmla="*/ 0 w 91"/>
                  <a:gd name="T47" fmla="*/ 0 h 97"/>
                  <a:gd name="T48" fmla="*/ 0 w 91"/>
                  <a:gd name="T49" fmla="*/ 0 h 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1"/>
                  <a:gd name="T76" fmla="*/ 0 h 97"/>
                  <a:gd name="T77" fmla="*/ 91 w 91"/>
                  <a:gd name="T78" fmla="*/ 97 h 9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1" h="97">
                    <a:moveTo>
                      <a:pt x="91" y="32"/>
                    </a:moveTo>
                    <a:lnTo>
                      <a:pt x="84" y="32"/>
                    </a:lnTo>
                    <a:lnTo>
                      <a:pt x="73" y="30"/>
                    </a:lnTo>
                    <a:lnTo>
                      <a:pt x="62" y="27"/>
                    </a:lnTo>
                    <a:lnTo>
                      <a:pt x="50" y="26"/>
                    </a:lnTo>
                    <a:lnTo>
                      <a:pt x="36" y="21"/>
                    </a:lnTo>
                    <a:lnTo>
                      <a:pt x="23" y="16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0" y="37"/>
                    </a:lnTo>
                    <a:lnTo>
                      <a:pt x="0" y="56"/>
                    </a:lnTo>
                    <a:lnTo>
                      <a:pt x="0" y="74"/>
                    </a:lnTo>
                    <a:lnTo>
                      <a:pt x="14" y="79"/>
                    </a:lnTo>
                    <a:lnTo>
                      <a:pt x="26" y="84"/>
                    </a:lnTo>
                    <a:lnTo>
                      <a:pt x="38" y="87"/>
                    </a:lnTo>
                    <a:lnTo>
                      <a:pt x="48" y="90"/>
                    </a:lnTo>
                    <a:lnTo>
                      <a:pt x="59" y="92"/>
                    </a:lnTo>
                    <a:lnTo>
                      <a:pt x="67" y="94"/>
                    </a:lnTo>
                    <a:lnTo>
                      <a:pt x="78" y="95"/>
                    </a:lnTo>
                    <a:lnTo>
                      <a:pt x="88" y="97"/>
                    </a:lnTo>
                    <a:lnTo>
                      <a:pt x="90" y="81"/>
                    </a:lnTo>
                    <a:lnTo>
                      <a:pt x="90" y="64"/>
                    </a:lnTo>
                    <a:lnTo>
                      <a:pt x="90" y="48"/>
                    </a:lnTo>
                    <a:lnTo>
                      <a:pt x="91" y="32"/>
                    </a:lnTo>
                    <a:close/>
                  </a:path>
                </a:pathLst>
              </a:custGeom>
              <a:solidFill>
                <a:srgbClr val="F9C1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13" name="Freeform 505"/>
              <p:cNvSpPr>
                <a:spLocks/>
              </p:cNvSpPr>
              <p:nvPr/>
            </p:nvSpPr>
            <p:spPr bwMode="auto">
              <a:xfrm>
                <a:off x="4078" y="3183"/>
                <a:ext cx="37" cy="45"/>
              </a:xfrm>
              <a:custGeom>
                <a:avLst/>
                <a:gdLst>
                  <a:gd name="T0" fmla="*/ 0 w 75"/>
                  <a:gd name="T1" fmla="*/ 0 h 91"/>
                  <a:gd name="T2" fmla="*/ 0 w 75"/>
                  <a:gd name="T3" fmla="*/ 0 h 91"/>
                  <a:gd name="T4" fmla="*/ 0 w 75"/>
                  <a:gd name="T5" fmla="*/ 0 h 91"/>
                  <a:gd name="T6" fmla="*/ 0 w 75"/>
                  <a:gd name="T7" fmla="*/ 0 h 91"/>
                  <a:gd name="T8" fmla="*/ 0 w 75"/>
                  <a:gd name="T9" fmla="*/ 0 h 91"/>
                  <a:gd name="T10" fmla="*/ 0 w 75"/>
                  <a:gd name="T11" fmla="*/ 0 h 91"/>
                  <a:gd name="T12" fmla="*/ 0 w 75"/>
                  <a:gd name="T13" fmla="*/ 0 h 91"/>
                  <a:gd name="T14" fmla="*/ 0 w 75"/>
                  <a:gd name="T15" fmla="*/ 0 h 91"/>
                  <a:gd name="T16" fmla="*/ 0 w 75"/>
                  <a:gd name="T17" fmla="*/ 0 h 91"/>
                  <a:gd name="T18" fmla="*/ 0 w 75"/>
                  <a:gd name="T19" fmla="*/ 0 h 91"/>
                  <a:gd name="T20" fmla="*/ 0 w 75"/>
                  <a:gd name="T21" fmla="*/ 0 h 91"/>
                  <a:gd name="T22" fmla="*/ 0 w 75"/>
                  <a:gd name="T23" fmla="*/ 0 h 91"/>
                  <a:gd name="T24" fmla="*/ 0 w 75"/>
                  <a:gd name="T25" fmla="*/ 0 h 91"/>
                  <a:gd name="T26" fmla="*/ 0 w 75"/>
                  <a:gd name="T27" fmla="*/ 0 h 91"/>
                  <a:gd name="T28" fmla="*/ 0 w 75"/>
                  <a:gd name="T29" fmla="*/ 0 h 91"/>
                  <a:gd name="T30" fmla="*/ 0 w 75"/>
                  <a:gd name="T31" fmla="*/ 0 h 91"/>
                  <a:gd name="T32" fmla="*/ 0 w 75"/>
                  <a:gd name="T33" fmla="*/ 0 h 91"/>
                  <a:gd name="T34" fmla="*/ 0 w 75"/>
                  <a:gd name="T35" fmla="*/ 0 h 91"/>
                  <a:gd name="T36" fmla="*/ 0 w 75"/>
                  <a:gd name="T37" fmla="*/ 0 h 9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5"/>
                  <a:gd name="T58" fmla="*/ 0 h 91"/>
                  <a:gd name="T59" fmla="*/ 75 w 75"/>
                  <a:gd name="T60" fmla="*/ 91 h 9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5" h="91">
                    <a:moveTo>
                      <a:pt x="75" y="26"/>
                    </a:moveTo>
                    <a:lnTo>
                      <a:pt x="69" y="24"/>
                    </a:lnTo>
                    <a:lnTo>
                      <a:pt x="61" y="23"/>
                    </a:lnTo>
                    <a:lnTo>
                      <a:pt x="51" y="21"/>
                    </a:lnTo>
                    <a:lnTo>
                      <a:pt x="41" y="20"/>
                    </a:lnTo>
                    <a:lnTo>
                      <a:pt x="30" y="16"/>
                    </a:lnTo>
                    <a:lnTo>
                      <a:pt x="20" y="13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0" y="75"/>
                    </a:lnTo>
                    <a:lnTo>
                      <a:pt x="11" y="78"/>
                    </a:lnTo>
                    <a:lnTo>
                      <a:pt x="21" y="81"/>
                    </a:lnTo>
                    <a:lnTo>
                      <a:pt x="30" y="83"/>
                    </a:lnTo>
                    <a:lnTo>
                      <a:pt x="39" y="84"/>
                    </a:lnTo>
                    <a:lnTo>
                      <a:pt x="48" y="86"/>
                    </a:lnTo>
                    <a:lnTo>
                      <a:pt x="55" y="88"/>
                    </a:lnTo>
                    <a:lnTo>
                      <a:pt x="63" y="89"/>
                    </a:lnTo>
                    <a:lnTo>
                      <a:pt x="72" y="91"/>
                    </a:lnTo>
                    <a:lnTo>
                      <a:pt x="75" y="26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14" name="Freeform 506"/>
              <p:cNvSpPr>
                <a:spLocks/>
              </p:cNvSpPr>
              <p:nvPr/>
            </p:nvSpPr>
            <p:spPr bwMode="auto">
              <a:xfrm>
                <a:off x="4020" y="3082"/>
                <a:ext cx="200" cy="120"/>
              </a:xfrm>
              <a:custGeom>
                <a:avLst/>
                <a:gdLst>
                  <a:gd name="T0" fmla="*/ 0 w 401"/>
                  <a:gd name="T1" fmla="*/ 0 h 238"/>
                  <a:gd name="T2" fmla="*/ 0 w 401"/>
                  <a:gd name="T3" fmla="*/ 1 h 238"/>
                  <a:gd name="T4" fmla="*/ 0 w 401"/>
                  <a:gd name="T5" fmla="*/ 1 h 238"/>
                  <a:gd name="T6" fmla="*/ 0 w 401"/>
                  <a:gd name="T7" fmla="*/ 1 h 238"/>
                  <a:gd name="T8" fmla="*/ 0 w 401"/>
                  <a:gd name="T9" fmla="*/ 1 h 238"/>
                  <a:gd name="T10" fmla="*/ 0 w 401"/>
                  <a:gd name="T11" fmla="*/ 1 h 238"/>
                  <a:gd name="T12" fmla="*/ 0 w 401"/>
                  <a:gd name="T13" fmla="*/ 1 h 238"/>
                  <a:gd name="T14" fmla="*/ 0 w 401"/>
                  <a:gd name="T15" fmla="*/ 1 h 238"/>
                  <a:gd name="T16" fmla="*/ 0 w 401"/>
                  <a:gd name="T17" fmla="*/ 1 h 238"/>
                  <a:gd name="T18" fmla="*/ 0 w 401"/>
                  <a:gd name="T19" fmla="*/ 1 h 238"/>
                  <a:gd name="T20" fmla="*/ 0 w 401"/>
                  <a:gd name="T21" fmla="*/ 1 h 238"/>
                  <a:gd name="T22" fmla="*/ 0 w 401"/>
                  <a:gd name="T23" fmla="*/ 1 h 238"/>
                  <a:gd name="T24" fmla="*/ 0 w 401"/>
                  <a:gd name="T25" fmla="*/ 1 h 238"/>
                  <a:gd name="T26" fmla="*/ 0 w 401"/>
                  <a:gd name="T27" fmla="*/ 1 h 238"/>
                  <a:gd name="T28" fmla="*/ 0 w 401"/>
                  <a:gd name="T29" fmla="*/ 1 h 238"/>
                  <a:gd name="T30" fmla="*/ 0 w 401"/>
                  <a:gd name="T31" fmla="*/ 1 h 238"/>
                  <a:gd name="T32" fmla="*/ 0 w 401"/>
                  <a:gd name="T33" fmla="*/ 1 h 238"/>
                  <a:gd name="T34" fmla="*/ 0 w 401"/>
                  <a:gd name="T35" fmla="*/ 1 h 238"/>
                  <a:gd name="T36" fmla="*/ 0 w 401"/>
                  <a:gd name="T37" fmla="*/ 1 h 238"/>
                  <a:gd name="T38" fmla="*/ 0 w 401"/>
                  <a:gd name="T39" fmla="*/ 1 h 238"/>
                  <a:gd name="T40" fmla="*/ 0 w 401"/>
                  <a:gd name="T41" fmla="*/ 1 h 238"/>
                  <a:gd name="T42" fmla="*/ 0 w 401"/>
                  <a:gd name="T43" fmla="*/ 1 h 238"/>
                  <a:gd name="T44" fmla="*/ 0 w 401"/>
                  <a:gd name="T45" fmla="*/ 1 h 238"/>
                  <a:gd name="T46" fmla="*/ 0 w 401"/>
                  <a:gd name="T47" fmla="*/ 1 h 238"/>
                  <a:gd name="T48" fmla="*/ 0 w 401"/>
                  <a:gd name="T49" fmla="*/ 1 h 238"/>
                  <a:gd name="T50" fmla="*/ 0 w 401"/>
                  <a:gd name="T51" fmla="*/ 1 h 238"/>
                  <a:gd name="T52" fmla="*/ 0 w 401"/>
                  <a:gd name="T53" fmla="*/ 1 h 238"/>
                  <a:gd name="T54" fmla="*/ 0 w 401"/>
                  <a:gd name="T55" fmla="*/ 1 h 238"/>
                  <a:gd name="T56" fmla="*/ 0 w 401"/>
                  <a:gd name="T57" fmla="*/ 1 h 238"/>
                  <a:gd name="T58" fmla="*/ 0 w 401"/>
                  <a:gd name="T59" fmla="*/ 1 h 238"/>
                  <a:gd name="T60" fmla="*/ 0 w 401"/>
                  <a:gd name="T61" fmla="*/ 1 h 238"/>
                  <a:gd name="T62" fmla="*/ 0 w 401"/>
                  <a:gd name="T63" fmla="*/ 1 h 238"/>
                  <a:gd name="T64" fmla="*/ 0 w 401"/>
                  <a:gd name="T65" fmla="*/ 1 h 238"/>
                  <a:gd name="T66" fmla="*/ 0 w 401"/>
                  <a:gd name="T67" fmla="*/ 1 h 238"/>
                  <a:gd name="T68" fmla="*/ 0 w 401"/>
                  <a:gd name="T69" fmla="*/ 1 h 238"/>
                  <a:gd name="T70" fmla="*/ 0 w 401"/>
                  <a:gd name="T71" fmla="*/ 0 h 2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01"/>
                  <a:gd name="T109" fmla="*/ 0 h 238"/>
                  <a:gd name="T110" fmla="*/ 401 w 401"/>
                  <a:gd name="T111" fmla="*/ 238 h 23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01" h="238">
                    <a:moveTo>
                      <a:pt x="90" y="0"/>
                    </a:moveTo>
                    <a:lnTo>
                      <a:pt x="51" y="57"/>
                    </a:lnTo>
                    <a:lnTo>
                      <a:pt x="0" y="112"/>
                    </a:lnTo>
                    <a:lnTo>
                      <a:pt x="24" y="128"/>
                    </a:lnTo>
                    <a:lnTo>
                      <a:pt x="51" y="144"/>
                    </a:lnTo>
                    <a:lnTo>
                      <a:pt x="76" y="157"/>
                    </a:lnTo>
                    <a:lnTo>
                      <a:pt x="103" y="170"/>
                    </a:lnTo>
                    <a:lnTo>
                      <a:pt x="130" y="182"/>
                    </a:lnTo>
                    <a:lnTo>
                      <a:pt x="158" y="191"/>
                    </a:lnTo>
                    <a:lnTo>
                      <a:pt x="185" y="199"/>
                    </a:lnTo>
                    <a:lnTo>
                      <a:pt x="212" y="208"/>
                    </a:lnTo>
                    <a:lnTo>
                      <a:pt x="239" y="214"/>
                    </a:lnTo>
                    <a:lnTo>
                      <a:pt x="265" y="219"/>
                    </a:lnTo>
                    <a:lnTo>
                      <a:pt x="291" y="224"/>
                    </a:lnTo>
                    <a:lnTo>
                      <a:pt x="316" y="229"/>
                    </a:lnTo>
                    <a:lnTo>
                      <a:pt x="338" y="232"/>
                    </a:lnTo>
                    <a:lnTo>
                      <a:pt x="361" y="235"/>
                    </a:lnTo>
                    <a:lnTo>
                      <a:pt x="382" y="237"/>
                    </a:lnTo>
                    <a:lnTo>
                      <a:pt x="401" y="238"/>
                    </a:lnTo>
                    <a:lnTo>
                      <a:pt x="374" y="94"/>
                    </a:lnTo>
                    <a:lnTo>
                      <a:pt x="358" y="92"/>
                    </a:lnTo>
                    <a:lnTo>
                      <a:pt x="340" y="87"/>
                    </a:lnTo>
                    <a:lnTo>
                      <a:pt x="321" y="84"/>
                    </a:lnTo>
                    <a:lnTo>
                      <a:pt x="300" y="79"/>
                    </a:lnTo>
                    <a:lnTo>
                      <a:pt x="279" y="73"/>
                    </a:lnTo>
                    <a:lnTo>
                      <a:pt x="258" y="66"/>
                    </a:lnTo>
                    <a:lnTo>
                      <a:pt x="237" y="60"/>
                    </a:lnTo>
                    <a:lnTo>
                      <a:pt x="216" y="53"/>
                    </a:lnTo>
                    <a:lnTo>
                      <a:pt x="195" y="47"/>
                    </a:lnTo>
                    <a:lnTo>
                      <a:pt x="176" y="39"/>
                    </a:lnTo>
                    <a:lnTo>
                      <a:pt x="158" y="32"/>
                    </a:lnTo>
                    <a:lnTo>
                      <a:pt x="140" y="24"/>
                    </a:lnTo>
                    <a:lnTo>
                      <a:pt x="125" y="18"/>
                    </a:lnTo>
                    <a:lnTo>
                      <a:pt x="110" y="11"/>
                    </a:lnTo>
                    <a:lnTo>
                      <a:pt x="98" y="5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15" name="Freeform 507"/>
              <p:cNvSpPr>
                <a:spLocks/>
              </p:cNvSpPr>
              <p:nvPr/>
            </p:nvSpPr>
            <p:spPr bwMode="auto">
              <a:xfrm>
                <a:off x="4023" y="3084"/>
                <a:ext cx="189" cy="117"/>
              </a:xfrm>
              <a:custGeom>
                <a:avLst/>
                <a:gdLst>
                  <a:gd name="T0" fmla="*/ 0 w 379"/>
                  <a:gd name="T1" fmla="*/ 0 h 234"/>
                  <a:gd name="T2" fmla="*/ 0 w 379"/>
                  <a:gd name="T3" fmla="*/ 1 h 234"/>
                  <a:gd name="T4" fmla="*/ 0 w 379"/>
                  <a:gd name="T5" fmla="*/ 1 h 234"/>
                  <a:gd name="T6" fmla="*/ 0 w 379"/>
                  <a:gd name="T7" fmla="*/ 1 h 234"/>
                  <a:gd name="T8" fmla="*/ 0 w 379"/>
                  <a:gd name="T9" fmla="*/ 1 h 234"/>
                  <a:gd name="T10" fmla="*/ 0 w 379"/>
                  <a:gd name="T11" fmla="*/ 1 h 234"/>
                  <a:gd name="T12" fmla="*/ 0 w 379"/>
                  <a:gd name="T13" fmla="*/ 1 h 234"/>
                  <a:gd name="T14" fmla="*/ 0 w 379"/>
                  <a:gd name="T15" fmla="*/ 1 h 234"/>
                  <a:gd name="T16" fmla="*/ 0 w 379"/>
                  <a:gd name="T17" fmla="*/ 1 h 234"/>
                  <a:gd name="T18" fmla="*/ 0 w 379"/>
                  <a:gd name="T19" fmla="*/ 1 h 234"/>
                  <a:gd name="T20" fmla="*/ 0 w 379"/>
                  <a:gd name="T21" fmla="*/ 1 h 234"/>
                  <a:gd name="T22" fmla="*/ 0 w 379"/>
                  <a:gd name="T23" fmla="*/ 1 h 234"/>
                  <a:gd name="T24" fmla="*/ 0 w 379"/>
                  <a:gd name="T25" fmla="*/ 1 h 234"/>
                  <a:gd name="T26" fmla="*/ 0 w 379"/>
                  <a:gd name="T27" fmla="*/ 1 h 234"/>
                  <a:gd name="T28" fmla="*/ 0 w 379"/>
                  <a:gd name="T29" fmla="*/ 1 h 234"/>
                  <a:gd name="T30" fmla="*/ 0 w 379"/>
                  <a:gd name="T31" fmla="*/ 1 h 234"/>
                  <a:gd name="T32" fmla="*/ 0 w 379"/>
                  <a:gd name="T33" fmla="*/ 1 h 234"/>
                  <a:gd name="T34" fmla="*/ 0 w 379"/>
                  <a:gd name="T35" fmla="*/ 1 h 234"/>
                  <a:gd name="T36" fmla="*/ 0 w 379"/>
                  <a:gd name="T37" fmla="*/ 1 h 234"/>
                  <a:gd name="T38" fmla="*/ 0 w 379"/>
                  <a:gd name="T39" fmla="*/ 1 h 234"/>
                  <a:gd name="T40" fmla="*/ 0 w 379"/>
                  <a:gd name="T41" fmla="*/ 1 h 234"/>
                  <a:gd name="T42" fmla="*/ 0 w 379"/>
                  <a:gd name="T43" fmla="*/ 1 h 234"/>
                  <a:gd name="T44" fmla="*/ 0 w 379"/>
                  <a:gd name="T45" fmla="*/ 1 h 234"/>
                  <a:gd name="T46" fmla="*/ 0 w 379"/>
                  <a:gd name="T47" fmla="*/ 1 h 234"/>
                  <a:gd name="T48" fmla="*/ 0 w 379"/>
                  <a:gd name="T49" fmla="*/ 1 h 234"/>
                  <a:gd name="T50" fmla="*/ 0 w 379"/>
                  <a:gd name="T51" fmla="*/ 1 h 234"/>
                  <a:gd name="T52" fmla="*/ 0 w 379"/>
                  <a:gd name="T53" fmla="*/ 1 h 234"/>
                  <a:gd name="T54" fmla="*/ 0 w 379"/>
                  <a:gd name="T55" fmla="*/ 1 h 234"/>
                  <a:gd name="T56" fmla="*/ 0 w 379"/>
                  <a:gd name="T57" fmla="*/ 1 h 234"/>
                  <a:gd name="T58" fmla="*/ 0 w 379"/>
                  <a:gd name="T59" fmla="*/ 1 h 234"/>
                  <a:gd name="T60" fmla="*/ 0 w 379"/>
                  <a:gd name="T61" fmla="*/ 1 h 234"/>
                  <a:gd name="T62" fmla="*/ 0 w 379"/>
                  <a:gd name="T63" fmla="*/ 1 h 234"/>
                  <a:gd name="T64" fmla="*/ 0 w 379"/>
                  <a:gd name="T65" fmla="*/ 1 h 234"/>
                  <a:gd name="T66" fmla="*/ 0 w 379"/>
                  <a:gd name="T67" fmla="*/ 1 h 234"/>
                  <a:gd name="T68" fmla="*/ 0 w 379"/>
                  <a:gd name="T69" fmla="*/ 1 h 234"/>
                  <a:gd name="T70" fmla="*/ 0 w 379"/>
                  <a:gd name="T71" fmla="*/ 1 h 234"/>
                  <a:gd name="T72" fmla="*/ 0 w 379"/>
                  <a:gd name="T73" fmla="*/ 1 h 234"/>
                  <a:gd name="T74" fmla="*/ 0 w 379"/>
                  <a:gd name="T75" fmla="*/ 1 h 234"/>
                  <a:gd name="T76" fmla="*/ 0 w 379"/>
                  <a:gd name="T77" fmla="*/ 1 h 234"/>
                  <a:gd name="T78" fmla="*/ 0 w 379"/>
                  <a:gd name="T79" fmla="*/ 1 h 234"/>
                  <a:gd name="T80" fmla="*/ 0 w 379"/>
                  <a:gd name="T81" fmla="*/ 1 h 234"/>
                  <a:gd name="T82" fmla="*/ 0 w 379"/>
                  <a:gd name="T83" fmla="*/ 1 h 234"/>
                  <a:gd name="T84" fmla="*/ 0 w 379"/>
                  <a:gd name="T85" fmla="*/ 1 h 234"/>
                  <a:gd name="T86" fmla="*/ 0 w 379"/>
                  <a:gd name="T87" fmla="*/ 1 h 234"/>
                  <a:gd name="T88" fmla="*/ 0 w 379"/>
                  <a:gd name="T89" fmla="*/ 1 h 234"/>
                  <a:gd name="T90" fmla="*/ 0 w 379"/>
                  <a:gd name="T91" fmla="*/ 1 h 234"/>
                  <a:gd name="T92" fmla="*/ 0 w 379"/>
                  <a:gd name="T93" fmla="*/ 1 h 234"/>
                  <a:gd name="T94" fmla="*/ 0 w 379"/>
                  <a:gd name="T95" fmla="*/ 1 h 234"/>
                  <a:gd name="T96" fmla="*/ 0 w 379"/>
                  <a:gd name="T97" fmla="*/ 0 h 23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79"/>
                  <a:gd name="T148" fmla="*/ 0 h 234"/>
                  <a:gd name="T149" fmla="*/ 379 w 379"/>
                  <a:gd name="T150" fmla="*/ 234 h 23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79" h="234">
                    <a:moveTo>
                      <a:pt x="89" y="0"/>
                    </a:moveTo>
                    <a:lnTo>
                      <a:pt x="79" y="15"/>
                    </a:lnTo>
                    <a:lnTo>
                      <a:pt x="70" y="28"/>
                    </a:lnTo>
                    <a:lnTo>
                      <a:pt x="61" y="42"/>
                    </a:lnTo>
                    <a:lnTo>
                      <a:pt x="51" y="57"/>
                    </a:lnTo>
                    <a:lnTo>
                      <a:pt x="45" y="63"/>
                    </a:lnTo>
                    <a:lnTo>
                      <a:pt x="39" y="71"/>
                    </a:lnTo>
                    <a:lnTo>
                      <a:pt x="31" y="78"/>
                    </a:lnTo>
                    <a:lnTo>
                      <a:pt x="25" y="86"/>
                    </a:lnTo>
                    <a:lnTo>
                      <a:pt x="19" y="92"/>
                    </a:lnTo>
                    <a:lnTo>
                      <a:pt x="12" y="101"/>
                    </a:lnTo>
                    <a:lnTo>
                      <a:pt x="6" y="107"/>
                    </a:lnTo>
                    <a:lnTo>
                      <a:pt x="0" y="115"/>
                    </a:lnTo>
                    <a:lnTo>
                      <a:pt x="24" y="131"/>
                    </a:lnTo>
                    <a:lnTo>
                      <a:pt x="48" y="144"/>
                    </a:lnTo>
                    <a:lnTo>
                      <a:pt x="73" y="157"/>
                    </a:lnTo>
                    <a:lnTo>
                      <a:pt x="98" y="169"/>
                    </a:lnTo>
                    <a:lnTo>
                      <a:pt x="124" y="180"/>
                    </a:lnTo>
                    <a:lnTo>
                      <a:pt x="151" y="190"/>
                    </a:lnTo>
                    <a:lnTo>
                      <a:pt x="176" y="198"/>
                    </a:lnTo>
                    <a:lnTo>
                      <a:pt x="201" y="205"/>
                    </a:lnTo>
                    <a:lnTo>
                      <a:pt x="227" y="211"/>
                    </a:lnTo>
                    <a:lnTo>
                      <a:pt x="252" y="216"/>
                    </a:lnTo>
                    <a:lnTo>
                      <a:pt x="276" y="221"/>
                    </a:lnTo>
                    <a:lnTo>
                      <a:pt x="300" y="224"/>
                    </a:lnTo>
                    <a:lnTo>
                      <a:pt x="320" y="227"/>
                    </a:lnTo>
                    <a:lnTo>
                      <a:pt x="341" y="231"/>
                    </a:lnTo>
                    <a:lnTo>
                      <a:pt x="361" y="232"/>
                    </a:lnTo>
                    <a:lnTo>
                      <a:pt x="379" y="234"/>
                    </a:lnTo>
                    <a:lnTo>
                      <a:pt x="373" y="196"/>
                    </a:lnTo>
                    <a:lnTo>
                      <a:pt x="367" y="161"/>
                    </a:lnTo>
                    <a:lnTo>
                      <a:pt x="361" y="123"/>
                    </a:lnTo>
                    <a:lnTo>
                      <a:pt x="353" y="88"/>
                    </a:lnTo>
                    <a:lnTo>
                      <a:pt x="338" y="84"/>
                    </a:lnTo>
                    <a:lnTo>
                      <a:pt x="320" y="81"/>
                    </a:lnTo>
                    <a:lnTo>
                      <a:pt x="303" y="78"/>
                    </a:lnTo>
                    <a:lnTo>
                      <a:pt x="285" y="73"/>
                    </a:lnTo>
                    <a:lnTo>
                      <a:pt x="265" y="68"/>
                    </a:lnTo>
                    <a:lnTo>
                      <a:pt x="246" y="62"/>
                    </a:lnTo>
                    <a:lnTo>
                      <a:pt x="227" y="55"/>
                    </a:lnTo>
                    <a:lnTo>
                      <a:pt x="207" y="49"/>
                    </a:lnTo>
                    <a:lnTo>
                      <a:pt x="188" y="42"/>
                    </a:lnTo>
                    <a:lnTo>
                      <a:pt x="170" y="36"/>
                    </a:lnTo>
                    <a:lnTo>
                      <a:pt x="152" y="29"/>
                    </a:lnTo>
                    <a:lnTo>
                      <a:pt x="137" y="23"/>
                    </a:lnTo>
                    <a:lnTo>
                      <a:pt x="122" y="16"/>
                    </a:lnTo>
                    <a:lnTo>
                      <a:pt x="109" y="11"/>
                    </a:lnTo>
                    <a:lnTo>
                      <a:pt x="98" y="5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914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16" name="Freeform 508"/>
              <p:cNvSpPr>
                <a:spLocks/>
              </p:cNvSpPr>
              <p:nvPr/>
            </p:nvSpPr>
            <p:spPr bwMode="auto">
              <a:xfrm>
                <a:off x="4026" y="3086"/>
                <a:ext cx="179" cy="115"/>
              </a:xfrm>
              <a:custGeom>
                <a:avLst/>
                <a:gdLst>
                  <a:gd name="T0" fmla="*/ 1 w 358"/>
                  <a:gd name="T1" fmla="*/ 0 h 231"/>
                  <a:gd name="T2" fmla="*/ 1 w 358"/>
                  <a:gd name="T3" fmla="*/ 0 h 231"/>
                  <a:gd name="T4" fmla="*/ 1 w 358"/>
                  <a:gd name="T5" fmla="*/ 0 h 231"/>
                  <a:gd name="T6" fmla="*/ 1 w 358"/>
                  <a:gd name="T7" fmla="*/ 0 h 231"/>
                  <a:gd name="T8" fmla="*/ 1 w 358"/>
                  <a:gd name="T9" fmla="*/ 0 h 231"/>
                  <a:gd name="T10" fmla="*/ 1 w 358"/>
                  <a:gd name="T11" fmla="*/ 0 h 231"/>
                  <a:gd name="T12" fmla="*/ 1 w 358"/>
                  <a:gd name="T13" fmla="*/ 0 h 231"/>
                  <a:gd name="T14" fmla="*/ 1 w 358"/>
                  <a:gd name="T15" fmla="*/ 0 h 231"/>
                  <a:gd name="T16" fmla="*/ 1 w 358"/>
                  <a:gd name="T17" fmla="*/ 0 h 231"/>
                  <a:gd name="T18" fmla="*/ 1 w 358"/>
                  <a:gd name="T19" fmla="*/ 0 h 231"/>
                  <a:gd name="T20" fmla="*/ 1 w 358"/>
                  <a:gd name="T21" fmla="*/ 0 h 231"/>
                  <a:gd name="T22" fmla="*/ 1 w 358"/>
                  <a:gd name="T23" fmla="*/ 0 h 231"/>
                  <a:gd name="T24" fmla="*/ 0 w 358"/>
                  <a:gd name="T25" fmla="*/ 0 h 231"/>
                  <a:gd name="T26" fmla="*/ 1 w 358"/>
                  <a:gd name="T27" fmla="*/ 0 h 231"/>
                  <a:gd name="T28" fmla="*/ 1 w 358"/>
                  <a:gd name="T29" fmla="*/ 0 h 231"/>
                  <a:gd name="T30" fmla="*/ 1 w 358"/>
                  <a:gd name="T31" fmla="*/ 0 h 231"/>
                  <a:gd name="T32" fmla="*/ 1 w 358"/>
                  <a:gd name="T33" fmla="*/ 0 h 231"/>
                  <a:gd name="T34" fmla="*/ 1 w 358"/>
                  <a:gd name="T35" fmla="*/ 0 h 231"/>
                  <a:gd name="T36" fmla="*/ 1 w 358"/>
                  <a:gd name="T37" fmla="*/ 0 h 231"/>
                  <a:gd name="T38" fmla="*/ 1 w 358"/>
                  <a:gd name="T39" fmla="*/ 0 h 231"/>
                  <a:gd name="T40" fmla="*/ 1 w 358"/>
                  <a:gd name="T41" fmla="*/ 0 h 231"/>
                  <a:gd name="T42" fmla="*/ 1 w 358"/>
                  <a:gd name="T43" fmla="*/ 0 h 231"/>
                  <a:gd name="T44" fmla="*/ 1 w 358"/>
                  <a:gd name="T45" fmla="*/ 0 h 231"/>
                  <a:gd name="T46" fmla="*/ 1 w 358"/>
                  <a:gd name="T47" fmla="*/ 0 h 231"/>
                  <a:gd name="T48" fmla="*/ 1 w 358"/>
                  <a:gd name="T49" fmla="*/ 0 h 231"/>
                  <a:gd name="T50" fmla="*/ 1 w 358"/>
                  <a:gd name="T51" fmla="*/ 0 h 231"/>
                  <a:gd name="T52" fmla="*/ 1 w 358"/>
                  <a:gd name="T53" fmla="*/ 0 h 231"/>
                  <a:gd name="T54" fmla="*/ 1 w 358"/>
                  <a:gd name="T55" fmla="*/ 0 h 231"/>
                  <a:gd name="T56" fmla="*/ 1 w 358"/>
                  <a:gd name="T57" fmla="*/ 0 h 231"/>
                  <a:gd name="T58" fmla="*/ 1 w 358"/>
                  <a:gd name="T59" fmla="*/ 0 h 231"/>
                  <a:gd name="T60" fmla="*/ 1 w 358"/>
                  <a:gd name="T61" fmla="*/ 0 h 231"/>
                  <a:gd name="T62" fmla="*/ 1 w 358"/>
                  <a:gd name="T63" fmla="*/ 0 h 231"/>
                  <a:gd name="T64" fmla="*/ 1 w 358"/>
                  <a:gd name="T65" fmla="*/ 0 h 231"/>
                  <a:gd name="T66" fmla="*/ 1 w 358"/>
                  <a:gd name="T67" fmla="*/ 0 h 231"/>
                  <a:gd name="T68" fmla="*/ 1 w 358"/>
                  <a:gd name="T69" fmla="*/ 0 h 231"/>
                  <a:gd name="T70" fmla="*/ 1 w 358"/>
                  <a:gd name="T71" fmla="*/ 0 h 231"/>
                  <a:gd name="T72" fmla="*/ 1 w 358"/>
                  <a:gd name="T73" fmla="*/ 0 h 231"/>
                  <a:gd name="T74" fmla="*/ 1 w 358"/>
                  <a:gd name="T75" fmla="*/ 0 h 231"/>
                  <a:gd name="T76" fmla="*/ 1 w 358"/>
                  <a:gd name="T77" fmla="*/ 0 h 231"/>
                  <a:gd name="T78" fmla="*/ 1 w 358"/>
                  <a:gd name="T79" fmla="*/ 0 h 231"/>
                  <a:gd name="T80" fmla="*/ 1 w 358"/>
                  <a:gd name="T81" fmla="*/ 0 h 231"/>
                  <a:gd name="T82" fmla="*/ 1 w 358"/>
                  <a:gd name="T83" fmla="*/ 0 h 231"/>
                  <a:gd name="T84" fmla="*/ 1 w 358"/>
                  <a:gd name="T85" fmla="*/ 0 h 231"/>
                  <a:gd name="T86" fmla="*/ 1 w 358"/>
                  <a:gd name="T87" fmla="*/ 0 h 231"/>
                  <a:gd name="T88" fmla="*/ 1 w 358"/>
                  <a:gd name="T89" fmla="*/ 0 h 231"/>
                  <a:gd name="T90" fmla="*/ 1 w 358"/>
                  <a:gd name="T91" fmla="*/ 0 h 231"/>
                  <a:gd name="T92" fmla="*/ 1 w 358"/>
                  <a:gd name="T93" fmla="*/ 0 h 231"/>
                  <a:gd name="T94" fmla="*/ 1 w 358"/>
                  <a:gd name="T95" fmla="*/ 0 h 231"/>
                  <a:gd name="T96" fmla="*/ 1 w 358"/>
                  <a:gd name="T97" fmla="*/ 0 h 23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58"/>
                  <a:gd name="T148" fmla="*/ 0 h 231"/>
                  <a:gd name="T149" fmla="*/ 358 w 358"/>
                  <a:gd name="T150" fmla="*/ 231 h 23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58" h="231">
                    <a:moveTo>
                      <a:pt x="89" y="0"/>
                    </a:moveTo>
                    <a:lnTo>
                      <a:pt x="81" y="15"/>
                    </a:lnTo>
                    <a:lnTo>
                      <a:pt x="72" y="29"/>
                    </a:lnTo>
                    <a:lnTo>
                      <a:pt x="61" y="44"/>
                    </a:lnTo>
                    <a:lnTo>
                      <a:pt x="52" y="57"/>
                    </a:lnTo>
                    <a:lnTo>
                      <a:pt x="46" y="65"/>
                    </a:lnTo>
                    <a:lnTo>
                      <a:pt x="39" y="72"/>
                    </a:lnTo>
                    <a:lnTo>
                      <a:pt x="33" y="80"/>
                    </a:lnTo>
                    <a:lnTo>
                      <a:pt x="25" y="86"/>
                    </a:lnTo>
                    <a:lnTo>
                      <a:pt x="19" y="94"/>
                    </a:lnTo>
                    <a:lnTo>
                      <a:pt x="12" y="101"/>
                    </a:lnTo>
                    <a:lnTo>
                      <a:pt x="6" y="109"/>
                    </a:lnTo>
                    <a:lnTo>
                      <a:pt x="0" y="117"/>
                    </a:lnTo>
                    <a:lnTo>
                      <a:pt x="22" y="132"/>
                    </a:lnTo>
                    <a:lnTo>
                      <a:pt x="45" y="145"/>
                    </a:lnTo>
                    <a:lnTo>
                      <a:pt x="69" y="158"/>
                    </a:lnTo>
                    <a:lnTo>
                      <a:pt x="92" y="169"/>
                    </a:lnTo>
                    <a:lnTo>
                      <a:pt x="116" y="179"/>
                    </a:lnTo>
                    <a:lnTo>
                      <a:pt x="142" y="187"/>
                    </a:lnTo>
                    <a:lnTo>
                      <a:pt x="165" y="195"/>
                    </a:lnTo>
                    <a:lnTo>
                      <a:pt x="191" y="202"/>
                    </a:lnTo>
                    <a:lnTo>
                      <a:pt x="215" y="208"/>
                    </a:lnTo>
                    <a:lnTo>
                      <a:pt x="237" y="213"/>
                    </a:lnTo>
                    <a:lnTo>
                      <a:pt x="261" y="218"/>
                    </a:lnTo>
                    <a:lnTo>
                      <a:pt x="282" y="221"/>
                    </a:lnTo>
                    <a:lnTo>
                      <a:pt x="303" y="224"/>
                    </a:lnTo>
                    <a:lnTo>
                      <a:pt x="322" y="228"/>
                    </a:lnTo>
                    <a:lnTo>
                      <a:pt x="341" y="229"/>
                    </a:lnTo>
                    <a:lnTo>
                      <a:pt x="358" y="231"/>
                    </a:lnTo>
                    <a:lnTo>
                      <a:pt x="352" y="193"/>
                    </a:lnTo>
                    <a:lnTo>
                      <a:pt x="346" y="156"/>
                    </a:lnTo>
                    <a:lnTo>
                      <a:pt x="340" y="119"/>
                    </a:lnTo>
                    <a:lnTo>
                      <a:pt x="334" y="81"/>
                    </a:lnTo>
                    <a:lnTo>
                      <a:pt x="319" y="78"/>
                    </a:lnTo>
                    <a:lnTo>
                      <a:pt x="304" y="75"/>
                    </a:lnTo>
                    <a:lnTo>
                      <a:pt x="288" y="72"/>
                    </a:lnTo>
                    <a:lnTo>
                      <a:pt x="270" y="67"/>
                    </a:lnTo>
                    <a:lnTo>
                      <a:pt x="252" y="62"/>
                    </a:lnTo>
                    <a:lnTo>
                      <a:pt x="234" y="57"/>
                    </a:lnTo>
                    <a:lnTo>
                      <a:pt x="216" y="52"/>
                    </a:lnTo>
                    <a:lnTo>
                      <a:pt x="198" y="46"/>
                    </a:lnTo>
                    <a:lnTo>
                      <a:pt x="180" y="39"/>
                    </a:lnTo>
                    <a:lnTo>
                      <a:pt x="164" y="34"/>
                    </a:lnTo>
                    <a:lnTo>
                      <a:pt x="148" y="28"/>
                    </a:lnTo>
                    <a:lnTo>
                      <a:pt x="134" y="21"/>
                    </a:lnTo>
                    <a:lnTo>
                      <a:pt x="121" y="16"/>
                    </a:lnTo>
                    <a:lnTo>
                      <a:pt x="107" y="10"/>
                    </a:lnTo>
                    <a:lnTo>
                      <a:pt x="98" y="5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964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17" name="Freeform 509"/>
              <p:cNvSpPr>
                <a:spLocks/>
              </p:cNvSpPr>
              <p:nvPr/>
            </p:nvSpPr>
            <p:spPr bwMode="auto">
              <a:xfrm>
                <a:off x="4028" y="3087"/>
                <a:ext cx="169" cy="113"/>
              </a:xfrm>
              <a:custGeom>
                <a:avLst/>
                <a:gdLst>
                  <a:gd name="T0" fmla="*/ 1 w 336"/>
                  <a:gd name="T1" fmla="*/ 0 h 226"/>
                  <a:gd name="T2" fmla="*/ 1 w 336"/>
                  <a:gd name="T3" fmla="*/ 1 h 226"/>
                  <a:gd name="T4" fmla="*/ 1 w 336"/>
                  <a:gd name="T5" fmla="*/ 1 h 226"/>
                  <a:gd name="T6" fmla="*/ 1 w 336"/>
                  <a:gd name="T7" fmla="*/ 1 h 226"/>
                  <a:gd name="T8" fmla="*/ 1 w 336"/>
                  <a:gd name="T9" fmla="*/ 1 h 226"/>
                  <a:gd name="T10" fmla="*/ 1 w 336"/>
                  <a:gd name="T11" fmla="*/ 1 h 226"/>
                  <a:gd name="T12" fmla="*/ 1 w 336"/>
                  <a:gd name="T13" fmla="*/ 1 h 226"/>
                  <a:gd name="T14" fmla="*/ 1 w 336"/>
                  <a:gd name="T15" fmla="*/ 1 h 226"/>
                  <a:gd name="T16" fmla="*/ 1 w 336"/>
                  <a:gd name="T17" fmla="*/ 1 h 226"/>
                  <a:gd name="T18" fmla="*/ 1 w 336"/>
                  <a:gd name="T19" fmla="*/ 1 h 226"/>
                  <a:gd name="T20" fmla="*/ 1 w 336"/>
                  <a:gd name="T21" fmla="*/ 1 h 226"/>
                  <a:gd name="T22" fmla="*/ 1 w 336"/>
                  <a:gd name="T23" fmla="*/ 1 h 226"/>
                  <a:gd name="T24" fmla="*/ 0 w 336"/>
                  <a:gd name="T25" fmla="*/ 1 h 226"/>
                  <a:gd name="T26" fmla="*/ 1 w 336"/>
                  <a:gd name="T27" fmla="*/ 1 h 226"/>
                  <a:gd name="T28" fmla="*/ 1 w 336"/>
                  <a:gd name="T29" fmla="*/ 1 h 226"/>
                  <a:gd name="T30" fmla="*/ 1 w 336"/>
                  <a:gd name="T31" fmla="*/ 1 h 226"/>
                  <a:gd name="T32" fmla="*/ 1 w 336"/>
                  <a:gd name="T33" fmla="*/ 1 h 226"/>
                  <a:gd name="T34" fmla="*/ 1 w 336"/>
                  <a:gd name="T35" fmla="*/ 1 h 226"/>
                  <a:gd name="T36" fmla="*/ 1 w 336"/>
                  <a:gd name="T37" fmla="*/ 1 h 226"/>
                  <a:gd name="T38" fmla="*/ 1 w 336"/>
                  <a:gd name="T39" fmla="*/ 1 h 226"/>
                  <a:gd name="T40" fmla="*/ 1 w 336"/>
                  <a:gd name="T41" fmla="*/ 1 h 226"/>
                  <a:gd name="T42" fmla="*/ 1 w 336"/>
                  <a:gd name="T43" fmla="*/ 1 h 226"/>
                  <a:gd name="T44" fmla="*/ 1 w 336"/>
                  <a:gd name="T45" fmla="*/ 1 h 226"/>
                  <a:gd name="T46" fmla="*/ 1 w 336"/>
                  <a:gd name="T47" fmla="*/ 1 h 226"/>
                  <a:gd name="T48" fmla="*/ 1 w 336"/>
                  <a:gd name="T49" fmla="*/ 1 h 226"/>
                  <a:gd name="T50" fmla="*/ 1 w 336"/>
                  <a:gd name="T51" fmla="*/ 1 h 226"/>
                  <a:gd name="T52" fmla="*/ 1 w 336"/>
                  <a:gd name="T53" fmla="*/ 1 h 226"/>
                  <a:gd name="T54" fmla="*/ 1 w 336"/>
                  <a:gd name="T55" fmla="*/ 1 h 226"/>
                  <a:gd name="T56" fmla="*/ 1 w 336"/>
                  <a:gd name="T57" fmla="*/ 1 h 226"/>
                  <a:gd name="T58" fmla="*/ 1 w 336"/>
                  <a:gd name="T59" fmla="*/ 1 h 226"/>
                  <a:gd name="T60" fmla="*/ 1 w 336"/>
                  <a:gd name="T61" fmla="*/ 1 h 226"/>
                  <a:gd name="T62" fmla="*/ 1 w 336"/>
                  <a:gd name="T63" fmla="*/ 1 h 226"/>
                  <a:gd name="T64" fmla="*/ 1 w 336"/>
                  <a:gd name="T65" fmla="*/ 1 h 226"/>
                  <a:gd name="T66" fmla="*/ 1 w 336"/>
                  <a:gd name="T67" fmla="*/ 1 h 226"/>
                  <a:gd name="T68" fmla="*/ 1 w 336"/>
                  <a:gd name="T69" fmla="*/ 1 h 226"/>
                  <a:gd name="T70" fmla="*/ 1 w 336"/>
                  <a:gd name="T71" fmla="*/ 1 h 226"/>
                  <a:gd name="T72" fmla="*/ 1 w 336"/>
                  <a:gd name="T73" fmla="*/ 1 h 226"/>
                  <a:gd name="T74" fmla="*/ 1 w 336"/>
                  <a:gd name="T75" fmla="*/ 1 h 226"/>
                  <a:gd name="T76" fmla="*/ 1 w 336"/>
                  <a:gd name="T77" fmla="*/ 1 h 226"/>
                  <a:gd name="T78" fmla="*/ 1 w 336"/>
                  <a:gd name="T79" fmla="*/ 1 h 226"/>
                  <a:gd name="T80" fmla="*/ 1 w 336"/>
                  <a:gd name="T81" fmla="*/ 0 h 22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6"/>
                  <a:gd name="T124" fmla="*/ 0 h 226"/>
                  <a:gd name="T125" fmla="*/ 336 w 336"/>
                  <a:gd name="T126" fmla="*/ 226 h 22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6" h="226">
                    <a:moveTo>
                      <a:pt x="92" y="0"/>
                    </a:moveTo>
                    <a:lnTo>
                      <a:pt x="81" y="15"/>
                    </a:lnTo>
                    <a:lnTo>
                      <a:pt x="73" y="30"/>
                    </a:lnTo>
                    <a:lnTo>
                      <a:pt x="62" y="44"/>
                    </a:lnTo>
                    <a:lnTo>
                      <a:pt x="53" y="57"/>
                    </a:lnTo>
                    <a:lnTo>
                      <a:pt x="47" y="65"/>
                    </a:lnTo>
                    <a:lnTo>
                      <a:pt x="40" y="73"/>
                    </a:lnTo>
                    <a:lnTo>
                      <a:pt x="34" y="80"/>
                    </a:lnTo>
                    <a:lnTo>
                      <a:pt x="26" y="88"/>
                    </a:lnTo>
                    <a:lnTo>
                      <a:pt x="20" y="96"/>
                    </a:lnTo>
                    <a:lnTo>
                      <a:pt x="13" y="103"/>
                    </a:lnTo>
                    <a:lnTo>
                      <a:pt x="7" y="111"/>
                    </a:lnTo>
                    <a:lnTo>
                      <a:pt x="0" y="119"/>
                    </a:lnTo>
                    <a:lnTo>
                      <a:pt x="20" y="134"/>
                    </a:lnTo>
                    <a:lnTo>
                      <a:pt x="43" y="145"/>
                    </a:lnTo>
                    <a:lnTo>
                      <a:pt x="65" y="158"/>
                    </a:lnTo>
                    <a:lnTo>
                      <a:pt x="87" y="168"/>
                    </a:lnTo>
                    <a:lnTo>
                      <a:pt x="111" y="177"/>
                    </a:lnTo>
                    <a:lnTo>
                      <a:pt x="134" y="186"/>
                    </a:lnTo>
                    <a:lnTo>
                      <a:pt x="157" y="192"/>
                    </a:lnTo>
                    <a:lnTo>
                      <a:pt x="180" y="199"/>
                    </a:lnTo>
                    <a:lnTo>
                      <a:pt x="202" y="205"/>
                    </a:lnTo>
                    <a:lnTo>
                      <a:pt x="225" y="210"/>
                    </a:lnTo>
                    <a:lnTo>
                      <a:pt x="245" y="215"/>
                    </a:lnTo>
                    <a:lnTo>
                      <a:pt x="266" y="218"/>
                    </a:lnTo>
                    <a:lnTo>
                      <a:pt x="286" y="221"/>
                    </a:lnTo>
                    <a:lnTo>
                      <a:pt x="304" y="223"/>
                    </a:lnTo>
                    <a:lnTo>
                      <a:pt x="321" y="225"/>
                    </a:lnTo>
                    <a:lnTo>
                      <a:pt x="336" y="226"/>
                    </a:lnTo>
                    <a:lnTo>
                      <a:pt x="330" y="189"/>
                    </a:lnTo>
                    <a:lnTo>
                      <a:pt x="326" y="150"/>
                    </a:lnTo>
                    <a:lnTo>
                      <a:pt x="320" y="112"/>
                    </a:lnTo>
                    <a:lnTo>
                      <a:pt x="314" y="75"/>
                    </a:lnTo>
                    <a:lnTo>
                      <a:pt x="286" y="69"/>
                    </a:lnTo>
                    <a:lnTo>
                      <a:pt x="256" y="60"/>
                    </a:lnTo>
                    <a:lnTo>
                      <a:pt x="223" y="52"/>
                    </a:lnTo>
                    <a:lnTo>
                      <a:pt x="190" y="43"/>
                    </a:lnTo>
                    <a:lnTo>
                      <a:pt x="159" y="31"/>
                    </a:lnTo>
                    <a:lnTo>
                      <a:pt x="132" y="22"/>
                    </a:lnTo>
                    <a:lnTo>
                      <a:pt x="108" y="10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9E5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18" name="Freeform 510"/>
              <p:cNvSpPr>
                <a:spLocks/>
              </p:cNvSpPr>
              <p:nvPr/>
            </p:nvSpPr>
            <p:spPr bwMode="auto">
              <a:xfrm>
                <a:off x="4031" y="3089"/>
                <a:ext cx="157" cy="110"/>
              </a:xfrm>
              <a:custGeom>
                <a:avLst/>
                <a:gdLst>
                  <a:gd name="T0" fmla="*/ 0 w 315"/>
                  <a:gd name="T1" fmla="*/ 0 h 221"/>
                  <a:gd name="T2" fmla="*/ 0 w 315"/>
                  <a:gd name="T3" fmla="*/ 0 h 221"/>
                  <a:gd name="T4" fmla="*/ 0 w 315"/>
                  <a:gd name="T5" fmla="*/ 0 h 221"/>
                  <a:gd name="T6" fmla="*/ 0 w 315"/>
                  <a:gd name="T7" fmla="*/ 0 h 221"/>
                  <a:gd name="T8" fmla="*/ 0 w 315"/>
                  <a:gd name="T9" fmla="*/ 0 h 221"/>
                  <a:gd name="T10" fmla="*/ 0 w 315"/>
                  <a:gd name="T11" fmla="*/ 0 h 221"/>
                  <a:gd name="T12" fmla="*/ 0 w 315"/>
                  <a:gd name="T13" fmla="*/ 0 h 221"/>
                  <a:gd name="T14" fmla="*/ 0 w 315"/>
                  <a:gd name="T15" fmla="*/ 0 h 221"/>
                  <a:gd name="T16" fmla="*/ 0 w 315"/>
                  <a:gd name="T17" fmla="*/ 0 h 221"/>
                  <a:gd name="T18" fmla="*/ 0 w 315"/>
                  <a:gd name="T19" fmla="*/ 0 h 221"/>
                  <a:gd name="T20" fmla="*/ 0 w 315"/>
                  <a:gd name="T21" fmla="*/ 0 h 221"/>
                  <a:gd name="T22" fmla="*/ 0 w 315"/>
                  <a:gd name="T23" fmla="*/ 0 h 221"/>
                  <a:gd name="T24" fmla="*/ 0 w 315"/>
                  <a:gd name="T25" fmla="*/ 0 h 221"/>
                  <a:gd name="T26" fmla="*/ 0 w 315"/>
                  <a:gd name="T27" fmla="*/ 0 h 221"/>
                  <a:gd name="T28" fmla="*/ 0 w 315"/>
                  <a:gd name="T29" fmla="*/ 0 h 221"/>
                  <a:gd name="T30" fmla="*/ 0 w 315"/>
                  <a:gd name="T31" fmla="*/ 0 h 221"/>
                  <a:gd name="T32" fmla="*/ 0 w 315"/>
                  <a:gd name="T33" fmla="*/ 0 h 221"/>
                  <a:gd name="T34" fmla="*/ 0 w 315"/>
                  <a:gd name="T35" fmla="*/ 0 h 221"/>
                  <a:gd name="T36" fmla="*/ 0 w 315"/>
                  <a:gd name="T37" fmla="*/ 0 h 221"/>
                  <a:gd name="T38" fmla="*/ 0 w 315"/>
                  <a:gd name="T39" fmla="*/ 0 h 221"/>
                  <a:gd name="T40" fmla="*/ 0 w 315"/>
                  <a:gd name="T41" fmla="*/ 0 h 221"/>
                  <a:gd name="T42" fmla="*/ 0 w 315"/>
                  <a:gd name="T43" fmla="*/ 0 h 221"/>
                  <a:gd name="T44" fmla="*/ 0 w 315"/>
                  <a:gd name="T45" fmla="*/ 0 h 221"/>
                  <a:gd name="T46" fmla="*/ 0 w 315"/>
                  <a:gd name="T47" fmla="*/ 0 h 221"/>
                  <a:gd name="T48" fmla="*/ 0 w 315"/>
                  <a:gd name="T49" fmla="*/ 0 h 221"/>
                  <a:gd name="T50" fmla="*/ 0 w 315"/>
                  <a:gd name="T51" fmla="*/ 0 h 221"/>
                  <a:gd name="T52" fmla="*/ 0 w 315"/>
                  <a:gd name="T53" fmla="*/ 0 h 221"/>
                  <a:gd name="T54" fmla="*/ 0 w 315"/>
                  <a:gd name="T55" fmla="*/ 0 h 221"/>
                  <a:gd name="T56" fmla="*/ 0 w 315"/>
                  <a:gd name="T57" fmla="*/ 0 h 221"/>
                  <a:gd name="T58" fmla="*/ 0 w 315"/>
                  <a:gd name="T59" fmla="*/ 0 h 221"/>
                  <a:gd name="T60" fmla="*/ 0 w 315"/>
                  <a:gd name="T61" fmla="*/ 0 h 221"/>
                  <a:gd name="T62" fmla="*/ 0 w 315"/>
                  <a:gd name="T63" fmla="*/ 0 h 221"/>
                  <a:gd name="T64" fmla="*/ 0 w 315"/>
                  <a:gd name="T65" fmla="*/ 0 h 221"/>
                  <a:gd name="T66" fmla="*/ 0 w 315"/>
                  <a:gd name="T67" fmla="*/ 0 h 221"/>
                  <a:gd name="T68" fmla="*/ 0 w 315"/>
                  <a:gd name="T69" fmla="*/ 0 h 221"/>
                  <a:gd name="T70" fmla="*/ 0 w 315"/>
                  <a:gd name="T71" fmla="*/ 0 h 221"/>
                  <a:gd name="T72" fmla="*/ 0 w 315"/>
                  <a:gd name="T73" fmla="*/ 0 h 221"/>
                  <a:gd name="T74" fmla="*/ 0 w 315"/>
                  <a:gd name="T75" fmla="*/ 0 h 221"/>
                  <a:gd name="T76" fmla="*/ 0 w 315"/>
                  <a:gd name="T77" fmla="*/ 0 h 221"/>
                  <a:gd name="T78" fmla="*/ 0 w 315"/>
                  <a:gd name="T79" fmla="*/ 0 h 221"/>
                  <a:gd name="T80" fmla="*/ 0 w 315"/>
                  <a:gd name="T81" fmla="*/ 0 h 22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15"/>
                  <a:gd name="T124" fmla="*/ 0 h 221"/>
                  <a:gd name="T125" fmla="*/ 315 w 315"/>
                  <a:gd name="T126" fmla="*/ 221 h 22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15" h="221">
                    <a:moveTo>
                      <a:pt x="93" y="0"/>
                    </a:moveTo>
                    <a:lnTo>
                      <a:pt x="82" y="14"/>
                    </a:lnTo>
                    <a:lnTo>
                      <a:pt x="73" y="29"/>
                    </a:lnTo>
                    <a:lnTo>
                      <a:pt x="65" y="44"/>
                    </a:lnTo>
                    <a:lnTo>
                      <a:pt x="54" y="58"/>
                    </a:lnTo>
                    <a:lnTo>
                      <a:pt x="48" y="66"/>
                    </a:lnTo>
                    <a:lnTo>
                      <a:pt x="41" y="73"/>
                    </a:lnTo>
                    <a:lnTo>
                      <a:pt x="35" y="81"/>
                    </a:lnTo>
                    <a:lnTo>
                      <a:pt x="27" y="89"/>
                    </a:lnTo>
                    <a:lnTo>
                      <a:pt x="21" y="95"/>
                    </a:lnTo>
                    <a:lnTo>
                      <a:pt x="14" y="104"/>
                    </a:lnTo>
                    <a:lnTo>
                      <a:pt x="8" y="112"/>
                    </a:lnTo>
                    <a:lnTo>
                      <a:pt x="0" y="120"/>
                    </a:lnTo>
                    <a:lnTo>
                      <a:pt x="20" y="133"/>
                    </a:lnTo>
                    <a:lnTo>
                      <a:pt x="41" y="144"/>
                    </a:lnTo>
                    <a:lnTo>
                      <a:pt x="62" y="156"/>
                    </a:lnTo>
                    <a:lnTo>
                      <a:pt x="84" y="165"/>
                    </a:lnTo>
                    <a:lnTo>
                      <a:pt x="105" y="175"/>
                    </a:lnTo>
                    <a:lnTo>
                      <a:pt x="127" y="183"/>
                    </a:lnTo>
                    <a:lnTo>
                      <a:pt x="148" y="190"/>
                    </a:lnTo>
                    <a:lnTo>
                      <a:pt x="169" y="196"/>
                    </a:lnTo>
                    <a:lnTo>
                      <a:pt x="190" y="201"/>
                    </a:lnTo>
                    <a:lnTo>
                      <a:pt x="211" y="206"/>
                    </a:lnTo>
                    <a:lnTo>
                      <a:pt x="230" y="209"/>
                    </a:lnTo>
                    <a:lnTo>
                      <a:pt x="249" y="212"/>
                    </a:lnTo>
                    <a:lnTo>
                      <a:pt x="267" y="216"/>
                    </a:lnTo>
                    <a:lnTo>
                      <a:pt x="285" y="217"/>
                    </a:lnTo>
                    <a:lnTo>
                      <a:pt x="300" y="219"/>
                    </a:lnTo>
                    <a:lnTo>
                      <a:pt x="315" y="221"/>
                    </a:lnTo>
                    <a:lnTo>
                      <a:pt x="309" y="183"/>
                    </a:lnTo>
                    <a:lnTo>
                      <a:pt x="304" y="144"/>
                    </a:lnTo>
                    <a:lnTo>
                      <a:pt x="300" y="105"/>
                    </a:lnTo>
                    <a:lnTo>
                      <a:pt x="294" y="68"/>
                    </a:lnTo>
                    <a:lnTo>
                      <a:pt x="269" y="61"/>
                    </a:lnTo>
                    <a:lnTo>
                      <a:pt x="240" y="55"/>
                    </a:lnTo>
                    <a:lnTo>
                      <a:pt x="211" y="47"/>
                    </a:lnTo>
                    <a:lnTo>
                      <a:pt x="182" y="39"/>
                    </a:lnTo>
                    <a:lnTo>
                      <a:pt x="154" y="29"/>
                    </a:lnTo>
                    <a:lnTo>
                      <a:pt x="129" y="19"/>
                    </a:lnTo>
                    <a:lnTo>
                      <a:pt x="108" y="9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A35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19" name="Freeform 511"/>
              <p:cNvSpPr>
                <a:spLocks/>
              </p:cNvSpPr>
              <p:nvPr/>
            </p:nvSpPr>
            <p:spPr bwMode="auto">
              <a:xfrm>
                <a:off x="4034" y="3090"/>
                <a:ext cx="146" cy="108"/>
              </a:xfrm>
              <a:custGeom>
                <a:avLst/>
                <a:gdLst>
                  <a:gd name="T0" fmla="*/ 0 w 293"/>
                  <a:gd name="T1" fmla="*/ 0 h 216"/>
                  <a:gd name="T2" fmla="*/ 0 w 293"/>
                  <a:gd name="T3" fmla="*/ 1 h 216"/>
                  <a:gd name="T4" fmla="*/ 0 w 293"/>
                  <a:gd name="T5" fmla="*/ 1 h 216"/>
                  <a:gd name="T6" fmla="*/ 0 w 293"/>
                  <a:gd name="T7" fmla="*/ 1 h 216"/>
                  <a:gd name="T8" fmla="*/ 0 w 293"/>
                  <a:gd name="T9" fmla="*/ 1 h 216"/>
                  <a:gd name="T10" fmla="*/ 0 w 293"/>
                  <a:gd name="T11" fmla="*/ 1 h 216"/>
                  <a:gd name="T12" fmla="*/ 0 w 293"/>
                  <a:gd name="T13" fmla="*/ 1 h 216"/>
                  <a:gd name="T14" fmla="*/ 0 w 293"/>
                  <a:gd name="T15" fmla="*/ 1 h 216"/>
                  <a:gd name="T16" fmla="*/ 0 w 293"/>
                  <a:gd name="T17" fmla="*/ 1 h 216"/>
                  <a:gd name="T18" fmla="*/ 0 w 293"/>
                  <a:gd name="T19" fmla="*/ 1 h 216"/>
                  <a:gd name="T20" fmla="*/ 0 w 293"/>
                  <a:gd name="T21" fmla="*/ 1 h 216"/>
                  <a:gd name="T22" fmla="*/ 0 w 293"/>
                  <a:gd name="T23" fmla="*/ 1 h 216"/>
                  <a:gd name="T24" fmla="*/ 0 w 293"/>
                  <a:gd name="T25" fmla="*/ 1 h 216"/>
                  <a:gd name="T26" fmla="*/ 0 w 293"/>
                  <a:gd name="T27" fmla="*/ 1 h 216"/>
                  <a:gd name="T28" fmla="*/ 0 w 293"/>
                  <a:gd name="T29" fmla="*/ 1 h 216"/>
                  <a:gd name="T30" fmla="*/ 0 w 293"/>
                  <a:gd name="T31" fmla="*/ 1 h 216"/>
                  <a:gd name="T32" fmla="*/ 0 w 293"/>
                  <a:gd name="T33" fmla="*/ 1 h 216"/>
                  <a:gd name="T34" fmla="*/ 0 w 293"/>
                  <a:gd name="T35" fmla="*/ 1 h 216"/>
                  <a:gd name="T36" fmla="*/ 0 w 293"/>
                  <a:gd name="T37" fmla="*/ 1 h 216"/>
                  <a:gd name="T38" fmla="*/ 0 w 293"/>
                  <a:gd name="T39" fmla="*/ 1 h 216"/>
                  <a:gd name="T40" fmla="*/ 0 w 293"/>
                  <a:gd name="T41" fmla="*/ 1 h 216"/>
                  <a:gd name="T42" fmla="*/ 0 w 293"/>
                  <a:gd name="T43" fmla="*/ 1 h 216"/>
                  <a:gd name="T44" fmla="*/ 0 w 293"/>
                  <a:gd name="T45" fmla="*/ 1 h 216"/>
                  <a:gd name="T46" fmla="*/ 0 w 293"/>
                  <a:gd name="T47" fmla="*/ 1 h 216"/>
                  <a:gd name="T48" fmla="*/ 0 w 293"/>
                  <a:gd name="T49" fmla="*/ 1 h 216"/>
                  <a:gd name="T50" fmla="*/ 0 w 293"/>
                  <a:gd name="T51" fmla="*/ 1 h 216"/>
                  <a:gd name="T52" fmla="*/ 0 w 293"/>
                  <a:gd name="T53" fmla="*/ 1 h 216"/>
                  <a:gd name="T54" fmla="*/ 0 w 293"/>
                  <a:gd name="T55" fmla="*/ 1 h 216"/>
                  <a:gd name="T56" fmla="*/ 0 w 293"/>
                  <a:gd name="T57" fmla="*/ 1 h 216"/>
                  <a:gd name="T58" fmla="*/ 0 w 293"/>
                  <a:gd name="T59" fmla="*/ 1 h 216"/>
                  <a:gd name="T60" fmla="*/ 0 w 293"/>
                  <a:gd name="T61" fmla="*/ 1 h 216"/>
                  <a:gd name="T62" fmla="*/ 0 w 293"/>
                  <a:gd name="T63" fmla="*/ 1 h 216"/>
                  <a:gd name="T64" fmla="*/ 0 w 293"/>
                  <a:gd name="T65" fmla="*/ 1 h 216"/>
                  <a:gd name="T66" fmla="*/ 0 w 293"/>
                  <a:gd name="T67" fmla="*/ 1 h 216"/>
                  <a:gd name="T68" fmla="*/ 0 w 293"/>
                  <a:gd name="T69" fmla="*/ 1 h 216"/>
                  <a:gd name="T70" fmla="*/ 0 w 293"/>
                  <a:gd name="T71" fmla="*/ 1 h 216"/>
                  <a:gd name="T72" fmla="*/ 0 w 293"/>
                  <a:gd name="T73" fmla="*/ 1 h 216"/>
                  <a:gd name="T74" fmla="*/ 0 w 293"/>
                  <a:gd name="T75" fmla="*/ 1 h 216"/>
                  <a:gd name="T76" fmla="*/ 0 w 293"/>
                  <a:gd name="T77" fmla="*/ 1 h 216"/>
                  <a:gd name="T78" fmla="*/ 0 w 293"/>
                  <a:gd name="T79" fmla="*/ 1 h 216"/>
                  <a:gd name="T80" fmla="*/ 0 w 293"/>
                  <a:gd name="T81" fmla="*/ 0 h 21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93"/>
                  <a:gd name="T124" fmla="*/ 0 h 216"/>
                  <a:gd name="T125" fmla="*/ 293 w 293"/>
                  <a:gd name="T126" fmla="*/ 216 h 21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93" h="216">
                    <a:moveTo>
                      <a:pt x="93" y="0"/>
                    </a:moveTo>
                    <a:lnTo>
                      <a:pt x="84" y="15"/>
                    </a:lnTo>
                    <a:lnTo>
                      <a:pt x="73" y="29"/>
                    </a:lnTo>
                    <a:lnTo>
                      <a:pt x="65" y="44"/>
                    </a:lnTo>
                    <a:lnTo>
                      <a:pt x="54" y="58"/>
                    </a:lnTo>
                    <a:lnTo>
                      <a:pt x="48" y="66"/>
                    </a:lnTo>
                    <a:lnTo>
                      <a:pt x="41" y="75"/>
                    </a:lnTo>
                    <a:lnTo>
                      <a:pt x="35" y="83"/>
                    </a:lnTo>
                    <a:lnTo>
                      <a:pt x="27" y="89"/>
                    </a:lnTo>
                    <a:lnTo>
                      <a:pt x="21" y="97"/>
                    </a:lnTo>
                    <a:lnTo>
                      <a:pt x="14" y="105"/>
                    </a:lnTo>
                    <a:lnTo>
                      <a:pt x="8" y="114"/>
                    </a:lnTo>
                    <a:lnTo>
                      <a:pt x="0" y="122"/>
                    </a:lnTo>
                    <a:lnTo>
                      <a:pt x="18" y="135"/>
                    </a:lnTo>
                    <a:lnTo>
                      <a:pt x="38" y="144"/>
                    </a:lnTo>
                    <a:lnTo>
                      <a:pt x="57" y="156"/>
                    </a:lnTo>
                    <a:lnTo>
                      <a:pt x="78" y="164"/>
                    </a:lnTo>
                    <a:lnTo>
                      <a:pt x="97" y="172"/>
                    </a:lnTo>
                    <a:lnTo>
                      <a:pt x="118" y="180"/>
                    </a:lnTo>
                    <a:lnTo>
                      <a:pt x="138" y="187"/>
                    </a:lnTo>
                    <a:lnTo>
                      <a:pt x="158" y="193"/>
                    </a:lnTo>
                    <a:lnTo>
                      <a:pt x="178" y="198"/>
                    </a:lnTo>
                    <a:lnTo>
                      <a:pt x="196" y="201"/>
                    </a:lnTo>
                    <a:lnTo>
                      <a:pt x="215" y="206"/>
                    </a:lnTo>
                    <a:lnTo>
                      <a:pt x="233" y="209"/>
                    </a:lnTo>
                    <a:lnTo>
                      <a:pt x="249" y="211"/>
                    </a:lnTo>
                    <a:lnTo>
                      <a:pt x="264" y="213"/>
                    </a:lnTo>
                    <a:lnTo>
                      <a:pt x="279" y="214"/>
                    </a:lnTo>
                    <a:lnTo>
                      <a:pt x="293" y="216"/>
                    </a:lnTo>
                    <a:lnTo>
                      <a:pt x="288" y="177"/>
                    </a:lnTo>
                    <a:lnTo>
                      <a:pt x="284" y="138"/>
                    </a:lnTo>
                    <a:lnTo>
                      <a:pt x="278" y="101"/>
                    </a:lnTo>
                    <a:lnTo>
                      <a:pt x="273" y="62"/>
                    </a:lnTo>
                    <a:lnTo>
                      <a:pt x="251" y="55"/>
                    </a:lnTo>
                    <a:lnTo>
                      <a:pt x="225" y="49"/>
                    </a:lnTo>
                    <a:lnTo>
                      <a:pt x="199" y="42"/>
                    </a:lnTo>
                    <a:lnTo>
                      <a:pt x="172" y="34"/>
                    </a:lnTo>
                    <a:lnTo>
                      <a:pt x="148" y="26"/>
                    </a:lnTo>
                    <a:lnTo>
                      <a:pt x="126" y="18"/>
                    </a:lnTo>
                    <a:lnTo>
                      <a:pt x="106" y="10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A86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20" name="Freeform 512"/>
              <p:cNvSpPr>
                <a:spLocks/>
              </p:cNvSpPr>
              <p:nvPr/>
            </p:nvSpPr>
            <p:spPr bwMode="auto">
              <a:xfrm>
                <a:off x="4037" y="3092"/>
                <a:ext cx="135" cy="106"/>
              </a:xfrm>
              <a:custGeom>
                <a:avLst/>
                <a:gdLst>
                  <a:gd name="T0" fmla="*/ 1 w 270"/>
                  <a:gd name="T1" fmla="*/ 0 h 213"/>
                  <a:gd name="T2" fmla="*/ 1 w 270"/>
                  <a:gd name="T3" fmla="*/ 0 h 213"/>
                  <a:gd name="T4" fmla="*/ 1 w 270"/>
                  <a:gd name="T5" fmla="*/ 0 h 213"/>
                  <a:gd name="T6" fmla="*/ 1 w 270"/>
                  <a:gd name="T7" fmla="*/ 0 h 213"/>
                  <a:gd name="T8" fmla="*/ 1 w 270"/>
                  <a:gd name="T9" fmla="*/ 0 h 213"/>
                  <a:gd name="T10" fmla="*/ 1 w 270"/>
                  <a:gd name="T11" fmla="*/ 0 h 213"/>
                  <a:gd name="T12" fmla="*/ 1 w 270"/>
                  <a:gd name="T13" fmla="*/ 0 h 213"/>
                  <a:gd name="T14" fmla="*/ 1 w 270"/>
                  <a:gd name="T15" fmla="*/ 0 h 213"/>
                  <a:gd name="T16" fmla="*/ 1 w 270"/>
                  <a:gd name="T17" fmla="*/ 0 h 213"/>
                  <a:gd name="T18" fmla="*/ 1 w 270"/>
                  <a:gd name="T19" fmla="*/ 0 h 213"/>
                  <a:gd name="T20" fmla="*/ 1 w 270"/>
                  <a:gd name="T21" fmla="*/ 0 h 213"/>
                  <a:gd name="T22" fmla="*/ 1 w 270"/>
                  <a:gd name="T23" fmla="*/ 0 h 213"/>
                  <a:gd name="T24" fmla="*/ 0 w 270"/>
                  <a:gd name="T25" fmla="*/ 0 h 213"/>
                  <a:gd name="T26" fmla="*/ 1 w 270"/>
                  <a:gd name="T27" fmla="*/ 0 h 213"/>
                  <a:gd name="T28" fmla="*/ 1 w 270"/>
                  <a:gd name="T29" fmla="*/ 0 h 213"/>
                  <a:gd name="T30" fmla="*/ 1 w 270"/>
                  <a:gd name="T31" fmla="*/ 0 h 213"/>
                  <a:gd name="T32" fmla="*/ 1 w 270"/>
                  <a:gd name="T33" fmla="*/ 0 h 213"/>
                  <a:gd name="T34" fmla="*/ 1 w 270"/>
                  <a:gd name="T35" fmla="*/ 0 h 213"/>
                  <a:gd name="T36" fmla="*/ 1 w 270"/>
                  <a:gd name="T37" fmla="*/ 0 h 213"/>
                  <a:gd name="T38" fmla="*/ 1 w 270"/>
                  <a:gd name="T39" fmla="*/ 0 h 213"/>
                  <a:gd name="T40" fmla="*/ 1 w 270"/>
                  <a:gd name="T41" fmla="*/ 0 h 213"/>
                  <a:gd name="T42" fmla="*/ 1 w 270"/>
                  <a:gd name="T43" fmla="*/ 0 h 213"/>
                  <a:gd name="T44" fmla="*/ 1 w 270"/>
                  <a:gd name="T45" fmla="*/ 0 h 213"/>
                  <a:gd name="T46" fmla="*/ 1 w 270"/>
                  <a:gd name="T47" fmla="*/ 0 h 213"/>
                  <a:gd name="T48" fmla="*/ 1 w 270"/>
                  <a:gd name="T49" fmla="*/ 0 h 213"/>
                  <a:gd name="T50" fmla="*/ 1 w 270"/>
                  <a:gd name="T51" fmla="*/ 0 h 213"/>
                  <a:gd name="T52" fmla="*/ 1 w 270"/>
                  <a:gd name="T53" fmla="*/ 0 h 213"/>
                  <a:gd name="T54" fmla="*/ 1 w 270"/>
                  <a:gd name="T55" fmla="*/ 0 h 213"/>
                  <a:gd name="T56" fmla="*/ 1 w 270"/>
                  <a:gd name="T57" fmla="*/ 0 h 213"/>
                  <a:gd name="T58" fmla="*/ 1 w 270"/>
                  <a:gd name="T59" fmla="*/ 0 h 213"/>
                  <a:gd name="T60" fmla="*/ 1 w 270"/>
                  <a:gd name="T61" fmla="*/ 0 h 213"/>
                  <a:gd name="T62" fmla="*/ 1 w 270"/>
                  <a:gd name="T63" fmla="*/ 0 h 213"/>
                  <a:gd name="T64" fmla="*/ 1 w 270"/>
                  <a:gd name="T65" fmla="*/ 0 h 213"/>
                  <a:gd name="T66" fmla="*/ 1 w 270"/>
                  <a:gd name="T67" fmla="*/ 0 h 213"/>
                  <a:gd name="T68" fmla="*/ 1 w 270"/>
                  <a:gd name="T69" fmla="*/ 0 h 213"/>
                  <a:gd name="T70" fmla="*/ 1 w 270"/>
                  <a:gd name="T71" fmla="*/ 0 h 213"/>
                  <a:gd name="T72" fmla="*/ 1 w 270"/>
                  <a:gd name="T73" fmla="*/ 0 h 213"/>
                  <a:gd name="T74" fmla="*/ 1 w 270"/>
                  <a:gd name="T75" fmla="*/ 0 h 213"/>
                  <a:gd name="T76" fmla="*/ 1 w 270"/>
                  <a:gd name="T77" fmla="*/ 0 h 213"/>
                  <a:gd name="T78" fmla="*/ 1 w 270"/>
                  <a:gd name="T79" fmla="*/ 0 h 213"/>
                  <a:gd name="T80" fmla="*/ 1 w 270"/>
                  <a:gd name="T81" fmla="*/ 0 h 21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70"/>
                  <a:gd name="T124" fmla="*/ 0 h 213"/>
                  <a:gd name="T125" fmla="*/ 270 w 270"/>
                  <a:gd name="T126" fmla="*/ 213 h 21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70" h="213">
                    <a:moveTo>
                      <a:pt x="93" y="0"/>
                    </a:moveTo>
                    <a:lnTo>
                      <a:pt x="84" y="15"/>
                    </a:lnTo>
                    <a:lnTo>
                      <a:pt x="75" y="29"/>
                    </a:lnTo>
                    <a:lnTo>
                      <a:pt x="64" y="44"/>
                    </a:lnTo>
                    <a:lnTo>
                      <a:pt x="56" y="59"/>
                    </a:lnTo>
                    <a:lnTo>
                      <a:pt x="48" y="67"/>
                    </a:lnTo>
                    <a:lnTo>
                      <a:pt x="42" y="75"/>
                    </a:lnTo>
                    <a:lnTo>
                      <a:pt x="35" y="83"/>
                    </a:lnTo>
                    <a:lnTo>
                      <a:pt x="29" y="91"/>
                    </a:lnTo>
                    <a:lnTo>
                      <a:pt x="21" y="99"/>
                    </a:lnTo>
                    <a:lnTo>
                      <a:pt x="14" y="107"/>
                    </a:lnTo>
                    <a:lnTo>
                      <a:pt x="8" y="115"/>
                    </a:lnTo>
                    <a:lnTo>
                      <a:pt x="0" y="124"/>
                    </a:lnTo>
                    <a:lnTo>
                      <a:pt x="18" y="135"/>
                    </a:lnTo>
                    <a:lnTo>
                      <a:pt x="36" y="145"/>
                    </a:lnTo>
                    <a:lnTo>
                      <a:pt x="54" y="154"/>
                    </a:lnTo>
                    <a:lnTo>
                      <a:pt x="72" y="164"/>
                    </a:lnTo>
                    <a:lnTo>
                      <a:pt x="91" y="171"/>
                    </a:lnTo>
                    <a:lnTo>
                      <a:pt x="111" y="179"/>
                    </a:lnTo>
                    <a:lnTo>
                      <a:pt x="129" y="185"/>
                    </a:lnTo>
                    <a:lnTo>
                      <a:pt x="146" y="190"/>
                    </a:lnTo>
                    <a:lnTo>
                      <a:pt x="164" y="195"/>
                    </a:lnTo>
                    <a:lnTo>
                      <a:pt x="182" y="200"/>
                    </a:lnTo>
                    <a:lnTo>
                      <a:pt x="200" y="203"/>
                    </a:lnTo>
                    <a:lnTo>
                      <a:pt x="215" y="206"/>
                    </a:lnTo>
                    <a:lnTo>
                      <a:pt x="231" y="208"/>
                    </a:lnTo>
                    <a:lnTo>
                      <a:pt x="245" y="210"/>
                    </a:lnTo>
                    <a:lnTo>
                      <a:pt x="258" y="211"/>
                    </a:lnTo>
                    <a:lnTo>
                      <a:pt x="270" y="213"/>
                    </a:lnTo>
                    <a:lnTo>
                      <a:pt x="266" y="172"/>
                    </a:lnTo>
                    <a:lnTo>
                      <a:pt x="261" y="133"/>
                    </a:lnTo>
                    <a:lnTo>
                      <a:pt x="257" y="94"/>
                    </a:lnTo>
                    <a:lnTo>
                      <a:pt x="254" y="54"/>
                    </a:lnTo>
                    <a:lnTo>
                      <a:pt x="233" y="47"/>
                    </a:lnTo>
                    <a:lnTo>
                      <a:pt x="211" y="42"/>
                    </a:lnTo>
                    <a:lnTo>
                      <a:pt x="187" y="36"/>
                    </a:lnTo>
                    <a:lnTo>
                      <a:pt x="163" y="31"/>
                    </a:lnTo>
                    <a:lnTo>
                      <a:pt x="140" y="25"/>
                    </a:lnTo>
                    <a:lnTo>
                      <a:pt x="121" y="16"/>
                    </a:lnTo>
                    <a:lnTo>
                      <a:pt x="105" y="10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AD6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21" name="Freeform 513"/>
              <p:cNvSpPr>
                <a:spLocks/>
              </p:cNvSpPr>
              <p:nvPr/>
            </p:nvSpPr>
            <p:spPr bwMode="auto">
              <a:xfrm>
                <a:off x="4040" y="3094"/>
                <a:ext cx="124" cy="104"/>
              </a:xfrm>
              <a:custGeom>
                <a:avLst/>
                <a:gdLst>
                  <a:gd name="T0" fmla="*/ 1 w 248"/>
                  <a:gd name="T1" fmla="*/ 0 h 208"/>
                  <a:gd name="T2" fmla="*/ 1 w 248"/>
                  <a:gd name="T3" fmla="*/ 1 h 208"/>
                  <a:gd name="T4" fmla="*/ 1 w 248"/>
                  <a:gd name="T5" fmla="*/ 1 h 208"/>
                  <a:gd name="T6" fmla="*/ 1 w 248"/>
                  <a:gd name="T7" fmla="*/ 1 h 208"/>
                  <a:gd name="T8" fmla="*/ 1 w 248"/>
                  <a:gd name="T9" fmla="*/ 1 h 208"/>
                  <a:gd name="T10" fmla="*/ 1 w 248"/>
                  <a:gd name="T11" fmla="*/ 1 h 208"/>
                  <a:gd name="T12" fmla="*/ 1 w 248"/>
                  <a:gd name="T13" fmla="*/ 1 h 208"/>
                  <a:gd name="T14" fmla="*/ 1 w 248"/>
                  <a:gd name="T15" fmla="*/ 1 h 208"/>
                  <a:gd name="T16" fmla="*/ 1 w 248"/>
                  <a:gd name="T17" fmla="*/ 1 h 208"/>
                  <a:gd name="T18" fmla="*/ 1 w 248"/>
                  <a:gd name="T19" fmla="*/ 1 h 208"/>
                  <a:gd name="T20" fmla="*/ 1 w 248"/>
                  <a:gd name="T21" fmla="*/ 1 h 208"/>
                  <a:gd name="T22" fmla="*/ 1 w 248"/>
                  <a:gd name="T23" fmla="*/ 1 h 208"/>
                  <a:gd name="T24" fmla="*/ 0 w 248"/>
                  <a:gd name="T25" fmla="*/ 1 h 208"/>
                  <a:gd name="T26" fmla="*/ 1 w 248"/>
                  <a:gd name="T27" fmla="*/ 1 h 208"/>
                  <a:gd name="T28" fmla="*/ 1 w 248"/>
                  <a:gd name="T29" fmla="*/ 1 h 208"/>
                  <a:gd name="T30" fmla="*/ 1 w 248"/>
                  <a:gd name="T31" fmla="*/ 1 h 208"/>
                  <a:gd name="T32" fmla="*/ 1 w 248"/>
                  <a:gd name="T33" fmla="*/ 1 h 208"/>
                  <a:gd name="T34" fmla="*/ 1 w 248"/>
                  <a:gd name="T35" fmla="*/ 1 h 208"/>
                  <a:gd name="T36" fmla="*/ 1 w 248"/>
                  <a:gd name="T37" fmla="*/ 1 h 208"/>
                  <a:gd name="T38" fmla="*/ 1 w 248"/>
                  <a:gd name="T39" fmla="*/ 1 h 208"/>
                  <a:gd name="T40" fmla="*/ 1 w 248"/>
                  <a:gd name="T41" fmla="*/ 1 h 208"/>
                  <a:gd name="T42" fmla="*/ 1 w 248"/>
                  <a:gd name="T43" fmla="*/ 1 h 208"/>
                  <a:gd name="T44" fmla="*/ 1 w 248"/>
                  <a:gd name="T45" fmla="*/ 1 h 208"/>
                  <a:gd name="T46" fmla="*/ 1 w 248"/>
                  <a:gd name="T47" fmla="*/ 1 h 208"/>
                  <a:gd name="T48" fmla="*/ 1 w 248"/>
                  <a:gd name="T49" fmla="*/ 1 h 208"/>
                  <a:gd name="T50" fmla="*/ 1 w 248"/>
                  <a:gd name="T51" fmla="*/ 1 h 208"/>
                  <a:gd name="T52" fmla="*/ 1 w 248"/>
                  <a:gd name="T53" fmla="*/ 1 h 208"/>
                  <a:gd name="T54" fmla="*/ 1 w 248"/>
                  <a:gd name="T55" fmla="*/ 1 h 208"/>
                  <a:gd name="T56" fmla="*/ 1 w 248"/>
                  <a:gd name="T57" fmla="*/ 1 h 208"/>
                  <a:gd name="T58" fmla="*/ 1 w 248"/>
                  <a:gd name="T59" fmla="*/ 1 h 208"/>
                  <a:gd name="T60" fmla="*/ 1 w 248"/>
                  <a:gd name="T61" fmla="*/ 1 h 208"/>
                  <a:gd name="T62" fmla="*/ 1 w 248"/>
                  <a:gd name="T63" fmla="*/ 1 h 208"/>
                  <a:gd name="T64" fmla="*/ 1 w 248"/>
                  <a:gd name="T65" fmla="*/ 1 h 208"/>
                  <a:gd name="T66" fmla="*/ 1 w 248"/>
                  <a:gd name="T67" fmla="*/ 1 h 208"/>
                  <a:gd name="T68" fmla="*/ 1 w 248"/>
                  <a:gd name="T69" fmla="*/ 1 h 208"/>
                  <a:gd name="T70" fmla="*/ 1 w 248"/>
                  <a:gd name="T71" fmla="*/ 1 h 208"/>
                  <a:gd name="T72" fmla="*/ 1 w 248"/>
                  <a:gd name="T73" fmla="*/ 1 h 208"/>
                  <a:gd name="T74" fmla="*/ 1 w 248"/>
                  <a:gd name="T75" fmla="*/ 1 h 208"/>
                  <a:gd name="T76" fmla="*/ 1 w 248"/>
                  <a:gd name="T77" fmla="*/ 1 h 208"/>
                  <a:gd name="T78" fmla="*/ 1 w 248"/>
                  <a:gd name="T79" fmla="*/ 1 h 208"/>
                  <a:gd name="T80" fmla="*/ 1 w 248"/>
                  <a:gd name="T81" fmla="*/ 0 h 20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8"/>
                  <a:gd name="T124" fmla="*/ 0 h 208"/>
                  <a:gd name="T125" fmla="*/ 248 w 248"/>
                  <a:gd name="T126" fmla="*/ 208 h 20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8" h="208">
                    <a:moveTo>
                      <a:pt x="94" y="0"/>
                    </a:moveTo>
                    <a:lnTo>
                      <a:pt x="84" y="15"/>
                    </a:lnTo>
                    <a:lnTo>
                      <a:pt x="75" y="30"/>
                    </a:lnTo>
                    <a:lnTo>
                      <a:pt x="66" y="44"/>
                    </a:lnTo>
                    <a:lnTo>
                      <a:pt x="55" y="59"/>
                    </a:lnTo>
                    <a:lnTo>
                      <a:pt x="48" y="67"/>
                    </a:lnTo>
                    <a:lnTo>
                      <a:pt x="42" y="75"/>
                    </a:lnTo>
                    <a:lnTo>
                      <a:pt x="35" y="83"/>
                    </a:lnTo>
                    <a:lnTo>
                      <a:pt x="29" y="91"/>
                    </a:lnTo>
                    <a:lnTo>
                      <a:pt x="21" y="101"/>
                    </a:lnTo>
                    <a:lnTo>
                      <a:pt x="14" y="109"/>
                    </a:lnTo>
                    <a:lnTo>
                      <a:pt x="8" y="117"/>
                    </a:lnTo>
                    <a:lnTo>
                      <a:pt x="0" y="125"/>
                    </a:lnTo>
                    <a:lnTo>
                      <a:pt x="17" y="135"/>
                    </a:lnTo>
                    <a:lnTo>
                      <a:pt x="33" y="145"/>
                    </a:lnTo>
                    <a:lnTo>
                      <a:pt x="50" y="155"/>
                    </a:lnTo>
                    <a:lnTo>
                      <a:pt x="67" y="163"/>
                    </a:lnTo>
                    <a:lnTo>
                      <a:pt x="84" y="169"/>
                    </a:lnTo>
                    <a:lnTo>
                      <a:pt x="102" y="176"/>
                    </a:lnTo>
                    <a:lnTo>
                      <a:pt x="118" y="182"/>
                    </a:lnTo>
                    <a:lnTo>
                      <a:pt x="136" y="187"/>
                    </a:lnTo>
                    <a:lnTo>
                      <a:pt x="152" y="192"/>
                    </a:lnTo>
                    <a:lnTo>
                      <a:pt x="167" y="195"/>
                    </a:lnTo>
                    <a:lnTo>
                      <a:pt x="184" y="200"/>
                    </a:lnTo>
                    <a:lnTo>
                      <a:pt x="199" y="202"/>
                    </a:lnTo>
                    <a:lnTo>
                      <a:pt x="212" y="205"/>
                    </a:lnTo>
                    <a:lnTo>
                      <a:pt x="225" y="207"/>
                    </a:lnTo>
                    <a:lnTo>
                      <a:pt x="237" y="207"/>
                    </a:lnTo>
                    <a:lnTo>
                      <a:pt x="248" y="208"/>
                    </a:lnTo>
                    <a:lnTo>
                      <a:pt x="245" y="168"/>
                    </a:lnTo>
                    <a:lnTo>
                      <a:pt x="240" y="127"/>
                    </a:lnTo>
                    <a:lnTo>
                      <a:pt x="236" y="88"/>
                    </a:lnTo>
                    <a:lnTo>
                      <a:pt x="233" y="47"/>
                    </a:lnTo>
                    <a:lnTo>
                      <a:pt x="215" y="43"/>
                    </a:lnTo>
                    <a:lnTo>
                      <a:pt x="196" y="36"/>
                    </a:lnTo>
                    <a:lnTo>
                      <a:pt x="175" y="33"/>
                    </a:lnTo>
                    <a:lnTo>
                      <a:pt x="155" y="28"/>
                    </a:lnTo>
                    <a:lnTo>
                      <a:pt x="136" y="23"/>
                    </a:lnTo>
                    <a:lnTo>
                      <a:pt x="120" y="17"/>
                    </a:lnTo>
                    <a:lnTo>
                      <a:pt x="105" y="9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B57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22" name="Freeform 514"/>
              <p:cNvSpPr>
                <a:spLocks/>
              </p:cNvSpPr>
              <p:nvPr/>
            </p:nvSpPr>
            <p:spPr bwMode="auto">
              <a:xfrm>
                <a:off x="4043" y="3095"/>
                <a:ext cx="113" cy="102"/>
              </a:xfrm>
              <a:custGeom>
                <a:avLst/>
                <a:gdLst>
                  <a:gd name="T0" fmla="*/ 1 w 225"/>
                  <a:gd name="T1" fmla="*/ 0 h 203"/>
                  <a:gd name="T2" fmla="*/ 1 w 225"/>
                  <a:gd name="T3" fmla="*/ 1 h 203"/>
                  <a:gd name="T4" fmla="*/ 1 w 225"/>
                  <a:gd name="T5" fmla="*/ 1 h 203"/>
                  <a:gd name="T6" fmla="*/ 1 w 225"/>
                  <a:gd name="T7" fmla="*/ 1 h 203"/>
                  <a:gd name="T8" fmla="*/ 1 w 225"/>
                  <a:gd name="T9" fmla="*/ 1 h 203"/>
                  <a:gd name="T10" fmla="*/ 1 w 225"/>
                  <a:gd name="T11" fmla="*/ 1 h 203"/>
                  <a:gd name="T12" fmla="*/ 1 w 225"/>
                  <a:gd name="T13" fmla="*/ 1 h 203"/>
                  <a:gd name="T14" fmla="*/ 1 w 225"/>
                  <a:gd name="T15" fmla="*/ 1 h 203"/>
                  <a:gd name="T16" fmla="*/ 1 w 225"/>
                  <a:gd name="T17" fmla="*/ 1 h 203"/>
                  <a:gd name="T18" fmla="*/ 1 w 225"/>
                  <a:gd name="T19" fmla="*/ 1 h 203"/>
                  <a:gd name="T20" fmla="*/ 1 w 225"/>
                  <a:gd name="T21" fmla="*/ 1 h 203"/>
                  <a:gd name="T22" fmla="*/ 1 w 225"/>
                  <a:gd name="T23" fmla="*/ 1 h 203"/>
                  <a:gd name="T24" fmla="*/ 0 w 225"/>
                  <a:gd name="T25" fmla="*/ 1 h 203"/>
                  <a:gd name="T26" fmla="*/ 1 w 225"/>
                  <a:gd name="T27" fmla="*/ 1 h 203"/>
                  <a:gd name="T28" fmla="*/ 1 w 225"/>
                  <a:gd name="T29" fmla="*/ 1 h 203"/>
                  <a:gd name="T30" fmla="*/ 1 w 225"/>
                  <a:gd name="T31" fmla="*/ 1 h 203"/>
                  <a:gd name="T32" fmla="*/ 1 w 225"/>
                  <a:gd name="T33" fmla="*/ 1 h 203"/>
                  <a:gd name="T34" fmla="*/ 1 w 225"/>
                  <a:gd name="T35" fmla="*/ 1 h 203"/>
                  <a:gd name="T36" fmla="*/ 1 w 225"/>
                  <a:gd name="T37" fmla="*/ 1 h 203"/>
                  <a:gd name="T38" fmla="*/ 1 w 225"/>
                  <a:gd name="T39" fmla="*/ 1 h 203"/>
                  <a:gd name="T40" fmla="*/ 1 w 225"/>
                  <a:gd name="T41" fmla="*/ 1 h 203"/>
                  <a:gd name="T42" fmla="*/ 1 w 225"/>
                  <a:gd name="T43" fmla="*/ 1 h 203"/>
                  <a:gd name="T44" fmla="*/ 1 w 225"/>
                  <a:gd name="T45" fmla="*/ 1 h 203"/>
                  <a:gd name="T46" fmla="*/ 1 w 225"/>
                  <a:gd name="T47" fmla="*/ 1 h 203"/>
                  <a:gd name="T48" fmla="*/ 1 w 225"/>
                  <a:gd name="T49" fmla="*/ 1 h 203"/>
                  <a:gd name="T50" fmla="*/ 1 w 225"/>
                  <a:gd name="T51" fmla="*/ 1 h 203"/>
                  <a:gd name="T52" fmla="*/ 1 w 225"/>
                  <a:gd name="T53" fmla="*/ 1 h 203"/>
                  <a:gd name="T54" fmla="*/ 1 w 225"/>
                  <a:gd name="T55" fmla="*/ 1 h 203"/>
                  <a:gd name="T56" fmla="*/ 1 w 225"/>
                  <a:gd name="T57" fmla="*/ 1 h 203"/>
                  <a:gd name="T58" fmla="*/ 1 w 225"/>
                  <a:gd name="T59" fmla="*/ 1 h 203"/>
                  <a:gd name="T60" fmla="*/ 1 w 225"/>
                  <a:gd name="T61" fmla="*/ 1 h 203"/>
                  <a:gd name="T62" fmla="*/ 1 w 225"/>
                  <a:gd name="T63" fmla="*/ 1 h 203"/>
                  <a:gd name="T64" fmla="*/ 1 w 225"/>
                  <a:gd name="T65" fmla="*/ 0 h 2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25"/>
                  <a:gd name="T100" fmla="*/ 0 h 203"/>
                  <a:gd name="T101" fmla="*/ 225 w 225"/>
                  <a:gd name="T102" fmla="*/ 203 h 20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25" h="203">
                    <a:moveTo>
                      <a:pt x="94" y="0"/>
                    </a:moveTo>
                    <a:lnTo>
                      <a:pt x="84" y="14"/>
                    </a:lnTo>
                    <a:lnTo>
                      <a:pt x="75" y="29"/>
                    </a:lnTo>
                    <a:lnTo>
                      <a:pt x="66" y="43"/>
                    </a:lnTo>
                    <a:lnTo>
                      <a:pt x="55" y="58"/>
                    </a:lnTo>
                    <a:lnTo>
                      <a:pt x="48" y="66"/>
                    </a:lnTo>
                    <a:lnTo>
                      <a:pt x="42" y="74"/>
                    </a:lnTo>
                    <a:lnTo>
                      <a:pt x="35" y="84"/>
                    </a:lnTo>
                    <a:lnTo>
                      <a:pt x="29" y="92"/>
                    </a:lnTo>
                    <a:lnTo>
                      <a:pt x="21" y="100"/>
                    </a:lnTo>
                    <a:lnTo>
                      <a:pt x="14" y="108"/>
                    </a:lnTo>
                    <a:lnTo>
                      <a:pt x="8" y="118"/>
                    </a:lnTo>
                    <a:lnTo>
                      <a:pt x="0" y="126"/>
                    </a:lnTo>
                    <a:lnTo>
                      <a:pt x="30" y="144"/>
                    </a:lnTo>
                    <a:lnTo>
                      <a:pt x="61" y="160"/>
                    </a:lnTo>
                    <a:lnTo>
                      <a:pt x="93" y="173"/>
                    </a:lnTo>
                    <a:lnTo>
                      <a:pt x="124" y="183"/>
                    </a:lnTo>
                    <a:lnTo>
                      <a:pt x="154" y="191"/>
                    </a:lnTo>
                    <a:lnTo>
                      <a:pt x="181" y="196"/>
                    </a:lnTo>
                    <a:lnTo>
                      <a:pt x="204" y="201"/>
                    </a:lnTo>
                    <a:lnTo>
                      <a:pt x="225" y="203"/>
                    </a:lnTo>
                    <a:lnTo>
                      <a:pt x="222" y="162"/>
                    </a:lnTo>
                    <a:lnTo>
                      <a:pt x="219" y="121"/>
                    </a:lnTo>
                    <a:lnTo>
                      <a:pt x="215" y="81"/>
                    </a:lnTo>
                    <a:lnTo>
                      <a:pt x="212" y="40"/>
                    </a:lnTo>
                    <a:lnTo>
                      <a:pt x="197" y="34"/>
                    </a:lnTo>
                    <a:lnTo>
                      <a:pt x="181" y="31"/>
                    </a:lnTo>
                    <a:lnTo>
                      <a:pt x="163" y="26"/>
                    </a:lnTo>
                    <a:lnTo>
                      <a:pt x="146" y="22"/>
                    </a:lnTo>
                    <a:lnTo>
                      <a:pt x="130" y="19"/>
                    </a:lnTo>
                    <a:lnTo>
                      <a:pt x="115" y="14"/>
                    </a:lnTo>
                    <a:lnTo>
                      <a:pt x="103" y="8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BA7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23" name="Freeform 515"/>
              <p:cNvSpPr>
                <a:spLocks/>
              </p:cNvSpPr>
              <p:nvPr/>
            </p:nvSpPr>
            <p:spPr bwMode="auto">
              <a:xfrm>
                <a:off x="4046" y="3096"/>
                <a:ext cx="102" cy="100"/>
              </a:xfrm>
              <a:custGeom>
                <a:avLst/>
                <a:gdLst>
                  <a:gd name="T0" fmla="*/ 1 w 204"/>
                  <a:gd name="T1" fmla="*/ 0 h 200"/>
                  <a:gd name="T2" fmla="*/ 1 w 204"/>
                  <a:gd name="T3" fmla="*/ 1 h 200"/>
                  <a:gd name="T4" fmla="*/ 1 w 204"/>
                  <a:gd name="T5" fmla="*/ 1 h 200"/>
                  <a:gd name="T6" fmla="*/ 1 w 204"/>
                  <a:gd name="T7" fmla="*/ 1 h 200"/>
                  <a:gd name="T8" fmla="*/ 1 w 204"/>
                  <a:gd name="T9" fmla="*/ 1 h 200"/>
                  <a:gd name="T10" fmla="*/ 1 w 204"/>
                  <a:gd name="T11" fmla="*/ 1 h 200"/>
                  <a:gd name="T12" fmla="*/ 1 w 204"/>
                  <a:gd name="T13" fmla="*/ 1 h 200"/>
                  <a:gd name="T14" fmla="*/ 1 w 204"/>
                  <a:gd name="T15" fmla="*/ 1 h 200"/>
                  <a:gd name="T16" fmla="*/ 1 w 204"/>
                  <a:gd name="T17" fmla="*/ 1 h 200"/>
                  <a:gd name="T18" fmla="*/ 1 w 204"/>
                  <a:gd name="T19" fmla="*/ 1 h 200"/>
                  <a:gd name="T20" fmla="*/ 1 w 204"/>
                  <a:gd name="T21" fmla="*/ 1 h 200"/>
                  <a:gd name="T22" fmla="*/ 1 w 204"/>
                  <a:gd name="T23" fmla="*/ 1 h 200"/>
                  <a:gd name="T24" fmla="*/ 0 w 204"/>
                  <a:gd name="T25" fmla="*/ 1 h 200"/>
                  <a:gd name="T26" fmla="*/ 1 w 204"/>
                  <a:gd name="T27" fmla="*/ 1 h 200"/>
                  <a:gd name="T28" fmla="*/ 1 w 204"/>
                  <a:gd name="T29" fmla="*/ 1 h 200"/>
                  <a:gd name="T30" fmla="*/ 1 w 204"/>
                  <a:gd name="T31" fmla="*/ 1 h 200"/>
                  <a:gd name="T32" fmla="*/ 1 w 204"/>
                  <a:gd name="T33" fmla="*/ 1 h 200"/>
                  <a:gd name="T34" fmla="*/ 1 w 204"/>
                  <a:gd name="T35" fmla="*/ 1 h 200"/>
                  <a:gd name="T36" fmla="*/ 1 w 204"/>
                  <a:gd name="T37" fmla="*/ 1 h 200"/>
                  <a:gd name="T38" fmla="*/ 1 w 204"/>
                  <a:gd name="T39" fmla="*/ 1 h 200"/>
                  <a:gd name="T40" fmla="*/ 1 w 204"/>
                  <a:gd name="T41" fmla="*/ 1 h 200"/>
                  <a:gd name="T42" fmla="*/ 1 w 204"/>
                  <a:gd name="T43" fmla="*/ 1 h 200"/>
                  <a:gd name="T44" fmla="*/ 1 w 204"/>
                  <a:gd name="T45" fmla="*/ 1 h 200"/>
                  <a:gd name="T46" fmla="*/ 1 w 204"/>
                  <a:gd name="T47" fmla="*/ 1 h 200"/>
                  <a:gd name="T48" fmla="*/ 1 w 204"/>
                  <a:gd name="T49" fmla="*/ 1 h 200"/>
                  <a:gd name="T50" fmla="*/ 1 w 204"/>
                  <a:gd name="T51" fmla="*/ 1 h 200"/>
                  <a:gd name="T52" fmla="*/ 1 w 204"/>
                  <a:gd name="T53" fmla="*/ 1 h 200"/>
                  <a:gd name="T54" fmla="*/ 1 w 204"/>
                  <a:gd name="T55" fmla="*/ 1 h 200"/>
                  <a:gd name="T56" fmla="*/ 1 w 204"/>
                  <a:gd name="T57" fmla="*/ 1 h 200"/>
                  <a:gd name="T58" fmla="*/ 1 w 204"/>
                  <a:gd name="T59" fmla="*/ 1 h 200"/>
                  <a:gd name="T60" fmla="*/ 1 w 204"/>
                  <a:gd name="T61" fmla="*/ 1 h 200"/>
                  <a:gd name="T62" fmla="*/ 1 w 204"/>
                  <a:gd name="T63" fmla="*/ 1 h 200"/>
                  <a:gd name="T64" fmla="*/ 1 w 204"/>
                  <a:gd name="T65" fmla="*/ 0 h 20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4"/>
                  <a:gd name="T100" fmla="*/ 0 h 200"/>
                  <a:gd name="T101" fmla="*/ 204 w 204"/>
                  <a:gd name="T102" fmla="*/ 200 h 20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4" h="200">
                    <a:moveTo>
                      <a:pt x="94" y="0"/>
                    </a:moveTo>
                    <a:lnTo>
                      <a:pt x="85" y="17"/>
                    </a:lnTo>
                    <a:lnTo>
                      <a:pt x="76" y="31"/>
                    </a:lnTo>
                    <a:lnTo>
                      <a:pt x="66" y="46"/>
                    </a:lnTo>
                    <a:lnTo>
                      <a:pt x="57" y="60"/>
                    </a:lnTo>
                    <a:lnTo>
                      <a:pt x="49" y="70"/>
                    </a:lnTo>
                    <a:lnTo>
                      <a:pt x="42" y="78"/>
                    </a:lnTo>
                    <a:lnTo>
                      <a:pt x="35" y="88"/>
                    </a:lnTo>
                    <a:lnTo>
                      <a:pt x="29" y="96"/>
                    </a:lnTo>
                    <a:lnTo>
                      <a:pt x="21" y="104"/>
                    </a:lnTo>
                    <a:lnTo>
                      <a:pt x="14" y="112"/>
                    </a:lnTo>
                    <a:lnTo>
                      <a:pt x="8" y="122"/>
                    </a:lnTo>
                    <a:lnTo>
                      <a:pt x="0" y="130"/>
                    </a:lnTo>
                    <a:lnTo>
                      <a:pt x="29" y="146"/>
                    </a:lnTo>
                    <a:lnTo>
                      <a:pt x="57" y="161"/>
                    </a:lnTo>
                    <a:lnTo>
                      <a:pt x="85" y="174"/>
                    </a:lnTo>
                    <a:lnTo>
                      <a:pt x="114" y="182"/>
                    </a:lnTo>
                    <a:lnTo>
                      <a:pt x="140" y="190"/>
                    </a:lnTo>
                    <a:lnTo>
                      <a:pt x="166" y="195"/>
                    </a:lnTo>
                    <a:lnTo>
                      <a:pt x="187" y="198"/>
                    </a:lnTo>
                    <a:lnTo>
                      <a:pt x="204" y="200"/>
                    </a:lnTo>
                    <a:lnTo>
                      <a:pt x="201" y="159"/>
                    </a:lnTo>
                    <a:lnTo>
                      <a:pt x="198" y="117"/>
                    </a:lnTo>
                    <a:lnTo>
                      <a:pt x="194" y="77"/>
                    </a:lnTo>
                    <a:lnTo>
                      <a:pt x="191" y="36"/>
                    </a:lnTo>
                    <a:lnTo>
                      <a:pt x="178" y="30"/>
                    </a:lnTo>
                    <a:lnTo>
                      <a:pt x="164" y="26"/>
                    </a:lnTo>
                    <a:lnTo>
                      <a:pt x="151" y="23"/>
                    </a:lnTo>
                    <a:lnTo>
                      <a:pt x="136" y="21"/>
                    </a:lnTo>
                    <a:lnTo>
                      <a:pt x="124" y="18"/>
                    </a:lnTo>
                    <a:lnTo>
                      <a:pt x="112" y="15"/>
                    </a:lnTo>
                    <a:lnTo>
                      <a:pt x="102" y="8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BF7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24" name="Freeform 516"/>
              <p:cNvSpPr>
                <a:spLocks/>
              </p:cNvSpPr>
              <p:nvPr/>
            </p:nvSpPr>
            <p:spPr bwMode="auto">
              <a:xfrm>
                <a:off x="4049" y="3098"/>
                <a:ext cx="91" cy="97"/>
              </a:xfrm>
              <a:custGeom>
                <a:avLst/>
                <a:gdLst>
                  <a:gd name="T0" fmla="*/ 1 w 182"/>
                  <a:gd name="T1" fmla="*/ 0 h 194"/>
                  <a:gd name="T2" fmla="*/ 1 w 182"/>
                  <a:gd name="T3" fmla="*/ 1 h 194"/>
                  <a:gd name="T4" fmla="*/ 1 w 182"/>
                  <a:gd name="T5" fmla="*/ 1 h 194"/>
                  <a:gd name="T6" fmla="*/ 1 w 182"/>
                  <a:gd name="T7" fmla="*/ 1 h 194"/>
                  <a:gd name="T8" fmla="*/ 1 w 182"/>
                  <a:gd name="T9" fmla="*/ 1 h 194"/>
                  <a:gd name="T10" fmla="*/ 1 w 182"/>
                  <a:gd name="T11" fmla="*/ 1 h 194"/>
                  <a:gd name="T12" fmla="*/ 1 w 182"/>
                  <a:gd name="T13" fmla="*/ 1 h 194"/>
                  <a:gd name="T14" fmla="*/ 1 w 182"/>
                  <a:gd name="T15" fmla="*/ 1 h 194"/>
                  <a:gd name="T16" fmla="*/ 1 w 182"/>
                  <a:gd name="T17" fmla="*/ 1 h 194"/>
                  <a:gd name="T18" fmla="*/ 1 w 182"/>
                  <a:gd name="T19" fmla="*/ 1 h 194"/>
                  <a:gd name="T20" fmla="*/ 1 w 182"/>
                  <a:gd name="T21" fmla="*/ 1 h 194"/>
                  <a:gd name="T22" fmla="*/ 1 w 182"/>
                  <a:gd name="T23" fmla="*/ 1 h 194"/>
                  <a:gd name="T24" fmla="*/ 0 w 182"/>
                  <a:gd name="T25" fmla="*/ 1 h 194"/>
                  <a:gd name="T26" fmla="*/ 1 w 182"/>
                  <a:gd name="T27" fmla="*/ 1 h 194"/>
                  <a:gd name="T28" fmla="*/ 1 w 182"/>
                  <a:gd name="T29" fmla="*/ 1 h 194"/>
                  <a:gd name="T30" fmla="*/ 1 w 182"/>
                  <a:gd name="T31" fmla="*/ 1 h 194"/>
                  <a:gd name="T32" fmla="*/ 1 w 182"/>
                  <a:gd name="T33" fmla="*/ 1 h 194"/>
                  <a:gd name="T34" fmla="*/ 1 w 182"/>
                  <a:gd name="T35" fmla="*/ 1 h 194"/>
                  <a:gd name="T36" fmla="*/ 1 w 182"/>
                  <a:gd name="T37" fmla="*/ 1 h 194"/>
                  <a:gd name="T38" fmla="*/ 1 w 182"/>
                  <a:gd name="T39" fmla="*/ 1 h 194"/>
                  <a:gd name="T40" fmla="*/ 1 w 182"/>
                  <a:gd name="T41" fmla="*/ 1 h 194"/>
                  <a:gd name="T42" fmla="*/ 1 w 182"/>
                  <a:gd name="T43" fmla="*/ 1 h 194"/>
                  <a:gd name="T44" fmla="*/ 1 w 182"/>
                  <a:gd name="T45" fmla="*/ 1 h 194"/>
                  <a:gd name="T46" fmla="*/ 1 w 182"/>
                  <a:gd name="T47" fmla="*/ 1 h 194"/>
                  <a:gd name="T48" fmla="*/ 1 w 182"/>
                  <a:gd name="T49" fmla="*/ 1 h 194"/>
                  <a:gd name="T50" fmla="*/ 1 w 182"/>
                  <a:gd name="T51" fmla="*/ 1 h 194"/>
                  <a:gd name="T52" fmla="*/ 1 w 182"/>
                  <a:gd name="T53" fmla="*/ 1 h 194"/>
                  <a:gd name="T54" fmla="*/ 1 w 182"/>
                  <a:gd name="T55" fmla="*/ 1 h 194"/>
                  <a:gd name="T56" fmla="*/ 1 w 182"/>
                  <a:gd name="T57" fmla="*/ 1 h 194"/>
                  <a:gd name="T58" fmla="*/ 1 w 182"/>
                  <a:gd name="T59" fmla="*/ 1 h 194"/>
                  <a:gd name="T60" fmla="*/ 1 w 182"/>
                  <a:gd name="T61" fmla="*/ 1 h 194"/>
                  <a:gd name="T62" fmla="*/ 1 w 182"/>
                  <a:gd name="T63" fmla="*/ 1 h 194"/>
                  <a:gd name="T64" fmla="*/ 1 w 182"/>
                  <a:gd name="T65" fmla="*/ 0 h 1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2"/>
                  <a:gd name="T100" fmla="*/ 0 h 194"/>
                  <a:gd name="T101" fmla="*/ 182 w 182"/>
                  <a:gd name="T102" fmla="*/ 194 h 1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2" h="194">
                    <a:moveTo>
                      <a:pt x="96" y="0"/>
                    </a:moveTo>
                    <a:lnTo>
                      <a:pt x="85" y="16"/>
                    </a:lnTo>
                    <a:lnTo>
                      <a:pt x="76" y="30"/>
                    </a:lnTo>
                    <a:lnTo>
                      <a:pt x="66" y="45"/>
                    </a:lnTo>
                    <a:lnTo>
                      <a:pt x="57" y="61"/>
                    </a:lnTo>
                    <a:lnTo>
                      <a:pt x="49" y="69"/>
                    </a:lnTo>
                    <a:lnTo>
                      <a:pt x="42" y="79"/>
                    </a:lnTo>
                    <a:lnTo>
                      <a:pt x="35" y="87"/>
                    </a:lnTo>
                    <a:lnTo>
                      <a:pt x="29" y="95"/>
                    </a:lnTo>
                    <a:lnTo>
                      <a:pt x="21" y="105"/>
                    </a:lnTo>
                    <a:lnTo>
                      <a:pt x="14" y="113"/>
                    </a:lnTo>
                    <a:lnTo>
                      <a:pt x="8" y="123"/>
                    </a:lnTo>
                    <a:lnTo>
                      <a:pt x="0" y="131"/>
                    </a:lnTo>
                    <a:lnTo>
                      <a:pt x="26" y="146"/>
                    </a:lnTo>
                    <a:lnTo>
                      <a:pt x="51" y="159"/>
                    </a:lnTo>
                    <a:lnTo>
                      <a:pt x="76" y="170"/>
                    </a:lnTo>
                    <a:lnTo>
                      <a:pt x="102" y="180"/>
                    </a:lnTo>
                    <a:lnTo>
                      <a:pt x="125" y="186"/>
                    </a:lnTo>
                    <a:lnTo>
                      <a:pt x="146" y="191"/>
                    </a:lnTo>
                    <a:lnTo>
                      <a:pt x="166" y="193"/>
                    </a:lnTo>
                    <a:lnTo>
                      <a:pt x="182" y="194"/>
                    </a:lnTo>
                    <a:lnTo>
                      <a:pt x="179" y="152"/>
                    </a:lnTo>
                    <a:lnTo>
                      <a:pt x="176" y="112"/>
                    </a:lnTo>
                    <a:lnTo>
                      <a:pt x="175" y="69"/>
                    </a:lnTo>
                    <a:lnTo>
                      <a:pt x="172" y="29"/>
                    </a:lnTo>
                    <a:lnTo>
                      <a:pt x="161" y="22"/>
                    </a:lnTo>
                    <a:lnTo>
                      <a:pt x="149" y="21"/>
                    </a:lnTo>
                    <a:lnTo>
                      <a:pt x="139" y="19"/>
                    </a:lnTo>
                    <a:lnTo>
                      <a:pt x="127" y="17"/>
                    </a:lnTo>
                    <a:lnTo>
                      <a:pt x="118" y="16"/>
                    </a:lnTo>
                    <a:lnTo>
                      <a:pt x="109" y="13"/>
                    </a:lnTo>
                    <a:lnTo>
                      <a:pt x="102" y="8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C48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25" name="Freeform 517"/>
              <p:cNvSpPr>
                <a:spLocks/>
              </p:cNvSpPr>
              <p:nvPr/>
            </p:nvSpPr>
            <p:spPr bwMode="auto">
              <a:xfrm>
                <a:off x="4052" y="3099"/>
                <a:ext cx="80" cy="96"/>
              </a:xfrm>
              <a:custGeom>
                <a:avLst/>
                <a:gdLst>
                  <a:gd name="T0" fmla="*/ 1 w 160"/>
                  <a:gd name="T1" fmla="*/ 0 h 191"/>
                  <a:gd name="T2" fmla="*/ 1 w 160"/>
                  <a:gd name="T3" fmla="*/ 1 h 191"/>
                  <a:gd name="T4" fmla="*/ 1 w 160"/>
                  <a:gd name="T5" fmla="*/ 1 h 191"/>
                  <a:gd name="T6" fmla="*/ 1 w 160"/>
                  <a:gd name="T7" fmla="*/ 1 h 191"/>
                  <a:gd name="T8" fmla="*/ 1 w 160"/>
                  <a:gd name="T9" fmla="*/ 1 h 191"/>
                  <a:gd name="T10" fmla="*/ 1 w 160"/>
                  <a:gd name="T11" fmla="*/ 1 h 191"/>
                  <a:gd name="T12" fmla="*/ 1 w 160"/>
                  <a:gd name="T13" fmla="*/ 1 h 191"/>
                  <a:gd name="T14" fmla="*/ 1 w 160"/>
                  <a:gd name="T15" fmla="*/ 1 h 191"/>
                  <a:gd name="T16" fmla="*/ 1 w 160"/>
                  <a:gd name="T17" fmla="*/ 1 h 191"/>
                  <a:gd name="T18" fmla="*/ 1 w 160"/>
                  <a:gd name="T19" fmla="*/ 1 h 191"/>
                  <a:gd name="T20" fmla="*/ 1 w 160"/>
                  <a:gd name="T21" fmla="*/ 1 h 191"/>
                  <a:gd name="T22" fmla="*/ 1 w 160"/>
                  <a:gd name="T23" fmla="*/ 1 h 191"/>
                  <a:gd name="T24" fmla="*/ 0 w 160"/>
                  <a:gd name="T25" fmla="*/ 1 h 191"/>
                  <a:gd name="T26" fmla="*/ 1 w 160"/>
                  <a:gd name="T27" fmla="*/ 1 h 191"/>
                  <a:gd name="T28" fmla="*/ 1 w 160"/>
                  <a:gd name="T29" fmla="*/ 1 h 191"/>
                  <a:gd name="T30" fmla="*/ 1 w 160"/>
                  <a:gd name="T31" fmla="*/ 1 h 191"/>
                  <a:gd name="T32" fmla="*/ 1 w 160"/>
                  <a:gd name="T33" fmla="*/ 1 h 191"/>
                  <a:gd name="T34" fmla="*/ 1 w 160"/>
                  <a:gd name="T35" fmla="*/ 1 h 191"/>
                  <a:gd name="T36" fmla="*/ 1 w 160"/>
                  <a:gd name="T37" fmla="*/ 1 h 191"/>
                  <a:gd name="T38" fmla="*/ 1 w 160"/>
                  <a:gd name="T39" fmla="*/ 1 h 191"/>
                  <a:gd name="T40" fmla="*/ 1 w 160"/>
                  <a:gd name="T41" fmla="*/ 1 h 191"/>
                  <a:gd name="T42" fmla="*/ 1 w 160"/>
                  <a:gd name="T43" fmla="*/ 1 h 191"/>
                  <a:gd name="T44" fmla="*/ 1 w 160"/>
                  <a:gd name="T45" fmla="*/ 1 h 191"/>
                  <a:gd name="T46" fmla="*/ 1 w 160"/>
                  <a:gd name="T47" fmla="*/ 1 h 191"/>
                  <a:gd name="T48" fmla="*/ 1 w 160"/>
                  <a:gd name="T49" fmla="*/ 1 h 191"/>
                  <a:gd name="T50" fmla="*/ 1 w 160"/>
                  <a:gd name="T51" fmla="*/ 1 h 191"/>
                  <a:gd name="T52" fmla="*/ 1 w 160"/>
                  <a:gd name="T53" fmla="*/ 1 h 191"/>
                  <a:gd name="T54" fmla="*/ 1 w 160"/>
                  <a:gd name="T55" fmla="*/ 1 h 191"/>
                  <a:gd name="T56" fmla="*/ 1 w 160"/>
                  <a:gd name="T57" fmla="*/ 1 h 191"/>
                  <a:gd name="T58" fmla="*/ 1 w 160"/>
                  <a:gd name="T59" fmla="*/ 1 h 191"/>
                  <a:gd name="T60" fmla="*/ 1 w 160"/>
                  <a:gd name="T61" fmla="*/ 1 h 191"/>
                  <a:gd name="T62" fmla="*/ 1 w 160"/>
                  <a:gd name="T63" fmla="*/ 1 h 191"/>
                  <a:gd name="T64" fmla="*/ 1 w 160"/>
                  <a:gd name="T65" fmla="*/ 0 h 19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0"/>
                  <a:gd name="T100" fmla="*/ 0 h 191"/>
                  <a:gd name="T101" fmla="*/ 160 w 160"/>
                  <a:gd name="T102" fmla="*/ 191 h 19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0" h="191">
                    <a:moveTo>
                      <a:pt x="96" y="0"/>
                    </a:moveTo>
                    <a:lnTo>
                      <a:pt x="85" y="16"/>
                    </a:lnTo>
                    <a:lnTo>
                      <a:pt x="76" y="31"/>
                    </a:lnTo>
                    <a:lnTo>
                      <a:pt x="67" y="45"/>
                    </a:lnTo>
                    <a:lnTo>
                      <a:pt x="57" y="61"/>
                    </a:lnTo>
                    <a:lnTo>
                      <a:pt x="49" y="71"/>
                    </a:lnTo>
                    <a:lnTo>
                      <a:pt x="42" y="79"/>
                    </a:lnTo>
                    <a:lnTo>
                      <a:pt x="34" y="89"/>
                    </a:lnTo>
                    <a:lnTo>
                      <a:pt x="29" y="97"/>
                    </a:lnTo>
                    <a:lnTo>
                      <a:pt x="21" y="105"/>
                    </a:lnTo>
                    <a:lnTo>
                      <a:pt x="14" y="115"/>
                    </a:lnTo>
                    <a:lnTo>
                      <a:pt x="8" y="123"/>
                    </a:lnTo>
                    <a:lnTo>
                      <a:pt x="0" y="133"/>
                    </a:lnTo>
                    <a:lnTo>
                      <a:pt x="23" y="146"/>
                    </a:lnTo>
                    <a:lnTo>
                      <a:pt x="45" y="159"/>
                    </a:lnTo>
                    <a:lnTo>
                      <a:pt x="69" y="169"/>
                    </a:lnTo>
                    <a:lnTo>
                      <a:pt x="91" y="177"/>
                    </a:lnTo>
                    <a:lnTo>
                      <a:pt x="112" y="182"/>
                    </a:lnTo>
                    <a:lnTo>
                      <a:pt x="130" y="187"/>
                    </a:lnTo>
                    <a:lnTo>
                      <a:pt x="146" y="190"/>
                    </a:lnTo>
                    <a:lnTo>
                      <a:pt x="160" y="191"/>
                    </a:lnTo>
                    <a:lnTo>
                      <a:pt x="158" y="149"/>
                    </a:lnTo>
                    <a:lnTo>
                      <a:pt x="155" y="105"/>
                    </a:lnTo>
                    <a:lnTo>
                      <a:pt x="154" y="63"/>
                    </a:lnTo>
                    <a:lnTo>
                      <a:pt x="151" y="21"/>
                    </a:lnTo>
                    <a:lnTo>
                      <a:pt x="142" y="16"/>
                    </a:lnTo>
                    <a:lnTo>
                      <a:pt x="134" y="13"/>
                    </a:lnTo>
                    <a:lnTo>
                      <a:pt x="125" y="13"/>
                    </a:lnTo>
                    <a:lnTo>
                      <a:pt x="118" y="13"/>
                    </a:lnTo>
                    <a:lnTo>
                      <a:pt x="110" y="13"/>
                    </a:lnTo>
                    <a:lnTo>
                      <a:pt x="105" y="11"/>
                    </a:lnTo>
                    <a:lnTo>
                      <a:pt x="100" y="8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CC8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26" name="Freeform 518"/>
              <p:cNvSpPr>
                <a:spLocks/>
              </p:cNvSpPr>
              <p:nvPr/>
            </p:nvSpPr>
            <p:spPr bwMode="auto">
              <a:xfrm>
                <a:off x="4055" y="3101"/>
                <a:ext cx="69" cy="93"/>
              </a:xfrm>
              <a:custGeom>
                <a:avLst/>
                <a:gdLst>
                  <a:gd name="T0" fmla="*/ 1 w 137"/>
                  <a:gd name="T1" fmla="*/ 0 h 187"/>
                  <a:gd name="T2" fmla="*/ 1 w 137"/>
                  <a:gd name="T3" fmla="*/ 0 h 187"/>
                  <a:gd name="T4" fmla="*/ 0 w 137"/>
                  <a:gd name="T5" fmla="*/ 0 h 187"/>
                  <a:gd name="T6" fmla="*/ 1 w 137"/>
                  <a:gd name="T7" fmla="*/ 0 h 187"/>
                  <a:gd name="T8" fmla="*/ 1 w 137"/>
                  <a:gd name="T9" fmla="*/ 0 h 187"/>
                  <a:gd name="T10" fmla="*/ 1 w 137"/>
                  <a:gd name="T11" fmla="*/ 0 h 187"/>
                  <a:gd name="T12" fmla="*/ 1 w 137"/>
                  <a:gd name="T13" fmla="*/ 0 h 187"/>
                  <a:gd name="T14" fmla="*/ 1 w 137"/>
                  <a:gd name="T15" fmla="*/ 0 h 187"/>
                  <a:gd name="T16" fmla="*/ 1 w 137"/>
                  <a:gd name="T17" fmla="*/ 0 h 187"/>
                  <a:gd name="T18" fmla="*/ 1 w 137"/>
                  <a:gd name="T19" fmla="*/ 0 h 187"/>
                  <a:gd name="T20" fmla="*/ 1 w 137"/>
                  <a:gd name="T21" fmla="*/ 0 h 187"/>
                  <a:gd name="T22" fmla="*/ 1 w 137"/>
                  <a:gd name="T23" fmla="*/ 0 h 187"/>
                  <a:gd name="T24" fmla="*/ 1 w 137"/>
                  <a:gd name="T25" fmla="*/ 0 h 187"/>
                  <a:gd name="T26" fmla="*/ 1 w 137"/>
                  <a:gd name="T27" fmla="*/ 0 h 187"/>
                  <a:gd name="T28" fmla="*/ 1 w 137"/>
                  <a:gd name="T29" fmla="*/ 0 h 187"/>
                  <a:gd name="T30" fmla="*/ 1 w 137"/>
                  <a:gd name="T31" fmla="*/ 0 h 18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7"/>
                  <a:gd name="T49" fmla="*/ 0 h 187"/>
                  <a:gd name="T50" fmla="*/ 137 w 137"/>
                  <a:gd name="T51" fmla="*/ 187 h 18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7" h="187">
                    <a:moveTo>
                      <a:pt x="96" y="0"/>
                    </a:moveTo>
                    <a:lnTo>
                      <a:pt x="57" y="62"/>
                    </a:lnTo>
                    <a:lnTo>
                      <a:pt x="0" y="135"/>
                    </a:lnTo>
                    <a:lnTo>
                      <a:pt x="20" y="146"/>
                    </a:lnTo>
                    <a:lnTo>
                      <a:pt x="39" y="158"/>
                    </a:lnTo>
                    <a:lnTo>
                      <a:pt x="60" y="166"/>
                    </a:lnTo>
                    <a:lnTo>
                      <a:pt x="79" y="174"/>
                    </a:lnTo>
                    <a:lnTo>
                      <a:pt x="97" y="179"/>
                    </a:lnTo>
                    <a:lnTo>
                      <a:pt x="113" y="184"/>
                    </a:lnTo>
                    <a:lnTo>
                      <a:pt x="127" y="185"/>
                    </a:lnTo>
                    <a:lnTo>
                      <a:pt x="137" y="187"/>
                    </a:lnTo>
                    <a:lnTo>
                      <a:pt x="130" y="15"/>
                    </a:lnTo>
                    <a:lnTo>
                      <a:pt x="118" y="7"/>
                    </a:lnTo>
                    <a:lnTo>
                      <a:pt x="109" y="10"/>
                    </a:lnTo>
                    <a:lnTo>
                      <a:pt x="101" y="1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D18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27" name="Freeform 519"/>
              <p:cNvSpPr>
                <a:spLocks/>
              </p:cNvSpPr>
              <p:nvPr/>
            </p:nvSpPr>
            <p:spPr bwMode="auto">
              <a:xfrm>
                <a:off x="4239" y="3128"/>
                <a:ext cx="174" cy="75"/>
              </a:xfrm>
              <a:custGeom>
                <a:avLst/>
                <a:gdLst>
                  <a:gd name="T0" fmla="*/ 0 w 347"/>
                  <a:gd name="T1" fmla="*/ 0 h 151"/>
                  <a:gd name="T2" fmla="*/ 1 w 347"/>
                  <a:gd name="T3" fmla="*/ 0 h 151"/>
                  <a:gd name="T4" fmla="*/ 1 w 347"/>
                  <a:gd name="T5" fmla="*/ 0 h 151"/>
                  <a:gd name="T6" fmla="*/ 1 w 347"/>
                  <a:gd name="T7" fmla="*/ 0 h 151"/>
                  <a:gd name="T8" fmla="*/ 1 w 347"/>
                  <a:gd name="T9" fmla="*/ 0 h 151"/>
                  <a:gd name="T10" fmla="*/ 1 w 347"/>
                  <a:gd name="T11" fmla="*/ 0 h 151"/>
                  <a:gd name="T12" fmla="*/ 1 w 347"/>
                  <a:gd name="T13" fmla="*/ 0 h 151"/>
                  <a:gd name="T14" fmla="*/ 1 w 347"/>
                  <a:gd name="T15" fmla="*/ 0 h 151"/>
                  <a:gd name="T16" fmla="*/ 1 w 347"/>
                  <a:gd name="T17" fmla="*/ 0 h 151"/>
                  <a:gd name="T18" fmla="*/ 1 w 347"/>
                  <a:gd name="T19" fmla="*/ 0 h 151"/>
                  <a:gd name="T20" fmla="*/ 1 w 347"/>
                  <a:gd name="T21" fmla="*/ 0 h 151"/>
                  <a:gd name="T22" fmla="*/ 1 w 347"/>
                  <a:gd name="T23" fmla="*/ 0 h 151"/>
                  <a:gd name="T24" fmla="*/ 1 w 347"/>
                  <a:gd name="T25" fmla="*/ 0 h 151"/>
                  <a:gd name="T26" fmla="*/ 1 w 347"/>
                  <a:gd name="T27" fmla="*/ 0 h 151"/>
                  <a:gd name="T28" fmla="*/ 1 w 347"/>
                  <a:gd name="T29" fmla="*/ 0 h 151"/>
                  <a:gd name="T30" fmla="*/ 1 w 347"/>
                  <a:gd name="T31" fmla="*/ 0 h 151"/>
                  <a:gd name="T32" fmla="*/ 1 w 347"/>
                  <a:gd name="T33" fmla="*/ 0 h 151"/>
                  <a:gd name="T34" fmla="*/ 1 w 347"/>
                  <a:gd name="T35" fmla="*/ 0 h 151"/>
                  <a:gd name="T36" fmla="*/ 1 w 347"/>
                  <a:gd name="T37" fmla="*/ 0 h 151"/>
                  <a:gd name="T38" fmla="*/ 1 w 347"/>
                  <a:gd name="T39" fmla="*/ 0 h 151"/>
                  <a:gd name="T40" fmla="*/ 1 w 347"/>
                  <a:gd name="T41" fmla="*/ 0 h 151"/>
                  <a:gd name="T42" fmla="*/ 1 w 347"/>
                  <a:gd name="T43" fmla="*/ 0 h 151"/>
                  <a:gd name="T44" fmla="*/ 1 w 347"/>
                  <a:gd name="T45" fmla="*/ 0 h 151"/>
                  <a:gd name="T46" fmla="*/ 1 w 347"/>
                  <a:gd name="T47" fmla="*/ 0 h 151"/>
                  <a:gd name="T48" fmla="*/ 1 w 347"/>
                  <a:gd name="T49" fmla="*/ 0 h 151"/>
                  <a:gd name="T50" fmla="*/ 1 w 347"/>
                  <a:gd name="T51" fmla="*/ 0 h 151"/>
                  <a:gd name="T52" fmla="*/ 0 w 347"/>
                  <a:gd name="T53" fmla="*/ 0 h 15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47"/>
                  <a:gd name="T82" fmla="*/ 0 h 151"/>
                  <a:gd name="T83" fmla="*/ 347 w 347"/>
                  <a:gd name="T84" fmla="*/ 151 h 15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47" h="151">
                    <a:moveTo>
                      <a:pt x="0" y="16"/>
                    </a:moveTo>
                    <a:lnTo>
                      <a:pt x="81" y="151"/>
                    </a:lnTo>
                    <a:lnTo>
                      <a:pt x="94" y="151"/>
                    </a:lnTo>
                    <a:lnTo>
                      <a:pt x="106" y="151"/>
                    </a:lnTo>
                    <a:lnTo>
                      <a:pt x="119" y="151"/>
                    </a:lnTo>
                    <a:lnTo>
                      <a:pt x="133" y="151"/>
                    </a:lnTo>
                    <a:lnTo>
                      <a:pt x="148" y="151"/>
                    </a:lnTo>
                    <a:lnTo>
                      <a:pt x="161" y="149"/>
                    </a:lnTo>
                    <a:lnTo>
                      <a:pt x="176" y="147"/>
                    </a:lnTo>
                    <a:lnTo>
                      <a:pt x="192" y="146"/>
                    </a:lnTo>
                    <a:lnTo>
                      <a:pt x="209" y="143"/>
                    </a:lnTo>
                    <a:lnTo>
                      <a:pt x="225" y="139"/>
                    </a:lnTo>
                    <a:lnTo>
                      <a:pt x="243" y="134"/>
                    </a:lnTo>
                    <a:lnTo>
                      <a:pt x="263" y="128"/>
                    </a:lnTo>
                    <a:lnTo>
                      <a:pt x="282" y="121"/>
                    </a:lnTo>
                    <a:lnTo>
                      <a:pt x="303" y="112"/>
                    </a:lnTo>
                    <a:lnTo>
                      <a:pt x="325" y="102"/>
                    </a:lnTo>
                    <a:lnTo>
                      <a:pt x="347" y="89"/>
                    </a:lnTo>
                    <a:lnTo>
                      <a:pt x="219" y="0"/>
                    </a:lnTo>
                    <a:lnTo>
                      <a:pt x="197" y="6"/>
                    </a:lnTo>
                    <a:lnTo>
                      <a:pt x="173" y="11"/>
                    </a:lnTo>
                    <a:lnTo>
                      <a:pt x="148" y="14"/>
                    </a:lnTo>
                    <a:lnTo>
                      <a:pt x="121" y="16"/>
                    </a:lnTo>
                    <a:lnTo>
                      <a:pt x="94" y="17"/>
                    </a:lnTo>
                    <a:lnTo>
                      <a:pt x="64" y="16"/>
                    </a:lnTo>
                    <a:lnTo>
                      <a:pt x="33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28" name="Freeform 520"/>
              <p:cNvSpPr>
                <a:spLocks/>
              </p:cNvSpPr>
              <p:nvPr/>
            </p:nvSpPr>
            <p:spPr bwMode="auto">
              <a:xfrm>
                <a:off x="4246" y="3127"/>
                <a:ext cx="167" cy="75"/>
              </a:xfrm>
              <a:custGeom>
                <a:avLst/>
                <a:gdLst>
                  <a:gd name="T0" fmla="*/ 0 w 333"/>
                  <a:gd name="T1" fmla="*/ 0 h 151"/>
                  <a:gd name="T2" fmla="*/ 1 w 333"/>
                  <a:gd name="T3" fmla="*/ 0 h 151"/>
                  <a:gd name="T4" fmla="*/ 1 w 333"/>
                  <a:gd name="T5" fmla="*/ 0 h 151"/>
                  <a:gd name="T6" fmla="*/ 1 w 333"/>
                  <a:gd name="T7" fmla="*/ 0 h 151"/>
                  <a:gd name="T8" fmla="*/ 1 w 333"/>
                  <a:gd name="T9" fmla="*/ 0 h 151"/>
                  <a:gd name="T10" fmla="*/ 1 w 333"/>
                  <a:gd name="T11" fmla="*/ 0 h 151"/>
                  <a:gd name="T12" fmla="*/ 1 w 333"/>
                  <a:gd name="T13" fmla="*/ 0 h 151"/>
                  <a:gd name="T14" fmla="*/ 1 w 333"/>
                  <a:gd name="T15" fmla="*/ 0 h 151"/>
                  <a:gd name="T16" fmla="*/ 1 w 333"/>
                  <a:gd name="T17" fmla="*/ 0 h 151"/>
                  <a:gd name="T18" fmla="*/ 1 w 333"/>
                  <a:gd name="T19" fmla="*/ 0 h 151"/>
                  <a:gd name="T20" fmla="*/ 1 w 333"/>
                  <a:gd name="T21" fmla="*/ 0 h 151"/>
                  <a:gd name="T22" fmla="*/ 1 w 333"/>
                  <a:gd name="T23" fmla="*/ 0 h 151"/>
                  <a:gd name="T24" fmla="*/ 1 w 333"/>
                  <a:gd name="T25" fmla="*/ 0 h 151"/>
                  <a:gd name="T26" fmla="*/ 1 w 333"/>
                  <a:gd name="T27" fmla="*/ 0 h 151"/>
                  <a:gd name="T28" fmla="*/ 1 w 333"/>
                  <a:gd name="T29" fmla="*/ 0 h 151"/>
                  <a:gd name="T30" fmla="*/ 1 w 333"/>
                  <a:gd name="T31" fmla="*/ 0 h 151"/>
                  <a:gd name="T32" fmla="*/ 1 w 333"/>
                  <a:gd name="T33" fmla="*/ 0 h 151"/>
                  <a:gd name="T34" fmla="*/ 1 w 333"/>
                  <a:gd name="T35" fmla="*/ 0 h 151"/>
                  <a:gd name="T36" fmla="*/ 1 w 333"/>
                  <a:gd name="T37" fmla="*/ 0 h 151"/>
                  <a:gd name="T38" fmla="*/ 1 w 333"/>
                  <a:gd name="T39" fmla="*/ 0 h 151"/>
                  <a:gd name="T40" fmla="*/ 1 w 333"/>
                  <a:gd name="T41" fmla="*/ 0 h 151"/>
                  <a:gd name="T42" fmla="*/ 1 w 333"/>
                  <a:gd name="T43" fmla="*/ 0 h 151"/>
                  <a:gd name="T44" fmla="*/ 1 w 333"/>
                  <a:gd name="T45" fmla="*/ 0 h 151"/>
                  <a:gd name="T46" fmla="*/ 1 w 333"/>
                  <a:gd name="T47" fmla="*/ 0 h 151"/>
                  <a:gd name="T48" fmla="*/ 1 w 333"/>
                  <a:gd name="T49" fmla="*/ 0 h 151"/>
                  <a:gd name="T50" fmla="*/ 1 w 333"/>
                  <a:gd name="T51" fmla="*/ 0 h 151"/>
                  <a:gd name="T52" fmla="*/ 1 w 333"/>
                  <a:gd name="T53" fmla="*/ 0 h 151"/>
                  <a:gd name="T54" fmla="*/ 1 w 333"/>
                  <a:gd name="T55" fmla="*/ 0 h 151"/>
                  <a:gd name="T56" fmla="*/ 1 w 333"/>
                  <a:gd name="T57" fmla="*/ 0 h 151"/>
                  <a:gd name="T58" fmla="*/ 1 w 333"/>
                  <a:gd name="T59" fmla="*/ 0 h 151"/>
                  <a:gd name="T60" fmla="*/ 1 w 333"/>
                  <a:gd name="T61" fmla="*/ 0 h 151"/>
                  <a:gd name="T62" fmla="*/ 1 w 333"/>
                  <a:gd name="T63" fmla="*/ 0 h 151"/>
                  <a:gd name="T64" fmla="*/ 1 w 333"/>
                  <a:gd name="T65" fmla="*/ 0 h 151"/>
                  <a:gd name="T66" fmla="*/ 1 w 333"/>
                  <a:gd name="T67" fmla="*/ 0 h 151"/>
                  <a:gd name="T68" fmla="*/ 1 w 333"/>
                  <a:gd name="T69" fmla="*/ 0 h 151"/>
                  <a:gd name="T70" fmla="*/ 1 w 333"/>
                  <a:gd name="T71" fmla="*/ 0 h 151"/>
                  <a:gd name="T72" fmla="*/ 1 w 333"/>
                  <a:gd name="T73" fmla="*/ 0 h 151"/>
                  <a:gd name="T74" fmla="*/ 1 w 333"/>
                  <a:gd name="T75" fmla="*/ 0 h 151"/>
                  <a:gd name="T76" fmla="*/ 1 w 333"/>
                  <a:gd name="T77" fmla="*/ 0 h 151"/>
                  <a:gd name="T78" fmla="*/ 1 w 333"/>
                  <a:gd name="T79" fmla="*/ 0 h 151"/>
                  <a:gd name="T80" fmla="*/ 0 w 333"/>
                  <a:gd name="T81" fmla="*/ 0 h 1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3"/>
                  <a:gd name="T124" fmla="*/ 0 h 151"/>
                  <a:gd name="T125" fmla="*/ 333 w 333"/>
                  <a:gd name="T126" fmla="*/ 151 h 15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3" h="151">
                    <a:moveTo>
                      <a:pt x="0" y="18"/>
                    </a:moveTo>
                    <a:lnTo>
                      <a:pt x="10" y="34"/>
                    </a:lnTo>
                    <a:lnTo>
                      <a:pt x="21" y="50"/>
                    </a:lnTo>
                    <a:lnTo>
                      <a:pt x="31" y="68"/>
                    </a:lnTo>
                    <a:lnTo>
                      <a:pt x="41" y="84"/>
                    </a:lnTo>
                    <a:lnTo>
                      <a:pt x="52" y="101"/>
                    </a:lnTo>
                    <a:lnTo>
                      <a:pt x="62" y="119"/>
                    </a:lnTo>
                    <a:lnTo>
                      <a:pt x="73" y="135"/>
                    </a:lnTo>
                    <a:lnTo>
                      <a:pt x="83" y="151"/>
                    </a:lnTo>
                    <a:lnTo>
                      <a:pt x="95" y="151"/>
                    </a:lnTo>
                    <a:lnTo>
                      <a:pt x="107" y="151"/>
                    </a:lnTo>
                    <a:lnTo>
                      <a:pt x="120" y="151"/>
                    </a:lnTo>
                    <a:lnTo>
                      <a:pt x="132" y="151"/>
                    </a:lnTo>
                    <a:lnTo>
                      <a:pt x="146" y="149"/>
                    </a:lnTo>
                    <a:lnTo>
                      <a:pt x="159" y="149"/>
                    </a:lnTo>
                    <a:lnTo>
                      <a:pt x="174" y="148"/>
                    </a:lnTo>
                    <a:lnTo>
                      <a:pt x="189" y="145"/>
                    </a:lnTo>
                    <a:lnTo>
                      <a:pt x="204" y="143"/>
                    </a:lnTo>
                    <a:lnTo>
                      <a:pt x="219" y="138"/>
                    </a:lnTo>
                    <a:lnTo>
                      <a:pt x="237" y="135"/>
                    </a:lnTo>
                    <a:lnTo>
                      <a:pt x="253" y="128"/>
                    </a:lnTo>
                    <a:lnTo>
                      <a:pt x="272" y="122"/>
                    </a:lnTo>
                    <a:lnTo>
                      <a:pt x="292" y="112"/>
                    </a:lnTo>
                    <a:lnTo>
                      <a:pt x="313" y="102"/>
                    </a:lnTo>
                    <a:lnTo>
                      <a:pt x="333" y="91"/>
                    </a:lnTo>
                    <a:lnTo>
                      <a:pt x="319" y="80"/>
                    </a:lnTo>
                    <a:lnTo>
                      <a:pt x="302" y="68"/>
                    </a:lnTo>
                    <a:lnTo>
                      <a:pt x="287" y="57"/>
                    </a:lnTo>
                    <a:lnTo>
                      <a:pt x="272" y="45"/>
                    </a:lnTo>
                    <a:lnTo>
                      <a:pt x="256" y="34"/>
                    </a:lnTo>
                    <a:lnTo>
                      <a:pt x="241" y="23"/>
                    </a:lnTo>
                    <a:lnTo>
                      <a:pt x="225" y="11"/>
                    </a:lnTo>
                    <a:lnTo>
                      <a:pt x="210" y="0"/>
                    </a:lnTo>
                    <a:lnTo>
                      <a:pt x="187" y="6"/>
                    </a:lnTo>
                    <a:lnTo>
                      <a:pt x="165" y="11"/>
                    </a:lnTo>
                    <a:lnTo>
                      <a:pt x="141" y="15"/>
                    </a:lnTo>
                    <a:lnTo>
                      <a:pt x="116" y="16"/>
                    </a:lnTo>
                    <a:lnTo>
                      <a:pt x="89" y="18"/>
                    </a:lnTo>
                    <a:lnTo>
                      <a:pt x="61" y="18"/>
                    </a:lnTo>
                    <a:lnTo>
                      <a:pt x="31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7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29" name="Freeform 521"/>
              <p:cNvSpPr>
                <a:spLocks/>
              </p:cNvSpPr>
              <p:nvPr/>
            </p:nvSpPr>
            <p:spPr bwMode="auto">
              <a:xfrm>
                <a:off x="4253" y="3126"/>
                <a:ext cx="160" cy="75"/>
              </a:xfrm>
              <a:custGeom>
                <a:avLst/>
                <a:gdLst>
                  <a:gd name="T0" fmla="*/ 0 w 318"/>
                  <a:gd name="T1" fmla="*/ 1 h 150"/>
                  <a:gd name="T2" fmla="*/ 1 w 318"/>
                  <a:gd name="T3" fmla="*/ 1 h 150"/>
                  <a:gd name="T4" fmla="*/ 1 w 318"/>
                  <a:gd name="T5" fmla="*/ 1 h 150"/>
                  <a:gd name="T6" fmla="*/ 1 w 318"/>
                  <a:gd name="T7" fmla="*/ 1 h 150"/>
                  <a:gd name="T8" fmla="*/ 1 w 318"/>
                  <a:gd name="T9" fmla="*/ 1 h 150"/>
                  <a:gd name="T10" fmla="*/ 1 w 318"/>
                  <a:gd name="T11" fmla="*/ 1 h 150"/>
                  <a:gd name="T12" fmla="*/ 1 w 318"/>
                  <a:gd name="T13" fmla="*/ 1 h 150"/>
                  <a:gd name="T14" fmla="*/ 1 w 318"/>
                  <a:gd name="T15" fmla="*/ 1 h 150"/>
                  <a:gd name="T16" fmla="*/ 1 w 318"/>
                  <a:gd name="T17" fmla="*/ 1 h 150"/>
                  <a:gd name="T18" fmla="*/ 1 w 318"/>
                  <a:gd name="T19" fmla="*/ 1 h 150"/>
                  <a:gd name="T20" fmla="*/ 1 w 318"/>
                  <a:gd name="T21" fmla="*/ 1 h 150"/>
                  <a:gd name="T22" fmla="*/ 1 w 318"/>
                  <a:gd name="T23" fmla="*/ 1 h 150"/>
                  <a:gd name="T24" fmla="*/ 1 w 318"/>
                  <a:gd name="T25" fmla="*/ 1 h 150"/>
                  <a:gd name="T26" fmla="*/ 1 w 318"/>
                  <a:gd name="T27" fmla="*/ 1 h 150"/>
                  <a:gd name="T28" fmla="*/ 1 w 318"/>
                  <a:gd name="T29" fmla="*/ 1 h 150"/>
                  <a:gd name="T30" fmla="*/ 1 w 318"/>
                  <a:gd name="T31" fmla="*/ 1 h 150"/>
                  <a:gd name="T32" fmla="*/ 1 w 318"/>
                  <a:gd name="T33" fmla="*/ 1 h 150"/>
                  <a:gd name="T34" fmla="*/ 1 w 318"/>
                  <a:gd name="T35" fmla="*/ 1 h 150"/>
                  <a:gd name="T36" fmla="*/ 1 w 318"/>
                  <a:gd name="T37" fmla="*/ 1 h 150"/>
                  <a:gd name="T38" fmla="*/ 1 w 318"/>
                  <a:gd name="T39" fmla="*/ 1 h 150"/>
                  <a:gd name="T40" fmla="*/ 1 w 318"/>
                  <a:gd name="T41" fmla="*/ 1 h 150"/>
                  <a:gd name="T42" fmla="*/ 1 w 318"/>
                  <a:gd name="T43" fmla="*/ 1 h 150"/>
                  <a:gd name="T44" fmla="*/ 1 w 318"/>
                  <a:gd name="T45" fmla="*/ 1 h 150"/>
                  <a:gd name="T46" fmla="*/ 1 w 318"/>
                  <a:gd name="T47" fmla="*/ 1 h 150"/>
                  <a:gd name="T48" fmla="*/ 1 w 318"/>
                  <a:gd name="T49" fmla="*/ 0 h 150"/>
                  <a:gd name="T50" fmla="*/ 1 w 318"/>
                  <a:gd name="T51" fmla="*/ 1 h 150"/>
                  <a:gd name="T52" fmla="*/ 1 w 318"/>
                  <a:gd name="T53" fmla="*/ 1 h 150"/>
                  <a:gd name="T54" fmla="*/ 1 w 318"/>
                  <a:gd name="T55" fmla="*/ 1 h 150"/>
                  <a:gd name="T56" fmla="*/ 1 w 318"/>
                  <a:gd name="T57" fmla="*/ 1 h 150"/>
                  <a:gd name="T58" fmla="*/ 1 w 318"/>
                  <a:gd name="T59" fmla="*/ 1 h 150"/>
                  <a:gd name="T60" fmla="*/ 1 w 318"/>
                  <a:gd name="T61" fmla="*/ 1 h 150"/>
                  <a:gd name="T62" fmla="*/ 1 w 318"/>
                  <a:gd name="T63" fmla="*/ 1 h 150"/>
                  <a:gd name="T64" fmla="*/ 0 w 318"/>
                  <a:gd name="T65" fmla="*/ 1 h 15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18"/>
                  <a:gd name="T100" fmla="*/ 0 h 150"/>
                  <a:gd name="T101" fmla="*/ 318 w 318"/>
                  <a:gd name="T102" fmla="*/ 150 h 15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18" h="150">
                    <a:moveTo>
                      <a:pt x="0" y="20"/>
                    </a:moveTo>
                    <a:lnTo>
                      <a:pt x="10" y="36"/>
                    </a:lnTo>
                    <a:lnTo>
                      <a:pt x="20" y="52"/>
                    </a:lnTo>
                    <a:lnTo>
                      <a:pt x="31" y="69"/>
                    </a:lnTo>
                    <a:lnTo>
                      <a:pt x="43" y="85"/>
                    </a:lnTo>
                    <a:lnTo>
                      <a:pt x="53" y="101"/>
                    </a:lnTo>
                    <a:lnTo>
                      <a:pt x="64" y="117"/>
                    </a:lnTo>
                    <a:lnTo>
                      <a:pt x="76" y="134"/>
                    </a:lnTo>
                    <a:lnTo>
                      <a:pt x="86" y="150"/>
                    </a:lnTo>
                    <a:lnTo>
                      <a:pt x="108" y="150"/>
                    </a:lnTo>
                    <a:lnTo>
                      <a:pt x="131" y="148"/>
                    </a:lnTo>
                    <a:lnTo>
                      <a:pt x="156" y="148"/>
                    </a:lnTo>
                    <a:lnTo>
                      <a:pt x="183" y="143"/>
                    </a:lnTo>
                    <a:lnTo>
                      <a:pt x="211" y="138"/>
                    </a:lnTo>
                    <a:lnTo>
                      <a:pt x="244" y="127"/>
                    </a:lnTo>
                    <a:lnTo>
                      <a:pt x="280" y="112"/>
                    </a:lnTo>
                    <a:lnTo>
                      <a:pt x="318" y="93"/>
                    </a:lnTo>
                    <a:lnTo>
                      <a:pt x="304" y="82"/>
                    </a:lnTo>
                    <a:lnTo>
                      <a:pt x="289" y="70"/>
                    </a:lnTo>
                    <a:lnTo>
                      <a:pt x="274" y="59"/>
                    </a:lnTo>
                    <a:lnTo>
                      <a:pt x="259" y="46"/>
                    </a:lnTo>
                    <a:lnTo>
                      <a:pt x="242" y="34"/>
                    </a:lnTo>
                    <a:lnTo>
                      <a:pt x="228" y="23"/>
                    </a:lnTo>
                    <a:lnTo>
                      <a:pt x="213" y="12"/>
                    </a:lnTo>
                    <a:lnTo>
                      <a:pt x="198" y="0"/>
                    </a:lnTo>
                    <a:lnTo>
                      <a:pt x="177" y="7"/>
                    </a:lnTo>
                    <a:lnTo>
                      <a:pt x="156" y="12"/>
                    </a:lnTo>
                    <a:lnTo>
                      <a:pt x="132" y="15"/>
                    </a:lnTo>
                    <a:lnTo>
                      <a:pt x="108" y="17"/>
                    </a:lnTo>
                    <a:lnTo>
                      <a:pt x="83" y="18"/>
                    </a:lnTo>
                    <a:lnTo>
                      <a:pt x="56" y="20"/>
                    </a:lnTo>
                    <a:lnTo>
                      <a:pt x="28" y="2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6B4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30" name="Freeform 522"/>
              <p:cNvSpPr>
                <a:spLocks/>
              </p:cNvSpPr>
              <p:nvPr/>
            </p:nvSpPr>
            <p:spPr bwMode="auto">
              <a:xfrm>
                <a:off x="4261" y="3125"/>
                <a:ext cx="152" cy="75"/>
              </a:xfrm>
              <a:custGeom>
                <a:avLst/>
                <a:gdLst>
                  <a:gd name="T0" fmla="*/ 0 w 304"/>
                  <a:gd name="T1" fmla="*/ 1 h 149"/>
                  <a:gd name="T2" fmla="*/ 1 w 304"/>
                  <a:gd name="T3" fmla="*/ 1 h 149"/>
                  <a:gd name="T4" fmla="*/ 1 w 304"/>
                  <a:gd name="T5" fmla="*/ 1 h 149"/>
                  <a:gd name="T6" fmla="*/ 1 w 304"/>
                  <a:gd name="T7" fmla="*/ 1 h 149"/>
                  <a:gd name="T8" fmla="*/ 1 w 304"/>
                  <a:gd name="T9" fmla="*/ 1 h 149"/>
                  <a:gd name="T10" fmla="*/ 1 w 304"/>
                  <a:gd name="T11" fmla="*/ 1 h 149"/>
                  <a:gd name="T12" fmla="*/ 1 w 304"/>
                  <a:gd name="T13" fmla="*/ 1 h 149"/>
                  <a:gd name="T14" fmla="*/ 1 w 304"/>
                  <a:gd name="T15" fmla="*/ 1 h 149"/>
                  <a:gd name="T16" fmla="*/ 1 w 304"/>
                  <a:gd name="T17" fmla="*/ 1 h 149"/>
                  <a:gd name="T18" fmla="*/ 1 w 304"/>
                  <a:gd name="T19" fmla="*/ 1 h 149"/>
                  <a:gd name="T20" fmla="*/ 1 w 304"/>
                  <a:gd name="T21" fmla="*/ 1 h 149"/>
                  <a:gd name="T22" fmla="*/ 1 w 304"/>
                  <a:gd name="T23" fmla="*/ 1 h 149"/>
                  <a:gd name="T24" fmla="*/ 1 w 304"/>
                  <a:gd name="T25" fmla="*/ 1 h 149"/>
                  <a:gd name="T26" fmla="*/ 1 w 304"/>
                  <a:gd name="T27" fmla="*/ 1 h 149"/>
                  <a:gd name="T28" fmla="*/ 1 w 304"/>
                  <a:gd name="T29" fmla="*/ 1 h 149"/>
                  <a:gd name="T30" fmla="*/ 1 w 304"/>
                  <a:gd name="T31" fmla="*/ 1 h 149"/>
                  <a:gd name="T32" fmla="*/ 1 w 304"/>
                  <a:gd name="T33" fmla="*/ 1 h 149"/>
                  <a:gd name="T34" fmla="*/ 1 w 304"/>
                  <a:gd name="T35" fmla="*/ 1 h 149"/>
                  <a:gd name="T36" fmla="*/ 1 w 304"/>
                  <a:gd name="T37" fmla="*/ 1 h 149"/>
                  <a:gd name="T38" fmla="*/ 1 w 304"/>
                  <a:gd name="T39" fmla="*/ 1 h 149"/>
                  <a:gd name="T40" fmla="*/ 1 w 304"/>
                  <a:gd name="T41" fmla="*/ 1 h 149"/>
                  <a:gd name="T42" fmla="*/ 1 w 304"/>
                  <a:gd name="T43" fmla="*/ 1 h 149"/>
                  <a:gd name="T44" fmla="*/ 1 w 304"/>
                  <a:gd name="T45" fmla="*/ 1 h 149"/>
                  <a:gd name="T46" fmla="*/ 1 w 304"/>
                  <a:gd name="T47" fmla="*/ 1 h 149"/>
                  <a:gd name="T48" fmla="*/ 1 w 304"/>
                  <a:gd name="T49" fmla="*/ 0 h 149"/>
                  <a:gd name="T50" fmla="*/ 1 w 304"/>
                  <a:gd name="T51" fmla="*/ 1 h 149"/>
                  <a:gd name="T52" fmla="*/ 1 w 304"/>
                  <a:gd name="T53" fmla="*/ 1 h 149"/>
                  <a:gd name="T54" fmla="*/ 1 w 304"/>
                  <a:gd name="T55" fmla="*/ 1 h 149"/>
                  <a:gd name="T56" fmla="*/ 1 w 304"/>
                  <a:gd name="T57" fmla="*/ 1 h 149"/>
                  <a:gd name="T58" fmla="*/ 1 w 304"/>
                  <a:gd name="T59" fmla="*/ 1 h 149"/>
                  <a:gd name="T60" fmla="*/ 1 w 304"/>
                  <a:gd name="T61" fmla="*/ 1 h 149"/>
                  <a:gd name="T62" fmla="*/ 1 w 304"/>
                  <a:gd name="T63" fmla="*/ 1 h 149"/>
                  <a:gd name="T64" fmla="*/ 0 w 304"/>
                  <a:gd name="T65" fmla="*/ 1 h 14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04"/>
                  <a:gd name="T100" fmla="*/ 0 h 149"/>
                  <a:gd name="T101" fmla="*/ 304 w 304"/>
                  <a:gd name="T102" fmla="*/ 149 h 14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04" h="149">
                    <a:moveTo>
                      <a:pt x="0" y="21"/>
                    </a:moveTo>
                    <a:lnTo>
                      <a:pt x="11" y="37"/>
                    </a:lnTo>
                    <a:lnTo>
                      <a:pt x="21" y="53"/>
                    </a:lnTo>
                    <a:lnTo>
                      <a:pt x="33" y="68"/>
                    </a:lnTo>
                    <a:lnTo>
                      <a:pt x="44" y="84"/>
                    </a:lnTo>
                    <a:lnTo>
                      <a:pt x="56" y="100"/>
                    </a:lnTo>
                    <a:lnTo>
                      <a:pt x="66" y="117"/>
                    </a:lnTo>
                    <a:lnTo>
                      <a:pt x="78" y="133"/>
                    </a:lnTo>
                    <a:lnTo>
                      <a:pt x="88" y="149"/>
                    </a:lnTo>
                    <a:lnTo>
                      <a:pt x="109" y="148"/>
                    </a:lnTo>
                    <a:lnTo>
                      <a:pt x="130" y="148"/>
                    </a:lnTo>
                    <a:lnTo>
                      <a:pt x="152" y="146"/>
                    </a:lnTo>
                    <a:lnTo>
                      <a:pt x="178" y="143"/>
                    </a:lnTo>
                    <a:lnTo>
                      <a:pt x="205" y="136"/>
                    </a:lnTo>
                    <a:lnTo>
                      <a:pt x="234" y="126"/>
                    </a:lnTo>
                    <a:lnTo>
                      <a:pt x="267" y="113"/>
                    </a:lnTo>
                    <a:lnTo>
                      <a:pt x="304" y="94"/>
                    </a:lnTo>
                    <a:lnTo>
                      <a:pt x="290" y="83"/>
                    </a:lnTo>
                    <a:lnTo>
                      <a:pt x="275" y="71"/>
                    </a:lnTo>
                    <a:lnTo>
                      <a:pt x="261" y="58"/>
                    </a:lnTo>
                    <a:lnTo>
                      <a:pt x="246" y="47"/>
                    </a:lnTo>
                    <a:lnTo>
                      <a:pt x="231" y="35"/>
                    </a:lnTo>
                    <a:lnTo>
                      <a:pt x="217" y="22"/>
                    </a:lnTo>
                    <a:lnTo>
                      <a:pt x="202" y="11"/>
                    </a:lnTo>
                    <a:lnTo>
                      <a:pt x="187" y="0"/>
                    </a:lnTo>
                    <a:lnTo>
                      <a:pt x="167" y="5"/>
                    </a:lnTo>
                    <a:lnTo>
                      <a:pt x="148" y="9"/>
                    </a:lnTo>
                    <a:lnTo>
                      <a:pt x="126" y="14"/>
                    </a:lnTo>
                    <a:lnTo>
                      <a:pt x="102" y="16"/>
                    </a:lnTo>
                    <a:lnTo>
                      <a:pt x="78" y="19"/>
                    </a:lnTo>
                    <a:lnTo>
                      <a:pt x="53" y="19"/>
                    </a:lnTo>
                    <a:lnTo>
                      <a:pt x="27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5B3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31" name="Freeform 523"/>
              <p:cNvSpPr>
                <a:spLocks/>
              </p:cNvSpPr>
              <p:nvPr/>
            </p:nvSpPr>
            <p:spPr bwMode="auto">
              <a:xfrm>
                <a:off x="4268" y="3125"/>
                <a:ext cx="145" cy="73"/>
              </a:xfrm>
              <a:custGeom>
                <a:avLst/>
                <a:gdLst>
                  <a:gd name="T0" fmla="*/ 0 w 289"/>
                  <a:gd name="T1" fmla="*/ 0 h 148"/>
                  <a:gd name="T2" fmla="*/ 1 w 289"/>
                  <a:gd name="T3" fmla="*/ 0 h 148"/>
                  <a:gd name="T4" fmla="*/ 1 w 289"/>
                  <a:gd name="T5" fmla="*/ 0 h 148"/>
                  <a:gd name="T6" fmla="*/ 1 w 289"/>
                  <a:gd name="T7" fmla="*/ 0 h 148"/>
                  <a:gd name="T8" fmla="*/ 1 w 289"/>
                  <a:gd name="T9" fmla="*/ 0 h 148"/>
                  <a:gd name="T10" fmla="*/ 1 w 289"/>
                  <a:gd name="T11" fmla="*/ 0 h 148"/>
                  <a:gd name="T12" fmla="*/ 1 w 289"/>
                  <a:gd name="T13" fmla="*/ 0 h 148"/>
                  <a:gd name="T14" fmla="*/ 1 w 289"/>
                  <a:gd name="T15" fmla="*/ 0 h 148"/>
                  <a:gd name="T16" fmla="*/ 1 w 289"/>
                  <a:gd name="T17" fmla="*/ 0 h 148"/>
                  <a:gd name="T18" fmla="*/ 1 w 289"/>
                  <a:gd name="T19" fmla="*/ 0 h 148"/>
                  <a:gd name="T20" fmla="*/ 1 w 289"/>
                  <a:gd name="T21" fmla="*/ 0 h 148"/>
                  <a:gd name="T22" fmla="*/ 1 w 289"/>
                  <a:gd name="T23" fmla="*/ 0 h 148"/>
                  <a:gd name="T24" fmla="*/ 1 w 289"/>
                  <a:gd name="T25" fmla="*/ 0 h 148"/>
                  <a:gd name="T26" fmla="*/ 1 w 289"/>
                  <a:gd name="T27" fmla="*/ 0 h 148"/>
                  <a:gd name="T28" fmla="*/ 1 w 289"/>
                  <a:gd name="T29" fmla="*/ 0 h 148"/>
                  <a:gd name="T30" fmla="*/ 1 w 289"/>
                  <a:gd name="T31" fmla="*/ 0 h 148"/>
                  <a:gd name="T32" fmla="*/ 1 w 289"/>
                  <a:gd name="T33" fmla="*/ 0 h 148"/>
                  <a:gd name="T34" fmla="*/ 1 w 289"/>
                  <a:gd name="T35" fmla="*/ 0 h 148"/>
                  <a:gd name="T36" fmla="*/ 1 w 289"/>
                  <a:gd name="T37" fmla="*/ 0 h 148"/>
                  <a:gd name="T38" fmla="*/ 1 w 289"/>
                  <a:gd name="T39" fmla="*/ 0 h 148"/>
                  <a:gd name="T40" fmla="*/ 1 w 289"/>
                  <a:gd name="T41" fmla="*/ 0 h 148"/>
                  <a:gd name="T42" fmla="*/ 1 w 289"/>
                  <a:gd name="T43" fmla="*/ 0 h 148"/>
                  <a:gd name="T44" fmla="*/ 1 w 289"/>
                  <a:gd name="T45" fmla="*/ 0 h 148"/>
                  <a:gd name="T46" fmla="*/ 1 w 289"/>
                  <a:gd name="T47" fmla="*/ 0 h 148"/>
                  <a:gd name="T48" fmla="*/ 1 w 289"/>
                  <a:gd name="T49" fmla="*/ 0 h 148"/>
                  <a:gd name="T50" fmla="*/ 1 w 289"/>
                  <a:gd name="T51" fmla="*/ 0 h 148"/>
                  <a:gd name="T52" fmla="*/ 1 w 289"/>
                  <a:gd name="T53" fmla="*/ 0 h 148"/>
                  <a:gd name="T54" fmla="*/ 1 w 289"/>
                  <a:gd name="T55" fmla="*/ 0 h 148"/>
                  <a:gd name="T56" fmla="*/ 1 w 289"/>
                  <a:gd name="T57" fmla="*/ 0 h 148"/>
                  <a:gd name="T58" fmla="*/ 1 w 289"/>
                  <a:gd name="T59" fmla="*/ 0 h 148"/>
                  <a:gd name="T60" fmla="*/ 1 w 289"/>
                  <a:gd name="T61" fmla="*/ 0 h 148"/>
                  <a:gd name="T62" fmla="*/ 1 w 289"/>
                  <a:gd name="T63" fmla="*/ 0 h 148"/>
                  <a:gd name="T64" fmla="*/ 0 w 289"/>
                  <a:gd name="T65" fmla="*/ 0 h 14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89"/>
                  <a:gd name="T100" fmla="*/ 0 h 148"/>
                  <a:gd name="T101" fmla="*/ 289 w 289"/>
                  <a:gd name="T102" fmla="*/ 148 h 14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89" h="148">
                    <a:moveTo>
                      <a:pt x="0" y="23"/>
                    </a:moveTo>
                    <a:lnTo>
                      <a:pt x="12" y="39"/>
                    </a:lnTo>
                    <a:lnTo>
                      <a:pt x="23" y="54"/>
                    </a:lnTo>
                    <a:lnTo>
                      <a:pt x="35" y="70"/>
                    </a:lnTo>
                    <a:lnTo>
                      <a:pt x="45" y="85"/>
                    </a:lnTo>
                    <a:lnTo>
                      <a:pt x="57" y="101"/>
                    </a:lnTo>
                    <a:lnTo>
                      <a:pt x="67" y="117"/>
                    </a:lnTo>
                    <a:lnTo>
                      <a:pt x="79" y="132"/>
                    </a:lnTo>
                    <a:lnTo>
                      <a:pt x="90" y="148"/>
                    </a:lnTo>
                    <a:lnTo>
                      <a:pt x="109" y="148"/>
                    </a:lnTo>
                    <a:lnTo>
                      <a:pt x="129" y="146"/>
                    </a:lnTo>
                    <a:lnTo>
                      <a:pt x="149" y="145"/>
                    </a:lnTo>
                    <a:lnTo>
                      <a:pt x="172" y="141"/>
                    </a:lnTo>
                    <a:lnTo>
                      <a:pt x="197" y="135"/>
                    </a:lnTo>
                    <a:lnTo>
                      <a:pt x="224" y="127"/>
                    </a:lnTo>
                    <a:lnTo>
                      <a:pt x="255" y="114"/>
                    </a:lnTo>
                    <a:lnTo>
                      <a:pt x="289" y="96"/>
                    </a:lnTo>
                    <a:lnTo>
                      <a:pt x="276" y="85"/>
                    </a:lnTo>
                    <a:lnTo>
                      <a:pt x="261" y="72"/>
                    </a:lnTo>
                    <a:lnTo>
                      <a:pt x="248" y="60"/>
                    </a:lnTo>
                    <a:lnTo>
                      <a:pt x="233" y="47"/>
                    </a:lnTo>
                    <a:lnTo>
                      <a:pt x="218" y="36"/>
                    </a:lnTo>
                    <a:lnTo>
                      <a:pt x="205" y="23"/>
                    </a:lnTo>
                    <a:lnTo>
                      <a:pt x="190" y="11"/>
                    </a:lnTo>
                    <a:lnTo>
                      <a:pt x="176" y="0"/>
                    </a:lnTo>
                    <a:lnTo>
                      <a:pt x="158" y="5"/>
                    </a:lnTo>
                    <a:lnTo>
                      <a:pt x="139" y="10"/>
                    </a:lnTo>
                    <a:lnTo>
                      <a:pt x="118" y="13"/>
                    </a:lnTo>
                    <a:lnTo>
                      <a:pt x="96" y="16"/>
                    </a:lnTo>
                    <a:lnTo>
                      <a:pt x="72" y="20"/>
                    </a:lnTo>
                    <a:lnTo>
                      <a:pt x="48" y="21"/>
                    </a:lnTo>
                    <a:lnTo>
                      <a:pt x="24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C3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32" name="Freeform 524"/>
              <p:cNvSpPr>
                <a:spLocks/>
              </p:cNvSpPr>
              <p:nvPr/>
            </p:nvSpPr>
            <p:spPr bwMode="auto">
              <a:xfrm>
                <a:off x="4275" y="3123"/>
                <a:ext cx="138" cy="74"/>
              </a:xfrm>
              <a:custGeom>
                <a:avLst/>
                <a:gdLst>
                  <a:gd name="T0" fmla="*/ 0 w 275"/>
                  <a:gd name="T1" fmla="*/ 1 h 148"/>
                  <a:gd name="T2" fmla="*/ 1 w 275"/>
                  <a:gd name="T3" fmla="*/ 1 h 148"/>
                  <a:gd name="T4" fmla="*/ 1 w 275"/>
                  <a:gd name="T5" fmla="*/ 1 h 148"/>
                  <a:gd name="T6" fmla="*/ 1 w 275"/>
                  <a:gd name="T7" fmla="*/ 1 h 148"/>
                  <a:gd name="T8" fmla="*/ 1 w 275"/>
                  <a:gd name="T9" fmla="*/ 1 h 148"/>
                  <a:gd name="T10" fmla="*/ 1 w 275"/>
                  <a:gd name="T11" fmla="*/ 1 h 148"/>
                  <a:gd name="T12" fmla="*/ 1 w 275"/>
                  <a:gd name="T13" fmla="*/ 1 h 148"/>
                  <a:gd name="T14" fmla="*/ 1 w 275"/>
                  <a:gd name="T15" fmla="*/ 1 h 148"/>
                  <a:gd name="T16" fmla="*/ 1 w 275"/>
                  <a:gd name="T17" fmla="*/ 1 h 148"/>
                  <a:gd name="T18" fmla="*/ 1 w 275"/>
                  <a:gd name="T19" fmla="*/ 1 h 148"/>
                  <a:gd name="T20" fmla="*/ 1 w 275"/>
                  <a:gd name="T21" fmla="*/ 1 h 148"/>
                  <a:gd name="T22" fmla="*/ 1 w 275"/>
                  <a:gd name="T23" fmla="*/ 1 h 148"/>
                  <a:gd name="T24" fmla="*/ 1 w 275"/>
                  <a:gd name="T25" fmla="*/ 1 h 148"/>
                  <a:gd name="T26" fmla="*/ 1 w 275"/>
                  <a:gd name="T27" fmla="*/ 1 h 148"/>
                  <a:gd name="T28" fmla="*/ 1 w 275"/>
                  <a:gd name="T29" fmla="*/ 1 h 148"/>
                  <a:gd name="T30" fmla="*/ 1 w 275"/>
                  <a:gd name="T31" fmla="*/ 1 h 148"/>
                  <a:gd name="T32" fmla="*/ 1 w 275"/>
                  <a:gd name="T33" fmla="*/ 1 h 148"/>
                  <a:gd name="T34" fmla="*/ 1 w 275"/>
                  <a:gd name="T35" fmla="*/ 1 h 148"/>
                  <a:gd name="T36" fmla="*/ 1 w 275"/>
                  <a:gd name="T37" fmla="*/ 1 h 148"/>
                  <a:gd name="T38" fmla="*/ 1 w 275"/>
                  <a:gd name="T39" fmla="*/ 1 h 148"/>
                  <a:gd name="T40" fmla="*/ 1 w 275"/>
                  <a:gd name="T41" fmla="*/ 1 h 148"/>
                  <a:gd name="T42" fmla="*/ 1 w 275"/>
                  <a:gd name="T43" fmla="*/ 1 h 148"/>
                  <a:gd name="T44" fmla="*/ 1 w 275"/>
                  <a:gd name="T45" fmla="*/ 1 h 148"/>
                  <a:gd name="T46" fmla="*/ 1 w 275"/>
                  <a:gd name="T47" fmla="*/ 1 h 148"/>
                  <a:gd name="T48" fmla="*/ 1 w 275"/>
                  <a:gd name="T49" fmla="*/ 0 h 148"/>
                  <a:gd name="T50" fmla="*/ 1 w 275"/>
                  <a:gd name="T51" fmla="*/ 1 h 148"/>
                  <a:gd name="T52" fmla="*/ 1 w 275"/>
                  <a:gd name="T53" fmla="*/ 1 h 148"/>
                  <a:gd name="T54" fmla="*/ 1 w 275"/>
                  <a:gd name="T55" fmla="*/ 1 h 148"/>
                  <a:gd name="T56" fmla="*/ 1 w 275"/>
                  <a:gd name="T57" fmla="*/ 1 h 148"/>
                  <a:gd name="T58" fmla="*/ 1 w 275"/>
                  <a:gd name="T59" fmla="*/ 1 h 148"/>
                  <a:gd name="T60" fmla="*/ 1 w 275"/>
                  <a:gd name="T61" fmla="*/ 1 h 148"/>
                  <a:gd name="T62" fmla="*/ 1 w 275"/>
                  <a:gd name="T63" fmla="*/ 1 h 148"/>
                  <a:gd name="T64" fmla="*/ 0 w 275"/>
                  <a:gd name="T65" fmla="*/ 1 h 14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5"/>
                  <a:gd name="T100" fmla="*/ 0 h 148"/>
                  <a:gd name="T101" fmla="*/ 275 w 275"/>
                  <a:gd name="T102" fmla="*/ 148 h 14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5" h="148">
                    <a:moveTo>
                      <a:pt x="0" y="26"/>
                    </a:moveTo>
                    <a:lnTo>
                      <a:pt x="12" y="40"/>
                    </a:lnTo>
                    <a:lnTo>
                      <a:pt x="24" y="57"/>
                    </a:lnTo>
                    <a:lnTo>
                      <a:pt x="36" y="71"/>
                    </a:lnTo>
                    <a:lnTo>
                      <a:pt x="46" y="86"/>
                    </a:lnTo>
                    <a:lnTo>
                      <a:pt x="58" y="102"/>
                    </a:lnTo>
                    <a:lnTo>
                      <a:pt x="70" y="117"/>
                    </a:lnTo>
                    <a:lnTo>
                      <a:pt x="80" y="133"/>
                    </a:lnTo>
                    <a:lnTo>
                      <a:pt x="92" y="148"/>
                    </a:lnTo>
                    <a:lnTo>
                      <a:pt x="110" y="148"/>
                    </a:lnTo>
                    <a:lnTo>
                      <a:pt x="128" y="146"/>
                    </a:lnTo>
                    <a:lnTo>
                      <a:pt x="147" y="144"/>
                    </a:lnTo>
                    <a:lnTo>
                      <a:pt x="168" y="141"/>
                    </a:lnTo>
                    <a:lnTo>
                      <a:pt x="191" y="136"/>
                    </a:lnTo>
                    <a:lnTo>
                      <a:pt x="216" y="128"/>
                    </a:lnTo>
                    <a:lnTo>
                      <a:pt x="244" y="115"/>
                    </a:lnTo>
                    <a:lnTo>
                      <a:pt x="275" y="99"/>
                    </a:lnTo>
                    <a:lnTo>
                      <a:pt x="262" y="86"/>
                    </a:lnTo>
                    <a:lnTo>
                      <a:pt x="249" y="75"/>
                    </a:lnTo>
                    <a:lnTo>
                      <a:pt x="235" y="62"/>
                    </a:lnTo>
                    <a:lnTo>
                      <a:pt x="220" y="50"/>
                    </a:lnTo>
                    <a:lnTo>
                      <a:pt x="207" y="37"/>
                    </a:lnTo>
                    <a:lnTo>
                      <a:pt x="193" y="26"/>
                    </a:lnTo>
                    <a:lnTo>
                      <a:pt x="179" y="13"/>
                    </a:lnTo>
                    <a:lnTo>
                      <a:pt x="165" y="0"/>
                    </a:lnTo>
                    <a:lnTo>
                      <a:pt x="149" y="5"/>
                    </a:lnTo>
                    <a:lnTo>
                      <a:pt x="131" y="10"/>
                    </a:lnTo>
                    <a:lnTo>
                      <a:pt x="110" y="14"/>
                    </a:lnTo>
                    <a:lnTo>
                      <a:pt x="89" y="18"/>
                    </a:lnTo>
                    <a:lnTo>
                      <a:pt x="67" y="21"/>
                    </a:lnTo>
                    <a:lnTo>
                      <a:pt x="44" y="24"/>
                    </a:lnTo>
                    <a:lnTo>
                      <a:pt x="22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3D3D0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33" name="Freeform 525"/>
              <p:cNvSpPr>
                <a:spLocks/>
              </p:cNvSpPr>
              <p:nvPr/>
            </p:nvSpPr>
            <p:spPr bwMode="auto">
              <a:xfrm>
                <a:off x="4282" y="3122"/>
                <a:ext cx="131" cy="74"/>
              </a:xfrm>
              <a:custGeom>
                <a:avLst/>
                <a:gdLst>
                  <a:gd name="T0" fmla="*/ 0 w 260"/>
                  <a:gd name="T1" fmla="*/ 1 h 148"/>
                  <a:gd name="T2" fmla="*/ 1 w 260"/>
                  <a:gd name="T3" fmla="*/ 1 h 148"/>
                  <a:gd name="T4" fmla="*/ 1 w 260"/>
                  <a:gd name="T5" fmla="*/ 1 h 148"/>
                  <a:gd name="T6" fmla="*/ 1 w 260"/>
                  <a:gd name="T7" fmla="*/ 1 h 148"/>
                  <a:gd name="T8" fmla="*/ 1 w 260"/>
                  <a:gd name="T9" fmla="*/ 1 h 148"/>
                  <a:gd name="T10" fmla="*/ 1 w 260"/>
                  <a:gd name="T11" fmla="*/ 1 h 148"/>
                  <a:gd name="T12" fmla="*/ 1 w 260"/>
                  <a:gd name="T13" fmla="*/ 1 h 148"/>
                  <a:gd name="T14" fmla="*/ 1 w 260"/>
                  <a:gd name="T15" fmla="*/ 1 h 148"/>
                  <a:gd name="T16" fmla="*/ 1 w 260"/>
                  <a:gd name="T17" fmla="*/ 1 h 148"/>
                  <a:gd name="T18" fmla="*/ 1 w 260"/>
                  <a:gd name="T19" fmla="*/ 1 h 148"/>
                  <a:gd name="T20" fmla="*/ 1 w 260"/>
                  <a:gd name="T21" fmla="*/ 1 h 148"/>
                  <a:gd name="T22" fmla="*/ 1 w 260"/>
                  <a:gd name="T23" fmla="*/ 1 h 148"/>
                  <a:gd name="T24" fmla="*/ 1 w 260"/>
                  <a:gd name="T25" fmla="*/ 1 h 148"/>
                  <a:gd name="T26" fmla="*/ 1 w 260"/>
                  <a:gd name="T27" fmla="*/ 1 h 148"/>
                  <a:gd name="T28" fmla="*/ 1 w 260"/>
                  <a:gd name="T29" fmla="*/ 1 h 148"/>
                  <a:gd name="T30" fmla="*/ 1 w 260"/>
                  <a:gd name="T31" fmla="*/ 1 h 148"/>
                  <a:gd name="T32" fmla="*/ 1 w 260"/>
                  <a:gd name="T33" fmla="*/ 1 h 148"/>
                  <a:gd name="T34" fmla="*/ 1 w 260"/>
                  <a:gd name="T35" fmla="*/ 1 h 148"/>
                  <a:gd name="T36" fmla="*/ 1 w 260"/>
                  <a:gd name="T37" fmla="*/ 1 h 148"/>
                  <a:gd name="T38" fmla="*/ 1 w 260"/>
                  <a:gd name="T39" fmla="*/ 1 h 148"/>
                  <a:gd name="T40" fmla="*/ 1 w 260"/>
                  <a:gd name="T41" fmla="*/ 1 h 148"/>
                  <a:gd name="T42" fmla="*/ 1 w 260"/>
                  <a:gd name="T43" fmla="*/ 1 h 148"/>
                  <a:gd name="T44" fmla="*/ 1 w 260"/>
                  <a:gd name="T45" fmla="*/ 1 h 148"/>
                  <a:gd name="T46" fmla="*/ 1 w 260"/>
                  <a:gd name="T47" fmla="*/ 1 h 148"/>
                  <a:gd name="T48" fmla="*/ 1 w 260"/>
                  <a:gd name="T49" fmla="*/ 0 h 148"/>
                  <a:gd name="T50" fmla="*/ 1 w 260"/>
                  <a:gd name="T51" fmla="*/ 1 h 148"/>
                  <a:gd name="T52" fmla="*/ 1 w 260"/>
                  <a:gd name="T53" fmla="*/ 1 h 148"/>
                  <a:gd name="T54" fmla="*/ 1 w 260"/>
                  <a:gd name="T55" fmla="*/ 1 h 148"/>
                  <a:gd name="T56" fmla="*/ 1 w 260"/>
                  <a:gd name="T57" fmla="*/ 1 h 148"/>
                  <a:gd name="T58" fmla="*/ 1 w 260"/>
                  <a:gd name="T59" fmla="*/ 1 h 148"/>
                  <a:gd name="T60" fmla="*/ 1 w 260"/>
                  <a:gd name="T61" fmla="*/ 1 h 148"/>
                  <a:gd name="T62" fmla="*/ 1 w 260"/>
                  <a:gd name="T63" fmla="*/ 1 h 148"/>
                  <a:gd name="T64" fmla="*/ 0 w 260"/>
                  <a:gd name="T65" fmla="*/ 1 h 14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60"/>
                  <a:gd name="T100" fmla="*/ 0 h 148"/>
                  <a:gd name="T101" fmla="*/ 260 w 260"/>
                  <a:gd name="T102" fmla="*/ 148 h 14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60" h="148">
                    <a:moveTo>
                      <a:pt x="0" y="28"/>
                    </a:moveTo>
                    <a:lnTo>
                      <a:pt x="12" y="42"/>
                    </a:lnTo>
                    <a:lnTo>
                      <a:pt x="24" y="59"/>
                    </a:lnTo>
                    <a:lnTo>
                      <a:pt x="35" y="73"/>
                    </a:lnTo>
                    <a:lnTo>
                      <a:pt x="47" y="88"/>
                    </a:lnTo>
                    <a:lnTo>
                      <a:pt x="58" y="103"/>
                    </a:lnTo>
                    <a:lnTo>
                      <a:pt x="70" y="117"/>
                    </a:lnTo>
                    <a:lnTo>
                      <a:pt x="82" y="133"/>
                    </a:lnTo>
                    <a:lnTo>
                      <a:pt x="94" y="148"/>
                    </a:lnTo>
                    <a:lnTo>
                      <a:pt x="110" y="146"/>
                    </a:lnTo>
                    <a:lnTo>
                      <a:pt x="126" y="146"/>
                    </a:lnTo>
                    <a:lnTo>
                      <a:pt x="143" y="143"/>
                    </a:lnTo>
                    <a:lnTo>
                      <a:pt x="162" y="140"/>
                    </a:lnTo>
                    <a:lnTo>
                      <a:pt x="183" y="135"/>
                    </a:lnTo>
                    <a:lnTo>
                      <a:pt x="205" y="127"/>
                    </a:lnTo>
                    <a:lnTo>
                      <a:pt x="232" y="116"/>
                    </a:lnTo>
                    <a:lnTo>
                      <a:pt x="260" y="101"/>
                    </a:lnTo>
                    <a:lnTo>
                      <a:pt x="247" y="88"/>
                    </a:lnTo>
                    <a:lnTo>
                      <a:pt x="234" y="77"/>
                    </a:lnTo>
                    <a:lnTo>
                      <a:pt x="220" y="64"/>
                    </a:lnTo>
                    <a:lnTo>
                      <a:pt x="207" y="51"/>
                    </a:lnTo>
                    <a:lnTo>
                      <a:pt x="193" y="39"/>
                    </a:lnTo>
                    <a:lnTo>
                      <a:pt x="180" y="26"/>
                    </a:lnTo>
                    <a:lnTo>
                      <a:pt x="167" y="13"/>
                    </a:lnTo>
                    <a:lnTo>
                      <a:pt x="153" y="0"/>
                    </a:lnTo>
                    <a:lnTo>
                      <a:pt x="138" y="5"/>
                    </a:lnTo>
                    <a:lnTo>
                      <a:pt x="122" y="10"/>
                    </a:lnTo>
                    <a:lnTo>
                      <a:pt x="102" y="15"/>
                    </a:lnTo>
                    <a:lnTo>
                      <a:pt x="83" y="18"/>
                    </a:lnTo>
                    <a:lnTo>
                      <a:pt x="61" y="23"/>
                    </a:lnTo>
                    <a:lnTo>
                      <a:pt x="40" y="25"/>
                    </a:lnTo>
                    <a:lnTo>
                      <a:pt x="19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2B3A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34" name="Freeform 526"/>
              <p:cNvSpPr>
                <a:spLocks/>
              </p:cNvSpPr>
              <p:nvPr/>
            </p:nvSpPr>
            <p:spPr bwMode="auto">
              <a:xfrm>
                <a:off x="4290" y="3121"/>
                <a:ext cx="123" cy="73"/>
              </a:xfrm>
              <a:custGeom>
                <a:avLst/>
                <a:gdLst>
                  <a:gd name="T0" fmla="*/ 0 w 245"/>
                  <a:gd name="T1" fmla="*/ 1 h 146"/>
                  <a:gd name="T2" fmla="*/ 1 w 245"/>
                  <a:gd name="T3" fmla="*/ 1 h 146"/>
                  <a:gd name="T4" fmla="*/ 1 w 245"/>
                  <a:gd name="T5" fmla="*/ 1 h 146"/>
                  <a:gd name="T6" fmla="*/ 1 w 245"/>
                  <a:gd name="T7" fmla="*/ 1 h 146"/>
                  <a:gd name="T8" fmla="*/ 1 w 245"/>
                  <a:gd name="T9" fmla="*/ 1 h 146"/>
                  <a:gd name="T10" fmla="*/ 1 w 245"/>
                  <a:gd name="T11" fmla="*/ 1 h 146"/>
                  <a:gd name="T12" fmla="*/ 1 w 245"/>
                  <a:gd name="T13" fmla="*/ 1 h 146"/>
                  <a:gd name="T14" fmla="*/ 1 w 245"/>
                  <a:gd name="T15" fmla="*/ 1 h 146"/>
                  <a:gd name="T16" fmla="*/ 1 w 245"/>
                  <a:gd name="T17" fmla="*/ 1 h 146"/>
                  <a:gd name="T18" fmla="*/ 1 w 245"/>
                  <a:gd name="T19" fmla="*/ 1 h 146"/>
                  <a:gd name="T20" fmla="*/ 1 w 245"/>
                  <a:gd name="T21" fmla="*/ 1 h 146"/>
                  <a:gd name="T22" fmla="*/ 1 w 245"/>
                  <a:gd name="T23" fmla="*/ 1 h 146"/>
                  <a:gd name="T24" fmla="*/ 1 w 245"/>
                  <a:gd name="T25" fmla="*/ 1 h 146"/>
                  <a:gd name="T26" fmla="*/ 1 w 245"/>
                  <a:gd name="T27" fmla="*/ 1 h 146"/>
                  <a:gd name="T28" fmla="*/ 1 w 245"/>
                  <a:gd name="T29" fmla="*/ 1 h 146"/>
                  <a:gd name="T30" fmla="*/ 1 w 245"/>
                  <a:gd name="T31" fmla="*/ 1 h 146"/>
                  <a:gd name="T32" fmla="*/ 1 w 245"/>
                  <a:gd name="T33" fmla="*/ 1 h 146"/>
                  <a:gd name="T34" fmla="*/ 1 w 245"/>
                  <a:gd name="T35" fmla="*/ 1 h 146"/>
                  <a:gd name="T36" fmla="*/ 1 w 245"/>
                  <a:gd name="T37" fmla="*/ 1 h 146"/>
                  <a:gd name="T38" fmla="*/ 1 w 245"/>
                  <a:gd name="T39" fmla="*/ 1 h 146"/>
                  <a:gd name="T40" fmla="*/ 1 w 245"/>
                  <a:gd name="T41" fmla="*/ 1 h 146"/>
                  <a:gd name="T42" fmla="*/ 1 w 245"/>
                  <a:gd name="T43" fmla="*/ 1 h 146"/>
                  <a:gd name="T44" fmla="*/ 1 w 245"/>
                  <a:gd name="T45" fmla="*/ 1 h 146"/>
                  <a:gd name="T46" fmla="*/ 1 w 245"/>
                  <a:gd name="T47" fmla="*/ 1 h 146"/>
                  <a:gd name="T48" fmla="*/ 1 w 245"/>
                  <a:gd name="T49" fmla="*/ 0 h 146"/>
                  <a:gd name="T50" fmla="*/ 1 w 245"/>
                  <a:gd name="T51" fmla="*/ 1 h 146"/>
                  <a:gd name="T52" fmla="*/ 1 w 245"/>
                  <a:gd name="T53" fmla="*/ 1 h 146"/>
                  <a:gd name="T54" fmla="*/ 1 w 245"/>
                  <a:gd name="T55" fmla="*/ 1 h 146"/>
                  <a:gd name="T56" fmla="*/ 1 w 245"/>
                  <a:gd name="T57" fmla="*/ 1 h 146"/>
                  <a:gd name="T58" fmla="*/ 1 w 245"/>
                  <a:gd name="T59" fmla="*/ 1 h 146"/>
                  <a:gd name="T60" fmla="*/ 1 w 245"/>
                  <a:gd name="T61" fmla="*/ 1 h 146"/>
                  <a:gd name="T62" fmla="*/ 1 w 245"/>
                  <a:gd name="T63" fmla="*/ 1 h 146"/>
                  <a:gd name="T64" fmla="*/ 0 w 245"/>
                  <a:gd name="T65" fmla="*/ 1 h 14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5"/>
                  <a:gd name="T100" fmla="*/ 0 h 146"/>
                  <a:gd name="T101" fmla="*/ 245 w 245"/>
                  <a:gd name="T102" fmla="*/ 146 h 14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5" h="146">
                    <a:moveTo>
                      <a:pt x="0" y="29"/>
                    </a:moveTo>
                    <a:lnTo>
                      <a:pt x="11" y="43"/>
                    </a:lnTo>
                    <a:lnTo>
                      <a:pt x="23" y="58"/>
                    </a:lnTo>
                    <a:lnTo>
                      <a:pt x="35" y="73"/>
                    </a:lnTo>
                    <a:lnTo>
                      <a:pt x="47" y="87"/>
                    </a:lnTo>
                    <a:lnTo>
                      <a:pt x="59" y="102"/>
                    </a:lnTo>
                    <a:lnTo>
                      <a:pt x="73" y="117"/>
                    </a:lnTo>
                    <a:lnTo>
                      <a:pt x="85" y="131"/>
                    </a:lnTo>
                    <a:lnTo>
                      <a:pt x="96" y="146"/>
                    </a:lnTo>
                    <a:lnTo>
                      <a:pt x="110" y="144"/>
                    </a:lnTo>
                    <a:lnTo>
                      <a:pt x="125" y="143"/>
                    </a:lnTo>
                    <a:lnTo>
                      <a:pt x="140" y="141"/>
                    </a:lnTo>
                    <a:lnTo>
                      <a:pt x="156" y="138"/>
                    </a:lnTo>
                    <a:lnTo>
                      <a:pt x="175" y="133"/>
                    </a:lnTo>
                    <a:lnTo>
                      <a:pt x="196" y="125"/>
                    </a:lnTo>
                    <a:lnTo>
                      <a:pt x="219" y="115"/>
                    </a:lnTo>
                    <a:lnTo>
                      <a:pt x="245" y="102"/>
                    </a:lnTo>
                    <a:lnTo>
                      <a:pt x="232" y="89"/>
                    </a:lnTo>
                    <a:lnTo>
                      <a:pt x="220" y="76"/>
                    </a:lnTo>
                    <a:lnTo>
                      <a:pt x="207" y="63"/>
                    </a:lnTo>
                    <a:lnTo>
                      <a:pt x="195" y="50"/>
                    </a:lnTo>
                    <a:lnTo>
                      <a:pt x="181" y="39"/>
                    </a:lnTo>
                    <a:lnTo>
                      <a:pt x="168" y="26"/>
                    </a:lnTo>
                    <a:lnTo>
                      <a:pt x="156" y="13"/>
                    </a:lnTo>
                    <a:lnTo>
                      <a:pt x="143" y="0"/>
                    </a:lnTo>
                    <a:lnTo>
                      <a:pt x="129" y="4"/>
                    </a:lnTo>
                    <a:lnTo>
                      <a:pt x="113" y="9"/>
                    </a:lnTo>
                    <a:lnTo>
                      <a:pt x="95" y="14"/>
                    </a:lnTo>
                    <a:lnTo>
                      <a:pt x="76" y="19"/>
                    </a:lnTo>
                    <a:lnTo>
                      <a:pt x="56" y="22"/>
                    </a:lnTo>
                    <a:lnTo>
                      <a:pt x="35" y="26"/>
                    </a:lnTo>
                    <a:lnTo>
                      <a:pt x="17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1C3A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35" name="Freeform 527"/>
              <p:cNvSpPr>
                <a:spLocks/>
              </p:cNvSpPr>
              <p:nvPr/>
            </p:nvSpPr>
            <p:spPr bwMode="auto">
              <a:xfrm>
                <a:off x="4296" y="3120"/>
                <a:ext cx="117" cy="74"/>
              </a:xfrm>
              <a:custGeom>
                <a:avLst/>
                <a:gdLst>
                  <a:gd name="T0" fmla="*/ 0 w 232"/>
                  <a:gd name="T1" fmla="*/ 1 h 146"/>
                  <a:gd name="T2" fmla="*/ 1 w 232"/>
                  <a:gd name="T3" fmla="*/ 1 h 146"/>
                  <a:gd name="T4" fmla="*/ 1 w 232"/>
                  <a:gd name="T5" fmla="*/ 1 h 146"/>
                  <a:gd name="T6" fmla="*/ 1 w 232"/>
                  <a:gd name="T7" fmla="*/ 1 h 146"/>
                  <a:gd name="T8" fmla="*/ 1 w 232"/>
                  <a:gd name="T9" fmla="*/ 1 h 146"/>
                  <a:gd name="T10" fmla="*/ 1 w 232"/>
                  <a:gd name="T11" fmla="*/ 1 h 146"/>
                  <a:gd name="T12" fmla="*/ 1 w 232"/>
                  <a:gd name="T13" fmla="*/ 1 h 146"/>
                  <a:gd name="T14" fmla="*/ 1 w 232"/>
                  <a:gd name="T15" fmla="*/ 1 h 146"/>
                  <a:gd name="T16" fmla="*/ 1 w 232"/>
                  <a:gd name="T17" fmla="*/ 1 h 146"/>
                  <a:gd name="T18" fmla="*/ 1 w 232"/>
                  <a:gd name="T19" fmla="*/ 1 h 146"/>
                  <a:gd name="T20" fmla="*/ 1 w 232"/>
                  <a:gd name="T21" fmla="*/ 1 h 146"/>
                  <a:gd name="T22" fmla="*/ 1 w 232"/>
                  <a:gd name="T23" fmla="*/ 1 h 146"/>
                  <a:gd name="T24" fmla="*/ 1 w 232"/>
                  <a:gd name="T25" fmla="*/ 1 h 146"/>
                  <a:gd name="T26" fmla="*/ 1 w 232"/>
                  <a:gd name="T27" fmla="*/ 1 h 146"/>
                  <a:gd name="T28" fmla="*/ 1 w 232"/>
                  <a:gd name="T29" fmla="*/ 1 h 146"/>
                  <a:gd name="T30" fmla="*/ 1 w 232"/>
                  <a:gd name="T31" fmla="*/ 1 h 146"/>
                  <a:gd name="T32" fmla="*/ 1 w 232"/>
                  <a:gd name="T33" fmla="*/ 1 h 146"/>
                  <a:gd name="T34" fmla="*/ 1 w 232"/>
                  <a:gd name="T35" fmla="*/ 1 h 146"/>
                  <a:gd name="T36" fmla="*/ 1 w 232"/>
                  <a:gd name="T37" fmla="*/ 1 h 146"/>
                  <a:gd name="T38" fmla="*/ 1 w 232"/>
                  <a:gd name="T39" fmla="*/ 1 h 146"/>
                  <a:gd name="T40" fmla="*/ 1 w 232"/>
                  <a:gd name="T41" fmla="*/ 1 h 146"/>
                  <a:gd name="T42" fmla="*/ 1 w 232"/>
                  <a:gd name="T43" fmla="*/ 1 h 146"/>
                  <a:gd name="T44" fmla="*/ 1 w 232"/>
                  <a:gd name="T45" fmla="*/ 1 h 146"/>
                  <a:gd name="T46" fmla="*/ 1 w 232"/>
                  <a:gd name="T47" fmla="*/ 1 h 146"/>
                  <a:gd name="T48" fmla="*/ 1 w 232"/>
                  <a:gd name="T49" fmla="*/ 0 h 146"/>
                  <a:gd name="T50" fmla="*/ 1 w 232"/>
                  <a:gd name="T51" fmla="*/ 1 h 146"/>
                  <a:gd name="T52" fmla="*/ 1 w 232"/>
                  <a:gd name="T53" fmla="*/ 1 h 146"/>
                  <a:gd name="T54" fmla="*/ 1 w 232"/>
                  <a:gd name="T55" fmla="*/ 1 h 146"/>
                  <a:gd name="T56" fmla="*/ 1 w 232"/>
                  <a:gd name="T57" fmla="*/ 1 h 146"/>
                  <a:gd name="T58" fmla="*/ 1 w 232"/>
                  <a:gd name="T59" fmla="*/ 1 h 146"/>
                  <a:gd name="T60" fmla="*/ 1 w 232"/>
                  <a:gd name="T61" fmla="*/ 1 h 146"/>
                  <a:gd name="T62" fmla="*/ 1 w 232"/>
                  <a:gd name="T63" fmla="*/ 1 h 146"/>
                  <a:gd name="T64" fmla="*/ 0 w 232"/>
                  <a:gd name="T65" fmla="*/ 1 h 14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32"/>
                  <a:gd name="T100" fmla="*/ 0 h 146"/>
                  <a:gd name="T101" fmla="*/ 232 w 232"/>
                  <a:gd name="T102" fmla="*/ 146 h 14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32" h="146">
                    <a:moveTo>
                      <a:pt x="0" y="31"/>
                    </a:moveTo>
                    <a:lnTo>
                      <a:pt x="13" y="45"/>
                    </a:lnTo>
                    <a:lnTo>
                      <a:pt x="25" y="60"/>
                    </a:lnTo>
                    <a:lnTo>
                      <a:pt x="39" y="75"/>
                    </a:lnTo>
                    <a:lnTo>
                      <a:pt x="51" y="88"/>
                    </a:lnTo>
                    <a:lnTo>
                      <a:pt x="63" y="102"/>
                    </a:lnTo>
                    <a:lnTo>
                      <a:pt x="74" y="117"/>
                    </a:lnTo>
                    <a:lnTo>
                      <a:pt x="88" y="132"/>
                    </a:lnTo>
                    <a:lnTo>
                      <a:pt x="100" y="146"/>
                    </a:lnTo>
                    <a:lnTo>
                      <a:pt x="112" y="145"/>
                    </a:lnTo>
                    <a:lnTo>
                      <a:pt x="124" y="143"/>
                    </a:lnTo>
                    <a:lnTo>
                      <a:pt x="139" y="141"/>
                    </a:lnTo>
                    <a:lnTo>
                      <a:pt x="153" y="138"/>
                    </a:lnTo>
                    <a:lnTo>
                      <a:pt x="170" y="133"/>
                    </a:lnTo>
                    <a:lnTo>
                      <a:pt x="188" y="125"/>
                    </a:lnTo>
                    <a:lnTo>
                      <a:pt x="209" y="117"/>
                    </a:lnTo>
                    <a:lnTo>
                      <a:pt x="232" y="104"/>
                    </a:lnTo>
                    <a:lnTo>
                      <a:pt x="221" y="91"/>
                    </a:lnTo>
                    <a:lnTo>
                      <a:pt x="207" y="78"/>
                    </a:lnTo>
                    <a:lnTo>
                      <a:pt x="195" y="65"/>
                    </a:lnTo>
                    <a:lnTo>
                      <a:pt x="183" y="52"/>
                    </a:lnTo>
                    <a:lnTo>
                      <a:pt x="171" y="39"/>
                    </a:lnTo>
                    <a:lnTo>
                      <a:pt x="158" y="26"/>
                    </a:lnTo>
                    <a:lnTo>
                      <a:pt x="146" y="13"/>
                    </a:lnTo>
                    <a:lnTo>
                      <a:pt x="133" y="0"/>
                    </a:lnTo>
                    <a:lnTo>
                      <a:pt x="121" y="5"/>
                    </a:lnTo>
                    <a:lnTo>
                      <a:pt x="106" y="8"/>
                    </a:lnTo>
                    <a:lnTo>
                      <a:pt x="89" y="15"/>
                    </a:lnTo>
                    <a:lnTo>
                      <a:pt x="70" y="19"/>
                    </a:lnTo>
                    <a:lnTo>
                      <a:pt x="51" y="24"/>
                    </a:lnTo>
                    <a:lnTo>
                      <a:pt x="33" y="28"/>
                    </a:lnTo>
                    <a:lnTo>
                      <a:pt x="15" y="29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C3A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36" name="Freeform 528"/>
              <p:cNvSpPr>
                <a:spLocks/>
              </p:cNvSpPr>
              <p:nvPr/>
            </p:nvSpPr>
            <p:spPr bwMode="auto">
              <a:xfrm>
                <a:off x="4304" y="3120"/>
                <a:ext cx="109" cy="72"/>
              </a:xfrm>
              <a:custGeom>
                <a:avLst/>
                <a:gdLst>
                  <a:gd name="T0" fmla="*/ 0 w 217"/>
                  <a:gd name="T1" fmla="*/ 0 h 145"/>
                  <a:gd name="T2" fmla="*/ 1 w 217"/>
                  <a:gd name="T3" fmla="*/ 0 h 145"/>
                  <a:gd name="T4" fmla="*/ 1 w 217"/>
                  <a:gd name="T5" fmla="*/ 0 h 145"/>
                  <a:gd name="T6" fmla="*/ 1 w 217"/>
                  <a:gd name="T7" fmla="*/ 0 h 145"/>
                  <a:gd name="T8" fmla="*/ 1 w 217"/>
                  <a:gd name="T9" fmla="*/ 0 h 145"/>
                  <a:gd name="T10" fmla="*/ 1 w 217"/>
                  <a:gd name="T11" fmla="*/ 0 h 145"/>
                  <a:gd name="T12" fmla="*/ 1 w 217"/>
                  <a:gd name="T13" fmla="*/ 0 h 145"/>
                  <a:gd name="T14" fmla="*/ 1 w 217"/>
                  <a:gd name="T15" fmla="*/ 0 h 145"/>
                  <a:gd name="T16" fmla="*/ 1 w 217"/>
                  <a:gd name="T17" fmla="*/ 0 h 145"/>
                  <a:gd name="T18" fmla="*/ 1 w 217"/>
                  <a:gd name="T19" fmla="*/ 0 h 145"/>
                  <a:gd name="T20" fmla="*/ 1 w 217"/>
                  <a:gd name="T21" fmla="*/ 0 h 145"/>
                  <a:gd name="T22" fmla="*/ 1 w 217"/>
                  <a:gd name="T23" fmla="*/ 0 h 145"/>
                  <a:gd name="T24" fmla="*/ 1 w 217"/>
                  <a:gd name="T25" fmla="*/ 0 h 145"/>
                  <a:gd name="T26" fmla="*/ 1 w 217"/>
                  <a:gd name="T27" fmla="*/ 0 h 145"/>
                  <a:gd name="T28" fmla="*/ 1 w 217"/>
                  <a:gd name="T29" fmla="*/ 0 h 145"/>
                  <a:gd name="T30" fmla="*/ 1 w 217"/>
                  <a:gd name="T31" fmla="*/ 0 h 145"/>
                  <a:gd name="T32" fmla="*/ 1 w 217"/>
                  <a:gd name="T33" fmla="*/ 0 h 145"/>
                  <a:gd name="T34" fmla="*/ 1 w 217"/>
                  <a:gd name="T35" fmla="*/ 0 h 145"/>
                  <a:gd name="T36" fmla="*/ 1 w 217"/>
                  <a:gd name="T37" fmla="*/ 0 h 145"/>
                  <a:gd name="T38" fmla="*/ 1 w 217"/>
                  <a:gd name="T39" fmla="*/ 0 h 145"/>
                  <a:gd name="T40" fmla="*/ 1 w 217"/>
                  <a:gd name="T41" fmla="*/ 0 h 145"/>
                  <a:gd name="T42" fmla="*/ 1 w 217"/>
                  <a:gd name="T43" fmla="*/ 0 h 145"/>
                  <a:gd name="T44" fmla="*/ 1 w 217"/>
                  <a:gd name="T45" fmla="*/ 0 h 145"/>
                  <a:gd name="T46" fmla="*/ 1 w 217"/>
                  <a:gd name="T47" fmla="*/ 0 h 145"/>
                  <a:gd name="T48" fmla="*/ 1 w 217"/>
                  <a:gd name="T49" fmla="*/ 0 h 145"/>
                  <a:gd name="T50" fmla="*/ 1 w 217"/>
                  <a:gd name="T51" fmla="*/ 0 h 145"/>
                  <a:gd name="T52" fmla="*/ 1 w 217"/>
                  <a:gd name="T53" fmla="*/ 0 h 145"/>
                  <a:gd name="T54" fmla="*/ 1 w 217"/>
                  <a:gd name="T55" fmla="*/ 0 h 145"/>
                  <a:gd name="T56" fmla="*/ 1 w 217"/>
                  <a:gd name="T57" fmla="*/ 0 h 145"/>
                  <a:gd name="T58" fmla="*/ 1 w 217"/>
                  <a:gd name="T59" fmla="*/ 0 h 145"/>
                  <a:gd name="T60" fmla="*/ 1 w 217"/>
                  <a:gd name="T61" fmla="*/ 0 h 145"/>
                  <a:gd name="T62" fmla="*/ 1 w 217"/>
                  <a:gd name="T63" fmla="*/ 0 h 145"/>
                  <a:gd name="T64" fmla="*/ 0 w 217"/>
                  <a:gd name="T65" fmla="*/ 0 h 14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17"/>
                  <a:gd name="T100" fmla="*/ 0 h 145"/>
                  <a:gd name="T101" fmla="*/ 217 w 217"/>
                  <a:gd name="T102" fmla="*/ 145 h 14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17" h="145">
                    <a:moveTo>
                      <a:pt x="0" y="33"/>
                    </a:moveTo>
                    <a:lnTo>
                      <a:pt x="13" y="47"/>
                    </a:lnTo>
                    <a:lnTo>
                      <a:pt x="25" y="60"/>
                    </a:lnTo>
                    <a:lnTo>
                      <a:pt x="39" y="75"/>
                    </a:lnTo>
                    <a:lnTo>
                      <a:pt x="51" y="88"/>
                    </a:lnTo>
                    <a:lnTo>
                      <a:pt x="62" y="103"/>
                    </a:lnTo>
                    <a:lnTo>
                      <a:pt x="76" y="117"/>
                    </a:lnTo>
                    <a:lnTo>
                      <a:pt x="88" y="130"/>
                    </a:lnTo>
                    <a:lnTo>
                      <a:pt x="101" y="145"/>
                    </a:lnTo>
                    <a:lnTo>
                      <a:pt x="112" y="143"/>
                    </a:lnTo>
                    <a:lnTo>
                      <a:pt x="122" y="142"/>
                    </a:lnTo>
                    <a:lnTo>
                      <a:pt x="134" y="140"/>
                    </a:lnTo>
                    <a:lnTo>
                      <a:pt x="147" y="137"/>
                    </a:lnTo>
                    <a:lnTo>
                      <a:pt x="161" y="132"/>
                    </a:lnTo>
                    <a:lnTo>
                      <a:pt x="177" y="125"/>
                    </a:lnTo>
                    <a:lnTo>
                      <a:pt x="197" y="117"/>
                    </a:lnTo>
                    <a:lnTo>
                      <a:pt x="217" y="106"/>
                    </a:lnTo>
                    <a:lnTo>
                      <a:pt x="206" y="93"/>
                    </a:lnTo>
                    <a:lnTo>
                      <a:pt x="194" y="80"/>
                    </a:lnTo>
                    <a:lnTo>
                      <a:pt x="182" y="67"/>
                    </a:lnTo>
                    <a:lnTo>
                      <a:pt x="170" y="54"/>
                    </a:lnTo>
                    <a:lnTo>
                      <a:pt x="158" y="41"/>
                    </a:lnTo>
                    <a:lnTo>
                      <a:pt x="144" y="26"/>
                    </a:lnTo>
                    <a:lnTo>
                      <a:pt x="133" y="13"/>
                    </a:lnTo>
                    <a:lnTo>
                      <a:pt x="121" y="0"/>
                    </a:lnTo>
                    <a:lnTo>
                      <a:pt x="110" y="4"/>
                    </a:lnTo>
                    <a:lnTo>
                      <a:pt x="97" y="8"/>
                    </a:lnTo>
                    <a:lnTo>
                      <a:pt x="80" y="15"/>
                    </a:lnTo>
                    <a:lnTo>
                      <a:pt x="62" y="20"/>
                    </a:lnTo>
                    <a:lnTo>
                      <a:pt x="45" y="25"/>
                    </a:lnTo>
                    <a:lnTo>
                      <a:pt x="28" y="30"/>
                    </a:lnTo>
                    <a:lnTo>
                      <a:pt x="13" y="3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35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37" name="Freeform 529"/>
              <p:cNvSpPr>
                <a:spLocks/>
              </p:cNvSpPr>
              <p:nvPr/>
            </p:nvSpPr>
            <p:spPr bwMode="auto">
              <a:xfrm>
                <a:off x="4311" y="3119"/>
                <a:ext cx="102" cy="71"/>
              </a:xfrm>
              <a:custGeom>
                <a:avLst/>
                <a:gdLst>
                  <a:gd name="T0" fmla="*/ 0 w 202"/>
                  <a:gd name="T1" fmla="*/ 0 h 143"/>
                  <a:gd name="T2" fmla="*/ 1 w 202"/>
                  <a:gd name="T3" fmla="*/ 0 h 143"/>
                  <a:gd name="T4" fmla="*/ 1 w 202"/>
                  <a:gd name="T5" fmla="*/ 0 h 143"/>
                  <a:gd name="T6" fmla="*/ 1 w 202"/>
                  <a:gd name="T7" fmla="*/ 0 h 143"/>
                  <a:gd name="T8" fmla="*/ 1 w 202"/>
                  <a:gd name="T9" fmla="*/ 0 h 143"/>
                  <a:gd name="T10" fmla="*/ 1 w 202"/>
                  <a:gd name="T11" fmla="*/ 0 h 143"/>
                  <a:gd name="T12" fmla="*/ 1 w 202"/>
                  <a:gd name="T13" fmla="*/ 0 h 143"/>
                  <a:gd name="T14" fmla="*/ 1 w 202"/>
                  <a:gd name="T15" fmla="*/ 0 h 143"/>
                  <a:gd name="T16" fmla="*/ 1 w 202"/>
                  <a:gd name="T17" fmla="*/ 0 h 143"/>
                  <a:gd name="T18" fmla="*/ 1 w 202"/>
                  <a:gd name="T19" fmla="*/ 0 h 143"/>
                  <a:gd name="T20" fmla="*/ 1 w 202"/>
                  <a:gd name="T21" fmla="*/ 0 h 143"/>
                  <a:gd name="T22" fmla="*/ 1 w 202"/>
                  <a:gd name="T23" fmla="*/ 0 h 143"/>
                  <a:gd name="T24" fmla="*/ 1 w 202"/>
                  <a:gd name="T25" fmla="*/ 0 h 143"/>
                  <a:gd name="T26" fmla="*/ 1 w 202"/>
                  <a:gd name="T27" fmla="*/ 0 h 143"/>
                  <a:gd name="T28" fmla="*/ 1 w 202"/>
                  <a:gd name="T29" fmla="*/ 0 h 143"/>
                  <a:gd name="T30" fmla="*/ 1 w 202"/>
                  <a:gd name="T31" fmla="*/ 0 h 143"/>
                  <a:gd name="T32" fmla="*/ 1 w 202"/>
                  <a:gd name="T33" fmla="*/ 0 h 143"/>
                  <a:gd name="T34" fmla="*/ 1 w 202"/>
                  <a:gd name="T35" fmla="*/ 0 h 143"/>
                  <a:gd name="T36" fmla="*/ 1 w 202"/>
                  <a:gd name="T37" fmla="*/ 0 h 143"/>
                  <a:gd name="T38" fmla="*/ 1 w 202"/>
                  <a:gd name="T39" fmla="*/ 0 h 143"/>
                  <a:gd name="T40" fmla="*/ 1 w 202"/>
                  <a:gd name="T41" fmla="*/ 0 h 143"/>
                  <a:gd name="T42" fmla="*/ 1 w 202"/>
                  <a:gd name="T43" fmla="*/ 0 h 143"/>
                  <a:gd name="T44" fmla="*/ 1 w 202"/>
                  <a:gd name="T45" fmla="*/ 0 h 143"/>
                  <a:gd name="T46" fmla="*/ 1 w 202"/>
                  <a:gd name="T47" fmla="*/ 0 h 143"/>
                  <a:gd name="T48" fmla="*/ 1 w 202"/>
                  <a:gd name="T49" fmla="*/ 0 h 143"/>
                  <a:gd name="T50" fmla="*/ 1 w 202"/>
                  <a:gd name="T51" fmla="*/ 0 h 143"/>
                  <a:gd name="T52" fmla="*/ 1 w 202"/>
                  <a:gd name="T53" fmla="*/ 0 h 143"/>
                  <a:gd name="T54" fmla="*/ 1 w 202"/>
                  <a:gd name="T55" fmla="*/ 0 h 143"/>
                  <a:gd name="T56" fmla="*/ 1 w 202"/>
                  <a:gd name="T57" fmla="*/ 0 h 143"/>
                  <a:gd name="T58" fmla="*/ 1 w 202"/>
                  <a:gd name="T59" fmla="*/ 0 h 143"/>
                  <a:gd name="T60" fmla="*/ 1 w 202"/>
                  <a:gd name="T61" fmla="*/ 0 h 143"/>
                  <a:gd name="T62" fmla="*/ 1 w 202"/>
                  <a:gd name="T63" fmla="*/ 0 h 143"/>
                  <a:gd name="T64" fmla="*/ 0 w 202"/>
                  <a:gd name="T65" fmla="*/ 0 h 1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2"/>
                  <a:gd name="T100" fmla="*/ 0 h 143"/>
                  <a:gd name="T101" fmla="*/ 202 w 202"/>
                  <a:gd name="T102" fmla="*/ 143 h 1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2" h="143">
                    <a:moveTo>
                      <a:pt x="0" y="34"/>
                    </a:moveTo>
                    <a:lnTo>
                      <a:pt x="13" y="48"/>
                    </a:lnTo>
                    <a:lnTo>
                      <a:pt x="25" y="61"/>
                    </a:lnTo>
                    <a:lnTo>
                      <a:pt x="39" y="76"/>
                    </a:lnTo>
                    <a:lnTo>
                      <a:pt x="52" y="89"/>
                    </a:lnTo>
                    <a:lnTo>
                      <a:pt x="64" y="102"/>
                    </a:lnTo>
                    <a:lnTo>
                      <a:pt x="77" y="115"/>
                    </a:lnTo>
                    <a:lnTo>
                      <a:pt x="89" y="130"/>
                    </a:lnTo>
                    <a:lnTo>
                      <a:pt x="103" y="143"/>
                    </a:lnTo>
                    <a:lnTo>
                      <a:pt x="112" y="141"/>
                    </a:lnTo>
                    <a:lnTo>
                      <a:pt x="120" y="139"/>
                    </a:lnTo>
                    <a:lnTo>
                      <a:pt x="131" y="138"/>
                    </a:lnTo>
                    <a:lnTo>
                      <a:pt x="141" y="135"/>
                    </a:lnTo>
                    <a:lnTo>
                      <a:pt x="153" y="130"/>
                    </a:lnTo>
                    <a:lnTo>
                      <a:pt x="168" y="123"/>
                    </a:lnTo>
                    <a:lnTo>
                      <a:pt x="183" y="117"/>
                    </a:lnTo>
                    <a:lnTo>
                      <a:pt x="202" y="107"/>
                    </a:lnTo>
                    <a:lnTo>
                      <a:pt x="191" y="94"/>
                    </a:lnTo>
                    <a:lnTo>
                      <a:pt x="180" y="79"/>
                    </a:lnTo>
                    <a:lnTo>
                      <a:pt x="168" y="66"/>
                    </a:lnTo>
                    <a:lnTo>
                      <a:pt x="156" y="53"/>
                    </a:lnTo>
                    <a:lnTo>
                      <a:pt x="146" y="40"/>
                    </a:lnTo>
                    <a:lnTo>
                      <a:pt x="134" y="26"/>
                    </a:lnTo>
                    <a:lnTo>
                      <a:pt x="122" y="13"/>
                    </a:lnTo>
                    <a:lnTo>
                      <a:pt x="110" y="0"/>
                    </a:lnTo>
                    <a:lnTo>
                      <a:pt x="101" y="3"/>
                    </a:lnTo>
                    <a:lnTo>
                      <a:pt x="88" y="8"/>
                    </a:lnTo>
                    <a:lnTo>
                      <a:pt x="73" y="13"/>
                    </a:lnTo>
                    <a:lnTo>
                      <a:pt x="56" y="19"/>
                    </a:lnTo>
                    <a:lnTo>
                      <a:pt x="40" y="24"/>
                    </a:lnTo>
                    <a:lnTo>
                      <a:pt x="24" y="29"/>
                    </a:lnTo>
                    <a:lnTo>
                      <a:pt x="10" y="32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35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38" name="Freeform 530"/>
              <p:cNvSpPr>
                <a:spLocks/>
              </p:cNvSpPr>
              <p:nvPr/>
            </p:nvSpPr>
            <p:spPr bwMode="auto">
              <a:xfrm>
                <a:off x="4319" y="3118"/>
                <a:ext cx="94" cy="72"/>
              </a:xfrm>
              <a:custGeom>
                <a:avLst/>
                <a:gdLst>
                  <a:gd name="T0" fmla="*/ 0 w 187"/>
                  <a:gd name="T1" fmla="*/ 1 h 143"/>
                  <a:gd name="T2" fmla="*/ 1 w 187"/>
                  <a:gd name="T3" fmla="*/ 1 h 143"/>
                  <a:gd name="T4" fmla="*/ 1 w 187"/>
                  <a:gd name="T5" fmla="*/ 1 h 143"/>
                  <a:gd name="T6" fmla="*/ 1 w 187"/>
                  <a:gd name="T7" fmla="*/ 1 h 143"/>
                  <a:gd name="T8" fmla="*/ 1 w 187"/>
                  <a:gd name="T9" fmla="*/ 1 h 143"/>
                  <a:gd name="T10" fmla="*/ 1 w 187"/>
                  <a:gd name="T11" fmla="*/ 1 h 143"/>
                  <a:gd name="T12" fmla="*/ 1 w 187"/>
                  <a:gd name="T13" fmla="*/ 1 h 143"/>
                  <a:gd name="T14" fmla="*/ 1 w 187"/>
                  <a:gd name="T15" fmla="*/ 1 h 143"/>
                  <a:gd name="T16" fmla="*/ 1 w 187"/>
                  <a:gd name="T17" fmla="*/ 1 h 143"/>
                  <a:gd name="T18" fmla="*/ 1 w 187"/>
                  <a:gd name="T19" fmla="*/ 1 h 143"/>
                  <a:gd name="T20" fmla="*/ 1 w 187"/>
                  <a:gd name="T21" fmla="*/ 1 h 143"/>
                  <a:gd name="T22" fmla="*/ 1 w 187"/>
                  <a:gd name="T23" fmla="*/ 1 h 143"/>
                  <a:gd name="T24" fmla="*/ 1 w 187"/>
                  <a:gd name="T25" fmla="*/ 1 h 143"/>
                  <a:gd name="T26" fmla="*/ 1 w 187"/>
                  <a:gd name="T27" fmla="*/ 1 h 143"/>
                  <a:gd name="T28" fmla="*/ 1 w 187"/>
                  <a:gd name="T29" fmla="*/ 1 h 143"/>
                  <a:gd name="T30" fmla="*/ 1 w 187"/>
                  <a:gd name="T31" fmla="*/ 1 h 143"/>
                  <a:gd name="T32" fmla="*/ 1 w 187"/>
                  <a:gd name="T33" fmla="*/ 1 h 143"/>
                  <a:gd name="T34" fmla="*/ 1 w 187"/>
                  <a:gd name="T35" fmla="*/ 1 h 143"/>
                  <a:gd name="T36" fmla="*/ 1 w 187"/>
                  <a:gd name="T37" fmla="*/ 1 h 143"/>
                  <a:gd name="T38" fmla="*/ 1 w 187"/>
                  <a:gd name="T39" fmla="*/ 1 h 143"/>
                  <a:gd name="T40" fmla="*/ 1 w 187"/>
                  <a:gd name="T41" fmla="*/ 1 h 143"/>
                  <a:gd name="T42" fmla="*/ 1 w 187"/>
                  <a:gd name="T43" fmla="*/ 1 h 143"/>
                  <a:gd name="T44" fmla="*/ 1 w 187"/>
                  <a:gd name="T45" fmla="*/ 1 h 143"/>
                  <a:gd name="T46" fmla="*/ 1 w 187"/>
                  <a:gd name="T47" fmla="*/ 1 h 143"/>
                  <a:gd name="T48" fmla="*/ 1 w 187"/>
                  <a:gd name="T49" fmla="*/ 0 h 143"/>
                  <a:gd name="T50" fmla="*/ 1 w 187"/>
                  <a:gd name="T51" fmla="*/ 1 h 143"/>
                  <a:gd name="T52" fmla="*/ 1 w 187"/>
                  <a:gd name="T53" fmla="*/ 1 h 143"/>
                  <a:gd name="T54" fmla="*/ 1 w 187"/>
                  <a:gd name="T55" fmla="*/ 1 h 143"/>
                  <a:gd name="T56" fmla="*/ 1 w 187"/>
                  <a:gd name="T57" fmla="*/ 1 h 143"/>
                  <a:gd name="T58" fmla="*/ 1 w 187"/>
                  <a:gd name="T59" fmla="*/ 1 h 143"/>
                  <a:gd name="T60" fmla="*/ 1 w 187"/>
                  <a:gd name="T61" fmla="*/ 1 h 143"/>
                  <a:gd name="T62" fmla="*/ 1 w 187"/>
                  <a:gd name="T63" fmla="*/ 1 h 143"/>
                  <a:gd name="T64" fmla="*/ 0 w 187"/>
                  <a:gd name="T65" fmla="*/ 1 h 1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7"/>
                  <a:gd name="T100" fmla="*/ 0 h 143"/>
                  <a:gd name="T101" fmla="*/ 187 w 187"/>
                  <a:gd name="T102" fmla="*/ 143 h 1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7" h="143">
                    <a:moveTo>
                      <a:pt x="0" y="36"/>
                    </a:moveTo>
                    <a:lnTo>
                      <a:pt x="13" y="49"/>
                    </a:lnTo>
                    <a:lnTo>
                      <a:pt x="25" y="62"/>
                    </a:lnTo>
                    <a:lnTo>
                      <a:pt x="38" y="76"/>
                    </a:lnTo>
                    <a:lnTo>
                      <a:pt x="52" y="89"/>
                    </a:lnTo>
                    <a:lnTo>
                      <a:pt x="65" y="102"/>
                    </a:lnTo>
                    <a:lnTo>
                      <a:pt x="79" y="115"/>
                    </a:lnTo>
                    <a:lnTo>
                      <a:pt x="91" y="130"/>
                    </a:lnTo>
                    <a:lnTo>
                      <a:pt x="104" y="143"/>
                    </a:lnTo>
                    <a:lnTo>
                      <a:pt x="111" y="141"/>
                    </a:lnTo>
                    <a:lnTo>
                      <a:pt x="119" y="140"/>
                    </a:lnTo>
                    <a:lnTo>
                      <a:pt x="126" y="137"/>
                    </a:lnTo>
                    <a:lnTo>
                      <a:pt x="135" y="133"/>
                    </a:lnTo>
                    <a:lnTo>
                      <a:pt x="146" y="130"/>
                    </a:lnTo>
                    <a:lnTo>
                      <a:pt x="158" y="124"/>
                    </a:lnTo>
                    <a:lnTo>
                      <a:pt x="171" y="117"/>
                    </a:lnTo>
                    <a:lnTo>
                      <a:pt x="187" y="109"/>
                    </a:lnTo>
                    <a:lnTo>
                      <a:pt x="177" y="96"/>
                    </a:lnTo>
                    <a:lnTo>
                      <a:pt x="165" y="81"/>
                    </a:lnTo>
                    <a:lnTo>
                      <a:pt x="155" y="68"/>
                    </a:lnTo>
                    <a:lnTo>
                      <a:pt x="143" y="55"/>
                    </a:lnTo>
                    <a:lnTo>
                      <a:pt x="132" y="42"/>
                    </a:lnTo>
                    <a:lnTo>
                      <a:pt x="120" y="28"/>
                    </a:lnTo>
                    <a:lnTo>
                      <a:pt x="110" y="15"/>
                    </a:lnTo>
                    <a:lnTo>
                      <a:pt x="98" y="0"/>
                    </a:lnTo>
                    <a:lnTo>
                      <a:pt x="91" y="3"/>
                    </a:lnTo>
                    <a:lnTo>
                      <a:pt x="79" y="8"/>
                    </a:lnTo>
                    <a:lnTo>
                      <a:pt x="65" y="13"/>
                    </a:lnTo>
                    <a:lnTo>
                      <a:pt x="49" y="20"/>
                    </a:lnTo>
                    <a:lnTo>
                      <a:pt x="34" y="26"/>
                    </a:lnTo>
                    <a:lnTo>
                      <a:pt x="21" y="31"/>
                    </a:lnTo>
                    <a:lnTo>
                      <a:pt x="9" y="34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33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39" name="Freeform 531"/>
              <p:cNvSpPr>
                <a:spLocks/>
              </p:cNvSpPr>
              <p:nvPr/>
            </p:nvSpPr>
            <p:spPr bwMode="auto">
              <a:xfrm>
                <a:off x="4326" y="3117"/>
                <a:ext cx="87" cy="71"/>
              </a:xfrm>
              <a:custGeom>
                <a:avLst/>
                <a:gdLst>
                  <a:gd name="T0" fmla="*/ 0 w 174"/>
                  <a:gd name="T1" fmla="*/ 1 h 142"/>
                  <a:gd name="T2" fmla="*/ 1 w 174"/>
                  <a:gd name="T3" fmla="*/ 1 h 142"/>
                  <a:gd name="T4" fmla="*/ 1 w 174"/>
                  <a:gd name="T5" fmla="*/ 1 h 142"/>
                  <a:gd name="T6" fmla="*/ 1 w 174"/>
                  <a:gd name="T7" fmla="*/ 1 h 142"/>
                  <a:gd name="T8" fmla="*/ 1 w 174"/>
                  <a:gd name="T9" fmla="*/ 1 h 142"/>
                  <a:gd name="T10" fmla="*/ 1 w 174"/>
                  <a:gd name="T11" fmla="*/ 1 h 142"/>
                  <a:gd name="T12" fmla="*/ 1 w 174"/>
                  <a:gd name="T13" fmla="*/ 1 h 142"/>
                  <a:gd name="T14" fmla="*/ 1 w 174"/>
                  <a:gd name="T15" fmla="*/ 1 h 142"/>
                  <a:gd name="T16" fmla="*/ 1 w 174"/>
                  <a:gd name="T17" fmla="*/ 1 h 142"/>
                  <a:gd name="T18" fmla="*/ 1 w 174"/>
                  <a:gd name="T19" fmla="*/ 1 h 142"/>
                  <a:gd name="T20" fmla="*/ 1 w 174"/>
                  <a:gd name="T21" fmla="*/ 0 h 142"/>
                  <a:gd name="T22" fmla="*/ 1 w 174"/>
                  <a:gd name="T23" fmla="*/ 1 h 142"/>
                  <a:gd name="T24" fmla="*/ 1 w 174"/>
                  <a:gd name="T25" fmla="*/ 1 h 142"/>
                  <a:gd name="T26" fmla="*/ 1 w 174"/>
                  <a:gd name="T27" fmla="*/ 1 h 142"/>
                  <a:gd name="T28" fmla="*/ 1 w 174"/>
                  <a:gd name="T29" fmla="*/ 1 h 142"/>
                  <a:gd name="T30" fmla="*/ 1 w 174"/>
                  <a:gd name="T31" fmla="*/ 1 h 142"/>
                  <a:gd name="T32" fmla="*/ 1 w 174"/>
                  <a:gd name="T33" fmla="*/ 1 h 142"/>
                  <a:gd name="T34" fmla="*/ 1 w 174"/>
                  <a:gd name="T35" fmla="*/ 1 h 142"/>
                  <a:gd name="T36" fmla="*/ 0 w 174"/>
                  <a:gd name="T37" fmla="*/ 1 h 14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4"/>
                  <a:gd name="T58" fmla="*/ 0 h 142"/>
                  <a:gd name="T59" fmla="*/ 174 w 174"/>
                  <a:gd name="T60" fmla="*/ 142 h 14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4" h="142">
                    <a:moveTo>
                      <a:pt x="0" y="38"/>
                    </a:moveTo>
                    <a:lnTo>
                      <a:pt x="109" y="142"/>
                    </a:lnTo>
                    <a:lnTo>
                      <a:pt x="113" y="140"/>
                    </a:lnTo>
                    <a:lnTo>
                      <a:pt x="119" y="139"/>
                    </a:lnTo>
                    <a:lnTo>
                      <a:pt x="125" y="135"/>
                    </a:lnTo>
                    <a:lnTo>
                      <a:pt x="133" y="132"/>
                    </a:lnTo>
                    <a:lnTo>
                      <a:pt x="140" y="129"/>
                    </a:lnTo>
                    <a:lnTo>
                      <a:pt x="149" y="124"/>
                    </a:lnTo>
                    <a:lnTo>
                      <a:pt x="161" y="117"/>
                    </a:lnTo>
                    <a:lnTo>
                      <a:pt x="174" y="111"/>
                    </a:lnTo>
                    <a:lnTo>
                      <a:pt x="88" y="0"/>
                    </a:lnTo>
                    <a:lnTo>
                      <a:pt x="82" y="4"/>
                    </a:lnTo>
                    <a:lnTo>
                      <a:pt x="72" y="7"/>
                    </a:lnTo>
                    <a:lnTo>
                      <a:pt x="58" y="13"/>
                    </a:lnTo>
                    <a:lnTo>
                      <a:pt x="45" y="20"/>
                    </a:lnTo>
                    <a:lnTo>
                      <a:pt x="30" y="26"/>
                    </a:lnTo>
                    <a:lnTo>
                      <a:pt x="16" y="33"/>
                    </a:lnTo>
                    <a:lnTo>
                      <a:pt x="6" y="36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40" name="Freeform 532"/>
              <p:cNvSpPr>
                <a:spLocks/>
              </p:cNvSpPr>
              <p:nvPr/>
            </p:nvSpPr>
            <p:spPr bwMode="auto">
              <a:xfrm>
                <a:off x="4461" y="2204"/>
                <a:ext cx="104" cy="875"/>
              </a:xfrm>
              <a:custGeom>
                <a:avLst/>
                <a:gdLst>
                  <a:gd name="T0" fmla="*/ 1 w 207"/>
                  <a:gd name="T1" fmla="*/ 1 h 1750"/>
                  <a:gd name="T2" fmla="*/ 1 w 207"/>
                  <a:gd name="T3" fmla="*/ 1 h 1750"/>
                  <a:gd name="T4" fmla="*/ 1 w 207"/>
                  <a:gd name="T5" fmla="*/ 1 h 1750"/>
                  <a:gd name="T6" fmla="*/ 1 w 207"/>
                  <a:gd name="T7" fmla="*/ 1 h 1750"/>
                  <a:gd name="T8" fmla="*/ 1 w 207"/>
                  <a:gd name="T9" fmla="*/ 1 h 1750"/>
                  <a:gd name="T10" fmla="*/ 1 w 207"/>
                  <a:gd name="T11" fmla="*/ 1 h 1750"/>
                  <a:gd name="T12" fmla="*/ 1 w 207"/>
                  <a:gd name="T13" fmla="*/ 2 h 1750"/>
                  <a:gd name="T14" fmla="*/ 1 w 207"/>
                  <a:gd name="T15" fmla="*/ 2 h 1750"/>
                  <a:gd name="T16" fmla="*/ 1 w 207"/>
                  <a:gd name="T17" fmla="*/ 2 h 1750"/>
                  <a:gd name="T18" fmla="*/ 0 w 207"/>
                  <a:gd name="T19" fmla="*/ 2 h 1750"/>
                  <a:gd name="T20" fmla="*/ 1 w 207"/>
                  <a:gd name="T21" fmla="*/ 2 h 1750"/>
                  <a:gd name="T22" fmla="*/ 1 w 207"/>
                  <a:gd name="T23" fmla="*/ 2 h 1750"/>
                  <a:gd name="T24" fmla="*/ 1 w 207"/>
                  <a:gd name="T25" fmla="*/ 2 h 1750"/>
                  <a:gd name="T26" fmla="*/ 1 w 207"/>
                  <a:gd name="T27" fmla="*/ 1 h 1750"/>
                  <a:gd name="T28" fmla="*/ 1 w 207"/>
                  <a:gd name="T29" fmla="*/ 1 h 1750"/>
                  <a:gd name="T30" fmla="*/ 1 w 207"/>
                  <a:gd name="T31" fmla="*/ 1 h 1750"/>
                  <a:gd name="T32" fmla="*/ 1 w 207"/>
                  <a:gd name="T33" fmla="*/ 1 h 1750"/>
                  <a:gd name="T34" fmla="*/ 1 w 207"/>
                  <a:gd name="T35" fmla="*/ 0 h 1750"/>
                  <a:gd name="T36" fmla="*/ 1 w 207"/>
                  <a:gd name="T37" fmla="*/ 1 h 175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07"/>
                  <a:gd name="T58" fmla="*/ 0 h 1750"/>
                  <a:gd name="T59" fmla="*/ 207 w 207"/>
                  <a:gd name="T60" fmla="*/ 1750 h 175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07" h="1750">
                    <a:moveTo>
                      <a:pt x="207" y="74"/>
                    </a:moveTo>
                    <a:lnTo>
                      <a:pt x="181" y="229"/>
                    </a:lnTo>
                    <a:lnTo>
                      <a:pt x="157" y="402"/>
                    </a:lnTo>
                    <a:lnTo>
                      <a:pt x="133" y="594"/>
                    </a:lnTo>
                    <a:lnTo>
                      <a:pt x="112" y="800"/>
                    </a:lnTo>
                    <a:lnTo>
                      <a:pt x="93" y="1018"/>
                    </a:lnTo>
                    <a:lnTo>
                      <a:pt x="75" y="1245"/>
                    </a:lnTo>
                    <a:lnTo>
                      <a:pt x="61" y="1481"/>
                    </a:lnTo>
                    <a:lnTo>
                      <a:pt x="51" y="1721"/>
                    </a:lnTo>
                    <a:lnTo>
                      <a:pt x="0" y="1750"/>
                    </a:lnTo>
                    <a:lnTo>
                      <a:pt x="5" y="1526"/>
                    </a:lnTo>
                    <a:lnTo>
                      <a:pt x="15" y="1307"/>
                    </a:lnTo>
                    <a:lnTo>
                      <a:pt x="33" y="1088"/>
                    </a:lnTo>
                    <a:lnTo>
                      <a:pt x="57" y="872"/>
                    </a:lnTo>
                    <a:lnTo>
                      <a:pt x="84" y="654"/>
                    </a:lnTo>
                    <a:lnTo>
                      <a:pt x="117" y="438"/>
                    </a:lnTo>
                    <a:lnTo>
                      <a:pt x="151" y="221"/>
                    </a:lnTo>
                    <a:lnTo>
                      <a:pt x="187" y="0"/>
                    </a:lnTo>
                    <a:lnTo>
                      <a:pt x="207" y="74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41" name="Freeform 533"/>
              <p:cNvSpPr>
                <a:spLocks/>
              </p:cNvSpPr>
              <p:nvPr/>
            </p:nvSpPr>
            <p:spPr bwMode="auto">
              <a:xfrm>
                <a:off x="4378" y="2160"/>
                <a:ext cx="114" cy="936"/>
              </a:xfrm>
              <a:custGeom>
                <a:avLst/>
                <a:gdLst>
                  <a:gd name="T0" fmla="*/ 1 w 228"/>
                  <a:gd name="T1" fmla="*/ 1 h 1872"/>
                  <a:gd name="T2" fmla="*/ 1 w 228"/>
                  <a:gd name="T3" fmla="*/ 1 h 1872"/>
                  <a:gd name="T4" fmla="*/ 1 w 228"/>
                  <a:gd name="T5" fmla="*/ 1 h 1872"/>
                  <a:gd name="T6" fmla="*/ 1 w 228"/>
                  <a:gd name="T7" fmla="*/ 1 h 1872"/>
                  <a:gd name="T8" fmla="*/ 1 w 228"/>
                  <a:gd name="T9" fmla="*/ 1 h 1872"/>
                  <a:gd name="T10" fmla="*/ 1 w 228"/>
                  <a:gd name="T11" fmla="*/ 2 h 1872"/>
                  <a:gd name="T12" fmla="*/ 1 w 228"/>
                  <a:gd name="T13" fmla="*/ 2 h 1872"/>
                  <a:gd name="T14" fmla="*/ 1 w 228"/>
                  <a:gd name="T15" fmla="*/ 2 h 1872"/>
                  <a:gd name="T16" fmla="*/ 1 w 228"/>
                  <a:gd name="T17" fmla="*/ 2 h 1872"/>
                  <a:gd name="T18" fmla="*/ 0 w 228"/>
                  <a:gd name="T19" fmla="*/ 2 h 1872"/>
                  <a:gd name="T20" fmla="*/ 1 w 228"/>
                  <a:gd name="T21" fmla="*/ 2 h 1872"/>
                  <a:gd name="T22" fmla="*/ 1 w 228"/>
                  <a:gd name="T23" fmla="*/ 2 h 1872"/>
                  <a:gd name="T24" fmla="*/ 1 w 228"/>
                  <a:gd name="T25" fmla="*/ 2 h 1872"/>
                  <a:gd name="T26" fmla="*/ 1 w 228"/>
                  <a:gd name="T27" fmla="*/ 1 h 1872"/>
                  <a:gd name="T28" fmla="*/ 1 w 228"/>
                  <a:gd name="T29" fmla="*/ 1 h 1872"/>
                  <a:gd name="T30" fmla="*/ 1 w 228"/>
                  <a:gd name="T31" fmla="*/ 1 h 1872"/>
                  <a:gd name="T32" fmla="*/ 1 w 228"/>
                  <a:gd name="T33" fmla="*/ 1 h 1872"/>
                  <a:gd name="T34" fmla="*/ 1 w 228"/>
                  <a:gd name="T35" fmla="*/ 0 h 1872"/>
                  <a:gd name="T36" fmla="*/ 1 w 228"/>
                  <a:gd name="T37" fmla="*/ 1 h 187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8"/>
                  <a:gd name="T58" fmla="*/ 0 h 1872"/>
                  <a:gd name="T59" fmla="*/ 228 w 228"/>
                  <a:gd name="T60" fmla="*/ 1872 h 187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8" h="1872">
                    <a:moveTo>
                      <a:pt x="228" y="15"/>
                    </a:moveTo>
                    <a:lnTo>
                      <a:pt x="182" y="250"/>
                    </a:lnTo>
                    <a:lnTo>
                      <a:pt x="143" y="479"/>
                    </a:lnTo>
                    <a:lnTo>
                      <a:pt x="111" y="705"/>
                    </a:lnTo>
                    <a:lnTo>
                      <a:pt x="85" y="927"/>
                    </a:lnTo>
                    <a:lnTo>
                      <a:pt x="63" y="1151"/>
                    </a:lnTo>
                    <a:lnTo>
                      <a:pt x="48" y="1377"/>
                    </a:lnTo>
                    <a:lnTo>
                      <a:pt x="36" y="1606"/>
                    </a:lnTo>
                    <a:lnTo>
                      <a:pt x="30" y="1840"/>
                    </a:lnTo>
                    <a:lnTo>
                      <a:pt x="0" y="1872"/>
                    </a:lnTo>
                    <a:lnTo>
                      <a:pt x="5" y="1640"/>
                    </a:lnTo>
                    <a:lnTo>
                      <a:pt x="15" y="1408"/>
                    </a:lnTo>
                    <a:lnTo>
                      <a:pt x="33" y="1174"/>
                    </a:lnTo>
                    <a:lnTo>
                      <a:pt x="56" y="940"/>
                    </a:lnTo>
                    <a:lnTo>
                      <a:pt x="82" y="706"/>
                    </a:lnTo>
                    <a:lnTo>
                      <a:pt x="117" y="473"/>
                    </a:lnTo>
                    <a:lnTo>
                      <a:pt x="155" y="237"/>
                    </a:lnTo>
                    <a:lnTo>
                      <a:pt x="199" y="0"/>
                    </a:lnTo>
                    <a:lnTo>
                      <a:pt x="228" y="15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42" name="Freeform 534"/>
              <p:cNvSpPr>
                <a:spLocks/>
              </p:cNvSpPr>
              <p:nvPr/>
            </p:nvSpPr>
            <p:spPr bwMode="auto">
              <a:xfrm>
                <a:off x="4383" y="2162"/>
                <a:ext cx="112" cy="932"/>
              </a:xfrm>
              <a:custGeom>
                <a:avLst/>
                <a:gdLst>
                  <a:gd name="T0" fmla="*/ 0 w 225"/>
                  <a:gd name="T1" fmla="*/ 1 h 1864"/>
                  <a:gd name="T2" fmla="*/ 0 w 225"/>
                  <a:gd name="T3" fmla="*/ 1 h 1864"/>
                  <a:gd name="T4" fmla="*/ 0 w 225"/>
                  <a:gd name="T5" fmla="*/ 1 h 1864"/>
                  <a:gd name="T6" fmla="*/ 0 w 225"/>
                  <a:gd name="T7" fmla="*/ 1 h 1864"/>
                  <a:gd name="T8" fmla="*/ 0 w 225"/>
                  <a:gd name="T9" fmla="*/ 1 h 1864"/>
                  <a:gd name="T10" fmla="*/ 0 w 225"/>
                  <a:gd name="T11" fmla="*/ 2 h 1864"/>
                  <a:gd name="T12" fmla="*/ 0 w 225"/>
                  <a:gd name="T13" fmla="*/ 2 h 1864"/>
                  <a:gd name="T14" fmla="*/ 0 w 225"/>
                  <a:gd name="T15" fmla="*/ 2 h 1864"/>
                  <a:gd name="T16" fmla="*/ 0 w 225"/>
                  <a:gd name="T17" fmla="*/ 2 h 1864"/>
                  <a:gd name="T18" fmla="*/ 0 w 225"/>
                  <a:gd name="T19" fmla="*/ 2 h 1864"/>
                  <a:gd name="T20" fmla="*/ 0 w 225"/>
                  <a:gd name="T21" fmla="*/ 2 h 1864"/>
                  <a:gd name="T22" fmla="*/ 0 w 225"/>
                  <a:gd name="T23" fmla="*/ 2 h 1864"/>
                  <a:gd name="T24" fmla="*/ 0 w 225"/>
                  <a:gd name="T25" fmla="*/ 2 h 1864"/>
                  <a:gd name="T26" fmla="*/ 0 w 225"/>
                  <a:gd name="T27" fmla="*/ 2 h 1864"/>
                  <a:gd name="T28" fmla="*/ 0 w 225"/>
                  <a:gd name="T29" fmla="*/ 2 h 1864"/>
                  <a:gd name="T30" fmla="*/ 0 w 225"/>
                  <a:gd name="T31" fmla="*/ 2 h 1864"/>
                  <a:gd name="T32" fmla="*/ 0 w 225"/>
                  <a:gd name="T33" fmla="*/ 1 h 1864"/>
                  <a:gd name="T34" fmla="*/ 0 w 225"/>
                  <a:gd name="T35" fmla="*/ 1 h 1864"/>
                  <a:gd name="T36" fmla="*/ 0 w 225"/>
                  <a:gd name="T37" fmla="*/ 1 h 1864"/>
                  <a:gd name="T38" fmla="*/ 0 w 225"/>
                  <a:gd name="T39" fmla="*/ 1 h 1864"/>
                  <a:gd name="T40" fmla="*/ 0 w 225"/>
                  <a:gd name="T41" fmla="*/ 0 h 1864"/>
                  <a:gd name="T42" fmla="*/ 0 w 225"/>
                  <a:gd name="T43" fmla="*/ 1 h 1864"/>
                  <a:gd name="T44" fmla="*/ 0 w 225"/>
                  <a:gd name="T45" fmla="*/ 1 h 1864"/>
                  <a:gd name="T46" fmla="*/ 0 w 225"/>
                  <a:gd name="T47" fmla="*/ 1 h 1864"/>
                  <a:gd name="T48" fmla="*/ 0 w 225"/>
                  <a:gd name="T49" fmla="*/ 1 h 186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25"/>
                  <a:gd name="T76" fmla="*/ 0 h 1864"/>
                  <a:gd name="T77" fmla="*/ 225 w 225"/>
                  <a:gd name="T78" fmla="*/ 1864 h 186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25" h="1864">
                    <a:moveTo>
                      <a:pt x="225" y="13"/>
                    </a:moveTo>
                    <a:lnTo>
                      <a:pt x="180" y="249"/>
                    </a:lnTo>
                    <a:lnTo>
                      <a:pt x="141" y="478"/>
                    </a:lnTo>
                    <a:lnTo>
                      <a:pt x="109" y="702"/>
                    </a:lnTo>
                    <a:lnTo>
                      <a:pt x="83" y="926"/>
                    </a:lnTo>
                    <a:lnTo>
                      <a:pt x="62" y="1148"/>
                    </a:lnTo>
                    <a:lnTo>
                      <a:pt x="46" y="1374"/>
                    </a:lnTo>
                    <a:lnTo>
                      <a:pt x="36" y="1603"/>
                    </a:lnTo>
                    <a:lnTo>
                      <a:pt x="28" y="1837"/>
                    </a:lnTo>
                    <a:lnTo>
                      <a:pt x="21" y="1843"/>
                    </a:lnTo>
                    <a:lnTo>
                      <a:pt x="15" y="1850"/>
                    </a:lnTo>
                    <a:lnTo>
                      <a:pt x="7" y="1858"/>
                    </a:lnTo>
                    <a:lnTo>
                      <a:pt x="0" y="1864"/>
                    </a:lnTo>
                    <a:lnTo>
                      <a:pt x="4" y="1634"/>
                    </a:lnTo>
                    <a:lnTo>
                      <a:pt x="16" y="1402"/>
                    </a:lnTo>
                    <a:lnTo>
                      <a:pt x="33" y="1169"/>
                    </a:lnTo>
                    <a:lnTo>
                      <a:pt x="54" y="937"/>
                    </a:lnTo>
                    <a:lnTo>
                      <a:pt x="82" y="705"/>
                    </a:lnTo>
                    <a:lnTo>
                      <a:pt x="115" y="471"/>
                    </a:lnTo>
                    <a:lnTo>
                      <a:pt x="152" y="236"/>
                    </a:lnTo>
                    <a:lnTo>
                      <a:pt x="195" y="0"/>
                    </a:lnTo>
                    <a:lnTo>
                      <a:pt x="203" y="3"/>
                    </a:lnTo>
                    <a:lnTo>
                      <a:pt x="210" y="7"/>
                    </a:lnTo>
                    <a:lnTo>
                      <a:pt x="217" y="10"/>
                    </a:lnTo>
                    <a:lnTo>
                      <a:pt x="225" y="13"/>
                    </a:lnTo>
                    <a:close/>
                  </a:path>
                </a:pathLst>
              </a:custGeom>
              <a:solidFill>
                <a:srgbClr val="0033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43" name="Freeform 535"/>
              <p:cNvSpPr>
                <a:spLocks/>
              </p:cNvSpPr>
              <p:nvPr/>
            </p:nvSpPr>
            <p:spPr bwMode="auto">
              <a:xfrm>
                <a:off x="4388" y="2163"/>
                <a:ext cx="112" cy="929"/>
              </a:xfrm>
              <a:custGeom>
                <a:avLst/>
                <a:gdLst>
                  <a:gd name="T0" fmla="*/ 1 w 224"/>
                  <a:gd name="T1" fmla="*/ 1 h 1858"/>
                  <a:gd name="T2" fmla="*/ 1 w 224"/>
                  <a:gd name="T3" fmla="*/ 1 h 1858"/>
                  <a:gd name="T4" fmla="*/ 1 w 224"/>
                  <a:gd name="T5" fmla="*/ 1 h 1858"/>
                  <a:gd name="T6" fmla="*/ 1 w 224"/>
                  <a:gd name="T7" fmla="*/ 1 h 1858"/>
                  <a:gd name="T8" fmla="*/ 1 w 224"/>
                  <a:gd name="T9" fmla="*/ 1 h 1858"/>
                  <a:gd name="T10" fmla="*/ 1 w 224"/>
                  <a:gd name="T11" fmla="*/ 2 h 1858"/>
                  <a:gd name="T12" fmla="*/ 1 w 224"/>
                  <a:gd name="T13" fmla="*/ 2 h 1858"/>
                  <a:gd name="T14" fmla="*/ 1 w 224"/>
                  <a:gd name="T15" fmla="*/ 2 h 1858"/>
                  <a:gd name="T16" fmla="*/ 1 w 224"/>
                  <a:gd name="T17" fmla="*/ 2 h 1858"/>
                  <a:gd name="T18" fmla="*/ 1 w 224"/>
                  <a:gd name="T19" fmla="*/ 2 h 1858"/>
                  <a:gd name="T20" fmla="*/ 1 w 224"/>
                  <a:gd name="T21" fmla="*/ 2 h 1858"/>
                  <a:gd name="T22" fmla="*/ 1 w 224"/>
                  <a:gd name="T23" fmla="*/ 2 h 1858"/>
                  <a:gd name="T24" fmla="*/ 0 w 224"/>
                  <a:gd name="T25" fmla="*/ 2 h 1858"/>
                  <a:gd name="T26" fmla="*/ 1 w 224"/>
                  <a:gd name="T27" fmla="*/ 2 h 1858"/>
                  <a:gd name="T28" fmla="*/ 1 w 224"/>
                  <a:gd name="T29" fmla="*/ 2 h 1858"/>
                  <a:gd name="T30" fmla="*/ 1 w 224"/>
                  <a:gd name="T31" fmla="*/ 2 h 1858"/>
                  <a:gd name="T32" fmla="*/ 1 w 224"/>
                  <a:gd name="T33" fmla="*/ 1 h 1858"/>
                  <a:gd name="T34" fmla="*/ 1 w 224"/>
                  <a:gd name="T35" fmla="*/ 1 h 1858"/>
                  <a:gd name="T36" fmla="*/ 1 w 224"/>
                  <a:gd name="T37" fmla="*/ 1 h 1858"/>
                  <a:gd name="T38" fmla="*/ 1 w 224"/>
                  <a:gd name="T39" fmla="*/ 1 h 1858"/>
                  <a:gd name="T40" fmla="*/ 1 w 224"/>
                  <a:gd name="T41" fmla="*/ 0 h 1858"/>
                  <a:gd name="T42" fmla="*/ 1 w 224"/>
                  <a:gd name="T43" fmla="*/ 1 h 1858"/>
                  <a:gd name="T44" fmla="*/ 1 w 224"/>
                  <a:gd name="T45" fmla="*/ 1 h 1858"/>
                  <a:gd name="T46" fmla="*/ 1 w 224"/>
                  <a:gd name="T47" fmla="*/ 1 h 1858"/>
                  <a:gd name="T48" fmla="*/ 1 w 224"/>
                  <a:gd name="T49" fmla="*/ 1 h 185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24"/>
                  <a:gd name="T76" fmla="*/ 0 h 1858"/>
                  <a:gd name="T77" fmla="*/ 224 w 224"/>
                  <a:gd name="T78" fmla="*/ 1858 h 185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24" h="1858">
                    <a:moveTo>
                      <a:pt x="224" y="13"/>
                    </a:moveTo>
                    <a:lnTo>
                      <a:pt x="179" y="247"/>
                    </a:lnTo>
                    <a:lnTo>
                      <a:pt x="142" y="476"/>
                    </a:lnTo>
                    <a:lnTo>
                      <a:pt x="109" y="700"/>
                    </a:lnTo>
                    <a:lnTo>
                      <a:pt x="84" y="923"/>
                    </a:lnTo>
                    <a:lnTo>
                      <a:pt x="63" y="1147"/>
                    </a:lnTo>
                    <a:lnTo>
                      <a:pt x="46" y="1371"/>
                    </a:lnTo>
                    <a:lnTo>
                      <a:pt x="36" y="1600"/>
                    </a:lnTo>
                    <a:lnTo>
                      <a:pt x="29" y="1834"/>
                    </a:lnTo>
                    <a:lnTo>
                      <a:pt x="21" y="1840"/>
                    </a:lnTo>
                    <a:lnTo>
                      <a:pt x="14" y="1845"/>
                    </a:lnTo>
                    <a:lnTo>
                      <a:pt x="8" y="1852"/>
                    </a:lnTo>
                    <a:lnTo>
                      <a:pt x="0" y="1858"/>
                    </a:lnTo>
                    <a:lnTo>
                      <a:pt x="6" y="1628"/>
                    </a:lnTo>
                    <a:lnTo>
                      <a:pt x="17" y="1395"/>
                    </a:lnTo>
                    <a:lnTo>
                      <a:pt x="33" y="1165"/>
                    </a:lnTo>
                    <a:lnTo>
                      <a:pt x="55" y="934"/>
                    </a:lnTo>
                    <a:lnTo>
                      <a:pt x="82" y="702"/>
                    </a:lnTo>
                    <a:lnTo>
                      <a:pt x="114" y="470"/>
                    </a:lnTo>
                    <a:lnTo>
                      <a:pt x="151" y="236"/>
                    </a:lnTo>
                    <a:lnTo>
                      <a:pt x="194" y="0"/>
                    </a:lnTo>
                    <a:lnTo>
                      <a:pt x="201" y="4"/>
                    </a:lnTo>
                    <a:lnTo>
                      <a:pt x="209" y="7"/>
                    </a:lnTo>
                    <a:lnTo>
                      <a:pt x="216" y="10"/>
                    </a:lnTo>
                    <a:lnTo>
                      <a:pt x="224" y="13"/>
                    </a:lnTo>
                    <a:close/>
                  </a:path>
                </a:pathLst>
              </a:custGeom>
              <a:solidFill>
                <a:srgbClr val="0035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44" name="Freeform 536"/>
              <p:cNvSpPr>
                <a:spLocks/>
              </p:cNvSpPr>
              <p:nvPr/>
            </p:nvSpPr>
            <p:spPr bwMode="auto">
              <a:xfrm>
                <a:off x="4393" y="2165"/>
                <a:ext cx="111" cy="925"/>
              </a:xfrm>
              <a:custGeom>
                <a:avLst/>
                <a:gdLst>
                  <a:gd name="T0" fmla="*/ 1 w 220"/>
                  <a:gd name="T1" fmla="*/ 0 h 1851"/>
                  <a:gd name="T2" fmla="*/ 1 w 220"/>
                  <a:gd name="T3" fmla="*/ 0 h 1851"/>
                  <a:gd name="T4" fmla="*/ 1 w 220"/>
                  <a:gd name="T5" fmla="*/ 0 h 1851"/>
                  <a:gd name="T6" fmla="*/ 1 w 220"/>
                  <a:gd name="T7" fmla="*/ 0 h 1851"/>
                  <a:gd name="T8" fmla="*/ 1 w 220"/>
                  <a:gd name="T9" fmla="*/ 0 h 1851"/>
                  <a:gd name="T10" fmla="*/ 1 w 220"/>
                  <a:gd name="T11" fmla="*/ 1 h 1851"/>
                  <a:gd name="T12" fmla="*/ 1 w 220"/>
                  <a:gd name="T13" fmla="*/ 1 h 1851"/>
                  <a:gd name="T14" fmla="*/ 1 w 220"/>
                  <a:gd name="T15" fmla="*/ 1 h 1851"/>
                  <a:gd name="T16" fmla="*/ 1 w 220"/>
                  <a:gd name="T17" fmla="*/ 1 h 1851"/>
                  <a:gd name="T18" fmla="*/ 1 w 220"/>
                  <a:gd name="T19" fmla="*/ 1 h 1851"/>
                  <a:gd name="T20" fmla="*/ 1 w 220"/>
                  <a:gd name="T21" fmla="*/ 1 h 1851"/>
                  <a:gd name="T22" fmla="*/ 1 w 220"/>
                  <a:gd name="T23" fmla="*/ 1 h 1851"/>
                  <a:gd name="T24" fmla="*/ 0 w 220"/>
                  <a:gd name="T25" fmla="*/ 1 h 1851"/>
                  <a:gd name="T26" fmla="*/ 1 w 220"/>
                  <a:gd name="T27" fmla="*/ 1 h 1851"/>
                  <a:gd name="T28" fmla="*/ 1 w 220"/>
                  <a:gd name="T29" fmla="*/ 1 h 1851"/>
                  <a:gd name="T30" fmla="*/ 1 w 220"/>
                  <a:gd name="T31" fmla="*/ 1 h 1851"/>
                  <a:gd name="T32" fmla="*/ 1 w 220"/>
                  <a:gd name="T33" fmla="*/ 0 h 1851"/>
                  <a:gd name="T34" fmla="*/ 1 w 220"/>
                  <a:gd name="T35" fmla="*/ 0 h 1851"/>
                  <a:gd name="T36" fmla="*/ 1 w 220"/>
                  <a:gd name="T37" fmla="*/ 0 h 1851"/>
                  <a:gd name="T38" fmla="*/ 1 w 220"/>
                  <a:gd name="T39" fmla="*/ 0 h 1851"/>
                  <a:gd name="T40" fmla="*/ 1 w 220"/>
                  <a:gd name="T41" fmla="*/ 0 h 1851"/>
                  <a:gd name="T42" fmla="*/ 1 w 220"/>
                  <a:gd name="T43" fmla="*/ 0 h 1851"/>
                  <a:gd name="T44" fmla="*/ 1 w 220"/>
                  <a:gd name="T45" fmla="*/ 0 h 1851"/>
                  <a:gd name="T46" fmla="*/ 1 w 220"/>
                  <a:gd name="T47" fmla="*/ 0 h 1851"/>
                  <a:gd name="T48" fmla="*/ 1 w 220"/>
                  <a:gd name="T49" fmla="*/ 0 h 185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20"/>
                  <a:gd name="T76" fmla="*/ 0 h 1851"/>
                  <a:gd name="T77" fmla="*/ 220 w 220"/>
                  <a:gd name="T78" fmla="*/ 1851 h 185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20" h="1851">
                    <a:moveTo>
                      <a:pt x="220" y="13"/>
                    </a:moveTo>
                    <a:lnTo>
                      <a:pt x="176" y="247"/>
                    </a:lnTo>
                    <a:lnTo>
                      <a:pt x="138" y="476"/>
                    </a:lnTo>
                    <a:lnTo>
                      <a:pt x="107" y="700"/>
                    </a:lnTo>
                    <a:lnTo>
                      <a:pt x="82" y="920"/>
                    </a:lnTo>
                    <a:lnTo>
                      <a:pt x="61" y="1143"/>
                    </a:lnTo>
                    <a:lnTo>
                      <a:pt x="44" y="1367"/>
                    </a:lnTo>
                    <a:lnTo>
                      <a:pt x="34" y="1596"/>
                    </a:lnTo>
                    <a:lnTo>
                      <a:pt x="27" y="1830"/>
                    </a:lnTo>
                    <a:lnTo>
                      <a:pt x="21" y="1835"/>
                    </a:lnTo>
                    <a:lnTo>
                      <a:pt x="13" y="1840"/>
                    </a:lnTo>
                    <a:lnTo>
                      <a:pt x="7" y="1846"/>
                    </a:lnTo>
                    <a:lnTo>
                      <a:pt x="0" y="1851"/>
                    </a:lnTo>
                    <a:lnTo>
                      <a:pt x="6" y="1620"/>
                    </a:lnTo>
                    <a:lnTo>
                      <a:pt x="16" y="1390"/>
                    </a:lnTo>
                    <a:lnTo>
                      <a:pt x="33" y="1161"/>
                    </a:lnTo>
                    <a:lnTo>
                      <a:pt x="55" y="930"/>
                    </a:lnTo>
                    <a:lnTo>
                      <a:pt x="80" y="700"/>
                    </a:lnTo>
                    <a:lnTo>
                      <a:pt x="113" y="467"/>
                    </a:lnTo>
                    <a:lnTo>
                      <a:pt x="149" y="235"/>
                    </a:lnTo>
                    <a:lnTo>
                      <a:pt x="190" y="0"/>
                    </a:lnTo>
                    <a:lnTo>
                      <a:pt x="198" y="3"/>
                    </a:lnTo>
                    <a:lnTo>
                      <a:pt x="205" y="6"/>
                    </a:lnTo>
                    <a:lnTo>
                      <a:pt x="213" y="9"/>
                    </a:lnTo>
                    <a:lnTo>
                      <a:pt x="220" y="13"/>
                    </a:lnTo>
                    <a:close/>
                  </a:path>
                </a:pathLst>
              </a:custGeom>
              <a:solidFill>
                <a:srgbClr val="0035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45" name="Freeform 537"/>
              <p:cNvSpPr>
                <a:spLocks/>
              </p:cNvSpPr>
              <p:nvPr/>
            </p:nvSpPr>
            <p:spPr bwMode="auto">
              <a:xfrm>
                <a:off x="4399" y="2167"/>
                <a:ext cx="108" cy="922"/>
              </a:xfrm>
              <a:custGeom>
                <a:avLst/>
                <a:gdLst>
                  <a:gd name="T0" fmla="*/ 0 w 218"/>
                  <a:gd name="T1" fmla="*/ 1 h 1843"/>
                  <a:gd name="T2" fmla="*/ 0 w 218"/>
                  <a:gd name="T3" fmla="*/ 1 h 1843"/>
                  <a:gd name="T4" fmla="*/ 0 w 218"/>
                  <a:gd name="T5" fmla="*/ 1 h 1843"/>
                  <a:gd name="T6" fmla="*/ 0 w 218"/>
                  <a:gd name="T7" fmla="*/ 1 h 1843"/>
                  <a:gd name="T8" fmla="*/ 0 w 218"/>
                  <a:gd name="T9" fmla="*/ 1 h 1843"/>
                  <a:gd name="T10" fmla="*/ 0 w 218"/>
                  <a:gd name="T11" fmla="*/ 2 h 1843"/>
                  <a:gd name="T12" fmla="*/ 0 w 218"/>
                  <a:gd name="T13" fmla="*/ 2 h 1843"/>
                  <a:gd name="T14" fmla="*/ 0 w 218"/>
                  <a:gd name="T15" fmla="*/ 2 h 1843"/>
                  <a:gd name="T16" fmla="*/ 0 w 218"/>
                  <a:gd name="T17" fmla="*/ 2 h 1843"/>
                  <a:gd name="T18" fmla="*/ 0 w 218"/>
                  <a:gd name="T19" fmla="*/ 2 h 1843"/>
                  <a:gd name="T20" fmla="*/ 0 w 218"/>
                  <a:gd name="T21" fmla="*/ 2 h 1843"/>
                  <a:gd name="T22" fmla="*/ 0 w 218"/>
                  <a:gd name="T23" fmla="*/ 2 h 1843"/>
                  <a:gd name="T24" fmla="*/ 0 w 218"/>
                  <a:gd name="T25" fmla="*/ 2 h 1843"/>
                  <a:gd name="T26" fmla="*/ 0 w 218"/>
                  <a:gd name="T27" fmla="*/ 2 h 1843"/>
                  <a:gd name="T28" fmla="*/ 0 w 218"/>
                  <a:gd name="T29" fmla="*/ 2 h 1843"/>
                  <a:gd name="T30" fmla="*/ 0 w 218"/>
                  <a:gd name="T31" fmla="*/ 2 h 1843"/>
                  <a:gd name="T32" fmla="*/ 0 w 218"/>
                  <a:gd name="T33" fmla="*/ 1 h 1843"/>
                  <a:gd name="T34" fmla="*/ 0 w 218"/>
                  <a:gd name="T35" fmla="*/ 1 h 1843"/>
                  <a:gd name="T36" fmla="*/ 0 w 218"/>
                  <a:gd name="T37" fmla="*/ 1 h 1843"/>
                  <a:gd name="T38" fmla="*/ 0 w 218"/>
                  <a:gd name="T39" fmla="*/ 1 h 1843"/>
                  <a:gd name="T40" fmla="*/ 0 w 218"/>
                  <a:gd name="T41" fmla="*/ 0 h 1843"/>
                  <a:gd name="T42" fmla="*/ 0 w 218"/>
                  <a:gd name="T43" fmla="*/ 1 h 1843"/>
                  <a:gd name="T44" fmla="*/ 0 w 218"/>
                  <a:gd name="T45" fmla="*/ 1 h 1843"/>
                  <a:gd name="T46" fmla="*/ 0 w 218"/>
                  <a:gd name="T47" fmla="*/ 1 h 1843"/>
                  <a:gd name="T48" fmla="*/ 0 w 218"/>
                  <a:gd name="T49" fmla="*/ 1 h 18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8"/>
                  <a:gd name="T76" fmla="*/ 0 h 1843"/>
                  <a:gd name="T77" fmla="*/ 218 w 218"/>
                  <a:gd name="T78" fmla="*/ 1843 h 184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8" h="1843">
                    <a:moveTo>
                      <a:pt x="218" y="11"/>
                    </a:moveTo>
                    <a:lnTo>
                      <a:pt x="175" y="245"/>
                    </a:lnTo>
                    <a:lnTo>
                      <a:pt x="137" y="472"/>
                    </a:lnTo>
                    <a:lnTo>
                      <a:pt x="106" y="696"/>
                    </a:lnTo>
                    <a:lnTo>
                      <a:pt x="81" y="917"/>
                    </a:lnTo>
                    <a:lnTo>
                      <a:pt x="60" y="1140"/>
                    </a:lnTo>
                    <a:lnTo>
                      <a:pt x="45" y="1364"/>
                    </a:lnTo>
                    <a:lnTo>
                      <a:pt x="34" y="1591"/>
                    </a:lnTo>
                    <a:lnTo>
                      <a:pt x="27" y="1825"/>
                    </a:lnTo>
                    <a:lnTo>
                      <a:pt x="21" y="1828"/>
                    </a:lnTo>
                    <a:lnTo>
                      <a:pt x="14" y="1833"/>
                    </a:lnTo>
                    <a:lnTo>
                      <a:pt x="8" y="1838"/>
                    </a:lnTo>
                    <a:lnTo>
                      <a:pt x="0" y="1843"/>
                    </a:lnTo>
                    <a:lnTo>
                      <a:pt x="6" y="1612"/>
                    </a:lnTo>
                    <a:lnTo>
                      <a:pt x="18" y="1383"/>
                    </a:lnTo>
                    <a:lnTo>
                      <a:pt x="34" y="1154"/>
                    </a:lnTo>
                    <a:lnTo>
                      <a:pt x="55" y="925"/>
                    </a:lnTo>
                    <a:lnTo>
                      <a:pt x="81" y="696"/>
                    </a:lnTo>
                    <a:lnTo>
                      <a:pt x="112" y="466"/>
                    </a:lnTo>
                    <a:lnTo>
                      <a:pt x="148" y="233"/>
                    </a:lnTo>
                    <a:lnTo>
                      <a:pt x="189" y="0"/>
                    </a:lnTo>
                    <a:lnTo>
                      <a:pt x="197" y="3"/>
                    </a:lnTo>
                    <a:lnTo>
                      <a:pt x="204" y="4"/>
                    </a:lnTo>
                    <a:lnTo>
                      <a:pt x="210" y="8"/>
                    </a:lnTo>
                    <a:lnTo>
                      <a:pt x="218" y="11"/>
                    </a:lnTo>
                    <a:close/>
                  </a:path>
                </a:pathLst>
              </a:custGeom>
              <a:solidFill>
                <a:srgbClr val="0C3A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46" name="Freeform 538"/>
              <p:cNvSpPr>
                <a:spLocks/>
              </p:cNvSpPr>
              <p:nvPr/>
            </p:nvSpPr>
            <p:spPr bwMode="auto">
              <a:xfrm>
                <a:off x="4404" y="2169"/>
                <a:ext cx="107" cy="918"/>
              </a:xfrm>
              <a:custGeom>
                <a:avLst/>
                <a:gdLst>
                  <a:gd name="T0" fmla="*/ 1 w 214"/>
                  <a:gd name="T1" fmla="*/ 1 h 1836"/>
                  <a:gd name="T2" fmla="*/ 1 w 214"/>
                  <a:gd name="T3" fmla="*/ 1 h 1836"/>
                  <a:gd name="T4" fmla="*/ 1 w 214"/>
                  <a:gd name="T5" fmla="*/ 1 h 1836"/>
                  <a:gd name="T6" fmla="*/ 1 w 214"/>
                  <a:gd name="T7" fmla="*/ 1 h 1836"/>
                  <a:gd name="T8" fmla="*/ 1 w 214"/>
                  <a:gd name="T9" fmla="*/ 1 h 1836"/>
                  <a:gd name="T10" fmla="*/ 1 w 214"/>
                  <a:gd name="T11" fmla="*/ 2 h 1836"/>
                  <a:gd name="T12" fmla="*/ 1 w 214"/>
                  <a:gd name="T13" fmla="*/ 2 h 1836"/>
                  <a:gd name="T14" fmla="*/ 1 w 214"/>
                  <a:gd name="T15" fmla="*/ 2 h 1836"/>
                  <a:gd name="T16" fmla="*/ 1 w 214"/>
                  <a:gd name="T17" fmla="*/ 2 h 1836"/>
                  <a:gd name="T18" fmla="*/ 1 w 214"/>
                  <a:gd name="T19" fmla="*/ 2 h 1836"/>
                  <a:gd name="T20" fmla="*/ 1 w 214"/>
                  <a:gd name="T21" fmla="*/ 2 h 1836"/>
                  <a:gd name="T22" fmla="*/ 1 w 214"/>
                  <a:gd name="T23" fmla="*/ 2 h 1836"/>
                  <a:gd name="T24" fmla="*/ 0 w 214"/>
                  <a:gd name="T25" fmla="*/ 2 h 1836"/>
                  <a:gd name="T26" fmla="*/ 1 w 214"/>
                  <a:gd name="T27" fmla="*/ 2 h 1836"/>
                  <a:gd name="T28" fmla="*/ 1 w 214"/>
                  <a:gd name="T29" fmla="*/ 2 h 1836"/>
                  <a:gd name="T30" fmla="*/ 1 w 214"/>
                  <a:gd name="T31" fmla="*/ 2 h 1836"/>
                  <a:gd name="T32" fmla="*/ 1 w 214"/>
                  <a:gd name="T33" fmla="*/ 1 h 1836"/>
                  <a:gd name="T34" fmla="*/ 1 w 214"/>
                  <a:gd name="T35" fmla="*/ 1 h 1836"/>
                  <a:gd name="T36" fmla="*/ 1 w 214"/>
                  <a:gd name="T37" fmla="*/ 1 h 1836"/>
                  <a:gd name="T38" fmla="*/ 1 w 214"/>
                  <a:gd name="T39" fmla="*/ 1 h 1836"/>
                  <a:gd name="T40" fmla="*/ 1 w 214"/>
                  <a:gd name="T41" fmla="*/ 0 h 1836"/>
                  <a:gd name="T42" fmla="*/ 1 w 214"/>
                  <a:gd name="T43" fmla="*/ 1 h 1836"/>
                  <a:gd name="T44" fmla="*/ 1 w 214"/>
                  <a:gd name="T45" fmla="*/ 1 h 1836"/>
                  <a:gd name="T46" fmla="*/ 1 w 214"/>
                  <a:gd name="T47" fmla="*/ 1 h 1836"/>
                  <a:gd name="T48" fmla="*/ 1 w 214"/>
                  <a:gd name="T49" fmla="*/ 1 h 18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4"/>
                  <a:gd name="T76" fmla="*/ 0 h 1836"/>
                  <a:gd name="T77" fmla="*/ 214 w 214"/>
                  <a:gd name="T78" fmla="*/ 1836 h 18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4" h="1836">
                    <a:moveTo>
                      <a:pt x="214" y="11"/>
                    </a:moveTo>
                    <a:lnTo>
                      <a:pt x="171" y="243"/>
                    </a:lnTo>
                    <a:lnTo>
                      <a:pt x="135" y="471"/>
                    </a:lnTo>
                    <a:lnTo>
                      <a:pt x="104" y="693"/>
                    </a:lnTo>
                    <a:lnTo>
                      <a:pt x="79" y="916"/>
                    </a:lnTo>
                    <a:lnTo>
                      <a:pt x="59" y="1137"/>
                    </a:lnTo>
                    <a:lnTo>
                      <a:pt x="43" y="1361"/>
                    </a:lnTo>
                    <a:lnTo>
                      <a:pt x="32" y="1588"/>
                    </a:lnTo>
                    <a:lnTo>
                      <a:pt x="25" y="1822"/>
                    </a:lnTo>
                    <a:lnTo>
                      <a:pt x="19" y="1825"/>
                    </a:lnTo>
                    <a:lnTo>
                      <a:pt x="12" y="1828"/>
                    </a:lnTo>
                    <a:lnTo>
                      <a:pt x="6" y="1833"/>
                    </a:lnTo>
                    <a:lnTo>
                      <a:pt x="0" y="1836"/>
                    </a:lnTo>
                    <a:lnTo>
                      <a:pt x="7" y="1606"/>
                    </a:lnTo>
                    <a:lnTo>
                      <a:pt x="17" y="1377"/>
                    </a:lnTo>
                    <a:lnTo>
                      <a:pt x="34" y="1148"/>
                    </a:lnTo>
                    <a:lnTo>
                      <a:pt x="55" y="921"/>
                    </a:lnTo>
                    <a:lnTo>
                      <a:pt x="80" y="693"/>
                    </a:lnTo>
                    <a:lnTo>
                      <a:pt x="110" y="464"/>
                    </a:lnTo>
                    <a:lnTo>
                      <a:pt x="146" y="234"/>
                    </a:lnTo>
                    <a:lnTo>
                      <a:pt x="186" y="0"/>
                    </a:lnTo>
                    <a:lnTo>
                      <a:pt x="193" y="3"/>
                    </a:lnTo>
                    <a:lnTo>
                      <a:pt x="201" y="5"/>
                    </a:lnTo>
                    <a:lnTo>
                      <a:pt x="207" y="8"/>
                    </a:lnTo>
                    <a:lnTo>
                      <a:pt x="214" y="11"/>
                    </a:lnTo>
                    <a:close/>
                  </a:path>
                </a:pathLst>
              </a:custGeom>
              <a:solidFill>
                <a:srgbClr val="1C3A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47" name="Freeform 539"/>
              <p:cNvSpPr>
                <a:spLocks/>
              </p:cNvSpPr>
              <p:nvPr/>
            </p:nvSpPr>
            <p:spPr bwMode="auto">
              <a:xfrm>
                <a:off x="4408" y="2171"/>
                <a:ext cx="108" cy="915"/>
              </a:xfrm>
              <a:custGeom>
                <a:avLst/>
                <a:gdLst>
                  <a:gd name="T0" fmla="*/ 1 w 214"/>
                  <a:gd name="T1" fmla="*/ 1 h 1830"/>
                  <a:gd name="T2" fmla="*/ 1 w 214"/>
                  <a:gd name="T3" fmla="*/ 1 h 1830"/>
                  <a:gd name="T4" fmla="*/ 1 w 214"/>
                  <a:gd name="T5" fmla="*/ 1 h 1830"/>
                  <a:gd name="T6" fmla="*/ 1 w 214"/>
                  <a:gd name="T7" fmla="*/ 1 h 1830"/>
                  <a:gd name="T8" fmla="*/ 1 w 214"/>
                  <a:gd name="T9" fmla="*/ 1 h 1830"/>
                  <a:gd name="T10" fmla="*/ 1 w 214"/>
                  <a:gd name="T11" fmla="*/ 2 h 1830"/>
                  <a:gd name="T12" fmla="*/ 1 w 214"/>
                  <a:gd name="T13" fmla="*/ 2 h 1830"/>
                  <a:gd name="T14" fmla="*/ 1 w 214"/>
                  <a:gd name="T15" fmla="*/ 2 h 1830"/>
                  <a:gd name="T16" fmla="*/ 1 w 214"/>
                  <a:gd name="T17" fmla="*/ 2 h 1830"/>
                  <a:gd name="T18" fmla="*/ 1 w 214"/>
                  <a:gd name="T19" fmla="*/ 2 h 1830"/>
                  <a:gd name="T20" fmla="*/ 1 w 214"/>
                  <a:gd name="T21" fmla="*/ 2 h 1830"/>
                  <a:gd name="T22" fmla="*/ 1 w 214"/>
                  <a:gd name="T23" fmla="*/ 2 h 1830"/>
                  <a:gd name="T24" fmla="*/ 0 w 214"/>
                  <a:gd name="T25" fmla="*/ 2 h 1830"/>
                  <a:gd name="T26" fmla="*/ 1 w 214"/>
                  <a:gd name="T27" fmla="*/ 2 h 1830"/>
                  <a:gd name="T28" fmla="*/ 1 w 214"/>
                  <a:gd name="T29" fmla="*/ 2 h 1830"/>
                  <a:gd name="T30" fmla="*/ 1 w 214"/>
                  <a:gd name="T31" fmla="*/ 2 h 1830"/>
                  <a:gd name="T32" fmla="*/ 1 w 214"/>
                  <a:gd name="T33" fmla="*/ 1 h 1830"/>
                  <a:gd name="T34" fmla="*/ 1 w 214"/>
                  <a:gd name="T35" fmla="*/ 1 h 1830"/>
                  <a:gd name="T36" fmla="*/ 1 w 214"/>
                  <a:gd name="T37" fmla="*/ 1 h 1830"/>
                  <a:gd name="T38" fmla="*/ 1 w 214"/>
                  <a:gd name="T39" fmla="*/ 1 h 1830"/>
                  <a:gd name="T40" fmla="*/ 1 w 214"/>
                  <a:gd name="T41" fmla="*/ 0 h 1830"/>
                  <a:gd name="T42" fmla="*/ 1 w 214"/>
                  <a:gd name="T43" fmla="*/ 1 h 1830"/>
                  <a:gd name="T44" fmla="*/ 1 w 214"/>
                  <a:gd name="T45" fmla="*/ 1 h 1830"/>
                  <a:gd name="T46" fmla="*/ 1 w 214"/>
                  <a:gd name="T47" fmla="*/ 1 h 1830"/>
                  <a:gd name="T48" fmla="*/ 1 w 214"/>
                  <a:gd name="T49" fmla="*/ 1 h 183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4"/>
                  <a:gd name="T76" fmla="*/ 0 h 1830"/>
                  <a:gd name="T77" fmla="*/ 214 w 214"/>
                  <a:gd name="T78" fmla="*/ 1830 h 183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4" h="1830">
                    <a:moveTo>
                      <a:pt x="214" y="10"/>
                    </a:moveTo>
                    <a:lnTo>
                      <a:pt x="171" y="242"/>
                    </a:lnTo>
                    <a:lnTo>
                      <a:pt x="135" y="469"/>
                    </a:lnTo>
                    <a:lnTo>
                      <a:pt x="104" y="692"/>
                    </a:lnTo>
                    <a:lnTo>
                      <a:pt x="80" y="913"/>
                    </a:lnTo>
                    <a:lnTo>
                      <a:pt x="59" y="1134"/>
                    </a:lnTo>
                    <a:lnTo>
                      <a:pt x="44" y="1358"/>
                    </a:lnTo>
                    <a:lnTo>
                      <a:pt x="34" y="1585"/>
                    </a:lnTo>
                    <a:lnTo>
                      <a:pt x="26" y="1819"/>
                    </a:lnTo>
                    <a:lnTo>
                      <a:pt x="20" y="1822"/>
                    </a:lnTo>
                    <a:lnTo>
                      <a:pt x="13" y="1824"/>
                    </a:lnTo>
                    <a:lnTo>
                      <a:pt x="7" y="1827"/>
                    </a:lnTo>
                    <a:lnTo>
                      <a:pt x="0" y="1830"/>
                    </a:lnTo>
                    <a:lnTo>
                      <a:pt x="7" y="1600"/>
                    </a:lnTo>
                    <a:lnTo>
                      <a:pt x="19" y="1371"/>
                    </a:lnTo>
                    <a:lnTo>
                      <a:pt x="35" y="1145"/>
                    </a:lnTo>
                    <a:lnTo>
                      <a:pt x="56" y="918"/>
                    </a:lnTo>
                    <a:lnTo>
                      <a:pt x="81" y="692"/>
                    </a:lnTo>
                    <a:lnTo>
                      <a:pt x="111" y="463"/>
                    </a:lnTo>
                    <a:lnTo>
                      <a:pt x="146" y="234"/>
                    </a:lnTo>
                    <a:lnTo>
                      <a:pt x="186" y="0"/>
                    </a:lnTo>
                    <a:lnTo>
                      <a:pt x="193" y="2"/>
                    </a:lnTo>
                    <a:lnTo>
                      <a:pt x="199" y="5"/>
                    </a:lnTo>
                    <a:lnTo>
                      <a:pt x="207" y="7"/>
                    </a:lnTo>
                    <a:lnTo>
                      <a:pt x="214" y="10"/>
                    </a:lnTo>
                    <a:close/>
                  </a:path>
                </a:pathLst>
              </a:custGeom>
              <a:solidFill>
                <a:srgbClr val="2B3A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48" name="Freeform 540"/>
              <p:cNvSpPr>
                <a:spLocks/>
              </p:cNvSpPr>
              <p:nvPr/>
            </p:nvSpPr>
            <p:spPr bwMode="auto">
              <a:xfrm>
                <a:off x="4413" y="2172"/>
                <a:ext cx="106" cy="911"/>
              </a:xfrm>
              <a:custGeom>
                <a:avLst/>
                <a:gdLst>
                  <a:gd name="T0" fmla="*/ 1 w 212"/>
                  <a:gd name="T1" fmla="*/ 1 h 1822"/>
                  <a:gd name="T2" fmla="*/ 1 w 212"/>
                  <a:gd name="T3" fmla="*/ 1 h 1822"/>
                  <a:gd name="T4" fmla="*/ 1 w 212"/>
                  <a:gd name="T5" fmla="*/ 1 h 1822"/>
                  <a:gd name="T6" fmla="*/ 1 w 212"/>
                  <a:gd name="T7" fmla="*/ 1 h 1822"/>
                  <a:gd name="T8" fmla="*/ 1 w 212"/>
                  <a:gd name="T9" fmla="*/ 1 h 1822"/>
                  <a:gd name="T10" fmla="*/ 1 w 212"/>
                  <a:gd name="T11" fmla="*/ 2 h 1822"/>
                  <a:gd name="T12" fmla="*/ 1 w 212"/>
                  <a:gd name="T13" fmla="*/ 2 h 1822"/>
                  <a:gd name="T14" fmla="*/ 1 w 212"/>
                  <a:gd name="T15" fmla="*/ 2 h 1822"/>
                  <a:gd name="T16" fmla="*/ 1 w 212"/>
                  <a:gd name="T17" fmla="*/ 2 h 1822"/>
                  <a:gd name="T18" fmla="*/ 1 w 212"/>
                  <a:gd name="T19" fmla="*/ 2 h 1822"/>
                  <a:gd name="T20" fmla="*/ 1 w 212"/>
                  <a:gd name="T21" fmla="*/ 2 h 1822"/>
                  <a:gd name="T22" fmla="*/ 1 w 212"/>
                  <a:gd name="T23" fmla="*/ 2 h 1822"/>
                  <a:gd name="T24" fmla="*/ 0 w 212"/>
                  <a:gd name="T25" fmla="*/ 2 h 1822"/>
                  <a:gd name="T26" fmla="*/ 1 w 212"/>
                  <a:gd name="T27" fmla="*/ 2 h 1822"/>
                  <a:gd name="T28" fmla="*/ 1 w 212"/>
                  <a:gd name="T29" fmla="*/ 2 h 1822"/>
                  <a:gd name="T30" fmla="*/ 1 w 212"/>
                  <a:gd name="T31" fmla="*/ 2 h 1822"/>
                  <a:gd name="T32" fmla="*/ 1 w 212"/>
                  <a:gd name="T33" fmla="*/ 1 h 1822"/>
                  <a:gd name="T34" fmla="*/ 1 w 212"/>
                  <a:gd name="T35" fmla="*/ 1 h 1822"/>
                  <a:gd name="T36" fmla="*/ 1 w 212"/>
                  <a:gd name="T37" fmla="*/ 1 h 1822"/>
                  <a:gd name="T38" fmla="*/ 1 w 212"/>
                  <a:gd name="T39" fmla="*/ 1 h 1822"/>
                  <a:gd name="T40" fmla="*/ 1 w 212"/>
                  <a:gd name="T41" fmla="*/ 0 h 1822"/>
                  <a:gd name="T42" fmla="*/ 1 w 212"/>
                  <a:gd name="T43" fmla="*/ 1 h 1822"/>
                  <a:gd name="T44" fmla="*/ 1 w 212"/>
                  <a:gd name="T45" fmla="*/ 1 h 1822"/>
                  <a:gd name="T46" fmla="*/ 1 w 212"/>
                  <a:gd name="T47" fmla="*/ 1 h 1822"/>
                  <a:gd name="T48" fmla="*/ 1 w 212"/>
                  <a:gd name="T49" fmla="*/ 1 h 182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2"/>
                  <a:gd name="T76" fmla="*/ 0 h 1822"/>
                  <a:gd name="T77" fmla="*/ 212 w 212"/>
                  <a:gd name="T78" fmla="*/ 1822 h 182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2" h="1822">
                    <a:moveTo>
                      <a:pt x="212" y="10"/>
                    </a:moveTo>
                    <a:lnTo>
                      <a:pt x="170" y="242"/>
                    </a:lnTo>
                    <a:lnTo>
                      <a:pt x="134" y="470"/>
                    </a:lnTo>
                    <a:lnTo>
                      <a:pt x="103" y="692"/>
                    </a:lnTo>
                    <a:lnTo>
                      <a:pt x="79" y="911"/>
                    </a:lnTo>
                    <a:lnTo>
                      <a:pt x="58" y="1132"/>
                    </a:lnTo>
                    <a:lnTo>
                      <a:pt x="43" y="1355"/>
                    </a:lnTo>
                    <a:lnTo>
                      <a:pt x="33" y="1582"/>
                    </a:lnTo>
                    <a:lnTo>
                      <a:pt x="27" y="1816"/>
                    </a:lnTo>
                    <a:lnTo>
                      <a:pt x="21" y="1817"/>
                    </a:lnTo>
                    <a:lnTo>
                      <a:pt x="13" y="1819"/>
                    </a:lnTo>
                    <a:lnTo>
                      <a:pt x="7" y="1821"/>
                    </a:lnTo>
                    <a:lnTo>
                      <a:pt x="0" y="1822"/>
                    </a:lnTo>
                    <a:lnTo>
                      <a:pt x="7" y="1592"/>
                    </a:lnTo>
                    <a:lnTo>
                      <a:pt x="19" y="1366"/>
                    </a:lnTo>
                    <a:lnTo>
                      <a:pt x="36" y="1140"/>
                    </a:lnTo>
                    <a:lnTo>
                      <a:pt x="57" y="915"/>
                    </a:lnTo>
                    <a:lnTo>
                      <a:pt x="80" y="689"/>
                    </a:lnTo>
                    <a:lnTo>
                      <a:pt x="110" y="462"/>
                    </a:lnTo>
                    <a:lnTo>
                      <a:pt x="145" y="233"/>
                    </a:lnTo>
                    <a:lnTo>
                      <a:pt x="183" y="0"/>
                    </a:lnTo>
                    <a:lnTo>
                      <a:pt x="191" y="2"/>
                    </a:lnTo>
                    <a:lnTo>
                      <a:pt x="198" y="5"/>
                    </a:lnTo>
                    <a:lnTo>
                      <a:pt x="204" y="7"/>
                    </a:lnTo>
                    <a:lnTo>
                      <a:pt x="212" y="10"/>
                    </a:lnTo>
                    <a:close/>
                  </a:path>
                </a:pathLst>
              </a:custGeom>
              <a:solidFill>
                <a:srgbClr val="3D3D0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49" name="Freeform 541"/>
              <p:cNvSpPr>
                <a:spLocks/>
              </p:cNvSpPr>
              <p:nvPr/>
            </p:nvSpPr>
            <p:spPr bwMode="auto">
              <a:xfrm>
                <a:off x="4419" y="2174"/>
                <a:ext cx="104" cy="908"/>
              </a:xfrm>
              <a:custGeom>
                <a:avLst/>
                <a:gdLst>
                  <a:gd name="T0" fmla="*/ 0 w 209"/>
                  <a:gd name="T1" fmla="*/ 1 h 1815"/>
                  <a:gd name="T2" fmla="*/ 0 w 209"/>
                  <a:gd name="T3" fmla="*/ 1 h 1815"/>
                  <a:gd name="T4" fmla="*/ 0 w 209"/>
                  <a:gd name="T5" fmla="*/ 1 h 1815"/>
                  <a:gd name="T6" fmla="*/ 0 w 209"/>
                  <a:gd name="T7" fmla="*/ 1 h 1815"/>
                  <a:gd name="T8" fmla="*/ 0 w 209"/>
                  <a:gd name="T9" fmla="*/ 1 h 1815"/>
                  <a:gd name="T10" fmla="*/ 0 w 209"/>
                  <a:gd name="T11" fmla="*/ 2 h 1815"/>
                  <a:gd name="T12" fmla="*/ 0 w 209"/>
                  <a:gd name="T13" fmla="*/ 2 h 1815"/>
                  <a:gd name="T14" fmla="*/ 0 w 209"/>
                  <a:gd name="T15" fmla="*/ 2 h 1815"/>
                  <a:gd name="T16" fmla="*/ 0 w 209"/>
                  <a:gd name="T17" fmla="*/ 2 h 1815"/>
                  <a:gd name="T18" fmla="*/ 0 w 209"/>
                  <a:gd name="T19" fmla="*/ 2 h 1815"/>
                  <a:gd name="T20" fmla="*/ 0 w 209"/>
                  <a:gd name="T21" fmla="*/ 2 h 1815"/>
                  <a:gd name="T22" fmla="*/ 0 w 209"/>
                  <a:gd name="T23" fmla="*/ 2 h 1815"/>
                  <a:gd name="T24" fmla="*/ 0 w 209"/>
                  <a:gd name="T25" fmla="*/ 2 h 1815"/>
                  <a:gd name="T26" fmla="*/ 0 w 209"/>
                  <a:gd name="T27" fmla="*/ 2 h 1815"/>
                  <a:gd name="T28" fmla="*/ 0 w 209"/>
                  <a:gd name="T29" fmla="*/ 2 h 1815"/>
                  <a:gd name="T30" fmla="*/ 0 w 209"/>
                  <a:gd name="T31" fmla="*/ 2 h 1815"/>
                  <a:gd name="T32" fmla="*/ 0 w 209"/>
                  <a:gd name="T33" fmla="*/ 1 h 1815"/>
                  <a:gd name="T34" fmla="*/ 0 w 209"/>
                  <a:gd name="T35" fmla="*/ 1 h 1815"/>
                  <a:gd name="T36" fmla="*/ 0 w 209"/>
                  <a:gd name="T37" fmla="*/ 1 h 1815"/>
                  <a:gd name="T38" fmla="*/ 0 w 209"/>
                  <a:gd name="T39" fmla="*/ 1 h 1815"/>
                  <a:gd name="T40" fmla="*/ 0 w 209"/>
                  <a:gd name="T41" fmla="*/ 0 h 1815"/>
                  <a:gd name="T42" fmla="*/ 0 w 209"/>
                  <a:gd name="T43" fmla="*/ 1 h 1815"/>
                  <a:gd name="T44" fmla="*/ 0 w 209"/>
                  <a:gd name="T45" fmla="*/ 1 h 1815"/>
                  <a:gd name="T46" fmla="*/ 0 w 209"/>
                  <a:gd name="T47" fmla="*/ 1 h 1815"/>
                  <a:gd name="T48" fmla="*/ 0 w 209"/>
                  <a:gd name="T49" fmla="*/ 1 h 181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9"/>
                  <a:gd name="T76" fmla="*/ 0 h 1815"/>
                  <a:gd name="T77" fmla="*/ 209 w 209"/>
                  <a:gd name="T78" fmla="*/ 1815 h 181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9" h="1815">
                    <a:moveTo>
                      <a:pt x="209" y="9"/>
                    </a:moveTo>
                    <a:lnTo>
                      <a:pt x="167" y="242"/>
                    </a:lnTo>
                    <a:lnTo>
                      <a:pt x="133" y="467"/>
                    </a:lnTo>
                    <a:lnTo>
                      <a:pt x="103" y="688"/>
                    </a:lnTo>
                    <a:lnTo>
                      <a:pt x="78" y="909"/>
                    </a:lnTo>
                    <a:lnTo>
                      <a:pt x="59" y="1128"/>
                    </a:lnTo>
                    <a:lnTo>
                      <a:pt x="44" y="1351"/>
                    </a:lnTo>
                    <a:lnTo>
                      <a:pt x="33" y="1578"/>
                    </a:lnTo>
                    <a:lnTo>
                      <a:pt x="26" y="1812"/>
                    </a:lnTo>
                    <a:lnTo>
                      <a:pt x="20" y="1813"/>
                    </a:lnTo>
                    <a:lnTo>
                      <a:pt x="14" y="1813"/>
                    </a:lnTo>
                    <a:lnTo>
                      <a:pt x="6" y="1813"/>
                    </a:lnTo>
                    <a:lnTo>
                      <a:pt x="0" y="1815"/>
                    </a:lnTo>
                    <a:lnTo>
                      <a:pt x="9" y="1586"/>
                    </a:lnTo>
                    <a:lnTo>
                      <a:pt x="21" y="1359"/>
                    </a:lnTo>
                    <a:lnTo>
                      <a:pt x="36" y="1135"/>
                    </a:lnTo>
                    <a:lnTo>
                      <a:pt x="57" y="911"/>
                    </a:lnTo>
                    <a:lnTo>
                      <a:pt x="81" y="686"/>
                    </a:lnTo>
                    <a:lnTo>
                      <a:pt x="109" y="461"/>
                    </a:lnTo>
                    <a:lnTo>
                      <a:pt x="143" y="232"/>
                    </a:lnTo>
                    <a:lnTo>
                      <a:pt x="182" y="0"/>
                    </a:lnTo>
                    <a:lnTo>
                      <a:pt x="190" y="1"/>
                    </a:lnTo>
                    <a:lnTo>
                      <a:pt x="196" y="4"/>
                    </a:lnTo>
                    <a:lnTo>
                      <a:pt x="203" y="6"/>
                    </a:lnTo>
                    <a:lnTo>
                      <a:pt x="209" y="9"/>
                    </a:lnTo>
                    <a:close/>
                  </a:path>
                </a:pathLst>
              </a:custGeom>
              <a:solidFill>
                <a:srgbClr val="4C3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50" name="Freeform 542"/>
              <p:cNvSpPr>
                <a:spLocks/>
              </p:cNvSpPr>
              <p:nvPr/>
            </p:nvSpPr>
            <p:spPr bwMode="auto">
              <a:xfrm>
                <a:off x="4424" y="2175"/>
                <a:ext cx="103" cy="905"/>
              </a:xfrm>
              <a:custGeom>
                <a:avLst/>
                <a:gdLst>
                  <a:gd name="T0" fmla="*/ 0 w 207"/>
                  <a:gd name="T1" fmla="*/ 1 h 1809"/>
                  <a:gd name="T2" fmla="*/ 0 w 207"/>
                  <a:gd name="T3" fmla="*/ 1 h 1809"/>
                  <a:gd name="T4" fmla="*/ 0 w 207"/>
                  <a:gd name="T5" fmla="*/ 1 h 1809"/>
                  <a:gd name="T6" fmla="*/ 0 w 207"/>
                  <a:gd name="T7" fmla="*/ 1 h 1809"/>
                  <a:gd name="T8" fmla="*/ 0 w 207"/>
                  <a:gd name="T9" fmla="*/ 1 h 1809"/>
                  <a:gd name="T10" fmla="*/ 0 w 207"/>
                  <a:gd name="T11" fmla="*/ 2 h 1809"/>
                  <a:gd name="T12" fmla="*/ 0 w 207"/>
                  <a:gd name="T13" fmla="*/ 2 h 1809"/>
                  <a:gd name="T14" fmla="*/ 0 w 207"/>
                  <a:gd name="T15" fmla="*/ 2 h 1809"/>
                  <a:gd name="T16" fmla="*/ 0 w 207"/>
                  <a:gd name="T17" fmla="*/ 2 h 1809"/>
                  <a:gd name="T18" fmla="*/ 0 w 207"/>
                  <a:gd name="T19" fmla="*/ 2 h 1809"/>
                  <a:gd name="T20" fmla="*/ 0 w 207"/>
                  <a:gd name="T21" fmla="*/ 2 h 1809"/>
                  <a:gd name="T22" fmla="*/ 0 w 207"/>
                  <a:gd name="T23" fmla="*/ 2 h 1809"/>
                  <a:gd name="T24" fmla="*/ 0 w 207"/>
                  <a:gd name="T25" fmla="*/ 2 h 1809"/>
                  <a:gd name="T26" fmla="*/ 0 w 207"/>
                  <a:gd name="T27" fmla="*/ 2 h 1809"/>
                  <a:gd name="T28" fmla="*/ 0 w 207"/>
                  <a:gd name="T29" fmla="*/ 2 h 1809"/>
                  <a:gd name="T30" fmla="*/ 0 w 207"/>
                  <a:gd name="T31" fmla="*/ 2 h 1809"/>
                  <a:gd name="T32" fmla="*/ 0 w 207"/>
                  <a:gd name="T33" fmla="*/ 1 h 1809"/>
                  <a:gd name="T34" fmla="*/ 0 w 207"/>
                  <a:gd name="T35" fmla="*/ 1 h 1809"/>
                  <a:gd name="T36" fmla="*/ 0 w 207"/>
                  <a:gd name="T37" fmla="*/ 1 h 1809"/>
                  <a:gd name="T38" fmla="*/ 0 w 207"/>
                  <a:gd name="T39" fmla="*/ 1 h 1809"/>
                  <a:gd name="T40" fmla="*/ 0 w 207"/>
                  <a:gd name="T41" fmla="*/ 0 h 1809"/>
                  <a:gd name="T42" fmla="*/ 0 w 207"/>
                  <a:gd name="T43" fmla="*/ 1 h 1809"/>
                  <a:gd name="T44" fmla="*/ 0 w 207"/>
                  <a:gd name="T45" fmla="*/ 1 h 1809"/>
                  <a:gd name="T46" fmla="*/ 0 w 207"/>
                  <a:gd name="T47" fmla="*/ 1 h 1809"/>
                  <a:gd name="T48" fmla="*/ 0 w 207"/>
                  <a:gd name="T49" fmla="*/ 1 h 180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7"/>
                  <a:gd name="T76" fmla="*/ 0 h 1809"/>
                  <a:gd name="T77" fmla="*/ 207 w 207"/>
                  <a:gd name="T78" fmla="*/ 1809 h 180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7" h="1809">
                    <a:moveTo>
                      <a:pt x="207" y="10"/>
                    </a:moveTo>
                    <a:lnTo>
                      <a:pt x="165" y="240"/>
                    </a:lnTo>
                    <a:lnTo>
                      <a:pt x="131" y="466"/>
                    </a:lnTo>
                    <a:lnTo>
                      <a:pt x="101" y="687"/>
                    </a:lnTo>
                    <a:lnTo>
                      <a:pt x="77" y="906"/>
                    </a:lnTo>
                    <a:lnTo>
                      <a:pt x="58" y="1127"/>
                    </a:lnTo>
                    <a:lnTo>
                      <a:pt x="43" y="1349"/>
                    </a:lnTo>
                    <a:lnTo>
                      <a:pt x="33" y="1575"/>
                    </a:lnTo>
                    <a:lnTo>
                      <a:pt x="27" y="1809"/>
                    </a:lnTo>
                    <a:lnTo>
                      <a:pt x="19" y="1809"/>
                    </a:lnTo>
                    <a:lnTo>
                      <a:pt x="13" y="1809"/>
                    </a:lnTo>
                    <a:lnTo>
                      <a:pt x="6" y="1809"/>
                    </a:lnTo>
                    <a:lnTo>
                      <a:pt x="0" y="1809"/>
                    </a:lnTo>
                    <a:lnTo>
                      <a:pt x="9" y="1580"/>
                    </a:lnTo>
                    <a:lnTo>
                      <a:pt x="21" y="1354"/>
                    </a:lnTo>
                    <a:lnTo>
                      <a:pt x="37" y="1130"/>
                    </a:lnTo>
                    <a:lnTo>
                      <a:pt x="56" y="906"/>
                    </a:lnTo>
                    <a:lnTo>
                      <a:pt x="80" y="683"/>
                    </a:lnTo>
                    <a:lnTo>
                      <a:pt x="109" y="459"/>
                    </a:lnTo>
                    <a:lnTo>
                      <a:pt x="141" y="232"/>
                    </a:lnTo>
                    <a:lnTo>
                      <a:pt x="179" y="0"/>
                    </a:lnTo>
                    <a:lnTo>
                      <a:pt x="186" y="1"/>
                    </a:lnTo>
                    <a:lnTo>
                      <a:pt x="194" y="5"/>
                    </a:lnTo>
                    <a:lnTo>
                      <a:pt x="200" y="6"/>
                    </a:lnTo>
                    <a:lnTo>
                      <a:pt x="207" y="10"/>
                    </a:lnTo>
                    <a:close/>
                  </a:path>
                </a:pathLst>
              </a:custGeom>
              <a:solidFill>
                <a:srgbClr val="5B3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51" name="Freeform 543"/>
              <p:cNvSpPr>
                <a:spLocks/>
              </p:cNvSpPr>
              <p:nvPr/>
            </p:nvSpPr>
            <p:spPr bwMode="auto">
              <a:xfrm>
                <a:off x="4429" y="2178"/>
                <a:ext cx="102" cy="902"/>
              </a:xfrm>
              <a:custGeom>
                <a:avLst/>
                <a:gdLst>
                  <a:gd name="T0" fmla="*/ 1 w 204"/>
                  <a:gd name="T1" fmla="*/ 1 h 1804"/>
                  <a:gd name="T2" fmla="*/ 1 w 204"/>
                  <a:gd name="T3" fmla="*/ 1 h 1804"/>
                  <a:gd name="T4" fmla="*/ 1 w 204"/>
                  <a:gd name="T5" fmla="*/ 1 h 1804"/>
                  <a:gd name="T6" fmla="*/ 1 w 204"/>
                  <a:gd name="T7" fmla="*/ 1 h 1804"/>
                  <a:gd name="T8" fmla="*/ 1 w 204"/>
                  <a:gd name="T9" fmla="*/ 1 h 1804"/>
                  <a:gd name="T10" fmla="*/ 1 w 204"/>
                  <a:gd name="T11" fmla="*/ 2 h 1804"/>
                  <a:gd name="T12" fmla="*/ 1 w 204"/>
                  <a:gd name="T13" fmla="*/ 2 h 1804"/>
                  <a:gd name="T14" fmla="*/ 1 w 204"/>
                  <a:gd name="T15" fmla="*/ 2 h 1804"/>
                  <a:gd name="T16" fmla="*/ 1 w 204"/>
                  <a:gd name="T17" fmla="*/ 2 h 1804"/>
                  <a:gd name="T18" fmla="*/ 1 w 204"/>
                  <a:gd name="T19" fmla="*/ 2 h 1804"/>
                  <a:gd name="T20" fmla="*/ 1 w 204"/>
                  <a:gd name="T21" fmla="*/ 2 h 1804"/>
                  <a:gd name="T22" fmla="*/ 1 w 204"/>
                  <a:gd name="T23" fmla="*/ 2 h 1804"/>
                  <a:gd name="T24" fmla="*/ 0 w 204"/>
                  <a:gd name="T25" fmla="*/ 2 h 1804"/>
                  <a:gd name="T26" fmla="*/ 1 w 204"/>
                  <a:gd name="T27" fmla="*/ 2 h 1804"/>
                  <a:gd name="T28" fmla="*/ 1 w 204"/>
                  <a:gd name="T29" fmla="*/ 2 h 1804"/>
                  <a:gd name="T30" fmla="*/ 1 w 204"/>
                  <a:gd name="T31" fmla="*/ 2 h 1804"/>
                  <a:gd name="T32" fmla="*/ 1 w 204"/>
                  <a:gd name="T33" fmla="*/ 1 h 1804"/>
                  <a:gd name="T34" fmla="*/ 1 w 204"/>
                  <a:gd name="T35" fmla="*/ 1 h 1804"/>
                  <a:gd name="T36" fmla="*/ 1 w 204"/>
                  <a:gd name="T37" fmla="*/ 1 h 1804"/>
                  <a:gd name="T38" fmla="*/ 1 w 204"/>
                  <a:gd name="T39" fmla="*/ 1 h 1804"/>
                  <a:gd name="T40" fmla="*/ 1 w 204"/>
                  <a:gd name="T41" fmla="*/ 0 h 1804"/>
                  <a:gd name="T42" fmla="*/ 1 w 204"/>
                  <a:gd name="T43" fmla="*/ 1 h 1804"/>
                  <a:gd name="T44" fmla="*/ 1 w 204"/>
                  <a:gd name="T45" fmla="*/ 1 h 1804"/>
                  <a:gd name="T46" fmla="*/ 1 w 204"/>
                  <a:gd name="T47" fmla="*/ 1 h 1804"/>
                  <a:gd name="T48" fmla="*/ 1 w 204"/>
                  <a:gd name="T49" fmla="*/ 1 h 180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4"/>
                  <a:gd name="T76" fmla="*/ 0 h 1804"/>
                  <a:gd name="T77" fmla="*/ 204 w 204"/>
                  <a:gd name="T78" fmla="*/ 1804 h 180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4" h="1804">
                    <a:moveTo>
                      <a:pt x="204" y="6"/>
                    </a:moveTo>
                    <a:lnTo>
                      <a:pt x="164" y="237"/>
                    </a:lnTo>
                    <a:lnTo>
                      <a:pt x="128" y="463"/>
                    </a:lnTo>
                    <a:lnTo>
                      <a:pt x="100" y="683"/>
                    </a:lnTo>
                    <a:lnTo>
                      <a:pt x="76" y="903"/>
                    </a:lnTo>
                    <a:lnTo>
                      <a:pt x="57" y="1122"/>
                    </a:lnTo>
                    <a:lnTo>
                      <a:pt x="42" y="1344"/>
                    </a:lnTo>
                    <a:lnTo>
                      <a:pt x="32" y="1570"/>
                    </a:lnTo>
                    <a:lnTo>
                      <a:pt x="24" y="1804"/>
                    </a:lnTo>
                    <a:lnTo>
                      <a:pt x="18" y="1802"/>
                    </a:lnTo>
                    <a:lnTo>
                      <a:pt x="12" y="1802"/>
                    </a:lnTo>
                    <a:lnTo>
                      <a:pt x="6" y="1802"/>
                    </a:lnTo>
                    <a:lnTo>
                      <a:pt x="0" y="1801"/>
                    </a:lnTo>
                    <a:lnTo>
                      <a:pt x="9" y="1572"/>
                    </a:lnTo>
                    <a:lnTo>
                      <a:pt x="23" y="1346"/>
                    </a:lnTo>
                    <a:lnTo>
                      <a:pt x="38" y="1123"/>
                    </a:lnTo>
                    <a:lnTo>
                      <a:pt x="57" y="903"/>
                    </a:lnTo>
                    <a:lnTo>
                      <a:pt x="81" y="680"/>
                    </a:lnTo>
                    <a:lnTo>
                      <a:pt x="108" y="456"/>
                    </a:lnTo>
                    <a:lnTo>
                      <a:pt x="140" y="230"/>
                    </a:lnTo>
                    <a:lnTo>
                      <a:pt x="178" y="0"/>
                    </a:lnTo>
                    <a:lnTo>
                      <a:pt x="185" y="1"/>
                    </a:lnTo>
                    <a:lnTo>
                      <a:pt x="191" y="3"/>
                    </a:lnTo>
                    <a:lnTo>
                      <a:pt x="198" y="5"/>
                    </a:lnTo>
                    <a:lnTo>
                      <a:pt x="204" y="6"/>
                    </a:lnTo>
                    <a:close/>
                  </a:path>
                </a:pathLst>
              </a:custGeom>
              <a:solidFill>
                <a:srgbClr val="6B4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52" name="Freeform 544"/>
              <p:cNvSpPr>
                <a:spLocks/>
              </p:cNvSpPr>
              <p:nvPr/>
            </p:nvSpPr>
            <p:spPr bwMode="auto">
              <a:xfrm>
                <a:off x="4434" y="2179"/>
                <a:ext cx="101" cy="901"/>
              </a:xfrm>
              <a:custGeom>
                <a:avLst/>
                <a:gdLst>
                  <a:gd name="T0" fmla="*/ 1 w 201"/>
                  <a:gd name="T1" fmla="*/ 1 h 1801"/>
                  <a:gd name="T2" fmla="*/ 1 w 201"/>
                  <a:gd name="T3" fmla="*/ 1 h 1801"/>
                  <a:gd name="T4" fmla="*/ 1 w 201"/>
                  <a:gd name="T5" fmla="*/ 1 h 1801"/>
                  <a:gd name="T6" fmla="*/ 1 w 201"/>
                  <a:gd name="T7" fmla="*/ 1 h 1801"/>
                  <a:gd name="T8" fmla="*/ 1 w 201"/>
                  <a:gd name="T9" fmla="*/ 1 h 1801"/>
                  <a:gd name="T10" fmla="*/ 1 w 201"/>
                  <a:gd name="T11" fmla="*/ 2 h 1801"/>
                  <a:gd name="T12" fmla="*/ 1 w 201"/>
                  <a:gd name="T13" fmla="*/ 2 h 1801"/>
                  <a:gd name="T14" fmla="*/ 1 w 201"/>
                  <a:gd name="T15" fmla="*/ 2 h 1801"/>
                  <a:gd name="T16" fmla="*/ 1 w 201"/>
                  <a:gd name="T17" fmla="*/ 2 h 1801"/>
                  <a:gd name="T18" fmla="*/ 1 w 201"/>
                  <a:gd name="T19" fmla="*/ 2 h 1801"/>
                  <a:gd name="T20" fmla="*/ 1 w 201"/>
                  <a:gd name="T21" fmla="*/ 2 h 1801"/>
                  <a:gd name="T22" fmla="*/ 1 w 201"/>
                  <a:gd name="T23" fmla="*/ 2 h 1801"/>
                  <a:gd name="T24" fmla="*/ 0 w 201"/>
                  <a:gd name="T25" fmla="*/ 2 h 1801"/>
                  <a:gd name="T26" fmla="*/ 1 w 201"/>
                  <a:gd name="T27" fmla="*/ 2 h 1801"/>
                  <a:gd name="T28" fmla="*/ 1 w 201"/>
                  <a:gd name="T29" fmla="*/ 2 h 1801"/>
                  <a:gd name="T30" fmla="*/ 1 w 201"/>
                  <a:gd name="T31" fmla="*/ 2 h 1801"/>
                  <a:gd name="T32" fmla="*/ 1 w 201"/>
                  <a:gd name="T33" fmla="*/ 1 h 1801"/>
                  <a:gd name="T34" fmla="*/ 1 w 201"/>
                  <a:gd name="T35" fmla="*/ 1 h 1801"/>
                  <a:gd name="T36" fmla="*/ 1 w 201"/>
                  <a:gd name="T37" fmla="*/ 1 h 1801"/>
                  <a:gd name="T38" fmla="*/ 1 w 201"/>
                  <a:gd name="T39" fmla="*/ 1 h 1801"/>
                  <a:gd name="T40" fmla="*/ 1 w 201"/>
                  <a:gd name="T41" fmla="*/ 0 h 1801"/>
                  <a:gd name="T42" fmla="*/ 1 w 201"/>
                  <a:gd name="T43" fmla="*/ 1 h 1801"/>
                  <a:gd name="T44" fmla="*/ 1 w 201"/>
                  <a:gd name="T45" fmla="*/ 1 h 1801"/>
                  <a:gd name="T46" fmla="*/ 1 w 201"/>
                  <a:gd name="T47" fmla="*/ 1 h 1801"/>
                  <a:gd name="T48" fmla="*/ 1 w 201"/>
                  <a:gd name="T49" fmla="*/ 1 h 180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1"/>
                  <a:gd name="T76" fmla="*/ 0 h 1801"/>
                  <a:gd name="T77" fmla="*/ 201 w 201"/>
                  <a:gd name="T78" fmla="*/ 1801 h 180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1" h="1801">
                    <a:moveTo>
                      <a:pt x="201" y="6"/>
                    </a:moveTo>
                    <a:lnTo>
                      <a:pt x="161" y="237"/>
                    </a:lnTo>
                    <a:lnTo>
                      <a:pt x="128" y="461"/>
                    </a:lnTo>
                    <a:lnTo>
                      <a:pt x="98" y="682"/>
                    </a:lnTo>
                    <a:lnTo>
                      <a:pt x="74" y="901"/>
                    </a:lnTo>
                    <a:lnTo>
                      <a:pt x="56" y="1119"/>
                    </a:lnTo>
                    <a:lnTo>
                      <a:pt x="41" y="1341"/>
                    </a:lnTo>
                    <a:lnTo>
                      <a:pt x="31" y="1567"/>
                    </a:lnTo>
                    <a:lnTo>
                      <a:pt x="24" y="1801"/>
                    </a:lnTo>
                    <a:lnTo>
                      <a:pt x="18" y="1799"/>
                    </a:lnTo>
                    <a:lnTo>
                      <a:pt x="12" y="1798"/>
                    </a:lnTo>
                    <a:lnTo>
                      <a:pt x="6" y="1796"/>
                    </a:lnTo>
                    <a:lnTo>
                      <a:pt x="0" y="1794"/>
                    </a:lnTo>
                    <a:lnTo>
                      <a:pt x="10" y="1565"/>
                    </a:lnTo>
                    <a:lnTo>
                      <a:pt x="22" y="1340"/>
                    </a:lnTo>
                    <a:lnTo>
                      <a:pt x="37" y="1119"/>
                    </a:lnTo>
                    <a:lnTo>
                      <a:pt x="56" y="898"/>
                    </a:lnTo>
                    <a:lnTo>
                      <a:pt x="80" y="677"/>
                    </a:lnTo>
                    <a:lnTo>
                      <a:pt x="107" y="456"/>
                    </a:lnTo>
                    <a:lnTo>
                      <a:pt x="138" y="231"/>
                    </a:lnTo>
                    <a:lnTo>
                      <a:pt x="174" y="0"/>
                    </a:lnTo>
                    <a:lnTo>
                      <a:pt x="181" y="2"/>
                    </a:lnTo>
                    <a:lnTo>
                      <a:pt x="187" y="3"/>
                    </a:lnTo>
                    <a:lnTo>
                      <a:pt x="195" y="5"/>
                    </a:lnTo>
                    <a:lnTo>
                      <a:pt x="201" y="6"/>
                    </a:lnTo>
                    <a:close/>
                  </a:path>
                </a:pathLst>
              </a:custGeom>
              <a:solidFill>
                <a:srgbClr val="7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53" name="Freeform 545"/>
              <p:cNvSpPr>
                <a:spLocks/>
              </p:cNvSpPr>
              <p:nvPr/>
            </p:nvSpPr>
            <p:spPr bwMode="auto">
              <a:xfrm>
                <a:off x="4440" y="2181"/>
                <a:ext cx="99" cy="899"/>
              </a:xfrm>
              <a:custGeom>
                <a:avLst/>
                <a:gdLst>
                  <a:gd name="T0" fmla="*/ 1 w 198"/>
                  <a:gd name="T1" fmla="*/ 1 h 1798"/>
                  <a:gd name="T2" fmla="*/ 1 w 198"/>
                  <a:gd name="T3" fmla="*/ 1 h 1798"/>
                  <a:gd name="T4" fmla="*/ 1 w 198"/>
                  <a:gd name="T5" fmla="*/ 1 h 1798"/>
                  <a:gd name="T6" fmla="*/ 1 w 198"/>
                  <a:gd name="T7" fmla="*/ 1 h 1798"/>
                  <a:gd name="T8" fmla="*/ 1 w 198"/>
                  <a:gd name="T9" fmla="*/ 1 h 1798"/>
                  <a:gd name="T10" fmla="*/ 1 w 198"/>
                  <a:gd name="T11" fmla="*/ 2 h 1798"/>
                  <a:gd name="T12" fmla="*/ 1 w 198"/>
                  <a:gd name="T13" fmla="*/ 2 h 1798"/>
                  <a:gd name="T14" fmla="*/ 1 w 198"/>
                  <a:gd name="T15" fmla="*/ 2 h 1798"/>
                  <a:gd name="T16" fmla="*/ 1 w 198"/>
                  <a:gd name="T17" fmla="*/ 2 h 1798"/>
                  <a:gd name="T18" fmla="*/ 0 w 198"/>
                  <a:gd name="T19" fmla="*/ 2 h 1798"/>
                  <a:gd name="T20" fmla="*/ 1 w 198"/>
                  <a:gd name="T21" fmla="*/ 2 h 1798"/>
                  <a:gd name="T22" fmla="*/ 1 w 198"/>
                  <a:gd name="T23" fmla="*/ 2 h 1798"/>
                  <a:gd name="T24" fmla="*/ 1 w 198"/>
                  <a:gd name="T25" fmla="*/ 2 h 1798"/>
                  <a:gd name="T26" fmla="*/ 1 w 198"/>
                  <a:gd name="T27" fmla="*/ 1 h 1798"/>
                  <a:gd name="T28" fmla="*/ 1 w 198"/>
                  <a:gd name="T29" fmla="*/ 1 h 1798"/>
                  <a:gd name="T30" fmla="*/ 1 w 198"/>
                  <a:gd name="T31" fmla="*/ 1 h 1798"/>
                  <a:gd name="T32" fmla="*/ 1 w 198"/>
                  <a:gd name="T33" fmla="*/ 1 h 1798"/>
                  <a:gd name="T34" fmla="*/ 1 w 198"/>
                  <a:gd name="T35" fmla="*/ 0 h 1798"/>
                  <a:gd name="T36" fmla="*/ 1 w 198"/>
                  <a:gd name="T37" fmla="*/ 1 h 179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98"/>
                  <a:gd name="T58" fmla="*/ 0 h 1798"/>
                  <a:gd name="T59" fmla="*/ 198 w 198"/>
                  <a:gd name="T60" fmla="*/ 1798 h 179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98" h="1798">
                    <a:moveTo>
                      <a:pt x="198" y="7"/>
                    </a:moveTo>
                    <a:lnTo>
                      <a:pt x="160" y="237"/>
                    </a:lnTo>
                    <a:lnTo>
                      <a:pt x="125" y="461"/>
                    </a:lnTo>
                    <a:lnTo>
                      <a:pt x="97" y="681"/>
                    </a:lnTo>
                    <a:lnTo>
                      <a:pt x="73" y="900"/>
                    </a:lnTo>
                    <a:lnTo>
                      <a:pt x="55" y="1117"/>
                    </a:lnTo>
                    <a:lnTo>
                      <a:pt x="40" y="1338"/>
                    </a:lnTo>
                    <a:lnTo>
                      <a:pt x="30" y="1564"/>
                    </a:lnTo>
                    <a:lnTo>
                      <a:pt x="22" y="1798"/>
                    </a:lnTo>
                    <a:lnTo>
                      <a:pt x="0" y="1788"/>
                    </a:lnTo>
                    <a:lnTo>
                      <a:pt x="11" y="1559"/>
                    </a:lnTo>
                    <a:lnTo>
                      <a:pt x="22" y="1335"/>
                    </a:lnTo>
                    <a:lnTo>
                      <a:pt x="39" y="1114"/>
                    </a:lnTo>
                    <a:lnTo>
                      <a:pt x="57" y="895"/>
                    </a:lnTo>
                    <a:lnTo>
                      <a:pt x="79" y="676"/>
                    </a:lnTo>
                    <a:lnTo>
                      <a:pt x="106" y="455"/>
                    </a:lnTo>
                    <a:lnTo>
                      <a:pt x="137" y="229"/>
                    </a:lnTo>
                    <a:lnTo>
                      <a:pt x="173" y="0"/>
                    </a:lnTo>
                    <a:lnTo>
                      <a:pt x="198" y="7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54" name="Freeform 546"/>
              <p:cNvSpPr>
                <a:spLocks/>
              </p:cNvSpPr>
              <p:nvPr/>
            </p:nvSpPr>
            <p:spPr bwMode="auto">
              <a:xfrm>
                <a:off x="4466" y="2209"/>
                <a:ext cx="101" cy="868"/>
              </a:xfrm>
              <a:custGeom>
                <a:avLst/>
                <a:gdLst>
                  <a:gd name="T0" fmla="*/ 0 w 203"/>
                  <a:gd name="T1" fmla="*/ 1 h 1736"/>
                  <a:gd name="T2" fmla="*/ 0 w 203"/>
                  <a:gd name="T3" fmla="*/ 1 h 1736"/>
                  <a:gd name="T4" fmla="*/ 0 w 203"/>
                  <a:gd name="T5" fmla="*/ 1 h 1736"/>
                  <a:gd name="T6" fmla="*/ 0 w 203"/>
                  <a:gd name="T7" fmla="*/ 1 h 1736"/>
                  <a:gd name="T8" fmla="*/ 0 w 203"/>
                  <a:gd name="T9" fmla="*/ 1 h 1736"/>
                  <a:gd name="T10" fmla="*/ 0 w 203"/>
                  <a:gd name="T11" fmla="*/ 1 h 1736"/>
                  <a:gd name="T12" fmla="*/ 0 w 203"/>
                  <a:gd name="T13" fmla="*/ 2 h 1736"/>
                  <a:gd name="T14" fmla="*/ 0 w 203"/>
                  <a:gd name="T15" fmla="*/ 2 h 1736"/>
                  <a:gd name="T16" fmla="*/ 0 w 203"/>
                  <a:gd name="T17" fmla="*/ 2 h 1736"/>
                  <a:gd name="T18" fmla="*/ 0 w 203"/>
                  <a:gd name="T19" fmla="*/ 2 h 1736"/>
                  <a:gd name="T20" fmla="*/ 0 w 203"/>
                  <a:gd name="T21" fmla="*/ 2 h 1736"/>
                  <a:gd name="T22" fmla="*/ 0 w 203"/>
                  <a:gd name="T23" fmla="*/ 2 h 1736"/>
                  <a:gd name="T24" fmla="*/ 0 w 203"/>
                  <a:gd name="T25" fmla="*/ 2 h 1736"/>
                  <a:gd name="T26" fmla="*/ 0 w 203"/>
                  <a:gd name="T27" fmla="*/ 2 h 1736"/>
                  <a:gd name="T28" fmla="*/ 0 w 203"/>
                  <a:gd name="T29" fmla="*/ 2 h 1736"/>
                  <a:gd name="T30" fmla="*/ 0 w 203"/>
                  <a:gd name="T31" fmla="*/ 2 h 1736"/>
                  <a:gd name="T32" fmla="*/ 0 w 203"/>
                  <a:gd name="T33" fmla="*/ 2 h 1736"/>
                  <a:gd name="T34" fmla="*/ 0 w 203"/>
                  <a:gd name="T35" fmla="*/ 2 h 1736"/>
                  <a:gd name="T36" fmla="*/ 0 w 203"/>
                  <a:gd name="T37" fmla="*/ 2 h 1736"/>
                  <a:gd name="T38" fmla="*/ 0 w 203"/>
                  <a:gd name="T39" fmla="*/ 2 h 1736"/>
                  <a:gd name="T40" fmla="*/ 0 w 203"/>
                  <a:gd name="T41" fmla="*/ 1 h 1736"/>
                  <a:gd name="T42" fmla="*/ 0 w 203"/>
                  <a:gd name="T43" fmla="*/ 1 h 1736"/>
                  <a:gd name="T44" fmla="*/ 0 w 203"/>
                  <a:gd name="T45" fmla="*/ 1 h 1736"/>
                  <a:gd name="T46" fmla="*/ 0 w 203"/>
                  <a:gd name="T47" fmla="*/ 1 h 1736"/>
                  <a:gd name="T48" fmla="*/ 0 w 203"/>
                  <a:gd name="T49" fmla="*/ 0 h 1736"/>
                  <a:gd name="T50" fmla="*/ 0 w 203"/>
                  <a:gd name="T51" fmla="*/ 1 h 1736"/>
                  <a:gd name="T52" fmla="*/ 0 w 203"/>
                  <a:gd name="T53" fmla="*/ 1 h 1736"/>
                  <a:gd name="T54" fmla="*/ 0 w 203"/>
                  <a:gd name="T55" fmla="*/ 1 h 1736"/>
                  <a:gd name="T56" fmla="*/ 0 w 203"/>
                  <a:gd name="T57" fmla="*/ 1 h 17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03"/>
                  <a:gd name="T88" fmla="*/ 0 h 1736"/>
                  <a:gd name="T89" fmla="*/ 203 w 203"/>
                  <a:gd name="T90" fmla="*/ 1736 h 17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03" h="1736">
                    <a:moveTo>
                      <a:pt x="203" y="70"/>
                    </a:moveTo>
                    <a:lnTo>
                      <a:pt x="176" y="228"/>
                    </a:lnTo>
                    <a:lnTo>
                      <a:pt x="152" y="402"/>
                    </a:lnTo>
                    <a:lnTo>
                      <a:pt x="128" y="592"/>
                    </a:lnTo>
                    <a:lnTo>
                      <a:pt x="108" y="794"/>
                    </a:lnTo>
                    <a:lnTo>
                      <a:pt x="88" y="1010"/>
                    </a:lnTo>
                    <a:lnTo>
                      <a:pt x="72" y="1236"/>
                    </a:lnTo>
                    <a:lnTo>
                      <a:pt x="58" y="1470"/>
                    </a:lnTo>
                    <a:lnTo>
                      <a:pt x="49" y="1710"/>
                    </a:lnTo>
                    <a:lnTo>
                      <a:pt x="43" y="1714"/>
                    </a:lnTo>
                    <a:lnTo>
                      <a:pt x="38" y="1717"/>
                    </a:lnTo>
                    <a:lnTo>
                      <a:pt x="32" y="1720"/>
                    </a:lnTo>
                    <a:lnTo>
                      <a:pt x="26" y="1723"/>
                    </a:lnTo>
                    <a:lnTo>
                      <a:pt x="18" y="1727"/>
                    </a:lnTo>
                    <a:lnTo>
                      <a:pt x="12" y="1730"/>
                    </a:lnTo>
                    <a:lnTo>
                      <a:pt x="6" y="1733"/>
                    </a:lnTo>
                    <a:lnTo>
                      <a:pt x="0" y="1736"/>
                    </a:lnTo>
                    <a:lnTo>
                      <a:pt x="5" y="1514"/>
                    </a:lnTo>
                    <a:lnTo>
                      <a:pt x="15" y="1295"/>
                    </a:lnTo>
                    <a:lnTo>
                      <a:pt x="33" y="1079"/>
                    </a:lnTo>
                    <a:lnTo>
                      <a:pt x="55" y="864"/>
                    </a:lnTo>
                    <a:lnTo>
                      <a:pt x="82" y="650"/>
                    </a:lnTo>
                    <a:lnTo>
                      <a:pt x="114" y="436"/>
                    </a:lnTo>
                    <a:lnTo>
                      <a:pt x="146" y="220"/>
                    </a:lnTo>
                    <a:lnTo>
                      <a:pt x="181" y="0"/>
                    </a:lnTo>
                    <a:lnTo>
                      <a:pt x="187" y="18"/>
                    </a:lnTo>
                    <a:lnTo>
                      <a:pt x="193" y="35"/>
                    </a:lnTo>
                    <a:lnTo>
                      <a:pt x="197" y="52"/>
                    </a:lnTo>
                    <a:lnTo>
                      <a:pt x="203" y="70"/>
                    </a:lnTo>
                    <a:close/>
                  </a:path>
                </a:pathLst>
              </a:custGeom>
              <a:solidFill>
                <a:srgbClr val="0033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55" name="Freeform 547"/>
              <p:cNvSpPr>
                <a:spLocks/>
              </p:cNvSpPr>
              <p:nvPr/>
            </p:nvSpPr>
            <p:spPr bwMode="auto">
              <a:xfrm>
                <a:off x="4470" y="2213"/>
                <a:ext cx="100" cy="861"/>
              </a:xfrm>
              <a:custGeom>
                <a:avLst/>
                <a:gdLst>
                  <a:gd name="T0" fmla="*/ 1 w 200"/>
                  <a:gd name="T1" fmla="*/ 1 h 1722"/>
                  <a:gd name="T2" fmla="*/ 1 w 200"/>
                  <a:gd name="T3" fmla="*/ 1 h 1722"/>
                  <a:gd name="T4" fmla="*/ 1 w 200"/>
                  <a:gd name="T5" fmla="*/ 1 h 1722"/>
                  <a:gd name="T6" fmla="*/ 1 w 200"/>
                  <a:gd name="T7" fmla="*/ 1 h 1722"/>
                  <a:gd name="T8" fmla="*/ 1 w 200"/>
                  <a:gd name="T9" fmla="*/ 1 h 1722"/>
                  <a:gd name="T10" fmla="*/ 1 w 200"/>
                  <a:gd name="T11" fmla="*/ 1 h 1722"/>
                  <a:gd name="T12" fmla="*/ 1 w 200"/>
                  <a:gd name="T13" fmla="*/ 2 h 1722"/>
                  <a:gd name="T14" fmla="*/ 1 w 200"/>
                  <a:gd name="T15" fmla="*/ 2 h 1722"/>
                  <a:gd name="T16" fmla="*/ 1 w 200"/>
                  <a:gd name="T17" fmla="*/ 2 h 1722"/>
                  <a:gd name="T18" fmla="*/ 1 w 200"/>
                  <a:gd name="T19" fmla="*/ 2 h 1722"/>
                  <a:gd name="T20" fmla="*/ 1 w 200"/>
                  <a:gd name="T21" fmla="*/ 2 h 1722"/>
                  <a:gd name="T22" fmla="*/ 1 w 200"/>
                  <a:gd name="T23" fmla="*/ 2 h 1722"/>
                  <a:gd name="T24" fmla="*/ 1 w 200"/>
                  <a:gd name="T25" fmla="*/ 2 h 1722"/>
                  <a:gd name="T26" fmla="*/ 1 w 200"/>
                  <a:gd name="T27" fmla="*/ 2 h 1722"/>
                  <a:gd name="T28" fmla="*/ 1 w 200"/>
                  <a:gd name="T29" fmla="*/ 2 h 1722"/>
                  <a:gd name="T30" fmla="*/ 1 w 200"/>
                  <a:gd name="T31" fmla="*/ 2 h 1722"/>
                  <a:gd name="T32" fmla="*/ 0 w 200"/>
                  <a:gd name="T33" fmla="*/ 2 h 1722"/>
                  <a:gd name="T34" fmla="*/ 1 w 200"/>
                  <a:gd name="T35" fmla="*/ 2 h 1722"/>
                  <a:gd name="T36" fmla="*/ 1 w 200"/>
                  <a:gd name="T37" fmla="*/ 2 h 1722"/>
                  <a:gd name="T38" fmla="*/ 1 w 200"/>
                  <a:gd name="T39" fmla="*/ 2 h 1722"/>
                  <a:gd name="T40" fmla="*/ 1 w 200"/>
                  <a:gd name="T41" fmla="*/ 1 h 1722"/>
                  <a:gd name="T42" fmla="*/ 1 w 200"/>
                  <a:gd name="T43" fmla="*/ 1 h 1722"/>
                  <a:gd name="T44" fmla="*/ 1 w 200"/>
                  <a:gd name="T45" fmla="*/ 1 h 1722"/>
                  <a:gd name="T46" fmla="*/ 1 w 200"/>
                  <a:gd name="T47" fmla="*/ 1 h 1722"/>
                  <a:gd name="T48" fmla="*/ 1 w 200"/>
                  <a:gd name="T49" fmla="*/ 0 h 1722"/>
                  <a:gd name="T50" fmla="*/ 1 w 200"/>
                  <a:gd name="T51" fmla="*/ 1 h 1722"/>
                  <a:gd name="T52" fmla="*/ 1 w 200"/>
                  <a:gd name="T53" fmla="*/ 1 h 1722"/>
                  <a:gd name="T54" fmla="*/ 1 w 200"/>
                  <a:gd name="T55" fmla="*/ 1 h 1722"/>
                  <a:gd name="T56" fmla="*/ 1 w 200"/>
                  <a:gd name="T57" fmla="*/ 1 h 172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00"/>
                  <a:gd name="T88" fmla="*/ 0 h 1722"/>
                  <a:gd name="T89" fmla="*/ 200 w 200"/>
                  <a:gd name="T90" fmla="*/ 1722 h 172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00" h="1722">
                    <a:moveTo>
                      <a:pt x="200" y="66"/>
                    </a:moveTo>
                    <a:lnTo>
                      <a:pt x="173" y="225"/>
                    </a:lnTo>
                    <a:lnTo>
                      <a:pt x="148" y="401"/>
                    </a:lnTo>
                    <a:lnTo>
                      <a:pt x="125" y="589"/>
                    </a:lnTo>
                    <a:lnTo>
                      <a:pt x="103" y="790"/>
                    </a:lnTo>
                    <a:lnTo>
                      <a:pt x="85" y="1003"/>
                    </a:lnTo>
                    <a:lnTo>
                      <a:pt x="69" y="1227"/>
                    </a:lnTo>
                    <a:lnTo>
                      <a:pt x="55" y="1458"/>
                    </a:lnTo>
                    <a:lnTo>
                      <a:pt x="46" y="1698"/>
                    </a:lnTo>
                    <a:lnTo>
                      <a:pt x="40" y="1701"/>
                    </a:lnTo>
                    <a:lnTo>
                      <a:pt x="34" y="1705"/>
                    </a:lnTo>
                    <a:lnTo>
                      <a:pt x="29" y="1708"/>
                    </a:lnTo>
                    <a:lnTo>
                      <a:pt x="24" y="1709"/>
                    </a:lnTo>
                    <a:lnTo>
                      <a:pt x="18" y="1713"/>
                    </a:lnTo>
                    <a:lnTo>
                      <a:pt x="12" y="1716"/>
                    </a:lnTo>
                    <a:lnTo>
                      <a:pt x="6" y="1719"/>
                    </a:lnTo>
                    <a:lnTo>
                      <a:pt x="0" y="1722"/>
                    </a:lnTo>
                    <a:lnTo>
                      <a:pt x="5" y="1500"/>
                    </a:lnTo>
                    <a:lnTo>
                      <a:pt x="17" y="1282"/>
                    </a:lnTo>
                    <a:lnTo>
                      <a:pt x="33" y="1070"/>
                    </a:lnTo>
                    <a:lnTo>
                      <a:pt x="55" y="857"/>
                    </a:lnTo>
                    <a:lnTo>
                      <a:pt x="81" y="646"/>
                    </a:lnTo>
                    <a:lnTo>
                      <a:pt x="110" y="433"/>
                    </a:lnTo>
                    <a:lnTo>
                      <a:pt x="142" y="219"/>
                    </a:lnTo>
                    <a:lnTo>
                      <a:pt x="176" y="0"/>
                    </a:lnTo>
                    <a:lnTo>
                      <a:pt x="182" y="16"/>
                    </a:lnTo>
                    <a:lnTo>
                      <a:pt x="188" y="32"/>
                    </a:lnTo>
                    <a:lnTo>
                      <a:pt x="194" y="50"/>
                    </a:lnTo>
                    <a:lnTo>
                      <a:pt x="200" y="66"/>
                    </a:lnTo>
                    <a:close/>
                  </a:path>
                </a:pathLst>
              </a:custGeom>
              <a:solidFill>
                <a:srgbClr val="0035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56" name="Freeform 548"/>
              <p:cNvSpPr>
                <a:spLocks/>
              </p:cNvSpPr>
              <p:nvPr/>
            </p:nvSpPr>
            <p:spPr bwMode="auto">
              <a:xfrm>
                <a:off x="4475" y="2218"/>
                <a:ext cx="97" cy="854"/>
              </a:xfrm>
              <a:custGeom>
                <a:avLst/>
                <a:gdLst>
                  <a:gd name="T0" fmla="*/ 0 w 195"/>
                  <a:gd name="T1" fmla="*/ 0 h 1709"/>
                  <a:gd name="T2" fmla="*/ 0 w 195"/>
                  <a:gd name="T3" fmla="*/ 0 h 1709"/>
                  <a:gd name="T4" fmla="*/ 0 w 195"/>
                  <a:gd name="T5" fmla="*/ 0 h 1709"/>
                  <a:gd name="T6" fmla="*/ 0 w 195"/>
                  <a:gd name="T7" fmla="*/ 0 h 1709"/>
                  <a:gd name="T8" fmla="*/ 0 w 195"/>
                  <a:gd name="T9" fmla="*/ 0 h 1709"/>
                  <a:gd name="T10" fmla="*/ 0 w 195"/>
                  <a:gd name="T11" fmla="*/ 0 h 1709"/>
                  <a:gd name="T12" fmla="*/ 0 w 195"/>
                  <a:gd name="T13" fmla="*/ 1 h 1709"/>
                  <a:gd name="T14" fmla="*/ 0 w 195"/>
                  <a:gd name="T15" fmla="*/ 1 h 1709"/>
                  <a:gd name="T16" fmla="*/ 0 w 195"/>
                  <a:gd name="T17" fmla="*/ 1 h 1709"/>
                  <a:gd name="T18" fmla="*/ 0 w 195"/>
                  <a:gd name="T19" fmla="*/ 1 h 1709"/>
                  <a:gd name="T20" fmla="*/ 0 w 195"/>
                  <a:gd name="T21" fmla="*/ 1 h 1709"/>
                  <a:gd name="T22" fmla="*/ 0 w 195"/>
                  <a:gd name="T23" fmla="*/ 1 h 1709"/>
                  <a:gd name="T24" fmla="*/ 0 w 195"/>
                  <a:gd name="T25" fmla="*/ 1 h 1709"/>
                  <a:gd name="T26" fmla="*/ 0 w 195"/>
                  <a:gd name="T27" fmla="*/ 1 h 1709"/>
                  <a:gd name="T28" fmla="*/ 0 w 195"/>
                  <a:gd name="T29" fmla="*/ 1 h 1709"/>
                  <a:gd name="T30" fmla="*/ 0 w 195"/>
                  <a:gd name="T31" fmla="*/ 1 h 1709"/>
                  <a:gd name="T32" fmla="*/ 0 w 195"/>
                  <a:gd name="T33" fmla="*/ 0 h 1709"/>
                  <a:gd name="T34" fmla="*/ 0 w 195"/>
                  <a:gd name="T35" fmla="*/ 0 h 1709"/>
                  <a:gd name="T36" fmla="*/ 0 w 195"/>
                  <a:gd name="T37" fmla="*/ 0 h 1709"/>
                  <a:gd name="T38" fmla="*/ 0 w 195"/>
                  <a:gd name="T39" fmla="*/ 0 h 1709"/>
                  <a:gd name="T40" fmla="*/ 0 w 195"/>
                  <a:gd name="T41" fmla="*/ 0 h 1709"/>
                  <a:gd name="T42" fmla="*/ 0 w 195"/>
                  <a:gd name="T43" fmla="*/ 0 h 1709"/>
                  <a:gd name="T44" fmla="*/ 0 w 195"/>
                  <a:gd name="T45" fmla="*/ 0 h 1709"/>
                  <a:gd name="T46" fmla="*/ 0 w 195"/>
                  <a:gd name="T47" fmla="*/ 0 h 1709"/>
                  <a:gd name="T48" fmla="*/ 0 w 195"/>
                  <a:gd name="T49" fmla="*/ 0 h 170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5"/>
                  <a:gd name="T76" fmla="*/ 0 h 1709"/>
                  <a:gd name="T77" fmla="*/ 195 w 195"/>
                  <a:gd name="T78" fmla="*/ 1709 h 170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5" h="1709">
                    <a:moveTo>
                      <a:pt x="195" y="62"/>
                    </a:moveTo>
                    <a:lnTo>
                      <a:pt x="169" y="224"/>
                    </a:lnTo>
                    <a:lnTo>
                      <a:pt x="143" y="400"/>
                    </a:lnTo>
                    <a:lnTo>
                      <a:pt x="121" y="586"/>
                    </a:lnTo>
                    <a:lnTo>
                      <a:pt x="100" y="786"/>
                    </a:lnTo>
                    <a:lnTo>
                      <a:pt x="81" y="996"/>
                    </a:lnTo>
                    <a:lnTo>
                      <a:pt x="66" y="1217"/>
                    </a:lnTo>
                    <a:lnTo>
                      <a:pt x="52" y="1447"/>
                    </a:lnTo>
                    <a:lnTo>
                      <a:pt x="43" y="1686"/>
                    </a:lnTo>
                    <a:lnTo>
                      <a:pt x="33" y="1692"/>
                    </a:lnTo>
                    <a:lnTo>
                      <a:pt x="23" y="1697"/>
                    </a:lnTo>
                    <a:lnTo>
                      <a:pt x="11" y="1702"/>
                    </a:lnTo>
                    <a:lnTo>
                      <a:pt x="0" y="1709"/>
                    </a:lnTo>
                    <a:lnTo>
                      <a:pt x="5" y="1486"/>
                    </a:lnTo>
                    <a:lnTo>
                      <a:pt x="17" y="1272"/>
                    </a:lnTo>
                    <a:lnTo>
                      <a:pt x="33" y="1059"/>
                    </a:lnTo>
                    <a:lnTo>
                      <a:pt x="54" y="850"/>
                    </a:lnTo>
                    <a:lnTo>
                      <a:pt x="79" y="642"/>
                    </a:lnTo>
                    <a:lnTo>
                      <a:pt x="107" y="431"/>
                    </a:lnTo>
                    <a:lnTo>
                      <a:pt x="139" y="218"/>
                    </a:lnTo>
                    <a:lnTo>
                      <a:pt x="172" y="0"/>
                    </a:lnTo>
                    <a:lnTo>
                      <a:pt x="177" y="17"/>
                    </a:lnTo>
                    <a:lnTo>
                      <a:pt x="183" y="31"/>
                    </a:lnTo>
                    <a:lnTo>
                      <a:pt x="189" y="46"/>
                    </a:lnTo>
                    <a:lnTo>
                      <a:pt x="195" y="62"/>
                    </a:lnTo>
                    <a:close/>
                  </a:path>
                </a:pathLst>
              </a:custGeom>
              <a:solidFill>
                <a:srgbClr val="0035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57" name="Freeform 549"/>
              <p:cNvSpPr>
                <a:spLocks/>
              </p:cNvSpPr>
              <p:nvPr/>
            </p:nvSpPr>
            <p:spPr bwMode="auto">
              <a:xfrm>
                <a:off x="4479" y="2222"/>
                <a:ext cx="95" cy="847"/>
              </a:xfrm>
              <a:custGeom>
                <a:avLst/>
                <a:gdLst>
                  <a:gd name="T0" fmla="*/ 0 w 191"/>
                  <a:gd name="T1" fmla="*/ 0 h 1696"/>
                  <a:gd name="T2" fmla="*/ 0 w 191"/>
                  <a:gd name="T3" fmla="*/ 0 h 1696"/>
                  <a:gd name="T4" fmla="*/ 0 w 191"/>
                  <a:gd name="T5" fmla="*/ 0 h 1696"/>
                  <a:gd name="T6" fmla="*/ 0 w 191"/>
                  <a:gd name="T7" fmla="*/ 0 h 1696"/>
                  <a:gd name="T8" fmla="*/ 0 w 191"/>
                  <a:gd name="T9" fmla="*/ 0 h 1696"/>
                  <a:gd name="T10" fmla="*/ 0 w 191"/>
                  <a:gd name="T11" fmla="*/ 0 h 1696"/>
                  <a:gd name="T12" fmla="*/ 0 w 191"/>
                  <a:gd name="T13" fmla="*/ 1 h 1696"/>
                  <a:gd name="T14" fmla="*/ 0 w 191"/>
                  <a:gd name="T15" fmla="*/ 1 h 1696"/>
                  <a:gd name="T16" fmla="*/ 0 w 191"/>
                  <a:gd name="T17" fmla="*/ 1 h 1696"/>
                  <a:gd name="T18" fmla="*/ 0 w 191"/>
                  <a:gd name="T19" fmla="*/ 1 h 1696"/>
                  <a:gd name="T20" fmla="*/ 0 w 191"/>
                  <a:gd name="T21" fmla="*/ 1 h 1696"/>
                  <a:gd name="T22" fmla="*/ 0 w 191"/>
                  <a:gd name="T23" fmla="*/ 1 h 1696"/>
                  <a:gd name="T24" fmla="*/ 0 w 191"/>
                  <a:gd name="T25" fmla="*/ 1 h 1696"/>
                  <a:gd name="T26" fmla="*/ 0 w 191"/>
                  <a:gd name="T27" fmla="*/ 1 h 1696"/>
                  <a:gd name="T28" fmla="*/ 0 w 191"/>
                  <a:gd name="T29" fmla="*/ 1 h 1696"/>
                  <a:gd name="T30" fmla="*/ 0 w 191"/>
                  <a:gd name="T31" fmla="*/ 1 h 1696"/>
                  <a:gd name="T32" fmla="*/ 0 w 191"/>
                  <a:gd name="T33" fmla="*/ 0 h 1696"/>
                  <a:gd name="T34" fmla="*/ 0 w 191"/>
                  <a:gd name="T35" fmla="*/ 0 h 1696"/>
                  <a:gd name="T36" fmla="*/ 0 w 191"/>
                  <a:gd name="T37" fmla="*/ 0 h 1696"/>
                  <a:gd name="T38" fmla="*/ 0 w 191"/>
                  <a:gd name="T39" fmla="*/ 0 h 1696"/>
                  <a:gd name="T40" fmla="*/ 0 w 191"/>
                  <a:gd name="T41" fmla="*/ 0 h 1696"/>
                  <a:gd name="T42" fmla="*/ 0 w 191"/>
                  <a:gd name="T43" fmla="*/ 0 h 1696"/>
                  <a:gd name="T44" fmla="*/ 0 w 191"/>
                  <a:gd name="T45" fmla="*/ 0 h 1696"/>
                  <a:gd name="T46" fmla="*/ 0 w 191"/>
                  <a:gd name="T47" fmla="*/ 0 h 1696"/>
                  <a:gd name="T48" fmla="*/ 0 w 191"/>
                  <a:gd name="T49" fmla="*/ 0 h 169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1"/>
                  <a:gd name="T76" fmla="*/ 0 h 1696"/>
                  <a:gd name="T77" fmla="*/ 191 w 191"/>
                  <a:gd name="T78" fmla="*/ 1696 h 169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1" h="1696">
                    <a:moveTo>
                      <a:pt x="191" y="60"/>
                    </a:moveTo>
                    <a:lnTo>
                      <a:pt x="164" y="224"/>
                    </a:lnTo>
                    <a:lnTo>
                      <a:pt x="139" y="400"/>
                    </a:lnTo>
                    <a:lnTo>
                      <a:pt x="116" y="587"/>
                    </a:lnTo>
                    <a:lnTo>
                      <a:pt x="95" y="783"/>
                    </a:lnTo>
                    <a:lnTo>
                      <a:pt x="78" y="991"/>
                    </a:lnTo>
                    <a:lnTo>
                      <a:pt x="63" y="1209"/>
                    </a:lnTo>
                    <a:lnTo>
                      <a:pt x="51" y="1436"/>
                    </a:lnTo>
                    <a:lnTo>
                      <a:pt x="42" y="1675"/>
                    </a:lnTo>
                    <a:lnTo>
                      <a:pt x="31" y="1679"/>
                    </a:lnTo>
                    <a:lnTo>
                      <a:pt x="21" y="1684"/>
                    </a:lnTo>
                    <a:lnTo>
                      <a:pt x="11" y="1691"/>
                    </a:lnTo>
                    <a:lnTo>
                      <a:pt x="0" y="1696"/>
                    </a:lnTo>
                    <a:lnTo>
                      <a:pt x="6" y="1475"/>
                    </a:lnTo>
                    <a:lnTo>
                      <a:pt x="16" y="1261"/>
                    </a:lnTo>
                    <a:lnTo>
                      <a:pt x="33" y="1051"/>
                    </a:lnTo>
                    <a:lnTo>
                      <a:pt x="52" y="845"/>
                    </a:lnTo>
                    <a:lnTo>
                      <a:pt x="78" y="639"/>
                    </a:lnTo>
                    <a:lnTo>
                      <a:pt x="104" y="431"/>
                    </a:lnTo>
                    <a:lnTo>
                      <a:pt x="134" y="218"/>
                    </a:lnTo>
                    <a:lnTo>
                      <a:pt x="167" y="0"/>
                    </a:lnTo>
                    <a:lnTo>
                      <a:pt x="173" y="15"/>
                    </a:lnTo>
                    <a:lnTo>
                      <a:pt x="179" y="30"/>
                    </a:lnTo>
                    <a:lnTo>
                      <a:pt x="185" y="44"/>
                    </a:lnTo>
                    <a:lnTo>
                      <a:pt x="191" y="60"/>
                    </a:lnTo>
                    <a:close/>
                  </a:path>
                </a:pathLst>
              </a:custGeom>
              <a:solidFill>
                <a:srgbClr val="0C3A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58" name="Freeform 550"/>
              <p:cNvSpPr>
                <a:spLocks/>
              </p:cNvSpPr>
              <p:nvPr/>
            </p:nvSpPr>
            <p:spPr bwMode="auto">
              <a:xfrm>
                <a:off x="4484" y="2227"/>
                <a:ext cx="93" cy="840"/>
              </a:xfrm>
              <a:custGeom>
                <a:avLst/>
                <a:gdLst>
                  <a:gd name="T0" fmla="*/ 1 w 186"/>
                  <a:gd name="T1" fmla="*/ 0 h 1681"/>
                  <a:gd name="T2" fmla="*/ 1 w 186"/>
                  <a:gd name="T3" fmla="*/ 0 h 1681"/>
                  <a:gd name="T4" fmla="*/ 1 w 186"/>
                  <a:gd name="T5" fmla="*/ 0 h 1681"/>
                  <a:gd name="T6" fmla="*/ 1 w 186"/>
                  <a:gd name="T7" fmla="*/ 0 h 1681"/>
                  <a:gd name="T8" fmla="*/ 1 w 186"/>
                  <a:gd name="T9" fmla="*/ 0 h 1681"/>
                  <a:gd name="T10" fmla="*/ 1 w 186"/>
                  <a:gd name="T11" fmla="*/ 0 h 1681"/>
                  <a:gd name="T12" fmla="*/ 1 w 186"/>
                  <a:gd name="T13" fmla="*/ 1 h 1681"/>
                  <a:gd name="T14" fmla="*/ 1 w 186"/>
                  <a:gd name="T15" fmla="*/ 1 h 1681"/>
                  <a:gd name="T16" fmla="*/ 1 w 186"/>
                  <a:gd name="T17" fmla="*/ 1 h 1681"/>
                  <a:gd name="T18" fmla="*/ 1 w 186"/>
                  <a:gd name="T19" fmla="*/ 1 h 1681"/>
                  <a:gd name="T20" fmla="*/ 1 w 186"/>
                  <a:gd name="T21" fmla="*/ 1 h 1681"/>
                  <a:gd name="T22" fmla="*/ 1 w 186"/>
                  <a:gd name="T23" fmla="*/ 1 h 1681"/>
                  <a:gd name="T24" fmla="*/ 0 w 186"/>
                  <a:gd name="T25" fmla="*/ 1 h 1681"/>
                  <a:gd name="T26" fmla="*/ 1 w 186"/>
                  <a:gd name="T27" fmla="*/ 1 h 1681"/>
                  <a:gd name="T28" fmla="*/ 1 w 186"/>
                  <a:gd name="T29" fmla="*/ 1 h 1681"/>
                  <a:gd name="T30" fmla="*/ 1 w 186"/>
                  <a:gd name="T31" fmla="*/ 1 h 1681"/>
                  <a:gd name="T32" fmla="*/ 1 w 186"/>
                  <a:gd name="T33" fmla="*/ 0 h 1681"/>
                  <a:gd name="T34" fmla="*/ 1 w 186"/>
                  <a:gd name="T35" fmla="*/ 0 h 1681"/>
                  <a:gd name="T36" fmla="*/ 1 w 186"/>
                  <a:gd name="T37" fmla="*/ 0 h 1681"/>
                  <a:gd name="T38" fmla="*/ 1 w 186"/>
                  <a:gd name="T39" fmla="*/ 0 h 1681"/>
                  <a:gd name="T40" fmla="*/ 1 w 186"/>
                  <a:gd name="T41" fmla="*/ 0 h 1681"/>
                  <a:gd name="T42" fmla="*/ 1 w 186"/>
                  <a:gd name="T43" fmla="*/ 0 h 1681"/>
                  <a:gd name="T44" fmla="*/ 1 w 186"/>
                  <a:gd name="T45" fmla="*/ 0 h 1681"/>
                  <a:gd name="T46" fmla="*/ 1 w 186"/>
                  <a:gd name="T47" fmla="*/ 0 h 1681"/>
                  <a:gd name="T48" fmla="*/ 1 w 186"/>
                  <a:gd name="T49" fmla="*/ 0 h 168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6"/>
                  <a:gd name="T76" fmla="*/ 0 h 1681"/>
                  <a:gd name="T77" fmla="*/ 186 w 186"/>
                  <a:gd name="T78" fmla="*/ 1681 h 168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6" h="1681">
                    <a:moveTo>
                      <a:pt x="186" y="55"/>
                    </a:moveTo>
                    <a:lnTo>
                      <a:pt x="159" y="223"/>
                    </a:lnTo>
                    <a:lnTo>
                      <a:pt x="136" y="398"/>
                    </a:lnTo>
                    <a:lnTo>
                      <a:pt x="112" y="583"/>
                    </a:lnTo>
                    <a:lnTo>
                      <a:pt x="92" y="778"/>
                    </a:lnTo>
                    <a:lnTo>
                      <a:pt x="75" y="983"/>
                    </a:lnTo>
                    <a:lnTo>
                      <a:pt x="60" y="1199"/>
                    </a:lnTo>
                    <a:lnTo>
                      <a:pt x="48" y="1424"/>
                    </a:lnTo>
                    <a:lnTo>
                      <a:pt x="39" y="1661"/>
                    </a:lnTo>
                    <a:lnTo>
                      <a:pt x="28" y="1666"/>
                    </a:lnTo>
                    <a:lnTo>
                      <a:pt x="19" y="1671"/>
                    </a:lnTo>
                    <a:lnTo>
                      <a:pt x="10" y="1676"/>
                    </a:lnTo>
                    <a:lnTo>
                      <a:pt x="0" y="1681"/>
                    </a:lnTo>
                    <a:lnTo>
                      <a:pt x="6" y="1460"/>
                    </a:lnTo>
                    <a:lnTo>
                      <a:pt x="16" y="1249"/>
                    </a:lnTo>
                    <a:lnTo>
                      <a:pt x="31" y="1041"/>
                    </a:lnTo>
                    <a:lnTo>
                      <a:pt x="52" y="836"/>
                    </a:lnTo>
                    <a:lnTo>
                      <a:pt x="75" y="633"/>
                    </a:lnTo>
                    <a:lnTo>
                      <a:pt x="101" y="427"/>
                    </a:lnTo>
                    <a:lnTo>
                      <a:pt x="131" y="218"/>
                    </a:lnTo>
                    <a:lnTo>
                      <a:pt x="162" y="0"/>
                    </a:lnTo>
                    <a:lnTo>
                      <a:pt x="168" y="13"/>
                    </a:lnTo>
                    <a:lnTo>
                      <a:pt x="174" y="28"/>
                    </a:lnTo>
                    <a:lnTo>
                      <a:pt x="180" y="41"/>
                    </a:lnTo>
                    <a:lnTo>
                      <a:pt x="186" y="55"/>
                    </a:lnTo>
                    <a:close/>
                  </a:path>
                </a:pathLst>
              </a:custGeom>
              <a:solidFill>
                <a:srgbClr val="1C3A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59" name="Freeform 551"/>
              <p:cNvSpPr>
                <a:spLocks/>
              </p:cNvSpPr>
              <p:nvPr/>
            </p:nvSpPr>
            <p:spPr bwMode="auto">
              <a:xfrm>
                <a:off x="4488" y="2231"/>
                <a:ext cx="91" cy="833"/>
              </a:xfrm>
              <a:custGeom>
                <a:avLst/>
                <a:gdLst>
                  <a:gd name="T0" fmla="*/ 1 w 182"/>
                  <a:gd name="T1" fmla="*/ 0 h 1668"/>
                  <a:gd name="T2" fmla="*/ 1 w 182"/>
                  <a:gd name="T3" fmla="*/ 0 h 1668"/>
                  <a:gd name="T4" fmla="*/ 1 w 182"/>
                  <a:gd name="T5" fmla="*/ 0 h 1668"/>
                  <a:gd name="T6" fmla="*/ 1 w 182"/>
                  <a:gd name="T7" fmla="*/ 0 h 1668"/>
                  <a:gd name="T8" fmla="*/ 1 w 182"/>
                  <a:gd name="T9" fmla="*/ 0 h 1668"/>
                  <a:gd name="T10" fmla="*/ 1 w 182"/>
                  <a:gd name="T11" fmla="*/ 0 h 1668"/>
                  <a:gd name="T12" fmla="*/ 1 w 182"/>
                  <a:gd name="T13" fmla="*/ 1 h 1668"/>
                  <a:gd name="T14" fmla="*/ 1 w 182"/>
                  <a:gd name="T15" fmla="*/ 1 h 1668"/>
                  <a:gd name="T16" fmla="*/ 1 w 182"/>
                  <a:gd name="T17" fmla="*/ 1 h 1668"/>
                  <a:gd name="T18" fmla="*/ 1 w 182"/>
                  <a:gd name="T19" fmla="*/ 1 h 1668"/>
                  <a:gd name="T20" fmla="*/ 1 w 182"/>
                  <a:gd name="T21" fmla="*/ 1 h 1668"/>
                  <a:gd name="T22" fmla="*/ 1 w 182"/>
                  <a:gd name="T23" fmla="*/ 1 h 1668"/>
                  <a:gd name="T24" fmla="*/ 0 w 182"/>
                  <a:gd name="T25" fmla="*/ 1 h 1668"/>
                  <a:gd name="T26" fmla="*/ 1 w 182"/>
                  <a:gd name="T27" fmla="*/ 1 h 1668"/>
                  <a:gd name="T28" fmla="*/ 1 w 182"/>
                  <a:gd name="T29" fmla="*/ 1 h 1668"/>
                  <a:gd name="T30" fmla="*/ 1 w 182"/>
                  <a:gd name="T31" fmla="*/ 1 h 1668"/>
                  <a:gd name="T32" fmla="*/ 1 w 182"/>
                  <a:gd name="T33" fmla="*/ 0 h 1668"/>
                  <a:gd name="T34" fmla="*/ 1 w 182"/>
                  <a:gd name="T35" fmla="*/ 0 h 1668"/>
                  <a:gd name="T36" fmla="*/ 1 w 182"/>
                  <a:gd name="T37" fmla="*/ 0 h 1668"/>
                  <a:gd name="T38" fmla="*/ 1 w 182"/>
                  <a:gd name="T39" fmla="*/ 0 h 1668"/>
                  <a:gd name="T40" fmla="*/ 1 w 182"/>
                  <a:gd name="T41" fmla="*/ 0 h 1668"/>
                  <a:gd name="T42" fmla="*/ 1 w 182"/>
                  <a:gd name="T43" fmla="*/ 0 h 1668"/>
                  <a:gd name="T44" fmla="*/ 1 w 182"/>
                  <a:gd name="T45" fmla="*/ 0 h 1668"/>
                  <a:gd name="T46" fmla="*/ 1 w 182"/>
                  <a:gd name="T47" fmla="*/ 0 h 1668"/>
                  <a:gd name="T48" fmla="*/ 1 w 182"/>
                  <a:gd name="T49" fmla="*/ 0 h 166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2"/>
                  <a:gd name="T76" fmla="*/ 0 h 1668"/>
                  <a:gd name="T77" fmla="*/ 182 w 182"/>
                  <a:gd name="T78" fmla="*/ 1668 h 166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2" h="1668">
                    <a:moveTo>
                      <a:pt x="182" y="52"/>
                    </a:moveTo>
                    <a:lnTo>
                      <a:pt x="155" y="221"/>
                    </a:lnTo>
                    <a:lnTo>
                      <a:pt x="131" y="398"/>
                    </a:lnTo>
                    <a:lnTo>
                      <a:pt x="107" y="582"/>
                    </a:lnTo>
                    <a:lnTo>
                      <a:pt x="88" y="775"/>
                    </a:lnTo>
                    <a:lnTo>
                      <a:pt x="70" y="978"/>
                    </a:lnTo>
                    <a:lnTo>
                      <a:pt x="55" y="1191"/>
                    </a:lnTo>
                    <a:lnTo>
                      <a:pt x="43" y="1415"/>
                    </a:lnTo>
                    <a:lnTo>
                      <a:pt x="36" y="1650"/>
                    </a:lnTo>
                    <a:lnTo>
                      <a:pt x="27" y="1655"/>
                    </a:lnTo>
                    <a:lnTo>
                      <a:pt x="18" y="1660"/>
                    </a:lnTo>
                    <a:lnTo>
                      <a:pt x="9" y="1665"/>
                    </a:lnTo>
                    <a:lnTo>
                      <a:pt x="0" y="1668"/>
                    </a:lnTo>
                    <a:lnTo>
                      <a:pt x="6" y="1449"/>
                    </a:lnTo>
                    <a:lnTo>
                      <a:pt x="16" y="1238"/>
                    </a:lnTo>
                    <a:lnTo>
                      <a:pt x="31" y="1033"/>
                    </a:lnTo>
                    <a:lnTo>
                      <a:pt x="51" y="832"/>
                    </a:lnTo>
                    <a:lnTo>
                      <a:pt x="73" y="630"/>
                    </a:lnTo>
                    <a:lnTo>
                      <a:pt x="100" y="426"/>
                    </a:lnTo>
                    <a:lnTo>
                      <a:pt x="128" y="218"/>
                    </a:lnTo>
                    <a:lnTo>
                      <a:pt x="158" y="0"/>
                    </a:lnTo>
                    <a:lnTo>
                      <a:pt x="164" y="13"/>
                    </a:lnTo>
                    <a:lnTo>
                      <a:pt x="170" y="26"/>
                    </a:lnTo>
                    <a:lnTo>
                      <a:pt x="176" y="39"/>
                    </a:lnTo>
                    <a:lnTo>
                      <a:pt x="182" y="52"/>
                    </a:lnTo>
                    <a:close/>
                  </a:path>
                </a:pathLst>
              </a:custGeom>
              <a:solidFill>
                <a:srgbClr val="2B3A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60" name="Freeform 552"/>
              <p:cNvSpPr>
                <a:spLocks/>
              </p:cNvSpPr>
              <p:nvPr/>
            </p:nvSpPr>
            <p:spPr bwMode="auto">
              <a:xfrm>
                <a:off x="4492" y="2236"/>
                <a:ext cx="89" cy="827"/>
              </a:xfrm>
              <a:custGeom>
                <a:avLst/>
                <a:gdLst>
                  <a:gd name="T0" fmla="*/ 1 w 177"/>
                  <a:gd name="T1" fmla="*/ 0 h 1655"/>
                  <a:gd name="T2" fmla="*/ 1 w 177"/>
                  <a:gd name="T3" fmla="*/ 0 h 1655"/>
                  <a:gd name="T4" fmla="*/ 1 w 177"/>
                  <a:gd name="T5" fmla="*/ 0 h 1655"/>
                  <a:gd name="T6" fmla="*/ 1 w 177"/>
                  <a:gd name="T7" fmla="*/ 0 h 1655"/>
                  <a:gd name="T8" fmla="*/ 1 w 177"/>
                  <a:gd name="T9" fmla="*/ 0 h 1655"/>
                  <a:gd name="T10" fmla="*/ 1 w 177"/>
                  <a:gd name="T11" fmla="*/ 0 h 1655"/>
                  <a:gd name="T12" fmla="*/ 1 w 177"/>
                  <a:gd name="T13" fmla="*/ 1 h 1655"/>
                  <a:gd name="T14" fmla="*/ 1 w 177"/>
                  <a:gd name="T15" fmla="*/ 1 h 1655"/>
                  <a:gd name="T16" fmla="*/ 1 w 177"/>
                  <a:gd name="T17" fmla="*/ 1 h 1655"/>
                  <a:gd name="T18" fmla="*/ 1 w 177"/>
                  <a:gd name="T19" fmla="*/ 1 h 1655"/>
                  <a:gd name="T20" fmla="*/ 1 w 177"/>
                  <a:gd name="T21" fmla="*/ 1 h 1655"/>
                  <a:gd name="T22" fmla="*/ 1 w 177"/>
                  <a:gd name="T23" fmla="*/ 1 h 1655"/>
                  <a:gd name="T24" fmla="*/ 0 w 177"/>
                  <a:gd name="T25" fmla="*/ 1 h 1655"/>
                  <a:gd name="T26" fmla="*/ 1 w 177"/>
                  <a:gd name="T27" fmla="*/ 1 h 1655"/>
                  <a:gd name="T28" fmla="*/ 1 w 177"/>
                  <a:gd name="T29" fmla="*/ 1 h 1655"/>
                  <a:gd name="T30" fmla="*/ 1 w 177"/>
                  <a:gd name="T31" fmla="*/ 0 h 1655"/>
                  <a:gd name="T32" fmla="*/ 1 w 177"/>
                  <a:gd name="T33" fmla="*/ 0 h 1655"/>
                  <a:gd name="T34" fmla="*/ 1 w 177"/>
                  <a:gd name="T35" fmla="*/ 0 h 1655"/>
                  <a:gd name="T36" fmla="*/ 1 w 177"/>
                  <a:gd name="T37" fmla="*/ 0 h 1655"/>
                  <a:gd name="T38" fmla="*/ 1 w 177"/>
                  <a:gd name="T39" fmla="*/ 0 h 1655"/>
                  <a:gd name="T40" fmla="*/ 1 w 177"/>
                  <a:gd name="T41" fmla="*/ 0 h 1655"/>
                  <a:gd name="T42" fmla="*/ 1 w 177"/>
                  <a:gd name="T43" fmla="*/ 0 h 1655"/>
                  <a:gd name="T44" fmla="*/ 1 w 177"/>
                  <a:gd name="T45" fmla="*/ 0 h 1655"/>
                  <a:gd name="T46" fmla="*/ 1 w 177"/>
                  <a:gd name="T47" fmla="*/ 0 h 1655"/>
                  <a:gd name="T48" fmla="*/ 1 w 177"/>
                  <a:gd name="T49" fmla="*/ 0 h 165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7"/>
                  <a:gd name="T76" fmla="*/ 0 h 1655"/>
                  <a:gd name="T77" fmla="*/ 177 w 177"/>
                  <a:gd name="T78" fmla="*/ 1655 h 165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7" h="1655">
                    <a:moveTo>
                      <a:pt x="177" y="47"/>
                    </a:moveTo>
                    <a:lnTo>
                      <a:pt x="150" y="219"/>
                    </a:lnTo>
                    <a:lnTo>
                      <a:pt x="127" y="396"/>
                    </a:lnTo>
                    <a:lnTo>
                      <a:pt x="104" y="578"/>
                    </a:lnTo>
                    <a:lnTo>
                      <a:pt x="83" y="770"/>
                    </a:lnTo>
                    <a:lnTo>
                      <a:pt x="67" y="969"/>
                    </a:lnTo>
                    <a:lnTo>
                      <a:pt x="52" y="1179"/>
                    </a:lnTo>
                    <a:lnTo>
                      <a:pt x="42" y="1401"/>
                    </a:lnTo>
                    <a:lnTo>
                      <a:pt x="34" y="1637"/>
                    </a:lnTo>
                    <a:lnTo>
                      <a:pt x="25" y="1642"/>
                    </a:lnTo>
                    <a:lnTo>
                      <a:pt x="18" y="1645"/>
                    </a:lnTo>
                    <a:lnTo>
                      <a:pt x="9" y="1650"/>
                    </a:lnTo>
                    <a:lnTo>
                      <a:pt x="0" y="1655"/>
                    </a:lnTo>
                    <a:lnTo>
                      <a:pt x="6" y="1435"/>
                    </a:lnTo>
                    <a:lnTo>
                      <a:pt x="16" y="1226"/>
                    </a:lnTo>
                    <a:lnTo>
                      <a:pt x="31" y="1023"/>
                    </a:lnTo>
                    <a:lnTo>
                      <a:pt x="51" y="823"/>
                    </a:lnTo>
                    <a:lnTo>
                      <a:pt x="71" y="624"/>
                    </a:lnTo>
                    <a:lnTo>
                      <a:pt x="97" y="422"/>
                    </a:lnTo>
                    <a:lnTo>
                      <a:pt x="124" y="216"/>
                    </a:lnTo>
                    <a:lnTo>
                      <a:pt x="153" y="0"/>
                    </a:lnTo>
                    <a:lnTo>
                      <a:pt x="159" y="11"/>
                    </a:lnTo>
                    <a:lnTo>
                      <a:pt x="165" y="23"/>
                    </a:lnTo>
                    <a:lnTo>
                      <a:pt x="171" y="36"/>
                    </a:lnTo>
                    <a:lnTo>
                      <a:pt x="177" y="47"/>
                    </a:lnTo>
                    <a:close/>
                  </a:path>
                </a:pathLst>
              </a:custGeom>
              <a:solidFill>
                <a:srgbClr val="3D3D0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61" name="Freeform 553"/>
              <p:cNvSpPr>
                <a:spLocks/>
              </p:cNvSpPr>
              <p:nvPr/>
            </p:nvSpPr>
            <p:spPr bwMode="auto">
              <a:xfrm>
                <a:off x="4497" y="2240"/>
                <a:ext cx="86" cy="820"/>
              </a:xfrm>
              <a:custGeom>
                <a:avLst/>
                <a:gdLst>
                  <a:gd name="T0" fmla="*/ 0 w 173"/>
                  <a:gd name="T1" fmla="*/ 0 h 1642"/>
                  <a:gd name="T2" fmla="*/ 0 w 173"/>
                  <a:gd name="T3" fmla="*/ 0 h 1642"/>
                  <a:gd name="T4" fmla="*/ 0 w 173"/>
                  <a:gd name="T5" fmla="*/ 0 h 1642"/>
                  <a:gd name="T6" fmla="*/ 0 w 173"/>
                  <a:gd name="T7" fmla="*/ 0 h 1642"/>
                  <a:gd name="T8" fmla="*/ 0 w 173"/>
                  <a:gd name="T9" fmla="*/ 0 h 1642"/>
                  <a:gd name="T10" fmla="*/ 0 w 173"/>
                  <a:gd name="T11" fmla="*/ 0 h 1642"/>
                  <a:gd name="T12" fmla="*/ 0 w 173"/>
                  <a:gd name="T13" fmla="*/ 1 h 1642"/>
                  <a:gd name="T14" fmla="*/ 0 w 173"/>
                  <a:gd name="T15" fmla="*/ 1 h 1642"/>
                  <a:gd name="T16" fmla="*/ 0 w 173"/>
                  <a:gd name="T17" fmla="*/ 1 h 1642"/>
                  <a:gd name="T18" fmla="*/ 0 w 173"/>
                  <a:gd name="T19" fmla="*/ 1 h 1642"/>
                  <a:gd name="T20" fmla="*/ 0 w 173"/>
                  <a:gd name="T21" fmla="*/ 1 h 1642"/>
                  <a:gd name="T22" fmla="*/ 0 w 173"/>
                  <a:gd name="T23" fmla="*/ 1 h 1642"/>
                  <a:gd name="T24" fmla="*/ 0 w 173"/>
                  <a:gd name="T25" fmla="*/ 1 h 1642"/>
                  <a:gd name="T26" fmla="*/ 0 w 173"/>
                  <a:gd name="T27" fmla="*/ 1 h 1642"/>
                  <a:gd name="T28" fmla="*/ 0 w 173"/>
                  <a:gd name="T29" fmla="*/ 1 h 1642"/>
                  <a:gd name="T30" fmla="*/ 0 w 173"/>
                  <a:gd name="T31" fmla="*/ 0 h 1642"/>
                  <a:gd name="T32" fmla="*/ 0 w 173"/>
                  <a:gd name="T33" fmla="*/ 0 h 1642"/>
                  <a:gd name="T34" fmla="*/ 0 w 173"/>
                  <a:gd name="T35" fmla="*/ 0 h 1642"/>
                  <a:gd name="T36" fmla="*/ 0 w 173"/>
                  <a:gd name="T37" fmla="*/ 0 h 1642"/>
                  <a:gd name="T38" fmla="*/ 0 w 173"/>
                  <a:gd name="T39" fmla="*/ 0 h 1642"/>
                  <a:gd name="T40" fmla="*/ 0 w 173"/>
                  <a:gd name="T41" fmla="*/ 0 h 1642"/>
                  <a:gd name="T42" fmla="*/ 0 w 173"/>
                  <a:gd name="T43" fmla="*/ 0 h 1642"/>
                  <a:gd name="T44" fmla="*/ 0 w 173"/>
                  <a:gd name="T45" fmla="*/ 0 h 1642"/>
                  <a:gd name="T46" fmla="*/ 0 w 173"/>
                  <a:gd name="T47" fmla="*/ 0 h 1642"/>
                  <a:gd name="T48" fmla="*/ 0 w 173"/>
                  <a:gd name="T49" fmla="*/ 0 h 16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3"/>
                  <a:gd name="T76" fmla="*/ 0 h 1642"/>
                  <a:gd name="T77" fmla="*/ 173 w 173"/>
                  <a:gd name="T78" fmla="*/ 1642 h 164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3" h="1642">
                    <a:moveTo>
                      <a:pt x="173" y="44"/>
                    </a:moveTo>
                    <a:lnTo>
                      <a:pt x="146" y="219"/>
                    </a:lnTo>
                    <a:lnTo>
                      <a:pt x="121" y="396"/>
                    </a:lnTo>
                    <a:lnTo>
                      <a:pt x="100" y="578"/>
                    </a:lnTo>
                    <a:lnTo>
                      <a:pt x="80" y="767"/>
                    </a:lnTo>
                    <a:lnTo>
                      <a:pt x="62" y="963"/>
                    </a:lnTo>
                    <a:lnTo>
                      <a:pt x="49" y="1171"/>
                    </a:lnTo>
                    <a:lnTo>
                      <a:pt x="39" y="1392"/>
                    </a:lnTo>
                    <a:lnTo>
                      <a:pt x="31" y="1626"/>
                    </a:lnTo>
                    <a:lnTo>
                      <a:pt x="24" y="1629"/>
                    </a:lnTo>
                    <a:lnTo>
                      <a:pt x="16" y="1634"/>
                    </a:lnTo>
                    <a:lnTo>
                      <a:pt x="7" y="1639"/>
                    </a:lnTo>
                    <a:lnTo>
                      <a:pt x="0" y="1642"/>
                    </a:lnTo>
                    <a:lnTo>
                      <a:pt x="7" y="1423"/>
                    </a:lnTo>
                    <a:lnTo>
                      <a:pt x="18" y="1215"/>
                    </a:lnTo>
                    <a:lnTo>
                      <a:pt x="33" y="1013"/>
                    </a:lnTo>
                    <a:lnTo>
                      <a:pt x="51" y="817"/>
                    </a:lnTo>
                    <a:lnTo>
                      <a:pt x="70" y="620"/>
                    </a:lnTo>
                    <a:lnTo>
                      <a:pt x="94" y="421"/>
                    </a:lnTo>
                    <a:lnTo>
                      <a:pt x="121" y="214"/>
                    </a:lnTo>
                    <a:lnTo>
                      <a:pt x="149" y="0"/>
                    </a:lnTo>
                    <a:lnTo>
                      <a:pt x="155" y="12"/>
                    </a:lnTo>
                    <a:lnTo>
                      <a:pt x="161" y="21"/>
                    </a:lnTo>
                    <a:lnTo>
                      <a:pt x="167" y="33"/>
                    </a:lnTo>
                    <a:lnTo>
                      <a:pt x="173" y="44"/>
                    </a:lnTo>
                    <a:close/>
                  </a:path>
                </a:pathLst>
              </a:custGeom>
              <a:solidFill>
                <a:srgbClr val="4C3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62" name="Freeform 554"/>
              <p:cNvSpPr>
                <a:spLocks/>
              </p:cNvSpPr>
              <p:nvPr/>
            </p:nvSpPr>
            <p:spPr bwMode="auto">
              <a:xfrm>
                <a:off x="4501" y="2244"/>
                <a:ext cx="85" cy="814"/>
              </a:xfrm>
              <a:custGeom>
                <a:avLst/>
                <a:gdLst>
                  <a:gd name="T0" fmla="*/ 1 w 168"/>
                  <a:gd name="T1" fmla="*/ 0 h 1629"/>
                  <a:gd name="T2" fmla="*/ 1 w 168"/>
                  <a:gd name="T3" fmla="*/ 0 h 1629"/>
                  <a:gd name="T4" fmla="*/ 1 w 168"/>
                  <a:gd name="T5" fmla="*/ 0 h 1629"/>
                  <a:gd name="T6" fmla="*/ 1 w 168"/>
                  <a:gd name="T7" fmla="*/ 0 h 1629"/>
                  <a:gd name="T8" fmla="*/ 1 w 168"/>
                  <a:gd name="T9" fmla="*/ 0 h 1629"/>
                  <a:gd name="T10" fmla="*/ 1 w 168"/>
                  <a:gd name="T11" fmla="*/ 0 h 1629"/>
                  <a:gd name="T12" fmla="*/ 1 w 168"/>
                  <a:gd name="T13" fmla="*/ 1 h 1629"/>
                  <a:gd name="T14" fmla="*/ 1 w 168"/>
                  <a:gd name="T15" fmla="*/ 1 h 1629"/>
                  <a:gd name="T16" fmla="*/ 1 w 168"/>
                  <a:gd name="T17" fmla="*/ 1 h 1629"/>
                  <a:gd name="T18" fmla="*/ 1 w 168"/>
                  <a:gd name="T19" fmla="*/ 1 h 1629"/>
                  <a:gd name="T20" fmla="*/ 1 w 168"/>
                  <a:gd name="T21" fmla="*/ 1 h 1629"/>
                  <a:gd name="T22" fmla="*/ 1 w 168"/>
                  <a:gd name="T23" fmla="*/ 1 h 1629"/>
                  <a:gd name="T24" fmla="*/ 0 w 168"/>
                  <a:gd name="T25" fmla="*/ 1 h 1629"/>
                  <a:gd name="T26" fmla="*/ 1 w 168"/>
                  <a:gd name="T27" fmla="*/ 1 h 1629"/>
                  <a:gd name="T28" fmla="*/ 1 w 168"/>
                  <a:gd name="T29" fmla="*/ 1 h 1629"/>
                  <a:gd name="T30" fmla="*/ 1 w 168"/>
                  <a:gd name="T31" fmla="*/ 0 h 1629"/>
                  <a:gd name="T32" fmla="*/ 1 w 168"/>
                  <a:gd name="T33" fmla="*/ 0 h 1629"/>
                  <a:gd name="T34" fmla="*/ 1 w 168"/>
                  <a:gd name="T35" fmla="*/ 0 h 1629"/>
                  <a:gd name="T36" fmla="*/ 1 w 168"/>
                  <a:gd name="T37" fmla="*/ 0 h 1629"/>
                  <a:gd name="T38" fmla="*/ 1 w 168"/>
                  <a:gd name="T39" fmla="*/ 0 h 1629"/>
                  <a:gd name="T40" fmla="*/ 1 w 168"/>
                  <a:gd name="T41" fmla="*/ 0 h 1629"/>
                  <a:gd name="T42" fmla="*/ 1 w 168"/>
                  <a:gd name="T43" fmla="*/ 0 h 1629"/>
                  <a:gd name="T44" fmla="*/ 1 w 168"/>
                  <a:gd name="T45" fmla="*/ 0 h 1629"/>
                  <a:gd name="T46" fmla="*/ 1 w 168"/>
                  <a:gd name="T47" fmla="*/ 0 h 1629"/>
                  <a:gd name="T48" fmla="*/ 1 w 168"/>
                  <a:gd name="T49" fmla="*/ 0 h 16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8"/>
                  <a:gd name="T76" fmla="*/ 0 h 1629"/>
                  <a:gd name="T77" fmla="*/ 168 w 168"/>
                  <a:gd name="T78" fmla="*/ 1629 h 162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8" h="1629">
                    <a:moveTo>
                      <a:pt x="168" y="41"/>
                    </a:moveTo>
                    <a:lnTo>
                      <a:pt x="141" y="218"/>
                    </a:lnTo>
                    <a:lnTo>
                      <a:pt x="116" y="396"/>
                    </a:lnTo>
                    <a:lnTo>
                      <a:pt x="95" y="577"/>
                    </a:lnTo>
                    <a:lnTo>
                      <a:pt x="76" y="763"/>
                    </a:lnTo>
                    <a:lnTo>
                      <a:pt x="59" y="958"/>
                    </a:lnTo>
                    <a:lnTo>
                      <a:pt x="45" y="1163"/>
                    </a:lnTo>
                    <a:lnTo>
                      <a:pt x="36" y="1382"/>
                    </a:lnTo>
                    <a:lnTo>
                      <a:pt x="28" y="1616"/>
                    </a:lnTo>
                    <a:lnTo>
                      <a:pt x="21" y="1619"/>
                    </a:lnTo>
                    <a:lnTo>
                      <a:pt x="15" y="1622"/>
                    </a:lnTo>
                    <a:lnTo>
                      <a:pt x="7" y="1626"/>
                    </a:lnTo>
                    <a:lnTo>
                      <a:pt x="0" y="1629"/>
                    </a:lnTo>
                    <a:lnTo>
                      <a:pt x="7" y="1411"/>
                    </a:lnTo>
                    <a:lnTo>
                      <a:pt x="18" y="1204"/>
                    </a:lnTo>
                    <a:lnTo>
                      <a:pt x="31" y="1005"/>
                    </a:lnTo>
                    <a:lnTo>
                      <a:pt x="49" y="811"/>
                    </a:lnTo>
                    <a:lnTo>
                      <a:pt x="68" y="617"/>
                    </a:lnTo>
                    <a:lnTo>
                      <a:pt x="91" y="419"/>
                    </a:lnTo>
                    <a:lnTo>
                      <a:pt x="116" y="215"/>
                    </a:lnTo>
                    <a:lnTo>
                      <a:pt x="143" y="0"/>
                    </a:lnTo>
                    <a:lnTo>
                      <a:pt x="149" y="12"/>
                    </a:lnTo>
                    <a:lnTo>
                      <a:pt x="156" y="21"/>
                    </a:lnTo>
                    <a:lnTo>
                      <a:pt x="162" y="31"/>
                    </a:lnTo>
                    <a:lnTo>
                      <a:pt x="168" y="41"/>
                    </a:lnTo>
                    <a:close/>
                  </a:path>
                </a:pathLst>
              </a:custGeom>
              <a:solidFill>
                <a:srgbClr val="5B3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63" name="Freeform 555"/>
              <p:cNvSpPr>
                <a:spLocks/>
              </p:cNvSpPr>
              <p:nvPr/>
            </p:nvSpPr>
            <p:spPr bwMode="auto">
              <a:xfrm>
                <a:off x="4506" y="2248"/>
                <a:ext cx="82" cy="808"/>
              </a:xfrm>
              <a:custGeom>
                <a:avLst/>
                <a:gdLst>
                  <a:gd name="T0" fmla="*/ 1 w 164"/>
                  <a:gd name="T1" fmla="*/ 1 h 1614"/>
                  <a:gd name="T2" fmla="*/ 1 w 164"/>
                  <a:gd name="T3" fmla="*/ 1 h 1614"/>
                  <a:gd name="T4" fmla="*/ 1 w 164"/>
                  <a:gd name="T5" fmla="*/ 1 h 1614"/>
                  <a:gd name="T6" fmla="*/ 1 w 164"/>
                  <a:gd name="T7" fmla="*/ 1 h 1614"/>
                  <a:gd name="T8" fmla="*/ 1 w 164"/>
                  <a:gd name="T9" fmla="*/ 1 h 1614"/>
                  <a:gd name="T10" fmla="*/ 1 w 164"/>
                  <a:gd name="T11" fmla="*/ 1 h 1614"/>
                  <a:gd name="T12" fmla="*/ 1 w 164"/>
                  <a:gd name="T13" fmla="*/ 2 h 1614"/>
                  <a:gd name="T14" fmla="*/ 1 w 164"/>
                  <a:gd name="T15" fmla="*/ 2 h 1614"/>
                  <a:gd name="T16" fmla="*/ 1 w 164"/>
                  <a:gd name="T17" fmla="*/ 2 h 1614"/>
                  <a:gd name="T18" fmla="*/ 1 w 164"/>
                  <a:gd name="T19" fmla="*/ 2 h 1614"/>
                  <a:gd name="T20" fmla="*/ 1 w 164"/>
                  <a:gd name="T21" fmla="*/ 2 h 1614"/>
                  <a:gd name="T22" fmla="*/ 1 w 164"/>
                  <a:gd name="T23" fmla="*/ 2 h 1614"/>
                  <a:gd name="T24" fmla="*/ 0 w 164"/>
                  <a:gd name="T25" fmla="*/ 2 h 1614"/>
                  <a:gd name="T26" fmla="*/ 1 w 164"/>
                  <a:gd name="T27" fmla="*/ 2 h 1614"/>
                  <a:gd name="T28" fmla="*/ 1 w 164"/>
                  <a:gd name="T29" fmla="*/ 2 h 1614"/>
                  <a:gd name="T30" fmla="*/ 1 w 164"/>
                  <a:gd name="T31" fmla="*/ 1 h 1614"/>
                  <a:gd name="T32" fmla="*/ 1 w 164"/>
                  <a:gd name="T33" fmla="*/ 1 h 1614"/>
                  <a:gd name="T34" fmla="*/ 1 w 164"/>
                  <a:gd name="T35" fmla="*/ 1 h 1614"/>
                  <a:gd name="T36" fmla="*/ 1 w 164"/>
                  <a:gd name="T37" fmla="*/ 1 h 1614"/>
                  <a:gd name="T38" fmla="*/ 1 w 164"/>
                  <a:gd name="T39" fmla="*/ 1 h 1614"/>
                  <a:gd name="T40" fmla="*/ 1 w 164"/>
                  <a:gd name="T41" fmla="*/ 0 h 1614"/>
                  <a:gd name="T42" fmla="*/ 1 w 164"/>
                  <a:gd name="T43" fmla="*/ 1 h 1614"/>
                  <a:gd name="T44" fmla="*/ 1 w 164"/>
                  <a:gd name="T45" fmla="*/ 1 h 1614"/>
                  <a:gd name="T46" fmla="*/ 1 w 164"/>
                  <a:gd name="T47" fmla="*/ 1 h 1614"/>
                  <a:gd name="T48" fmla="*/ 1 w 164"/>
                  <a:gd name="T49" fmla="*/ 1 h 161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4"/>
                  <a:gd name="T76" fmla="*/ 0 h 1614"/>
                  <a:gd name="T77" fmla="*/ 164 w 164"/>
                  <a:gd name="T78" fmla="*/ 1614 h 161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4" h="1614">
                    <a:moveTo>
                      <a:pt x="164" y="37"/>
                    </a:moveTo>
                    <a:lnTo>
                      <a:pt x="137" y="216"/>
                    </a:lnTo>
                    <a:lnTo>
                      <a:pt x="113" y="395"/>
                    </a:lnTo>
                    <a:lnTo>
                      <a:pt x="91" y="573"/>
                    </a:lnTo>
                    <a:lnTo>
                      <a:pt x="71" y="758"/>
                    </a:lnTo>
                    <a:lnTo>
                      <a:pt x="55" y="950"/>
                    </a:lnTo>
                    <a:lnTo>
                      <a:pt x="43" y="1153"/>
                    </a:lnTo>
                    <a:lnTo>
                      <a:pt x="33" y="1369"/>
                    </a:lnTo>
                    <a:lnTo>
                      <a:pt x="27" y="1603"/>
                    </a:lnTo>
                    <a:lnTo>
                      <a:pt x="21" y="1606"/>
                    </a:lnTo>
                    <a:lnTo>
                      <a:pt x="13" y="1608"/>
                    </a:lnTo>
                    <a:lnTo>
                      <a:pt x="7" y="1611"/>
                    </a:lnTo>
                    <a:lnTo>
                      <a:pt x="0" y="1614"/>
                    </a:lnTo>
                    <a:lnTo>
                      <a:pt x="7" y="1396"/>
                    </a:lnTo>
                    <a:lnTo>
                      <a:pt x="18" y="1192"/>
                    </a:lnTo>
                    <a:lnTo>
                      <a:pt x="31" y="995"/>
                    </a:lnTo>
                    <a:lnTo>
                      <a:pt x="47" y="802"/>
                    </a:lnTo>
                    <a:lnTo>
                      <a:pt x="67" y="611"/>
                    </a:lnTo>
                    <a:lnTo>
                      <a:pt x="88" y="416"/>
                    </a:lnTo>
                    <a:lnTo>
                      <a:pt x="112" y="214"/>
                    </a:lnTo>
                    <a:lnTo>
                      <a:pt x="138" y="0"/>
                    </a:lnTo>
                    <a:lnTo>
                      <a:pt x="144" y="10"/>
                    </a:lnTo>
                    <a:lnTo>
                      <a:pt x="152" y="18"/>
                    </a:lnTo>
                    <a:lnTo>
                      <a:pt x="158" y="28"/>
                    </a:lnTo>
                    <a:lnTo>
                      <a:pt x="164" y="37"/>
                    </a:lnTo>
                    <a:close/>
                  </a:path>
                </a:pathLst>
              </a:custGeom>
              <a:solidFill>
                <a:srgbClr val="6B4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64" name="Freeform 556"/>
              <p:cNvSpPr>
                <a:spLocks/>
              </p:cNvSpPr>
              <p:nvPr/>
            </p:nvSpPr>
            <p:spPr bwMode="auto">
              <a:xfrm>
                <a:off x="4510" y="2253"/>
                <a:ext cx="81" cy="800"/>
              </a:xfrm>
              <a:custGeom>
                <a:avLst/>
                <a:gdLst>
                  <a:gd name="T0" fmla="*/ 1 w 161"/>
                  <a:gd name="T1" fmla="*/ 0 h 1601"/>
                  <a:gd name="T2" fmla="*/ 1 w 161"/>
                  <a:gd name="T3" fmla="*/ 0 h 1601"/>
                  <a:gd name="T4" fmla="*/ 1 w 161"/>
                  <a:gd name="T5" fmla="*/ 0 h 1601"/>
                  <a:gd name="T6" fmla="*/ 1 w 161"/>
                  <a:gd name="T7" fmla="*/ 0 h 1601"/>
                  <a:gd name="T8" fmla="*/ 1 w 161"/>
                  <a:gd name="T9" fmla="*/ 0 h 1601"/>
                  <a:gd name="T10" fmla="*/ 1 w 161"/>
                  <a:gd name="T11" fmla="*/ 0 h 1601"/>
                  <a:gd name="T12" fmla="*/ 1 w 161"/>
                  <a:gd name="T13" fmla="*/ 1 h 1601"/>
                  <a:gd name="T14" fmla="*/ 1 w 161"/>
                  <a:gd name="T15" fmla="*/ 1 h 1601"/>
                  <a:gd name="T16" fmla="*/ 1 w 161"/>
                  <a:gd name="T17" fmla="*/ 1 h 1601"/>
                  <a:gd name="T18" fmla="*/ 1 w 161"/>
                  <a:gd name="T19" fmla="*/ 1 h 1601"/>
                  <a:gd name="T20" fmla="*/ 1 w 161"/>
                  <a:gd name="T21" fmla="*/ 1 h 1601"/>
                  <a:gd name="T22" fmla="*/ 1 w 161"/>
                  <a:gd name="T23" fmla="*/ 1 h 1601"/>
                  <a:gd name="T24" fmla="*/ 0 w 161"/>
                  <a:gd name="T25" fmla="*/ 1 h 1601"/>
                  <a:gd name="T26" fmla="*/ 1 w 161"/>
                  <a:gd name="T27" fmla="*/ 1 h 1601"/>
                  <a:gd name="T28" fmla="*/ 1 w 161"/>
                  <a:gd name="T29" fmla="*/ 1 h 1601"/>
                  <a:gd name="T30" fmla="*/ 1 w 161"/>
                  <a:gd name="T31" fmla="*/ 0 h 1601"/>
                  <a:gd name="T32" fmla="*/ 1 w 161"/>
                  <a:gd name="T33" fmla="*/ 0 h 1601"/>
                  <a:gd name="T34" fmla="*/ 1 w 161"/>
                  <a:gd name="T35" fmla="*/ 0 h 1601"/>
                  <a:gd name="T36" fmla="*/ 1 w 161"/>
                  <a:gd name="T37" fmla="*/ 0 h 1601"/>
                  <a:gd name="T38" fmla="*/ 1 w 161"/>
                  <a:gd name="T39" fmla="*/ 0 h 1601"/>
                  <a:gd name="T40" fmla="*/ 1 w 161"/>
                  <a:gd name="T41" fmla="*/ 0 h 1601"/>
                  <a:gd name="T42" fmla="*/ 1 w 161"/>
                  <a:gd name="T43" fmla="*/ 0 h 1601"/>
                  <a:gd name="T44" fmla="*/ 1 w 161"/>
                  <a:gd name="T45" fmla="*/ 0 h 1601"/>
                  <a:gd name="T46" fmla="*/ 1 w 161"/>
                  <a:gd name="T47" fmla="*/ 0 h 1601"/>
                  <a:gd name="T48" fmla="*/ 1 w 161"/>
                  <a:gd name="T49" fmla="*/ 0 h 160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1"/>
                  <a:gd name="T76" fmla="*/ 0 h 1601"/>
                  <a:gd name="T77" fmla="*/ 161 w 161"/>
                  <a:gd name="T78" fmla="*/ 1601 h 160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1" h="1601">
                    <a:moveTo>
                      <a:pt x="161" y="34"/>
                    </a:moveTo>
                    <a:lnTo>
                      <a:pt x="134" y="216"/>
                    </a:lnTo>
                    <a:lnTo>
                      <a:pt x="108" y="395"/>
                    </a:lnTo>
                    <a:lnTo>
                      <a:pt x="88" y="572"/>
                    </a:lnTo>
                    <a:lnTo>
                      <a:pt x="68" y="754"/>
                    </a:lnTo>
                    <a:lnTo>
                      <a:pt x="52" y="944"/>
                    </a:lnTo>
                    <a:lnTo>
                      <a:pt x="40" y="1143"/>
                    </a:lnTo>
                    <a:lnTo>
                      <a:pt x="29" y="1359"/>
                    </a:lnTo>
                    <a:lnTo>
                      <a:pt x="24" y="1591"/>
                    </a:lnTo>
                    <a:lnTo>
                      <a:pt x="18" y="1593"/>
                    </a:lnTo>
                    <a:lnTo>
                      <a:pt x="12" y="1596"/>
                    </a:lnTo>
                    <a:lnTo>
                      <a:pt x="6" y="1598"/>
                    </a:lnTo>
                    <a:lnTo>
                      <a:pt x="0" y="1601"/>
                    </a:lnTo>
                    <a:lnTo>
                      <a:pt x="7" y="1384"/>
                    </a:lnTo>
                    <a:lnTo>
                      <a:pt x="18" y="1181"/>
                    </a:lnTo>
                    <a:lnTo>
                      <a:pt x="31" y="986"/>
                    </a:lnTo>
                    <a:lnTo>
                      <a:pt x="47" y="797"/>
                    </a:lnTo>
                    <a:lnTo>
                      <a:pt x="65" y="607"/>
                    </a:lnTo>
                    <a:lnTo>
                      <a:pt x="85" y="416"/>
                    </a:lnTo>
                    <a:lnTo>
                      <a:pt x="108" y="214"/>
                    </a:lnTo>
                    <a:lnTo>
                      <a:pt x="134" y="0"/>
                    </a:lnTo>
                    <a:lnTo>
                      <a:pt x="141" y="8"/>
                    </a:lnTo>
                    <a:lnTo>
                      <a:pt x="147" y="16"/>
                    </a:lnTo>
                    <a:lnTo>
                      <a:pt x="155" y="26"/>
                    </a:lnTo>
                    <a:lnTo>
                      <a:pt x="161" y="34"/>
                    </a:lnTo>
                    <a:close/>
                  </a:path>
                </a:pathLst>
              </a:custGeom>
              <a:solidFill>
                <a:srgbClr val="7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65" name="Freeform 557"/>
              <p:cNvSpPr>
                <a:spLocks/>
              </p:cNvSpPr>
              <p:nvPr/>
            </p:nvSpPr>
            <p:spPr bwMode="auto">
              <a:xfrm>
                <a:off x="4515" y="2257"/>
                <a:ext cx="78" cy="794"/>
              </a:xfrm>
              <a:custGeom>
                <a:avLst/>
                <a:gdLst>
                  <a:gd name="T0" fmla="*/ 1 w 156"/>
                  <a:gd name="T1" fmla="*/ 1 h 1586"/>
                  <a:gd name="T2" fmla="*/ 1 w 156"/>
                  <a:gd name="T3" fmla="*/ 1 h 1586"/>
                  <a:gd name="T4" fmla="*/ 1 w 156"/>
                  <a:gd name="T5" fmla="*/ 1 h 1586"/>
                  <a:gd name="T6" fmla="*/ 1 w 156"/>
                  <a:gd name="T7" fmla="*/ 1 h 1586"/>
                  <a:gd name="T8" fmla="*/ 1 w 156"/>
                  <a:gd name="T9" fmla="*/ 1 h 1586"/>
                  <a:gd name="T10" fmla="*/ 1 w 156"/>
                  <a:gd name="T11" fmla="*/ 1 h 1586"/>
                  <a:gd name="T12" fmla="*/ 1 w 156"/>
                  <a:gd name="T13" fmla="*/ 2 h 1586"/>
                  <a:gd name="T14" fmla="*/ 1 w 156"/>
                  <a:gd name="T15" fmla="*/ 2 h 1586"/>
                  <a:gd name="T16" fmla="*/ 1 w 156"/>
                  <a:gd name="T17" fmla="*/ 2 h 1586"/>
                  <a:gd name="T18" fmla="*/ 0 w 156"/>
                  <a:gd name="T19" fmla="*/ 2 h 1586"/>
                  <a:gd name="T20" fmla="*/ 1 w 156"/>
                  <a:gd name="T21" fmla="*/ 2 h 1586"/>
                  <a:gd name="T22" fmla="*/ 1 w 156"/>
                  <a:gd name="T23" fmla="*/ 2 h 1586"/>
                  <a:gd name="T24" fmla="*/ 1 w 156"/>
                  <a:gd name="T25" fmla="*/ 1 h 1586"/>
                  <a:gd name="T26" fmla="*/ 1 w 156"/>
                  <a:gd name="T27" fmla="*/ 1 h 1586"/>
                  <a:gd name="T28" fmla="*/ 1 w 156"/>
                  <a:gd name="T29" fmla="*/ 1 h 1586"/>
                  <a:gd name="T30" fmla="*/ 1 w 156"/>
                  <a:gd name="T31" fmla="*/ 1 h 1586"/>
                  <a:gd name="T32" fmla="*/ 1 w 156"/>
                  <a:gd name="T33" fmla="*/ 1 h 1586"/>
                  <a:gd name="T34" fmla="*/ 1 w 156"/>
                  <a:gd name="T35" fmla="*/ 0 h 1586"/>
                  <a:gd name="T36" fmla="*/ 1 w 156"/>
                  <a:gd name="T37" fmla="*/ 1 h 158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6"/>
                  <a:gd name="T58" fmla="*/ 0 h 1586"/>
                  <a:gd name="T59" fmla="*/ 156 w 156"/>
                  <a:gd name="T60" fmla="*/ 1586 h 158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6" h="1586">
                    <a:moveTo>
                      <a:pt x="156" y="29"/>
                    </a:moveTo>
                    <a:lnTo>
                      <a:pt x="129" y="214"/>
                    </a:lnTo>
                    <a:lnTo>
                      <a:pt x="104" y="393"/>
                    </a:lnTo>
                    <a:lnTo>
                      <a:pt x="83" y="570"/>
                    </a:lnTo>
                    <a:lnTo>
                      <a:pt x="64" y="750"/>
                    </a:lnTo>
                    <a:lnTo>
                      <a:pt x="47" y="937"/>
                    </a:lnTo>
                    <a:lnTo>
                      <a:pt x="35" y="1133"/>
                    </a:lnTo>
                    <a:lnTo>
                      <a:pt x="26" y="1346"/>
                    </a:lnTo>
                    <a:lnTo>
                      <a:pt x="20" y="1578"/>
                    </a:lnTo>
                    <a:lnTo>
                      <a:pt x="0" y="1586"/>
                    </a:lnTo>
                    <a:lnTo>
                      <a:pt x="9" y="1370"/>
                    </a:lnTo>
                    <a:lnTo>
                      <a:pt x="19" y="1167"/>
                    </a:lnTo>
                    <a:lnTo>
                      <a:pt x="31" y="976"/>
                    </a:lnTo>
                    <a:lnTo>
                      <a:pt x="46" y="789"/>
                    </a:lnTo>
                    <a:lnTo>
                      <a:pt x="64" y="602"/>
                    </a:lnTo>
                    <a:lnTo>
                      <a:pt x="83" y="412"/>
                    </a:lnTo>
                    <a:lnTo>
                      <a:pt x="105" y="213"/>
                    </a:lnTo>
                    <a:lnTo>
                      <a:pt x="129" y="0"/>
                    </a:lnTo>
                    <a:lnTo>
                      <a:pt x="156" y="29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66" name="Freeform 558"/>
              <p:cNvSpPr>
                <a:spLocks/>
              </p:cNvSpPr>
              <p:nvPr/>
            </p:nvSpPr>
            <p:spPr bwMode="auto">
              <a:xfrm>
                <a:off x="3874" y="2905"/>
                <a:ext cx="25" cy="44"/>
              </a:xfrm>
              <a:custGeom>
                <a:avLst/>
                <a:gdLst>
                  <a:gd name="T0" fmla="*/ 1 w 49"/>
                  <a:gd name="T1" fmla="*/ 0 h 87"/>
                  <a:gd name="T2" fmla="*/ 1 w 49"/>
                  <a:gd name="T3" fmla="*/ 1 h 87"/>
                  <a:gd name="T4" fmla="*/ 1 w 49"/>
                  <a:gd name="T5" fmla="*/ 1 h 87"/>
                  <a:gd name="T6" fmla="*/ 1 w 49"/>
                  <a:gd name="T7" fmla="*/ 1 h 87"/>
                  <a:gd name="T8" fmla="*/ 0 w 49"/>
                  <a:gd name="T9" fmla="*/ 1 h 87"/>
                  <a:gd name="T10" fmla="*/ 1 w 49"/>
                  <a:gd name="T11" fmla="*/ 1 h 87"/>
                  <a:gd name="T12" fmla="*/ 1 w 49"/>
                  <a:gd name="T13" fmla="*/ 1 h 87"/>
                  <a:gd name="T14" fmla="*/ 1 w 49"/>
                  <a:gd name="T15" fmla="*/ 1 h 87"/>
                  <a:gd name="T16" fmla="*/ 1 w 49"/>
                  <a:gd name="T17" fmla="*/ 1 h 87"/>
                  <a:gd name="T18" fmla="*/ 1 w 49"/>
                  <a:gd name="T19" fmla="*/ 1 h 87"/>
                  <a:gd name="T20" fmla="*/ 1 w 49"/>
                  <a:gd name="T21" fmla="*/ 1 h 87"/>
                  <a:gd name="T22" fmla="*/ 1 w 49"/>
                  <a:gd name="T23" fmla="*/ 1 h 87"/>
                  <a:gd name="T24" fmla="*/ 1 w 49"/>
                  <a:gd name="T25" fmla="*/ 1 h 87"/>
                  <a:gd name="T26" fmla="*/ 1 w 49"/>
                  <a:gd name="T27" fmla="*/ 1 h 87"/>
                  <a:gd name="T28" fmla="*/ 1 w 49"/>
                  <a:gd name="T29" fmla="*/ 1 h 87"/>
                  <a:gd name="T30" fmla="*/ 1 w 49"/>
                  <a:gd name="T31" fmla="*/ 1 h 87"/>
                  <a:gd name="T32" fmla="*/ 1 w 49"/>
                  <a:gd name="T33" fmla="*/ 0 h 8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87"/>
                  <a:gd name="T53" fmla="*/ 49 w 49"/>
                  <a:gd name="T54" fmla="*/ 87 h 8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87">
                    <a:moveTo>
                      <a:pt x="24" y="0"/>
                    </a:moveTo>
                    <a:lnTo>
                      <a:pt x="15" y="3"/>
                    </a:lnTo>
                    <a:lnTo>
                      <a:pt x="7" y="13"/>
                    </a:lnTo>
                    <a:lnTo>
                      <a:pt x="2" y="26"/>
                    </a:lnTo>
                    <a:lnTo>
                      <a:pt x="0" y="44"/>
                    </a:lnTo>
                    <a:lnTo>
                      <a:pt x="2" y="61"/>
                    </a:lnTo>
                    <a:lnTo>
                      <a:pt x="7" y="74"/>
                    </a:lnTo>
                    <a:lnTo>
                      <a:pt x="15" y="84"/>
                    </a:lnTo>
                    <a:lnTo>
                      <a:pt x="24" y="87"/>
                    </a:lnTo>
                    <a:lnTo>
                      <a:pt x="33" y="84"/>
                    </a:lnTo>
                    <a:lnTo>
                      <a:pt x="42" y="74"/>
                    </a:lnTo>
                    <a:lnTo>
                      <a:pt x="48" y="61"/>
                    </a:lnTo>
                    <a:lnTo>
                      <a:pt x="49" y="44"/>
                    </a:lnTo>
                    <a:lnTo>
                      <a:pt x="48" y="26"/>
                    </a:lnTo>
                    <a:lnTo>
                      <a:pt x="42" y="13"/>
                    </a:lnTo>
                    <a:lnTo>
                      <a:pt x="33" y="3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67" name="Freeform 559"/>
              <p:cNvSpPr>
                <a:spLocks/>
              </p:cNvSpPr>
              <p:nvPr/>
            </p:nvSpPr>
            <p:spPr bwMode="auto">
              <a:xfrm>
                <a:off x="4153" y="3040"/>
                <a:ext cx="43" cy="20"/>
              </a:xfrm>
              <a:custGeom>
                <a:avLst/>
                <a:gdLst>
                  <a:gd name="T0" fmla="*/ 0 w 87"/>
                  <a:gd name="T1" fmla="*/ 1 h 39"/>
                  <a:gd name="T2" fmla="*/ 0 w 87"/>
                  <a:gd name="T3" fmla="*/ 1 h 39"/>
                  <a:gd name="T4" fmla="*/ 0 w 87"/>
                  <a:gd name="T5" fmla="*/ 0 h 39"/>
                  <a:gd name="T6" fmla="*/ 0 w 87"/>
                  <a:gd name="T7" fmla="*/ 0 h 39"/>
                  <a:gd name="T8" fmla="*/ 0 w 87"/>
                  <a:gd name="T9" fmla="*/ 1 h 39"/>
                  <a:gd name="T10" fmla="*/ 0 w 87"/>
                  <a:gd name="T11" fmla="*/ 1 h 39"/>
                  <a:gd name="T12" fmla="*/ 0 w 87"/>
                  <a:gd name="T13" fmla="*/ 1 h 39"/>
                  <a:gd name="T14" fmla="*/ 0 w 87"/>
                  <a:gd name="T15" fmla="*/ 1 h 39"/>
                  <a:gd name="T16" fmla="*/ 0 w 87"/>
                  <a:gd name="T17" fmla="*/ 1 h 39"/>
                  <a:gd name="T18" fmla="*/ 0 w 87"/>
                  <a:gd name="T19" fmla="*/ 1 h 39"/>
                  <a:gd name="T20" fmla="*/ 0 w 87"/>
                  <a:gd name="T21" fmla="*/ 1 h 39"/>
                  <a:gd name="T22" fmla="*/ 0 w 87"/>
                  <a:gd name="T23" fmla="*/ 1 h 39"/>
                  <a:gd name="T24" fmla="*/ 0 w 87"/>
                  <a:gd name="T25" fmla="*/ 1 h 39"/>
                  <a:gd name="T26" fmla="*/ 0 w 87"/>
                  <a:gd name="T27" fmla="*/ 1 h 39"/>
                  <a:gd name="T28" fmla="*/ 0 w 87"/>
                  <a:gd name="T29" fmla="*/ 1 h 39"/>
                  <a:gd name="T30" fmla="*/ 0 w 87"/>
                  <a:gd name="T31" fmla="*/ 1 h 39"/>
                  <a:gd name="T32" fmla="*/ 0 w 87"/>
                  <a:gd name="T33" fmla="*/ 1 h 39"/>
                  <a:gd name="T34" fmla="*/ 0 w 87"/>
                  <a:gd name="T35" fmla="*/ 1 h 39"/>
                  <a:gd name="T36" fmla="*/ 0 w 87"/>
                  <a:gd name="T37" fmla="*/ 1 h 39"/>
                  <a:gd name="T38" fmla="*/ 0 w 87"/>
                  <a:gd name="T39" fmla="*/ 1 h 39"/>
                  <a:gd name="T40" fmla="*/ 0 w 87"/>
                  <a:gd name="T41" fmla="*/ 1 h 39"/>
                  <a:gd name="T42" fmla="*/ 0 w 87"/>
                  <a:gd name="T43" fmla="*/ 1 h 39"/>
                  <a:gd name="T44" fmla="*/ 0 w 87"/>
                  <a:gd name="T45" fmla="*/ 1 h 39"/>
                  <a:gd name="T46" fmla="*/ 0 w 87"/>
                  <a:gd name="T47" fmla="*/ 1 h 39"/>
                  <a:gd name="T48" fmla="*/ 0 w 87"/>
                  <a:gd name="T49" fmla="*/ 1 h 3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7"/>
                  <a:gd name="T76" fmla="*/ 0 h 39"/>
                  <a:gd name="T77" fmla="*/ 87 w 87"/>
                  <a:gd name="T78" fmla="*/ 39 h 3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7" h="39">
                    <a:moveTo>
                      <a:pt x="47" y="3"/>
                    </a:moveTo>
                    <a:lnTo>
                      <a:pt x="38" y="2"/>
                    </a:lnTo>
                    <a:lnTo>
                      <a:pt x="30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9" y="2"/>
                    </a:lnTo>
                    <a:lnTo>
                      <a:pt x="5" y="5"/>
                    </a:lnTo>
                    <a:lnTo>
                      <a:pt x="2" y="7"/>
                    </a:lnTo>
                    <a:lnTo>
                      <a:pt x="0" y="10"/>
                    </a:lnTo>
                    <a:lnTo>
                      <a:pt x="3" y="18"/>
                    </a:lnTo>
                    <a:lnTo>
                      <a:pt x="11" y="26"/>
                    </a:lnTo>
                    <a:lnTo>
                      <a:pt x="24" y="33"/>
                    </a:lnTo>
                    <a:lnTo>
                      <a:pt x="41" y="38"/>
                    </a:lnTo>
                    <a:lnTo>
                      <a:pt x="50" y="39"/>
                    </a:lnTo>
                    <a:lnTo>
                      <a:pt x="57" y="39"/>
                    </a:lnTo>
                    <a:lnTo>
                      <a:pt x="66" y="39"/>
                    </a:lnTo>
                    <a:lnTo>
                      <a:pt x="72" y="39"/>
                    </a:lnTo>
                    <a:lnTo>
                      <a:pt x="78" y="38"/>
                    </a:lnTo>
                    <a:lnTo>
                      <a:pt x="82" y="36"/>
                    </a:lnTo>
                    <a:lnTo>
                      <a:pt x="85" y="33"/>
                    </a:lnTo>
                    <a:lnTo>
                      <a:pt x="87" y="29"/>
                    </a:lnTo>
                    <a:lnTo>
                      <a:pt x="85" y="21"/>
                    </a:lnTo>
                    <a:lnTo>
                      <a:pt x="78" y="15"/>
                    </a:lnTo>
                    <a:lnTo>
                      <a:pt x="64" y="8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68" name="Freeform 560"/>
              <p:cNvSpPr>
                <a:spLocks/>
              </p:cNvSpPr>
              <p:nvPr/>
            </p:nvSpPr>
            <p:spPr bwMode="auto">
              <a:xfrm>
                <a:off x="4032" y="3001"/>
                <a:ext cx="43" cy="20"/>
              </a:xfrm>
              <a:custGeom>
                <a:avLst/>
                <a:gdLst>
                  <a:gd name="T0" fmla="*/ 1 w 86"/>
                  <a:gd name="T1" fmla="*/ 0 h 41"/>
                  <a:gd name="T2" fmla="*/ 1 w 86"/>
                  <a:gd name="T3" fmla="*/ 0 h 41"/>
                  <a:gd name="T4" fmla="*/ 1 w 86"/>
                  <a:gd name="T5" fmla="*/ 0 h 41"/>
                  <a:gd name="T6" fmla="*/ 1 w 86"/>
                  <a:gd name="T7" fmla="*/ 0 h 41"/>
                  <a:gd name="T8" fmla="*/ 1 w 86"/>
                  <a:gd name="T9" fmla="*/ 0 h 41"/>
                  <a:gd name="T10" fmla="*/ 1 w 86"/>
                  <a:gd name="T11" fmla="*/ 0 h 41"/>
                  <a:gd name="T12" fmla="*/ 1 w 86"/>
                  <a:gd name="T13" fmla="*/ 0 h 41"/>
                  <a:gd name="T14" fmla="*/ 1 w 86"/>
                  <a:gd name="T15" fmla="*/ 0 h 41"/>
                  <a:gd name="T16" fmla="*/ 0 w 86"/>
                  <a:gd name="T17" fmla="*/ 0 h 41"/>
                  <a:gd name="T18" fmla="*/ 1 w 86"/>
                  <a:gd name="T19" fmla="*/ 0 h 41"/>
                  <a:gd name="T20" fmla="*/ 1 w 86"/>
                  <a:gd name="T21" fmla="*/ 0 h 41"/>
                  <a:gd name="T22" fmla="*/ 1 w 86"/>
                  <a:gd name="T23" fmla="*/ 0 h 41"/>
                  <a:gd name="T24" fmla="*/ 1 w 86"/>
                  <a:gd name="T25" fmla="*/ 0 h 41"/>
                  <a:gd name="T26" fmla="*/ 1 w 86"/>
                  <a:gd name="T27" fmla="*/ 0 h 41"/>
                  <a:gd name="T28" fmla="*/ 1 w 86"/>
                  <a:gd name="T29" fmla="*/ 0 h 41"/>
                  <a:gd name="T30" fmla="*/ 1 w 86"/>
                  <a:gd name="T31" fmla="*/ 0 h 41"/>
                  <a:gd name="T32" fmla="*/ 1 w 86"/>
                  <a:gd name="T33" fmla="*/ 0 h 41"/>
                  <a:gd name="T34" fmla="*/ 1 w 86"/>
                  <a:gd name="T35" fmla="*/ 0 h 41"/>
                  <a:gd name="T36" fmla="*/ 1 w 86"/>
                  <a:gd name="T37" fmla="*/ 0 h 41"/>
                  <a:gd name="T38" fmla="*/ 1 w 86"/>
                  <a:gd name="T39" fmla="*/ 0 h 41"/>
                  <a:gd name="T40" fmla="*/ 1 w 86"/>
                  <a:gd name="T41" fmla="*/ 0 h 41"/>
                  <a:gd name="T42" fmla="*/ 1 w 86"/>
                  <a:gd name="T43" fmla="*/ 0 h 41"/>
                  <a:gd name="T44" fmla="*/ 1 w 86"/>
                  <a:gd name="T45" fmla="*/ 0 h 41"/>
                  <a:gd name="T46" fmla="*/ 1 w 86"/>
                  <a:gd name="T47" fmla="*/ 0 h 41"/>
                  <a:gd name="T48" fmla="*/ 1 w 86"/>
                  <a:gd name="T49" fmla="*/ 0 h 4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6"/>
                  <a:gd name="T76" fmla="*/ 0 h 41"/>
                  <a:gd name="T77" fmla="*/ 86 w 86"/>
                  <a:gd name="T78" fmla="*/ 41 h 4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6" h="41">
                    <a:moveTo>
                      <a:pt x="46" y="4"/>
                    </a:moveTo>
                    <a:lnTo>
                      <a:pt x="37" y="2"/>
                    </a:lnTo>
                    <a:lnTo>
                      <a:pt x="30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9" y="4"/>
                    </a:lnTo>
                    <a:lnTo>
                      <a:pt x="4" y="5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3" y="20"/>
                    </a:lnTo>
                    <a:lnTo>
                      <a:pt x="10" y="26"/>
                    </a:lnTo>
                    <a:lnTo>
                      <a:pt x="24" y="33"/>
                    </a:lnTo>
                    <a:lnTo>
                      <a:pt x="40" y="38"/>
                    </a:lnTo>
                    <a:lnTo>
                      <a:pt x="49" y="39"/>
                    </a:lnTo>
                    <a:lnTo>
                      <a:pt x="58" y="41"/>
                    </a:lnTo>
                    <a:lnTo>
                      <a:pt x="66" y="41"/>
                    </a:lnTo>
                    <a:lnTo>
                      <a:pt x="73" y="39"/>
                    </a:lnTo>
                    <a:lnTo>
                      <a:pt x="77" y="38"/>
                    </a:lnTo>
                    <a:lnTo>
                      <a:pt x="82" y="36"/>
                    </a:lnTo>
                    <a:lnTo>
                      <a:pt x="85" y="33"/>
                    </a:lnTo>
                    <a:lnTo>
                      <a:pt x="86" y="30"/>
                    </a:lnTo>
                    <a:lnTo>
                      <a:pt x="85" y="21"/>
                    </a:lnTo>
                    <a:lnTo>
                      <a:pt x="76" y="15"/>
                    </a:lnTo>
                    <a:lnTo>
                      <a:pt x="63" y="8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69" name="Freeform 561"/>
              <p:cNvSpPr>
                <a:spLocks/>
              </p:cNvSpPr>
              <p:nvPr/>
            </p:nvSpPr>
            <p:spPr bwMode="auto">
              <a:xfrm>
                <a:off x="3908" y="2920"/>
                <a:ext cx="24" cy="44"/>
              </a:xfrm>
              <a:custGeom>
                <a:avLst/>
                <a:gdLst>
                  <a:gd name="T0" fmla="*/ 0 w 49"/>
                  <a:gd name="T1" fmla="*/ 0 h 88"/>
                  <a:gd name="T2" fmla="*/ 0 w 49"/>
                  <a:gd name="T3" fmla="*/ 1 h 88"/>
                  <a:gd name="T4" fmla="*/ 0 w 49"/>
                  <a:gd name="T5" fmla="*/ 1 h 88"/>
                  <a:gd name="T6" fmla="*/ 0 w 49"/>
                  <a:gd name="T7" fmla="*/ 1 h 88"/>
                  <a:gd name="T8" fmla="*/ 0 w 49"/>
                  <a:gd name="T9" fmla="*/ 1 h 88"/>
                  <a:gd name="T10" fmla="*/ 0 w 49"/>
                  <a:gd name="T11" fmla="*/ 1 h 88"/>
                  <a:gd name="T12" fmla="*/ 0 w 49"/>
                  <a:gd name="T13" fmla="*/ 1 h 88"/>
                  <a:gd name="T14" fmla="*/ 0 w 49"/>
                  <a:gd name="T15" fmla="*/ 1 h 88"/>
                  <a:gd name="T16" fmla="*/ 0 w 49"/>
                  <a:gd name="T17" fmla="*/ 1 h 88"/>
                  <a:gd name="T18" fmla="*/ 0 w 49"/>
                  <a:gd name="T19" fmla="*/ 1 h 88"/>
                  <a:gd name="T20" fmla="*/ 0 w 49"/>
                  <a:gd name="T21" fmla="*/ 1 h 88"/>
                  <a:gd name="T22" fmla="*/ 0 w 49"/>
                  <a:gd name="T23" fmla="*/ 1 h 88"/>
                  <a:gd name="T24" fmla="*/ 0 w 49"/>
                  <a:gd name="T25" fmla="*/ 1 h 88"/>
                  <a:gd name="T26" fmla="*/ 0 w 49"/>
                  <a:gd name="T27" fmla="*/ 1 h 88"/>
                  <a:gd name="T28" fmla="*/ 0 w 49"/>
                  <a:gd name="T29" fmla="*/ 1 h 88"/>
                  <a:gd name="T30" fmla="*/ 0 w 49"/>
                  <a:gd name="T31" fmla="*/ 1 h 88"/>
                  <a:gd name="T32" fmla="*/ 0 w 49"/>
                  <a:gd name="T33" fmla="*/ 0 h 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88"/>
                  <a:gd name="T53" fmla="*/ 49 w 49"/>
                  <a:gd name="T54" fmla="*/ 88 h 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88">
                    <a:moveTo>
                      <a:pt x="24" y="0"/>
                    </a:moveTo>
                    <a:lnTo>
                      <a:pt x="15" y="3"/>
                    </a:lnTo>
                    <a:lnTo>
                      <a:pt x="8" y="13"/>
                    </a:lnTo>
                    <a:lnTo>
                      <a:pt x="2" y="26"/>
                    </a:lnTo>
                    <a:lnTo>
                      <a:pt x="0" y="44"/>
                    </a:lnTo>
                    <a:lnTo>
                      <a:pt x="2" y="62"/>
                    </a:lnTo>
                    <a:lnTo>
                      <a:pt x="8" y="75"/>
                    </a:lnTo>
                    <a:lnTo>
                      <a:pt x="15" y="84"/>
                    </a:lnTo>
                    <a:lnTo>
                      <a:pt x="24" y="88"/>
                    </a:lnTo>
                    <a:lnTo>
                      <a:pt x="33" y="84"/>
                    </a:lnTo>
                    <a:lnTo>
                      <a:pt x="42" y="75"/>
                    </a:lnTo>
                    <a:lnTo>
                      <a:pt x="48" y="62"/>
                    </a:lnTo>
                    <a:lnTo>
                      <a:pt x="49" y="44"/>
                    </a:lnTo>
                    <a:lnTo>
                      <a:pt x="48" y="26"/>
                    </a:lnTo>
                    <a:lnTo>
                      <a:pt x="42" y="13"/>
                    </a:lnTo>
                    <a:lnTo>
                      <a:pt x="33" y="3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70" name="Freeform 562"/>
              <p:cNvSpPr>
                <a:spLocks/>
              </p:cNvSpPr>
              <p:nvPr/>
            </p:nvSpPr>
            <p:spPr bwMode="auto">
              <a:xfrm>
                <a:off x="4212" y="3060"/>
                <a:ext cx="43" cy="19"/>
              </a:xfrm>
              <a:custGeom>
                <a:avLst/>
                <a:gdLst>
                  <a:gd name="T0" fmla="*/ 0 w 87"/>
                  <a:gd name="T1" fmla="*/ 0 h 39"/>
                  <a:gd name="T2" fmla="*/ 0 w 87"/>
                  <a:gd name="T3" fmla="*/ 0 h 39"/>
                  <a:gd name="T4" fmla="*/ 0 w 87"/>
                  <a:gd name="T5" fmla="*/ 0 h 39"/>
                  <a:gd name="T6" fmla="*/ 0 w 87"/>
                  <a:gd name="T7" fmla="*/ 0 h 39"/>
                  <a:gd name="T8" fmla="*/ 0 w 87"/>
                  <a:gd name="T9" fmla="*/ 0 h 39"/>
                  <a:gd name="T10" fmla="*/ 0 w 87"/>
                  <a:gd name="T11" fmla="*/ 0 h 39"/>
                  <a:gd name="T12" fmla="*/ 0 w 87"/>
                  <a:gd name="T13" fmla="*/ 0 h 39"/>
                  <a:gd name="T14" fmla="*/ 0 w 87"/>
                  <a:gd name="T15" fmla="*/ 0 h 39"/>
                  <a:gd name="T16" fmla="*/ 0 w 87"/>
                  <a:gd name="T17" fmla="*/ 0 h 39"/>
                  <a:gd name="T18" fmla="*/ 0 w 87"/>
                  <a:gd name="T19" fmla="*/ 0 h 39"/>
                  <a:gd name="T20" fmla="*/ 0 w 87"/>
                  <a:gd name="T21" fmla="*/ 0 h 39"/>
                  <a:gd name="T22" fmla="*/ 0 w 87"/>
                  <a:gd name="T23" fmla="*/ 0 h 39"/>
                  <a:gd name="T24" fmla="*/ 0 w 87"/>
                  <a:gd name="T25" fmla="*/ 0 h 39"/>
                  <a:gd name="T26" fmla="*/ 0 w 87"/>
                  <a:gd name="T27" fmla="*/ 0 h 39"/>
                  <a:gd name="T28" fmla="*/ 0 w 87"/>
                  <a:gd name="T29" fmla="*/ 0 h 39"/>
                  <a:gd name="T30" fmla="*/ 0 w 87"/>
                  <a:gd name="T31" fmla="*/ 0 h 39"/>
                  <a:gd name="T32" fmla="*/ 0 w 87"/>
                  <a:gd name="T33" fmla="*/ 0 h 39"/>
                  <a:gd name="T34" fmla="*/ 0 w 87"/>
                  <a:gd name="T35" fmla="*/ 0 h 39"/>
                  <a:gd name="T36" fmla="*/ 0 w 87"/>
                  <a:gd name="T37" fmla="*/ 0 h 39"/>
                  <a:gd name="T38" fmla="*/ 0 w 87"/>
                  <a:gd name="T39" fmla="*/ 0 h 39"/>
                  <a:gd name="T40" fmla="*/ 0 w 87"/>
                  <a:gd name="T41" fmla="*/ 0 h 39"/>
                  <a:gd name="T42" fmla="*/ 0 w 87"/>
                  <a:gd name="T43" fmla="*/ 0 h 39"/>
                  <a:gd name="T44" fmla="*/ 0 w 87"/>
                  <a:gd name="T45" fmla="*/ 0 h 39"/>
                  <a:gd name="T46" fmla="*/ 0 w 87"/>
                  <a:gd name="T47" fmla="*/ 0 h 39"/>
                  <a:gd name="T48" fmla="*/ 0 w 87"/>
                  <a:gd name="T49" fmla="*/ 0 h 3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7"/>
                  <a:gd name="T76" fmla="*/ 0 h 39"/>
                  <a:gd name="T77" fmla="*/ 87 w 87"/>
                  <a:gd name="T78" fmla="*/ 39 h 3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7" h="39">
                    <a:moveTo>
                      <a:pt x="46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5" y="3"/>
                    </a:lnTo>
                    <a:lnTo>
                      <a:pt x="2" y="7"/>
                    </a:lnTo>
                    <a:lnTo>
                      <a:pt x="0" y="10"/>
                    </a:lnTo>
                    <a:lnTo>
                      <a:pt x="3" y="18"/>
                    </a:lnTo>
                    <a:lnTo>
                      <a:pt x="12" y="26"/>
                    </a:lnTo>
                    <a:lnTo>
                      <a:pt x="24" y="33"/>
                    </a:lnTo>
                    <a:lnTo>
                      <a:pt x="40" y="38"/>
                    </a:lnTo>
                    <a:lnTo>
                      <a:pt x="49" y="39"/>
                    </a:lnTo>
                    <a:lnTo>
                      <a:pt x="57" y="39"/>
                    </a:lnTo>
                    <a:lnTo>
                      <a:pt x="66" y="39"/>
                    </a:lnTo>
                    <a:lnTo>
                      <a:pt x="72" y="39"/>
                    </a:lnTo>
                    <a:lnTo>
                      <a:pt x="78" y="38"/>
                    </a:lnTo>
                    <a:lnTo>
                      <a:pt x="82" y="36"/>
                    </a:lnTo>
                    <a:lnTo>
                      <a:pt x="85" y="33"/>
                    </a:lnTo>
                    <a:lnTo>
                      <a:pt x="87" y="29"/>
                    </a:lnTo>
                    <a:lnTo>
                      <a:pt x="85" y="21"/>
                    </a:lnTo>
                    <a:lnTo>
                      <a:pt x="76" y="13"/>
                    </a:lnTo>
                    <a:lnTo>
                      <a:pt x="63" y="7"/>
                    </a:lnTo>
                    <a:lnTo>
                      <a:pt x="46" y="2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71" name="Freeform 563"/>
              <p:cNvSpPr>
                <a:spLocks/>
              </p:cNvSpPr>
              <p:nvPr/>
            </p:nvSpPr>
            <p:spPr bwMode="auto">
              <a:xfrm>
                <a:off x="4091" y="3021"/>
                <a:ext cx="43" cy="19"/>
              </a:xfrm>
              <a:custGeom>
                <a:avLst/>
                <a:gdLst>
                  <a:gd name="T0" fmla="*/ 1 w 86"/>
                  <a:gd name="T1" fmla="*/ 0 h 39"/>
                  <a:gd name="T2" fmla="*/ 1 w 86"/>
                  <a:gd name="T3" fmla="*/ 0 h 39"/>
                  <a:gd name="T4" fmla="*/ 1 w 86"/>
                  <a:gd name="T5" fmla="*/ 0 h 39"/>
                  <a:gd name="T6" fmla="*/ 1 w 86"/>
                  <a:gd name="T7" fmla="*/ 0 h 39"/>
                  <a:gd name="T8" fmla="*/ 1 w 86"/>
                  <a:gd name="T9" fmla="*/ 0 h 39"/>
                  <a:gd name="T10" fmla="*/ 1 w 86"/>
                  <a:gd name="T11" fmla="*/ 0 h 39"/>
                  <a:gd name="T12" fmla="*/ 1 w 86"/>
                  <a:gd name="T13" fmla="*/ 0 h 39"/>
                  <a:gd name="T14" fmla="*/ 1 w 86"/>
                  <a:gd name="T15" fmla="*/ 0 h 39"/>
                  <a:gd name="T16" fmla="*/ 0 w 86"/>
                  <a:gd name="T17" fmla="*/ 0 h 39"/>
                  <a:gd name="T18" fmla="*/ 1 w 86"/>
                  <a:gd name="T19" fmla="*/ 0 h 39"/>
                  <a:gd name="T20" fmla="*/ 1 w 86"/>
                  <a:gd name="T21" fmla="*/ 0 h 39"/>
                  <a:gd name="T22" fmla="*/ 1 w 86"/>
                  <a:gd name="T23" fmla="*/ 0 h 39"/>
                  <a:gd name="T24" fmla="*/ 1 w 86"/>
                  <a:gd name="T25" fmla="*/ 0 h 39"/>
                  <a:gd name="T26" fmla="*/ 1 w 86"/>
                  <a:gd name="T27" fmla="*/ 0 h 39"/>
                  <a:gd name="T28" fmla="*/ 1 w 86"/>
                  <a:gd name="T29" fmla="*/ 0 h 39"/>
                  <a:gd name="T30" fmla="*/ 1 w 86"/>
                  <a:gd name="T31" fmla="*/ 0 h 39"/>
                  <a:gd name="T32" fmla="*/ 1 w 86"/>
                  <a:gd name="T33" fmla="*/ 0 h 39"/>
                  <a:gd name="T34" fmla="*/ 1 w 86"/>
                  <a:gd name="T35" fmla="*/ 0 h 39"/>
                  <a:gd name="T36" fmla="*/ 1 w 86"/>
                  <a:gd name="T37" fmla="*/ 0 h 39"/>
                  <a:gd name="T38" fmla="*/ 1 w 86"/>
                  <a:gd name="T39" fmla="*/ 0 h 39"/>
                  <a:gd name="T40" fmla="*/ 1 w 86"/>
                  <a:gd name="T41" fmla="*/ 0 h 39"/>
                  <a:gd name="T42" fmla="*/ 1 w 86"/>
                  <a:gd name="T43" fmla="*/ 0 h 39"/>
                  <a:gd name="T44" fmla="*/ 1 w 86"/>
                  <a:gd name="T45" fmla="*/ 0 h 39"/>
                  <a:gd name="T46" fmla="*/ 1 w 86"/>
                  <a:gd name="T47" fmla="*/ 0 h 39"/>
                  <a:gd name="T48" fmla="*/ 1 w 86"/>
                  <a:gd name="T49" fmla="*/ 0 h 3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6"/>
                  <a:gd name="T76" fmla="*/ 0 h 39"/>
                  <a:gd name="T77" fmla="*/ 86 w 86"/>
                  <a:gd name="T78" fmla="*/ 39 h 3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6" h="39">
                    <a:moveTo>
                      <a:pt x="46" y="2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10"/>
                    </a:lnTo>
                    <a:lnTo>
                      <a:pt x="3" y="18"/>
                    </a:lnTo>
                    <a:lnTo>
                      <a:pt x="10" y="26"/>
                    </a:lnTo>
                    <a:lnTo>
                      <a:pt x="24" y="33"/>
                    </a:lnTo>
                    <a:lnTo>
                      <a:pt x="41" y="38"/>
                    </a:lnTo>
                    <a:lnTo>
                      <a:pt x="50" y="39"/>
                    </a:lnTo>
                    <a:lnTo>
                      <a:pt x="58" y="39"/>
                    </a:lnTo>
                    <a:lnTo>
                      <a:pt x="65" y="39"/>
                    </a:lnTo>
                    <a:lnTo>
                      <a:pt x="71" y="39"/>
                    </a:lnTo>
                    <a:lnTo>
                      <a:pt x="77" y="38"/>
                    </a:lnTo>
                    <a:lnTo>
                      <a:pt x="82" y="36"/>
                    </a:lnTo>
                    <a:lnTo>
                      <a:pt x="85" y="33"/>
                    </a:lnTo>
                    <a:lnTo>
                      <a:pt x="86" y="29"/>
                    </a:lnTo>
                    <a:lnTo>
                      <a:pt x="83" y="21"/>
                    </a:lnTo>
                    <a:lnTo>
                      <a:pt x="76" y="15"/>
                    </a:lnTo>
                    <a:lnTo>
                      <a:pt x="62" y="7"/>
                    </a:lnTo>
                    <a:lnTo>
                      <a:pt x="46" y="2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72" name="Freeform 564"/>
              <p:cNvSpPr>
                <a:spLocks/>
              </p:cNvSpPr>
              <p:nvPr/>
            </p:nvSpPr>
            <p:spPr bwMode="auto">
              <a:xfrm>
                <a:off x="3876" y="2912"/>
                <a:ext cx="17" cy="31"/>
              </a:xfrm>
              <a:custGeom>
                <a:avLst/>
                <a:gdLst>
                  <a:gd name="T0" fmla="*/ 0 w 36"/>
                  <a:gd name="T1" fmla="*/ 0 h 63"/>
                  <a:gd name="T2" fmla="*/ 0 w 36"/>
                  <a:gd name="T3" fmla="*/ 0 h 63"/>
                  <a:gd name="T4" fmla="*/ 0 w 36"/>
                  <a:gd name="T5" fmla="*/ 0 h 63"/>
                  <a:gd name="T6" fmla="*/ 0 w 36"/>
                  <a:gd name="T7" fmla="*/ 0 h 63"/>
                  <a:gd name="T8" fmla="*/ 0 w 36"/>
                  <a:gd name="T9" fmla="*/ 0 h 63"/>
                  <a:gd name="T10" fmla="*/ 0 w 36"/>
                  <a:gd name="T11" fmla="*/ 0 h 63"/>
                  <a:gd name="T12" fmla="*/ 0 w 36"/>
                  <a:gd name="T13" fmla="*/ 0 h 63"/>
                  <a:gd name="T14" fmla="*/ 0 w 36"/>
                  <a:gd name="T15" fmla="*/ 0 h 63"/>
                  <a:gd name="T16" fmla="*/ 0 w 36"/>
                  <a:gd name="T17" fmla="*/ 0 h 63"/>
                  <a:gd name="T18" fmla="*/ 0 w 36"/>
                  <a:gd name="T19" fmla="*/ 0 h 63"/>
                  <a:gd name="T20" fmla="*/ 0 w 36"/>
                  <a:gd name="T21" fmla="*/ 0 h 63"/>
                  <a:gd name="T22" fmla="*/ 0 w 36"/>
                  <a:gd name="T23" fmla="*/ 0 h 63"/>
                  <a:gd name="T24" fmla="*/ 0 w 36"/>
                  <a:gd name="T25" fmla="*/ 0 h 63"/>
                  <a:gd name="T26" fmla="*/ 0 w 36"/>
                  <a:gd name="T27" fmla="*/ 0 h 63"/>
                  <a:gd name="T28" fmla="*/ 0 w 36"/>
                  <a:gd name="T29" fmla="*/ 0 h 63"/>
                  <a:gd name="T30" fmla="*/ 0 w 36"/>
                  <a:gd name="T31" fmla="*/ 0 h 63"/>
                  <a:gd name="T32" fmla="*/ 0 w 36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63"/>
                  <a:gd name="T53" fmla="*/ 36 w 36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63">
                    <a:moveTo>
                      <a:pt x="18" y="0"/>
                    </a:moveTo>
                    <a:lnTo>
                      <a:pt x="12" y="1"/>
                    </a:lnTo>
                    <a:lnTo>
                      <a:pt x="6" y="8"/>
                    </a:lnTo>
                    <a:lnTo>
                      <a:pt x="1" y="18"/>
                    </a:lnTo>
                    <a:lnTo>
                      <a:pt x="0" y="31"/>
                    </a:lnTo>
                    <a:lnTo>
                      <a:pt x="1" y="44"/>
                    </a:lnTo>
                    <a:lnTo>
                      <a:pt x="6" y="53"/>
                    </a:lnTo>
                    <a:lnTo>
                      <a:pt x="12" y="60"/>
                    </a:lnTo>
                    <a:lnTo>
                      <a:pt x="18" y="63"/>
                    </a:lnTo>
                    <a:lnTo>
                      <a:pt x="25" y="60"/>
                    </a:lnTo>
                    <a:lnTo>
                      <a:pt x="31" y="53"/>
                    </a:lnTo>
                    <a:lnTo>
                      <a:pt x="34" y="44"/>
                    </a:lnTo>
                    <a:lnTo>
                      <a:pt x="36" y="31"/>
                    </a:lnTo>
                    <a:lnTo>
                      <a:pt x="34" y="18"/>
                    </a:lnTo>
                    <a:lnTo>
                      <a:pt x="31" y="8"/>
                    </a:lnTo>
                    <a:lnTo>
                      <a:pt x="25" y="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73" name="Freeform 565"/>
              <p:cNvSpPr>
                <a:spLocks/>
              </p:cNvSpPr>
              <p:nvPr/>
            </p:nvSpPr>
            <p:spPr bwMode="auto">
              <a:xfrm>
                <a:off x="4156" y="3043"/>
                <a:ext cx="32" cy="14"/>
              </a:xfrm>
              <a:custGeom>
                <a:avLst/>
                <a:gdLst>
                  <a:gd name="T0" fmla="*/ 1 w 62"/>
                  <a:gd name="T1" fmla="*/ 0 h 29"/>
                  <a:gd name="T2" fmla="*/ 1 w 62"/>
                  <a:gd name="T3" fmla="*/ 0 h 29"/>
                  <a:gd name="T4" fmla="*/ 1 w 62"/>
                  <a:gd name="T5" fmla="*/ 0 h 29"/>
                  <a:gd name="T6" fmla="*/ 1 w 62"/>
                  <a:gd name="T7" fmla="*/ 0 h 29"/>
                  <a:gd name="T8" fmla="*/ 0 w 62"/>
                  <a:gd name="T9" fmla="*/ 0 h 29"/>
                  <a:gd name="T10" fmla="*/ 1 w 62"/>
                  <a:gd name="T11" fmla="*/ 0 h 29"/>
                  <a:gd name="T12" fmla="*/ 1 w 62"/>
                  <a:gd name="T13" fmla="*/ 0 h 29"/>
                  <a:gd name="T14" fmla="*/ 1 w 62"/>
                  <a:gd name="T15" fmla="*/ 0 h 29"/>
                  <a:gd name="T16" fmla="*/ 1 w 62"/>
                  <a:gd name="T17" fmla="*/ 0 h 29"/>
                  <a:gd name="T18" fmla="*/ 1 w 62"/>
                  <a:gd name="T19" fmla="*/ 0 h 29"/>
                  <a:gd name="T20" fmla="*/ 1 w 62"/>
                  <a:gd name="T21" fmla="*/ 0 h 29"/>
                  <a:gd name="T22" fmla="*/ 1 w 62"/>
                  <a:gd name="T23" fmla="*/ 0 h 29"/>
                  <a:gd name="T24" fmla="*/ 1 w 62"/>
                  <a:gd name="T25" fmla="*/ 0 h 29"/>
                  <a:gd name="T26" fmla="*/ 1 w 62"/>
                  <a:gd name="T27" fmla="*/ 0 h 29"/>
                  <a:gd name="T28" fmla="*/ 1 w 62"/>
                  <a:gd name="T29" fmla="*/ 0 h 29"/>
                  <a:gd name="T30" fmla="*/ 1 w 62"/>
                  <a:gd name="T31" fmla="*/ 0 h 29"/>
                  <a:gd name="T32" fmla="*/ 1 w 62"/>
                  <a:gd name="T33" fmla="*/ 0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29"/>
                  <a:gd name="T53" fmla="*/ 62 w 62"/>
                  <a:gd name="T54" fmla="*/ 29 h 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29">
                    <a:moveTo>
                      <a:pt x="34" y="2"/>
                    </a:moveTo>
                    <a:lnTo>
                      <a:pt x="21" y="0"/>
                    </a:lnTo>
                    <a:lnTo>
                      <a:pt x="10" y="0"/>
                    </a:lnTo>
                    <a:lnTo>
                      <a:pt x="3" y="2"/>
                    </a:lnTo>
                    <a:lnTo>
                      <a:pt x="0" y="7"/>
                    </a:lnTo>
                    <a:lnTo>
                      <a:pt x="1" y="13"/>
                    </a:lnTo>
                    <a:lnTo>
                      <a:pt x="7" y="18"/>
                    </a:lnTo>
                    <a:lnTo>
                      <a:pt x="16" y="23"/>
                    </a:lnTo>
                    <a:lnTo>
                      <a:pt x="28" y="28"/>
                    </a:lnTo>
                    <a:lnTo>
                      <a:pt x="42" y="29"/>
                    </a:lnTo>
                    <a:lnTo>
                      <a:pt x="52" y="28"/>
                    </a:lnTo>
                    <a:lnTo>
                      <a:pt x="59" y="26"/>
                    </a:lnTo>
                    <a:lnTo>
                      <a:pt x="62" y="21"/>
                    </a:lnTo>
                    <a:lnTo>
                      <a:pt x="61" y="16"/>
                    </a:lnTo>
                    <a:lnTo>
                      <a:pt x="55" y="10"/>
                    </a:lnTo>
                    <a:lnTo>
                      <a:pt x="46" y="5"/>
                    </a:lnTo>
                    <a:lnTo>
                      <a:pt x="34" y="2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74" name="Freeform 566"/>
              <p:cNvSpPr>
                <a:spLocks/>
              </p:cNvSpPr>
              <p:nvPr/>
            </p:nvSpPr>
            <p:spPr bwMode="auto">
              <a:xfrm>
                <a:off x="4035" y="3004"/>
                <a:ext cx="32" cy="14"/>
              </a:xfrm>
              <a:custGeom>
                <a:avLst/>
                <a:gdLst>
                  <a:gd name="T0" fmla="*/ 1 w 64"/>
                  <a:gd name="T1" fmla="*/ 0 h 29"/>
                  <a:gd name="T2" fmla="*/ 1 w 64"/>
                  <a:gd name="T3" fmla="*/ 0 h 29"/>
                  <a:gd name="T4" fmla="*/ 1 w 64"/>
                  <a:gd name="T5" fmla="*/ 0 h 29"/>
                  <a:gd name="T6" fmla="*/ 1 w 64"/>
                  <a:gd name="T7" fmla="*/ 0 h 29"/>
                  <a:gd name="T8" fmla="*/ 0 w 64"/>
                  <a:gd name="T9" fmla="*/ 0 h 29"/>
                  <a:gd name="T10" fmla="*/ 1 w 64"/>
                  <a:gd name="T11" fmla="*/ 0 h 29"/>
                  <a:gd name="T12" fmla="*/ 1 w 64"/>
                  <a:gd name="T13" fmla="*/ 0 h 29"/>
                  <a:gd name="T14" fmla="*/ 1 w 64"/>
                  <a:gd name="T15" fmla="*/ 0 h 29"/>
                  <a:gd name="T16" fmla="*/ 1 w 64"/>
                  <a:gd name="T17" fmla="*/ 0 h 29"/>
                  <a:gd name="T18" fmla="*/ 1 w 64"/>
                  <a:gd name="T19" fmla="*/ 0 h 29"/>
                  <a:gd name="T20" fmla="*/ 1 w 64"/>
                  <a:gd name="T21" fmla="*/ 0 h 29"/>
                  <a:gd name="T22" fmla="*/ 1 w 64"/>
                  <a:gd name="T23" fmla="*/ 0 h 29"/>
                  <a:gd name="T24" fmla="*/ 1 w 64"/>
                  <a:gd name="T25" fmla="*/ 0 h 29"/>
                  <a:gd name="T26" fmla="*/ 1 w 64"/>
                  <a:gd name="T27" fmla="*/ 0 h 29"/>
                  <a:gd name="T28" fmla="*/ 1 w 64"/>
                  <a:gd name="T29" fmla="*/ 0 h 29"/>
                  <a:gd name="T30" fmla="*/ 1 w 64"/>
                  <a:gd name="T31" fmla="*/ 0 h 29"/>
                  <a:gd name="T32" fmla="*/ 1 w 64"/>
                  <a:gd name="T33" fmla="*/ 0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29"/>
                  <a:gd name="T53" fmla="*/ 64 w 64"/>
                  <a:gd name="T54" fmla="*/ 29 h 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29">
                    <a:moveTo>
                      <a:pt x="34" y="2"/>
                    </a:moveTo>
                    <a:lnTo>
                      <a:pt x="22" y="0"/>
                    </a:lnTo>
                    <a:lnTo>
                      <a:pt x="12" y="0"/>
                    </a:lnTo>
                    <a:lnTo>
                      <a:pt x="3" y="3"/>
                    </a:lnTo>
                    <a:lnTo>
                      <a:pt x="0" y="8"/>
                    </a:lnTo>
                    <a:lnTo>
                      <a:pt x="1" y="13"/>
                    </a:lnTo>
                    <a:lnTo>
                      <a:pt x="9" y="20"/>
                    </a:lnTo>
                    <a:lnTo>
                      <a:pt x="18" y="25"/>
                    </a:lnTo>
                    <a:lnTo>
                      <a:pt x="30" y="28"/>
                    </a:lnTo>
                    <a:lnTo>
                      <a:pt x="43" y="29"/>
                    </a:lnTo>
                    <a:lnTo>
                      <a:pt x="54" y="29"/>
                    </a:lnTo>
                    <a:lnTo>
                      <a:pt x="61" y="26"/>
                    </a:lnTo>
                    <a:lnTo>
                      <a:pt x="64" y="21"/>
                    </a:lnTo>
                    <a:lnTo>
                      <a:pt x="63" y="16"/>
                    </a:lnTo>
                    <a:lnTo>
                      <a:pt x="57" y="10"/>
                    </a:lnTo>
                    <a:lnTo>
                      <a:pt x="46" y="5"/>
                    </a:lnTo>
                    <a:lnTo>
                      <a:pt x="34" y="2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75" name="Freeform 567"/>
              <p:cNvSpPr>
                <a:spLocks/>
              </p:cNvSpPr>
              <p:nvPr/>
            </p:nvSpPr>
            <p:spPr bwMode="auto">
              <a:xfrm>
                <a:off x="3909" y="2926"/>
                <a:ext cx="18" cy="32"/>
              </a:xfrm>
              <a:custGeom>
                <a:avLst/>
                <a:gdLst>
                  <a:gd name="T0" fmla="*/ 1 w 36"/>
                  <a:gd name="T1" fmla="*/ 0 h 63"/>
                  <a:gd name="T2" fmla="*/ 1 w 36"/>
                  <a:gd name="T3" fmla="*/ 1 h 63"/>
                  <a:gd name="T4" fmla="*/ 1 w 36"/>
                  <a:gd name="T5" fmla="*/ 1 h 63"/>
                  <a:gd name="T6" fmla="*/ 1 w 36"/>
                  <a:gd name="T7" fmla="*/ 1 h 63"/>
                  <a:gd name="T8" fmla="*/ 0 w 36"/>
                  <a:gd name="T9" fmla="*/ 1 h 63"/>
                  <a:gd name="T10" fmla="*/ 1 w 36"/>
                  <a:gd name="T11" fmla="*/ 1 h 63"/>
                  <a:gd name="T12" fmla="*/ 1 w 36"/>
                  <a:gd name="T13" fmla="*/ 1 h 63"/>
                  <a:gd name="T14" fmla="*/ 1 w 36"/>
                  <a:gd name="T15" fmla="*/ 1 h 63"/>
                  <a:gd name="T16" fmla="*/ 1 w 36"/>
                  <a:gd name="T17" fmla="*/ 1 h 63"/>
                  <a:gd name="T18" fmla="*/ 1 w 36"/>
                  <a:gd name="T19" fmla="*/ 1 h 63"/>
                  <a:gd name="T20" fmla="*/ 1 w 36"/>
                  <a:gd name="T21" fmla="*/ 1 h 63"/>
                  <a:gd name="T22" fmla="*/ 1 w 36"/>
                  <a:gd name="T23" fmla="*/ 1 h 63"/>
                  <a:gd name="T24" fmla="*/ 1 w 36"/>
                  <a:gd name="T25" fmla="*/ 1 h 63"/>
                  <a:gd name="T26" fmla="*/ 1 w 36"/>
                  <a:gd name="T27" fmla="*/ 1 h 63"/>
                  <a:gd name="T28" fmla="*/ 1 w 36"/>
                  <a:gd name="T29" fmla="*/ 1 h 63"/>
                  <a:gd name="T30" fmla="*/ 1 w 36"/>
                  <a:gd name="T31" fmla="*/ 1 h 63"/>
                  <a:gd name="T32" fmla="*/ 1 w 36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63"/>
                  <a:gd name="T53" fmla="*/ 36 w 36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63">
                    <a:moveTo>
                      <a:pt x="18" y="0"/>
                    </a:moveTo>
                    <a:lnTo>
                      <a:pt x="12" y="2"/>
                    </a:lnTo>
                    <a:lnTo>
                      <a:pt x="6" y="8"/>
                    </a:lnTo>
                    <a:lnTo>
                      <a:pt x="2" y="18"/>
                    </a:lnTo>
                    <a:lnTo>
                      <a:pt x="0" y="31"/>
                    </a:lnTo>
                    <a:lnTo>
                      <a:pt x="2" y="44"/>
                    </a:lnTo>
                    <a:lnTo>
                      <a:pt x="6" y="53"/>
                    </a:lnTo>
                    <a:lnTo>
                      <a:pt x="12" y="60"/>
                    </a:lnTo>
                    <a:lnTo>
                      <a:pt x="18" y="63"/>
                    </a:lnTo>
                    <a:lnTo>
                      <a:pt x="25" y="60"/>
                    </a:lnTo>
                    <a:lnTo>
                      <a:pt x="31" y="53"/>
                    </a:lnTo>
                    <a:lnTo>
                      <a:pt x="34" y="44"/>
                    </a:lnTo>
                    <a:lnTo>
                      <a:pt x="36" y="31"/>
                    </a:lnTo>
                    <a:lnTo>
                      <a:pt x="34" y="18"/>
                    </a:lnTo>
                    <a:lnTo>
                      <a:pt x="31" y="8"/>
                    </a:lnTo>
                    <a:lnTo>
                      <a:pt x="25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76" name="Freeform 568"/>
              <p:cNvSpPr>
                <a:spLocks/>
              </p:cNvSpPr>
              <p:nvPr/>
            </p:nvSpPr>
            <p:spPr bwMode="auto">
              <a:xfrm>
                <a:off x="4215" y="3061"/>
                <a:ext cx="32" cy="15"/>
              </a:xfrm>
              <a:custGeom>
                <a:avLst/>
                <a:gdLst>
                  <a:gd name="T0" fmla="*/ 1 w 64"/>
                  <a:gd name="T1" fmla="*/ 1 h 30"/>
                  <a:gd name="T2" fmla="*/ 1 w 64"/>
                  <a:gd name="T3" fmla="*/ 0 h 30"/>
                  <a:gd name="T4" fmla="*/ 1 w 64"/>
                  <a:gd name="T5" fmla="*/ 1 h 30"/>
                  <a:gd name="T6" fmla="*/ 1 w 64"/>
                  <a:gd name="T7" fmla="*/ 1 h 30"/>
                  <a:gd name="T8" fmla="*/ 0 w 64"/>
                  <a:gd name="T9" fmla="*/ 1 h 30"/>
                  <a:gd name="T10" fmla="*/ 1 w 64"/>
                  <a:gd name="T11" fmla="*/ 1 h 30"/>
                  <a:gd name="T12" fmla="*/ 1 w 64"/>
                  <a:gd name="T13" fmla="*/ 1 h 30"/>
                  <a:gd name="T14" fmla="*/ 1 w 64"/>
                  <a:gd name="T15" fmla="*/ 1 h 30"/>
                  <a:gd name="T16" fmla="*/ 1 w 64"/>
                  <a:gd name="T17" fmla="*/ 1 h 30"/>
                  <a:gd name="T18" fmla="*/ 1 w 64"/>
                  <a:gd name="T19" fmla="*/ 1 h 30"/>
                  <a:gd name="T20" fmla="*/ 1 w 64"/>
                  <a:gd name="T21" fmla="*/ 1 h 30"/>
                  <a:gd name="T22" fmla="*/ 1 w 64"/>
                  <a:gd name="T23" fmla="*/ 1 h 30"/>
                  <a:gd name="T24" fmla="*/ 1 w 64"/>
                  <a:gd name="T25" fmla="*/ 1 h 30"/>
                  <a:gd name="T26" fmla="*/ 1 w 64"/>
                  <a:gd name="T27" fmla="*/ 1 h 30"/>
                  <a:gd name="T28" fmla="*/ 1 w 64"/>
                  <a:gd name="T29" fmla="*/ 1 h 30"/>
                  <a:gd name="T30" fmla="*/ 1 w 64"/>
                  <a:gd name="T31" fmla="*/ 1 h 30"/>
                  <a:gd name="T32" fmla="*/ 1 w 64"/>
                  <a:gd name="T33" fmla="*/ 1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30"/>
                  <a:gd name="T53" fmla="*/ 64 w 64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30">
                    <a:moveTo>
                      <a:pt x="34" y="2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3" y="4"/>
                    </a:lnTo>
                    <a:lnTo>
                      <a:pt x="0" y="9"/>
                    </a:lnTo>
                    <a:lnTo>
                      <a:pt x="2" y="13"/>
                    </a:lnTo>
                    <a:lnTo>
                      <a:pt x="9" y="20"/>
                    </a:lnTo>
                    <a:lnTo>
                      <a:pt x="18" y="25"/>
                    </a:lnTo>
                    <a:lnTo>
                      <a:pt x="30" y="28"/>
                    </a:lnTo>
                    <a:lnTo>
                      <a:pt x="43" y="30"/>
                    </a:lnTo>
                    <a:lnTo>
                      <a:pt x="54" y="30"/>
                    </a:lnTo>
                    <a:lnTo>
                      <a:pt x="61" y="28"/>
                    </a:lnTo>
                    <a:lnTo>
                      <a:pt x="64" y="23"/>
                    </a:lnTo>
                    <a:lnTo>
                      <a:pt x="63" y="17"/>
                    </a:lnTo>
                    <a:lnTo>
                      <a:pt x="57" y="12"/>
                    </a:lnTo>
                    <a:lnTo>
                      <a:pt x="46" y="7"/>
                    </a:lnTo>
                    <a:lnTo>
                      <a:pt x="34" y="2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77" name="Freeform 569"/>
              <p:cNvSpPr>
                <a:spLocks/>
              </p:cNvSpPr>
              <p:nvPr/>
            </p:nvSpPr>
            <p:spPr bwMode="auto">
              <a:xfrm>
                <a:off x="4094" y="3023"/>
                <a:ext cx="32" cy="14"/>
              </a:xfrm>
              <a:custGeom>
                <a:avLst/>
                <a:gdLst>
                  <a:gd name="T0" fmla="*/ 1 w 64"/>
                  <a:gd name="T1" fmla="*/ 1 h 28"/>
                  <a:gd name="T2" fmla="*/ 1 w 64"/>
                  <a:gd name="T3" fmla="*/ 0 h 28"/>
                  <a:gd name="T4" fmla="*/ 1 w 64"/>
                  <a:gd name="T5" fmla="*/ 0 h 28"/>
                  <a:gd name="T6" fmla="*/ 1 w 64"/>
                  <a:gd name="T7" fmla="*/ 1 h 28"/>
                  <a:gd name="T8" fmla="*/ 0 w 64"/>
                  <a:gd name="T9" fmla="*/ 1 h 28"/>
                  <a:gd name="T10" fmla="*/ 1 w 64"/>
                  <a:gd name="T11" fmla="*/ 1 h 28"/>
                  <a:gd name="T12" fmla="*/ 1 w 64"/>
                  <a:gd name="T13" fmla="*/ 1 h 28"/>
                  <a:gd name="T14" fmla="*/ 1 w 64"/>
                  <a:gd name="T15" fmla="*/ 1 h 28"/>
                  <a:gd name="T16" fmla="*/ 1 w 64"/>
                  <a:gd name="T17" fmla="*/ 1 h 28"/>
                  <a:gd name="T18" fmla="*/ 1 w 64"/>
                  <a:gd name="T19" fmla="*/ 1 h 28"/>
                  <a:gd name="T20" fmla="*/ 1 w 64"/>
                  <a:gd name="T21" fmla="*/ 1 h 28"/>
                  <a:gd name="T22" fmla="*/ 1 w 64"/>
                  <a:gd name="T23" fmla="*/ 1 h 28"/>
                  <a:gd name="T24" fmla="*/ 1 w 64"/>
                  <a:gd name="T25" fmla="*/ 1 h 28"/>
                  <a:gd name="T26" fmla="*/ 1 w 64"/>
                  <a:gd name="T27" fmla="*/ 1 h 28"/>
                  <a:gd name="T28" fmla="*/ 1 w 64"/>
                  <a:gd name="T29" fmla="*/ 1 h 28"/>
                  <a:gd name="T30" fmla="*/ 1 w 64"/>
                  <a:gd name="T31" fmla="*/ 1 h 28"/>
                  <a:gd name="T32" fmla="*/ 1 w 64"/>
                  <a:gd name="T33" fmla="*/ 1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28"/>
                  <a:gd name="T53" fmla="*/ 64 w 64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28">
                    <a:moveTo>
                      <a:pt x="35" y="2"/>
                    </a:moveTo>
                    <a:lnTo>
                      <a:pt x="22" y="0"/>
                    </a:lnTo>
                    <a:lnTo>
                      <a:pt x="12" y="0"/>
                    </a:lnTo>
                    <a:lnTo>
                      <a:pt x="3" y="2"/>
                    </a:lnTo>
                    <a:lnTo>
                      <a:pt x="0" y="7"/>
                    </a:lnTo>
                    <a:lnTo>
                      <a:pt x="1" y="13"/>
                    </a:lnTo>
                    <a:lnTo>
                      <a:pt x="7" y="18"/>
                    </a:lnTo>
                    <a:lnTo>
                      <a:pt x="18" y="23"/>
                    </a:lnTo>
                    <a:lnTo>
                      <a:pt x="29" y="26"/>
                    </a:lnTo>
                    <a:lnTo>
                      <a:pt x="43" y="28"/>
                    </a:lnTo>
                    <a:lnTo>
                      <a:pt x="53" y="28"/>
                    </a:lnTo>
                    <a:lnTo>
                      <a:pt x="61" y="26"/>
                    </a:lnTo>
                    <a:lnTo>
                      <a:pt x="64" y="21"/>
                    </a:lnTo>
                    <a:lnTo>
                      <a:pt x="62" y="15"/>
                    </a:lnTo>
                    <a:lnTo>
                      <a:pt x="56" y="10"/>
                    </a:lnTo>
                    <a:lnTo>
                      <a:pt x="47" y="5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78" name="Freeform 570"/>
              <p:cNvSpPr>
                <a:spLocks/>
              </p:cNvSpPr>
              <p:nvPr/>
            </p:nvSpPr>
            <p:spPr bwMode="auto">
              <a:xfrm>
                <a:off x="3880" y="2912"/>
                <a:ext cx="13" cy="23"/>
              </a:xfrm>
              <a:custGeom>
                <a:avLst/>
                <a:gdLst>
                  <a:gd name="T0" fmla="*/ 0 w 27"/>
                  <a:gd name="T1" fmla="*/ 0 h 47"/>
                  <a:gd name="T2" fmla="*/ 0 w 27"/>
                  <a:gd name="T3" fmla="*/ 0 h 47"/>
                  <a:gd name="T4" fmla="*/ 0 w 27"/>
                  <a:gd name="T5" fmla="*/ 0 h 47"/>
                  <a:gd name="T6" fmla="*/ 0 w 27"/>
                  <a:gd name="T7" fmla="*/ 0 h 47"/>
                  <a:gd name="T8" fmla="*/ 0 w 27"/>
                  <a:gd name="T9" fmla="*/ 0 h 47"/>
                  <a:gd name="T10" fmla="*/ 0 w 27"/>
                  <a:gd name="T11" fmla="*/ 0 h 47"/>
                  <a:gd name="T12" fmla="*/ 0 w 27"/>
                  <a:gd name="T13" fmla="*/ 0 h 47"/>
                  <a:gd name="T14" fmla="*/ 0 w 27"/>
                  <a:gd name="T15" fmla="*/ 0 h 47"/>
                  <a:gd name="T16" fmla="*/ 0 w 27"/>
                  <a:gd name="T17" fmla="*/ 0 h 47"/>
                  <a:gd name="T18" fmla="*/ 0 w 27"/>
                  <a:gd name="T19" fmla="*/ 0 h 47"/>
                  <a:gd name="T20" fmla="*/ 0 w 27"/>
                  <a:gd name="T21" fmla="*/ 0 h 47"/>
                  <a:gd name="T22" fmla="*/ 0 w 27"/>
                  <a:gd name="T23" fmla="*/ 0 h 47"/>
                  <a:gd name="T24" fmla="*/ 0 w 27"/>
                  <a:gd name="T25" fmla="*/ 0 h 47"/>
                  <a:gd name="T26" fmla="*/ 0 w 27"/>
                  <a:gd name="T27" fmla="*/ 0 h 47"/>
                  <a:gd name="T28" fmla="*/ 0 w 27"/>
                  <a:gd name="T29" fmla="*/ 0 h 47"/>
                  <a:gd name="T30" fmla="*/ 0 w 27"/>
                  <a:gd name="T31" fmla="*/ 0 h 47"/>
                  <a:gd name="T32" fmla="*/ 0 w 27"/>
                  <a:gd name="T33" fmla="*/ 0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47"/>
                  <a:gd name="T53" fmla="*/ 27 w 27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47">
                    <a:moveTo>
                      <a:pt x="13" y="0"/>
                    </a:moveTo>
                    <a:lnTo>
                      <a:pt x="7" y="1"/>
                    </a:lnTo>
                    <a:lnTo>
                      <a:pt x="4" y="6"/>
                    </a:lnTo>
                    <a:lnTo>
                      <a:pt x="1" y="13"/>
                    </a:lnTo>
                    <a:lnTo>
                      <a:pt x="0" y="22"/>
                    </a:lnTo>
                    <a:lnTo>
                      <a:pt x="1" y="32"/>
                    </a:lnTo>
                    <a:lnTo>
                      <a:pt x="4" y="40"/>
                    </a:lnTo>
                    <a:lnTo>
                      <a:pt x="7" y="45"/>
                    </a:lnTo>
                    <a:lnTo>
                      <a:pt x="13" y="47"/>
                    </a:lnTo>
                    <a:lnTo>
                      <a:pt x="19" y="45"/>
                    </a:lnTo>
                    <a:lnTo>
                      <a:pt x="22" y="40"/>
                    </a:lnTo>
                    <a:lnTo>
                      <a:pt x="25" y="32"/>
                    </a:lnTo>
                    <a:lnTo>
                      <a:pt x="27" y="22"/>
                    </a:lnTo>
                    <a:lnTo>
                      <a:pt x="25" y="13"/>
                    </a:lnTo>
                    <a:lnTo>
                      <a:pt x="22" y="6"/>
                    </a:lnTo>
                    <a:lnTo>
                      <a:pt x="19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79" name="Freeform 571"/>
              <p:cNvSpPr>
                <a:spLocks/>
              </p:cNvSpPr>
              <p:nvPr/>
            </p:nvSpPr>
            <p:spPr bwMode="auto">
              <a:xfrm>
                <a:off x="4164" y="3043"/>
                <a:ext cx="24" cy="12"/>
              </a:xfrm>
              <a:custGeom>
                <a:avLst/>
                <a:gdLst>
                  <a:gd name="T0" fmla="*/ 0 w 49"/>
                  <a:gd name="T1" fmla="*/ 1 h 22"/>
                  <a:gd name="T2" fmla="*/ 0 w 49"/>
                  <a:gd name="T3" fmla="*/ 0 h 22"/>
                  <a:gd name="T4" fmla="*/ 0 w 49"/>
                  <a:gd name="T5" fmla="*/ 0 h 22"/>
                  <a:gd name="T6" fmla="*/ 0 w 49"/>
                  <a:gd name="T7" fmla="*/ 1 h 22"/>
                  <a:gd name="T8" fmla="*/ 0 w 49"/>
                  <a:gd name="T9" fmla="*/ 1 h 22"/>
                  <a:gd name="T10" fmla="*/ 0 w 49"/>
                  <a:gd name="T11" fmla="*/ 1 h 22"/>
                  <a:gd name="T12" fmla="*/ 0 w 49"/>
                  <a:gd name="T13" fmla="*/ 1 h 22"/>
                  <a:gd name="T14" fmla="*/ 0 w 49"/>
                  <a:gd name="T15" fmla="*/ 1 h 22"/>
                  <a:gd name="T16" fmla="*/ 0 w 49"/>
                  <a:gd name="T17" fmla="*/ 1 h 22"/>
                  <a:gd name="T18" fmla="*/ 0 w 49"/>
                  <a:gd name="T19" fmla="*/ 1 h 22"/>
                  <a:gd name="T20" fmla="*/ 0 w 49"/>
                  <a:gd name="T21" fmla="*/ 1 h 22"/>
                  <a:gd name="T22" fmla="*/ 0 w 49"/>
                  <a:gd name="T23" fmla="*/ 1 h 22"/>
                  <a:gd name="T24" fmla="*/ 0 w 49"/>
                  <a:gd name="T25" fmla="*/ 1 h 22"/>
                  <a:gd name="T26" fmla="*/ 0 w 49"/>
                  <a:gd name="T27" fmla="*/ 1 h 22"/>
                  <a:gd name="T28" fmla="*/ 0 w 49"/>
                  <a:gd name="T29" fmla="*/ 1 h 22"/>
                  <a:gd name="T30" fmla="*/ 0 w 49"/>
                  <a:gd name="T31" fmla="*/ 1 h 22"/>
                  <a:gd name="T32" fmla="*/ 0 w 49"/>
                  <a:gd name="T33" fmla="*/ 1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22"/>
                  <a:gd name="T53" fmla="*/ 49 w 49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22">
                    <a:moveTo>
                      <a:pt x="27" y="1"/>
                    </a:moveTo>
                    <a:lnTo>
                      <a:pt x="18" y="0"/>
                    </a:lnTo>
                    <a:lnTo>
                      <a:pt x="9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1" y="9"/>
                    </a:lnTo>
                    <a:lnTo>
                      <a:pt x="6" y="14"/>
                    </a:lnTo>
                    <a:lnTo>
                      <a:pt x="13" y="18"/>
                    </a:lnTo>
                    <a:lnTo>
                      <a:pt x="22" y="21"/>
                    </a:lnTo>
                    <a:lnTo>
                      <a:pt x="31" y="22"/>
                    </a:lnTo>
                    <a:lnTo>
                      <a:pt x="40" y="21"/>
                    </a:lnTo>
                    <a:lnTo>
                      <a:pt x="46" y="19"/>
                    </a:lnTo>
                    <a:lnTo>
                      <a:pt x="49" y="16"/>
                    </a:lnTo>
                    <a:lnTo>
                      <a:pt x="47" y="13"/>
                    </a:lnTo>
                    <a:lnTo>
                      <a:pt x="43" y="8"/>
                    </a:lnTo>
                    <a:lnTo>
                      <a:pt x="35" y="5"/>
                    </a:lnTo>
                    <a:lnTo>
                      <a:pt x="27" y="1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80" name="Freeform 572"/>
              <p:cNvSpPr>
                <a:spLocks/>
              </p:cNvSpPr>
              <p:nvPr/>
            </p:nvSpPr>
            <p:spPr bwMode="auto">
              <a:xfrm>
                <a:off x="4043" y="3004"/>
                <a:ext cx="25" cy="12"/>
              </a:xfrm>
              <a:custGeom>
                <a:avLst/>
                <a:gdLst>
                  <a:gd name="T0" fmla="*/ 1 w 49"/>
                  <a:gd name="T1" fmla="*/ 1 h 23"/>
                  <a:gd name="T2" fmla="*/ 1 w 49"/>
                  <a:gd name="T3" fmla="*/ 0 h 23"/>
                  <a:gd name="T4" fmla="*/ 1 w 49"/>
                  <a:gd name="T5" fmla="*/ 0 h 23"/>
                  <a:gd name="T6" fmla="*/ 1 w 49"/>
                  <a:gd name="T7" fmla="*/ 1 h 23"/>
                  <a:gd name="T8" fmla="*/ 0 w 49"/>
                  <a:gd name="T9" fmla="*/ 1 h 23"/>
                  <a:gd name="T10" fmla="*/ 1 w 49"/>
                  <a:gd name="T11" fmla="*/ 1 h 23"/>
                  <a:gd name="T12" fmla="*/ 1 w 49"/>
                  <a:gd name="T13" fmla="*/ 1 h 23"/>
                  <a:gd name="T14" fmla="*/ 1 w 49"/>
                  <a:gd name="T15" fmla="*/ 1 h 23"/>
                  <a:gd name="T16" fmla="*/ 1 w 49"/>
                  <a:gd name="T17" fmla="*/ 1 h 23"/>
                  <a:gd name="T18" fmla="*/ 1 w 49"/>
                  <a:gd name="T19" fmla="*/ 1 h 23"/>
                  <a:gd name="T20" fmla="*/ 1 w 49"/>
                  <a:gd name="T21" fmla="*/ 1 h 23"/>
                  <a:gd name="T22" fmla="*/ 1 w 49"/>
                  <a:gd name="T23" fmla="*/ 1 h 23"/>
                  <a:gd name="T24" fmla="*/ 1 w 49"/>
                  <a:gd name="T25" fmla="*/ 1 h 23"/>
                  <a:gd name="T26" fmla="*/ 1 w 49"/>
                  <a:gd name="T27" fmla="*/ 1 h 23"/>
                  <a:gd name="T28" fmla="*/ 1 w 49"/>
                  <a:gd name="T29" fmla="*/ 1 h 23"/>
                  <a:gd name="T30" fmla="*/ 1 w 49"/>
                  <a:gd name="T31" fmla="*/ 1 h 23"/>
                  <a:gd name="T32" fmla="*/ 1 w 49"/>
                  <a:gd name="T33" fmla="*/ 1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23"/>
                  <a:gd name="T53" fmla="*/ 49 w 49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23">
                    <a:moveTo>
                      <a:pt x="27" y="1"/>
                    </a:moveTo>
                    <a:lnTo>
                      <a:pt x="18" y="0"/>
                    </a:lnTo>
                    <a:lnTo>
                      <a:pt x="9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4"/>
                    </a:lnTo>
                    <a:lnTo>
                      <a:pt x="14" y="18"/>
                    </a:lnTo>
                    <a:lnTo>
                      <a:pt x="23" y="21"/>
                    </a:lnTo>
                    <a:lnTo>
                      <a:pt x="32" y="23"/>
                    </a:lnTo>
                    <a:lnTo>
                      <a:pt x="41" y="23"/>
                    </a:lnTo>
                    <a:lnTo>
                      <a:pt x="47" y="19"/>
                    </a:lnTo>
                    <a:lnTo>
                      <a:pt x="49" y="16"/>
                    </a:lnTo>
                    <a:lnTo>
                      <a:pt x="48" y="13"/>
                    </a:lnTo>
                    <a:lnTo>
                      <a:pt x="44" y="8"/>
                    </a:lnTo>
                    <a:lnTo>
                      <a:pt x="36" y="5"/>
                    </a:lnTo>
                    <a:lnTo>
                      <a:pt x="27" y="1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81" name="Freeform 573"/>
              <p:cNvSpPr>
                <a:spLocks/>
              </p:cNvSpPr>
              <p:nvPr/>
            </p:nvSpPr>
            <p:spPr bwMode="auto">
              <a:xfrm>
                <a:off x="3914" y="2926"/>
                <a:ext cx="13" cy="24"/>
              </a:xfrm>
              <a:custGeom>
                <a:avLst/>
                <a:gdLst>
                  <a:gd name="T0" fmla="*/ 0 w 27"/>
                  <a:gd name="T1" fmla="*/ 0 h 47"/>
                  <a:gd name="T2" fmla="*/ 0 w 27"/>
                  <a:gd name="T3" fmla="*/ 1 h 47"/>
                  <a:gd name="T4" fmla="*/ 0 w 27"/>
                  <a:gd name="T5" fmla="*/ 1 h 47"/>
                  <a:gd name="T6" fmla="*/ 0 w 27"/>
                  <a:gd name="T7" fmla="*/ 1 h 47"/>
                  <a:gd name="T8" fmla="*/ 0 w 27"/>
                  <a:gd name="T9" fmla="*/ 1 h 47"/>
                  <a:gd name="T10" fmla="*/ 0 w 27"/>
                  <a:gd name="T11" fmla="*/ 1 h 47"/>
                  <a:gd name="T12" fmla="*/ 0 w 27"/>
                  <a:gd name="T13" fmla="*/ 1 h 47"/>
                  <a:gd name="T14" fmla="*/ 0 w 27"/>
                  <a:gd name="T15" fmla="*/ 1 h 47"/>
                  <a:gd name="T16" fmla="*/ 0 w 27"/>
                  <a:gd name="T17" fmla="*/ 1 h 47"/>
                  <a:gd name="T18" fmla="*/ 0 w 27"/>
                  <a:gd name="T19" fmla="*/ 1 h 47"/>
                  <a:gd name="T20" fmla="*/ 0 w 27"/>
                  <a:gd name="T21" fmla="*/ 1 h 47"/>
                  <a:gd name="T22" fmla="*/ 0 w 27"/>
                  <a:gd name="T23" fmla="*/ 1 h 47"/>
                  <a:gd name="T24" fmla="*/ 0 w 27"/>
                  <a:gd name="T25" fmla="*/ 1 h 47"/>
                  <a:gd name="T26" fmla="*/ 0 w 27"/>
                  <a:gd name="T27" fmla="*/ 1 h 47"/>
                  <a:gd name="T28" fmla="*/ 0 w 27"/>
                  <a:gd name="T29" fmla="*/ 1 h 47"/>
                  <a:gd name="T30" fmla="*/ 0 w 27"/>
                  <a:gd name="T31" fmla="*/ 1 h 47"/>
                  <a:gd name="T32" fmla="*/ 0 w 27"/>
                  <a:gd name="T33" fmla="*/ 0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47"/>
                  <a:gd name="T53" fmla="*/ 27 w 27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47">
                    <a:moveTo>
                      <a:pt x="13" y="0"/>
                    </a:moveTo>
                    <a:lnTo>
                      <a:pt x="7" y="2"/>
                    </a:lnTo>
                    <a:lnTo>
                      <a:pt x="4" y="6"/>
                    </a:lnTo>
                    <a:lnTo>
                      <a:pt x="1" y="15"/>
                    </a:lnTo>
                    <a:lnTo>
                      <a:pt x="0" y="24"/>
                    </a:lnTo>
                    <a:lnTo>
                      <a:pt x="1" y="34"/>
                    </a:lnTo>
                    <a:lnTo>
                      <a:pt x="4" y="40"/>
                    </a:lnTo>
                    <a:lnTo>
                      <a:pt x="7" y="45"/>
                    </a:lnTo>
                    <a:lnTo>
                      <a:pt x="13" y="47"/>
                    </a:lnTo>
                    <a:lnTo>
                      <a:pt x="19" y="45"/>
                    </a:lnTo>
                    <a:lnTo>
                      <a:pt x="22" y="40"/>
                    </a:lnTo>
                    <a:lnTo>
                      <a:pt x="25" y="34"/>
                    </a:lnTo>
                    <a:lnTo>
                      <a:pt x="27" y="24"/>
                    </a:lnTo>
                    <a:lnTo>
                      <a:pt x="25" y="15"/>
                    </a:lnTo>
                    <a:lnTo>
                      <a:pt x="22" y="6"/>
                    </a:lnTo>
                    <a:lnTo>
                      <a:pt x="19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82" name="Freeform 574"/>
              <p:cNvSpPr>
                <a:spLocks/>
              </p:cNvSpPr>
              <p:nvPr/>
            </p:nvSpPr>
            <p:spPr bwMode="auto">
              <a:xfrm>
                <a:off x="4223" y="3063"/>
                <a:ext cx="24" cy="10"/>
              </a:xfrm>
              <a:custGeom>
                <a:avLst/>
                <a:gdLst>
                  <a:gd name="T0" fmla="*/ 0 w 50"/>
                  <a:gd name="T1" fmla="*/ 0 h 21"/>
                  <a:gd name="T2" fmla="*/ 0 w 50"/>
                  <a:gd name="T3" fmla="*/ 0 h 21"/>
                  <a:gd name="T4" fmla="*/ 0 w 50"/>
                  <a:gd name="T5" fmla="*/ 0 h 21"/>
                  <a:gd name="T6" fmla="*/ 0 w 50"/>
                  <a:gd name="T7" fmla="*/ 0 h 21"/>
                  <a:gd name="T8" fmla="*/ 0 w 50"/>
                  <a:gd name="T9" fmla="*/ 0 h 21"/>
                  <a:gd name="T10" fmla="*/ 0 w 50"/>
                  <a:gd name="T11" fmla="*/ 0 h 21"/>
                  <a:gd name="T12" fmla="*/ 0 w 50"/>
                  <a:gd name="T13" fmla="*/ 0 h 21"/>
                  <a:gd name="T14" fmla="*/ 0 w 50"/>
                  <a:gd name="T15" fmla="*/ 0 h 21"/>
                  <a:gd name="T16" fmla="*/ 0 w 50"/>
                  <a:gd name="T17" fmla="*/ 0 h 21"/>
                  <a:gd name="T18" fmla="*/ 0 w 50"/>
                  <a:gd name="T19" fmla="*/ 0 h 21"/>
                  <a:gd name="T20" fmla="*/ 0 w 50"/>
                  <a:gd name="T21" fmla="*/ 0 h 21"/>
                  <a:gd name="T22" fmla="*/ 0 w 50"/>
                  <a:gd name="T23" fmla="*/ 0 h 21"/>
                  <a:gd name="T24" fmla="*/ 0 w 50"/>
                  <a:gd name="T25" fmla="*/ 0 h 21"/>
                  <a:gd name="T26" fmla="*/ 0 w 50"/>
                  <a:gd name="T27" fmla="*/ 0 h 21"/>
                  <a:gd name="T28" fmla="*/ 0 w 50"/>
                  <a:gd name="T29" fmla="*/ 0 h 21"/>
                  <a:gd name="T30" fmla="*/ 0 w 50"/>
                  <a:gd name="T31" fmla="*/ 0 h 21"/>
                  <a:gd name="T32" fmla="*/ 0 w 50"/>
                  <a:gd name="T33" fmla="*/ 0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21"/>
                  <a:gd name="T53" fmla="*/ 50 w 50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21">
                    <a:moveTo>
                      <a:pt x="27" y="0"/>
                    </a:moveTo>
                    <a:lnTo>
                      <a:pt x="18" y="0"/>
                    </a:lnTo>
                    <a:lnTo>
                      <a:pt x="9" y="0"/>
                    </a:lnTo>
                    <a:lnTo>
                      <a:pt x="3" y="1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6" y="13"/>
                    </a:lnTo>
                    <a:lnTo>
                      <a:pt x="14" y="18"/>
                    </a:lnTo>
                    <a:lnTo>
                      <a:pt x="23" y="19"/>
                    </a:lnTo>
                    <a:lnTo>
                      <a:pt x="32" y="21"/>
                    </a:lnTo>
                    <a:lnTo>
                      <a:pt x="41" y="21"/>
                    </a:lnTo>
                    <a:lnTo>
                      <a:pt x="47" y="19"/>
                    </a:lnTo>
                    <a:lnTo>
                      <a:pt x="50" y="16"/>
                    </a:lnTo>
                    <a:lnTo>
                      <a:pt x="48" y="11"/>
                    </a:lnTo>
                    <a:lnTo>
                      <a:pt x="44" y="6"/>
                    </a:lnTo>
                    <a:lnTo>
                      <a:pt x="36" y="3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83" name="Freeform 575"/>
              <p:cNvSpPr>
                <a:spLocks/>
              </p:cNvSpPr>
              <p:nvPr/>
            </p:nvSpPr>
            <p:spPr bwMode="auto">
              <a:xfrm>
                <a:off x="4102" y="3024"/>
                <a:ext cx="24" cy="10"/>
              </a:xfrm>
              <a:custGeom>
                <a:avLst/>
                <a:gdLst>
                  <a:gd name="T0" fmla="*/ 1 w 48"/>
                  <a:gd name="T1" fmla="*/ 0 h 21"/>
                  <a:gd name="T2" fmla="*/ 1 w 48"/>
                  <a:gd name="T3" fmla="*/ 0 h 21"/>
                  <a:gd name="T4" fmla="*/ 1 w 48"/>
                  <a:gd name="T5" fmla="*/ 0 h 21"/>
                  <a:gd name="T6" fmla="*/ 1 w 48"/>
                  <a:gd name="T7" fmla="*/ 0 h 21"/>
                  <a:gd name="T8" fmla="*/ 0 w 48"/>
                  <a:gd name="T9" fmla="*/ 0 h 21"/>
                  <a:gd name="T10" fmla="*/ 1 w 48"/>
                  <a:gd name="T11" fmla="*/ 0 h 21"/>
                  <a:gd name="T12" fmla="*/ 1 w 48"/>
                  <a:gd name="T13" fmla="*/ 0 h 21"/>
                  <a:gd name="T14" fmla="*/ 1 w 48"/>
                  <a:gd name="T15" fmla="*/ 0 h 21"/>
                  <a:gd name="T16" fmla="*/ 1 w 48"/>
                  <a:gd name="T17" fmla="*/ 0 h 21"/>
                  <a:gd name="T18" fmla="*/ 1 w 48"/>
                  <a:gd name="T19" fmla="*/ 0 h 21"/>
                  <a:gd name="T20" fmla="*/ 1 w 48"/>
                  <a:gd name="T21" fmla="*/ 0 h 21"/>
                  <a:gd name="T22" fmla="*/ 1 w 48"/>
                  <a:gd name="T23" fmla="*/ 0 h 21"/>
                  <a:gd name="T24" fmla="*/ 1 w 48"/>
                  <a:gd name="T25" fmla="*/ 0 h 21"/>
                  <a:gd name="T26" fmla="*/ 1 w 48"/>
                  <a:gd name="T27" fmla="*/ 0 h 21"/>
                  <a:gd name="T28" fmla="*/ 1 w 48"/>
                  <a:gd name="T29" fmla="*/ 0 h 21"/>
                  <a:gd name="T30" fmla="*/ 1 w 48"/>
                  <a:gd name="T31" fmla="*/ 0 h 21"/>
                  <a:gd name="T32" fmla="*/ 1 w 48"/>
                  <a:gd name="T33" fmla="*/ 0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21"/>
                  <a:gd name="T53" fmla="*/ 48 w 48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21">
                    <a:moveTo>
                      <a:pt x="25" y="1"/>
                    </a:moveTo>
                    <a:lnTo>
                      <a:pt x="16" y="0"/>
                    </a:lnTo>
                    <a:lnTo>
                      <a:pt x="9" y="0"/>
                    </a:lnTo>
                    <a:lnTo>
                      <a:pt x="3" y="1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6" y="14"/>
                    </a:lnTo>
                    <a:lnTo>
                      <a:pt x="13" y="18"/>
                    </a:lnTo>
                    <a:lnTo>
                      <a:pt x="22" y="21"/>
                    </a:lnTo>
                    <a:lnTo>
                      <a:pt x="31" y="21"/>
                    </a:lnTo>
                    <a:lnTo>
                      <a:pt x="40" y="21"/>
                    </a:lnTo>
                    <a:lnTo>
                      <a:pt x="46" y="19"/>
                    </a:lnTo>
                    <a:lnTo>
                      <a:pt x="48" y="16"/>
                    </a:lnTo>
                    <a:lnTo>
                      <a:pt x="48" y="11"/>
                    </a:lnTo>
                    <a:lnTo>
                      <a:pt x="43" y="8"/>
                    </a:lnTo>
                    <a:lnTo>
                      <a:pt x="34" y="3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84" name="Freeform 576"/>
              <p:cNvSpPr>
                <a:spLocks/>
              </p:cNvSpPr>
              <p:nvPr/>
            </p:nvSpPr>
            <p:spPr bwMode="auto">
              <a:xfrm>
                <a:off x="3884" y="2914"/>
                <a:ext cx="8" cy="14"/>
              </a:xfrm>
              <a:custGeom>
                <a:avLst/>
                <a:gdLst>
                  <a:gd name="T0" fmla="*/ 1 w 15"/>
                  <a:gd name="T1" fmla="*/ 0 h 27"/>
                  <a:gd name="T2" fmla="*/ 1 w 15"/>
                  <a:gd name="T3" fmla="*/ 1 h 27"/>
                  <a:gd name="T4" fmla="*/ 1 w 15"/>
                  <a:gd name="T5" fmla="*/ 1 h 27"/>
                  <a:gd name="T6" fmla="*/ 0 w 15"/>
                  <a:gd name="T7" fmla="*/ 1 h 27"/>
                  <a:gd name="T8" fmla="*/ 0 w 15"/>
                  <a:gd name="T9" fmla="*/ 1 h 27"/>
                  <a:gd name="T10" fmla="*/ 0 w 15"/>
                  <a:gd name="T11" fmla="*/ 1 h 27"/>
                  <a:gd name="T12" fmla="*/ 1 w 15"/>
                  <a:gd name="T13" fmla="*/ 1 h 27"/>
                  <a:gd name="T14" fmla="*/ 1 w 15"/>
                  <a:gd name="T15" fmla="*/ 1 h 27"/>
                  <a:gd name="T16" fmla="*/ 1 w 15"/>
                  <a:gd name="T17" fmla="*/ 1 h 27"/>
                  <a:gd name="T18" fmla="*/ 1 w 15"/>
                  <a:gd name="T19" fmla="*/ 1 h 27"/>
                  <a:gd name="T20" fmla="*/ 1 w 15"/>
                  <a:gd name="T21" fmla="*/ 1 h 27"/>
                  <a:gd name="T22" fmla="*/ 1 w 15"/>
                  <a:gd name="T23" fmla="*/ 1 h 27"/>
                  <a:gd name="T24" fmla="*/ 1 w 15"/>
                  <a:gd name="T25" fmla="*/ 1 h 27"/>
                  <a:gd name="T26" fmla="*/ 1 w 15"/>
                  <a:gd name="T27" fmla="*/ 1 h 27"/>
                  <a:gd name="T28" fmla="*/ 1 w 15"/>
                  <a:gd name="T29" fmla="*/ 1 h 27"/>
                  <a:gd name="T30" fmla="*/ 1 w 15"/>
                  <a:gd name="T31" fmla="*/ 1 h 27"/>
                  <a:gd name="T32" fmla="*/ 1 w 15"/>
                  <a:gd name="T33" fmla="*/ 0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27"/>
                  <a:gd name="T53" fmla="*/ 15 w 15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27">
                    <a:moveTo>
                      <a:pt x="7" y="0"/>
                    </a:move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0" y="19"/>
                    </a:lnTo>
                    <a:lnTo>
                      <a:pt x="1" y="22"/>
                    </a:lnTo>
                    <a:lnTo>
                      <a:pt x="4" y="26"/>
                    </a:lnTo>
                    <a:lnTo>
                      <a:pt x="7" y="27"/>
                    </a:lnTo>
                    <a:lnTo>
                      <a:pt x="10" y="26"/>
                    </a:lnTo>
                    <a:lnTo>
                      <a:pt x="13" y="22"/>
                    </a:lnTo>
                    <a:lnTo>
                      <a:pt x="15" y="19"/>
                    </a:lnTo>
                    <a:lnTo>
                      <a:pt x="15" y="14"/>
                    </a:lnTo>
                    <a:lnTo>
                      <a:pt x="15" y="8"/>
                    </a:lnTo>
                    <a:lnTo>
                      <a:pt x="13" y="4"/>
                    </a:lnTo>
                    <a:lnTo>
                      <a:pt x="10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85" name="Freeform 577"/>
              <p:cNvSpPr>
                <a:spLocks/>
              </p:cNvSpPr>
              <p:nvPr/>
            </p:nvSpPr>
            <p:spPr bwMode="auto">
              <a:xfrm>
                <a:off x="4172" y="3046"/>
                <a:ext cx="13" cy="5"/>
              </a:xfrm>
              <a:custGeom>
                <a:avLst/>
                <a:gdLst>
                  <a:gd name="T0" fmla="*/ 0 w 27"/>
                  <a:gd name="T1" fmla="*/ 0 h 11"/>
                  <a:gd name="T2" fmla="*/ 0 w 27"/>
                  <a:gd name="T3" fmla="*/ 0 h 11"/>
                  <a:gd name="T4" fmla="*/ 0 w 27"/>
                  <a:gd name="T5" fmla="*/ 0 h 11"/>
                  <a:gd name="T6" fmla="*/ 0 w 27"/>
                  <a:gd name="T7" fmla="*/ 0 h 11"/>
                  <a:gd name="T8" fmla="*/ 0 w 27"/>
                  <a:gd name="T9" fmla="*/ 0 h 11"/>
                  <a:gd name="T10" fmla="*/ 0 w 27"/>
                  <a:gd name="T11" fmla="*/ 0 h 11"/>
                  <a:gd name="T12" fmla="*/ 0 w 27"/>
                  <a:gd name="T13" fmla="*/ 0 h 11"/>
                  <a:gd name="T14" fmla="*/ 0 w 27"/>
                  <a:gd name="T15" fmla="*/ 0 h 11"/>
                  <a:gd name="T16" fmla="*/ 0 w 27"/>
                  <a:gd name="T17" fmla="*/ 0 h 11"/>
                  <a:gd name="T18" fmla="*/ 0 w 27"/>
                  <a:gd name="T19" fmla="*/ 0 h 11"/>
                  <a:gd name="T20" fmla="*/ 0 w 27"/>
                  <a:gd name="T21" fmla="*/ 0 h 11"/>
                  <a:gd name="T22" fmla="*/ 0 w 27"/>
                  <a:gd name="T23" fmla="*/ 0 h 11"/>
                  <a:gd name="T24" fmla="*/ 0 w 27"/>
                  <a:gd name="T25" fmla="*/ 0 h 11"/>
                  <a:gd name="T26" fmla="*/ 0 w 27"/>
                  <a:gd name="T27" fmla="*/ 0 h 11"/>
                  <a:gd name="T28" fmla="*/ 0 w 27"/>
                  <a:gd name="T29" fmla="*/ 0 h 11"/>
                  <a:gd name="T30" fmla="*/ 0 w 27"/>
                  <a:gd name="T31" fmla="*/ 0 h 11"/>
                  <a:gd name="T32" fmla="*/ 0 w 27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11"/>
                  <a:gd name="T53" fmla="*/ 27 w 27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11">
                    <a:moveTo>
                      <a:pt x="14" y="0"/>
                    </a:moveTo>
                    <a:lnTo>
                      <a:pt x="9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3" y="6"/>
                    </a:lnTo>
                    <a:lnTo>
                      <a:pt x="8" y="9"/>
                    </a:lnTo>
                    <a:lnTo>
                      <a:pt x="12" y="11"/>
                    </a:lnTo>
                    <a:lnTo>
                      <a:pt x="18" y="11"/>
                    </a:lnTo>
                    <a:lnTo>
                      <a:pt x="22" y="11"/>
                    </a:lnTo>
                    <a:lnTo>
                      <a:pt x="25" y="9"/>
                    </a:lnTo>
                    <a:lnTo>
                      <a:pt x="27" y="8"/>
                    </a:lnTo>
                    <a:lnTo>
                      <a:pt x="25" y="6"/>
                    </a:lnTo>
                    <a:lnTo>
                      <a:pt x="22" y="3"/>
                    </a:lnTo>
                    <a:lnTo>
                      <a:pt x="19" y="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86" name="Freeform 578"/>
              <p:cNvSpPr>
                <a:spLocks/>
              </p:cNvSpPr>
              <p:nvPr/>
            </p:nvSpPr>
            <p:spPr bwMode="auto">
              <a:xfrm>
                <a:off x="4051" y="3007"/>
                <a:ext cx="14" cy="6"/>
              </a:xfrm>
              <a:custGeom>
                <a:avLst/>
                <a:gdLst>
                  <a:gd name="T0" fmla="*/ 1 w 27"/>
                  <a:gd name="T1" fmla="*/ 0 h 11"/>
                  <a:gd name="T2" fmla="*/ 1 w 27"/>
                  <a:gd name="T3" fmla="*/ 0 h 11"/>
                  <a:gd name="T4" fmla="*/ 1 w 27"/>
                  <a:gd name="T5" fmla="*/ 0 h 11"/>
                  <a:gd name="T6" fmla="*/ 1 w 27"/>
                  <a:gd name="T7" fmla="*/ 1 h 11"/>
                  <a:gd name="T8" fmla="*/ 0 w 27"/>
                  <a:gd name="T9" fmla="*/ 1 h 11"/>
                  <a:gd name="T10" fmla="*/ 0 w 27"/>
                  <a:gd name="T11" fmla="*/ 1 h 11"/>
                  <a:gd name="T12" fmla="*/ 1 w 27"/>
                  <a:gd name="T13" fmla="*/ 1 h 11"/>
                  <a:gd name="T14" fmla="*/ 1 w 27"/>
                  <a:gd name="T15" fmla="*/ 1 h 11"/>
                  <a:gd name="T16" fmla="*/ 1 w 27"/>
                  <a:gd name="T17" fmla="*/ 1 h 11"/>
                  <a:gd name="T18" fmla="*/ 1 w 27"/>
                  <a:gd name="T19" fmla="*/ 1 h 11"/>
                  <a:gd name="T20" fmla="*/ 1 w 27"/>
                  <a:gd name="T21" fmla="*/ 1 h 11"/>
                  <a:gd name="T22" fmla="*/ 1 w 27"/>
                  <a:gd name="T23" fmla="*/ 1 h 11"/>
                  <a:gd name="T24" fmla="*/ 1 w 27"/>
                  <a:gd name="T25" fmla="*/ 1 h 11"/>
                  <a:gd name="T26" fmla="*/ 1 w 27"/>
                  <a:gd name="T27" fmla="*/ 1 h 11"/>
                  <a:gd name="T28" fmla="*/ 1 w 27"/>
                  <a:gd name="T29" fmla="*/ 1 h 11"/>
                  <a:gd name="T30" fmla="*/ 1 w 27"/>
                  <a:gd name="T31" fmla="*/ 1 h 11"/>
                  <a:gd name="T32" fmla="*/ 1 w 27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11"/>
                  <a:gd name="T53" fmla="*/ 27 w 27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11">
                    <a:moveTo>
                      <a:pt x="13" y="0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3" y="8"/>
                    </a:lnTo>
                    <a:lnTo>
                      <a:pt x="7" y="9"/>
                    </a:lnTo>
                    <a:lnTo>
                      <a:pt x="12" y="11"/>
                    </a:lnTo>
                    <a:lnTo>
                      <a:pt x="18" y="11"/>
                    </a:lnTo>
                    <a:lnTo>
                      <a:pt x="22" y="11"/>
                    </a:lnTo>
                    <a:lnTo>
                      <a:pt x="25" y="9"/>
                    </a:lnTo>
                    <a:lnTo>
                      <a:pt x="27" y="8"/>
                    </a:lnTo>
                    <a:lnTo>
                      <a:pt x="25" y="6"/>
                    </a:lnTo>
                    <a:lnTo>
                      <a:pt x="22" y="3"/>
                    </a:lnTo>
                    <a:lnTo>
                      <a:pt x="19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87" name="Freeform 579"/>
              <p:cNvSpPr>
                <a:spLocks/>
              </p:cNvSpPr>
              <p:nvPr/>
            </p:nvSpPr>
            <p:spPr bwMode="auto">
              <a:xfrm>
                <a:off x="3918" y="2930"/>
                <a:ext cx="8" cy="13"/>
              </a:xfrm>
              <a:custGeom>
                <a:avLst/>
                <a:gdLst>
                  <a:gd name="T0" fmla="*/ 1 w 16"/>
                  <a:gd name="T1" fmla="*/ 0 h 26"/>
                  <a:gd name="T2" fmla="*/ 1 w 16"/>
                  <a:gd name="T3" fmla="*/ 1 h 26"/>
                  <a:gd name="T4" fmla="*/ 1 w 16"/>
                  <a:gd name="T5" fmla="*/ 1 h 26"/>
                  <a:gd name="T6" fmla="*/ 0 w 16"/>
                  <a:gd name="T7" fmla="*/ 1 h 26"/>
                  <a:gd name="T8" fmla="*/ 0 w 16"/>
                  <a:gd name="T9" fmla="*/ 1 h 26"/>
                  <a:gd name="T10" fmla="*/ 0 w 16"/>
                  <a:gd name="T11" fmla="*/ 1 h 26"/>
                  <a:gd name="T12" fmla="*/ 1 w 16"/>
                  <a:gd name="T13" fmla="*/ 1 h 26"/>
                  <a:gd name="T14" fmla="*/ 1 w 16"/>
                  <a:gd name="T15" fmla="*/ 1 h 26"/>
                  <a:gd name="T16" fmla="*/ 1 w 16"/>
                  <a:gd name="T17" fmla="*/ 1 h 26"/>
                  <a:gd name="T18" fmla="*/ 1 w 16"/>
                  <a:gd name="T19" fmla="*/ 1 h 26"/>
                  <a:gd name="T20" fmla="*/ 1 w 16"/>
                  <a:gd name="T21" fmla="*/ 1 h 26"/>
                  <a:gd name="T22" fmla="*/ 1 w 16"/>
                  <a:gd name="T23" fmla="*/ 1 h 26"/>
                  <a:gd name="T24" fmla="*/ 1 w 16"/>
                  <a:gd name="T25" fmla="*/ 1 h 26"/>
                  <a:gd name="T26" fmla="*/ 1 w 16"/>
                  <a:gd name="T27" fmla="*/ 1 h 26"/>
                  <a:gd name="T28" fmla="*/ 1 w 16"/>
                  <a:gd name="T29" fmla="*/ 1 h 26"/>
                  <a:gd name="T30" fmla="*/ 1 w 16"/>
                  <a:gd name="T31" fmla="*/ 1 h 26"/>
                  <a:gd name="T32" fmla="*/ 1 w 16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"/>
                  <a:gd name="T52" fmla="*/ 0 h 26"/>
                  <a:gd name="T53" fmla="*/ 16 w 16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" h="26">
                    <a:moveTo>
                      <a:pt x="7" y="0"/>
                    </a:moveTo>
                    <a:lnTo>
                      <a:pt x="4" y="2"/>
                    </a:lnTo>
                    <a:lnTo>
                      <a:pt x="1" y="4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4" y="25"/>
                    </a:lnTo>
                    <a:lnTo>
                      <a:pt x="7" y="26"/>
                    </a:lnTo>
                    <a:lnTo>
                      <a:pt x="10" y="25"/>
                    </a:lnTo>
                    <a:lnTo>
                      <a:pt x="13" y="21"/>
                    </a:lnTo>
                    <a:lnTo>
                      <a:pt x="15" y="18"/>
                    </a:lnTo>
                    <a:lnTo>
                      <a:pt x="16" y="13"/>
                    </a:lnTo>
                    <a:lnTo>
                      <a:pt x="15" y="9"/>
                    </a:lnTo>
                    <a:lnTo>
                      <a:pt x="13" y="4"/>
                    </a:lnTo>
                    <a:lnTo>
                      <a:pt x="1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88" name="Freeform 580"/>
              <p:cNvSpPr>
                <a:spLocks/>
              </p:cNvSpPr>
              <p:nvPr/>
            </p:nvSpPr>
            <p:spPr bwMode="auto">
              <a:xfrm>
                <a:off x="4231" y="3064"/>
                <a:ext cx="13" cy="7"/>
              </a:xfrm>
              <a:custGeom>
                <a:avLst/>
                <a:gdLst>
                  <a:gd name="T0" fmla="*/ 0 w 27"/>
                  <a:gd name="T1" fmla="*/ 1 h 13"/>
                  <a:gd name="T2" fmla="*/ 0 w 27"/>
                  <a:gd name="T3" fmla="*/ 0 h 13"/>
                  <a:gd name="T4" fmla="*/ 0 w 27"/>
                  <a:gd name="T5" fmla="*/ 0 h 13"/>
                  <a:gd name="T6" fmla="*/ 0 w 27"/>
                  <a:gd name="T7" fmla="*/ 1 h 13"/>
                  <a:gd name="T8" fmla="*/ 0 w 27"/>
                  <a:gd name="T9" fmla="*/ 1 h 13"/>
                  <a:gd name="T10" fmla="*/ 0 w 27"/>
                  <a:gd name="T11" fmla="*/ 1 h 13"/>
                  <a:gd name="T12" fmla="*/ 0 w 27"/>
                  <a:gd name="T13" fmla="*/ 1 h 13"/>
                  <a:gd name="T14" fmla="*/ 0 w 27"/>
                  <a:gd name="T15" fmla="*/ 1 h 13"/>
                  <a:gd name="T16" fmla="*/ 0 w 27"/>
                  <a:gd name="T17" fmla="*/ 1 h 13"/>
                  <a:gd name="T18" fmla="*/ 0 w 27"/>
                  <a:gd name="T19" fmla="*/ 1 h 13"/>
                  <a:gd name="T20" fmla="*/ 0 w 27"/>
                  <a:gd name="T21" fmla="*/ 1 h 13"/>
                  <a:gd name="T22" fmla="*/ 0 w 27"/>
                  <a:gd name="T23" fmla="*/ 1 h 13"/>
                  <a:gd name="T24" fmla="*/ 0 w 27"/>
                  <a:gd name="T25" fmla="*/ 1 h 13"/>
                  <a:gd name="T26" fmla="*/ 0 w 27"/>
                  <a:gd name="T27" fmla="*/ 1 h 13"/>
                  <a:gd name="T28" fmla="*/ 0 w 27"/>
                  <a:gd name="T29" fmla="*/ 1 h 13"/>
                  <a:gd name="T30" fmla="*/ 0 w 27"/>
                  <a:gd name="T31" fmla="*/ 1 h 13"/>
                  <a:gd name="T32" fmla="*/ 0 w 27"/>
                  <a:gd name="T33" fmla="*/ 1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13"/>
                  <a:gd name="T53" fmla="*/ 27 w 27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13">
                    <a:moveTo>
                      <a:pt x="13" y="2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3" y="8"/>
                    </a:lnTo>
                    <a:lnTo>
                      <a:pt x="7" y="10"/>
                    </a:lnTo>
                    <a:lnTo>
                      <a:pt x="12" y="11"/>
                    </a:lnTo>
                    <a:lnTo>
                      <a:pt x="18" y="13"/>
                    </a:lnTo>
                    <a:lnTo>
                      <a:pt x="22" y="13"/>
                    </a:lnTo>
                    <a:lnTo>
                      <a:pt x="25" y="11"/>
                    </a:lnTo>
                    <a:lnTo>
                      <a:pt x="27" y="10"/>
                    </a:lnTo>
                    <a:lnTo>
                      <a:pt x="25" y="8"/>
                    </a:lnTo>
                    <a:lnTo>
                      <a:pt x="22" y="5"/>
                    </a:lnTo>
                    <a:lnTo>
                      <a:pt x="19" y="3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89" name="Freeform 581"/>
              <p:cNvSpPr>
                <a:spLocks/>
              </p:cNvSpPr>
              <p:nvPr/>
            </p:nvSpPr>
            <p:spPr bwMode="auto">
              <a:xfrm>
                <a:off x="4110" y="3026"/>
                <a:ext cx="13" cy="6"/>
              </a:xfrm>
              <a:custGeom>
                <a:avLst/>
                <a:gdLst>
                  <a:gd name="T0" fmla="*/ 1 w 26"/>
                  <a:gd name="T1" fmla="*/ 0 h 13"/>
                  <a:gd name="T2" fmla="*/ 1 w 26"/>
                  <a:gd name="T3" fmla="*/ 0 h 13"/>
                  <a:gd name="T4" fmla="*/ 1 w 26"/>
                  <a:gd name="T5" fmla="*/ 0 h 13"/>
                  <a:gd name="T6" fmla="*/ 1 w 26"/>
                  <a:gd name="T7" fmla="*/ 0 h 13"/>
                  <a:gd name="T8" fmla="*/ 0 w 26"/>
                  <a:gd name="T9" fmla="*/ 0 h 13"/>
                  <a:gd name="T10" fmla="*/ 0 w 26"/>
                  <a:gd name="T11" fmla="*/ 0 h 13"/>
                  <a:gd name="T12" fmla="*/ 1 w 26"/>
                  <a:gd name="T13" fmla="*/ 0 h 13"/>
                  <a:gd name="T14" fmla="*/ 1 w 26"/>
                  <a:gd name="T15" fmla="*/ 0 h 13"/>
                  <a:gd name="T16" fmla="*/ 1 w 26"/>
                  <a:gd name="T17" fmla="*/ 0 h 13"/>
                  <a:gd name="T18" fmla="*/ 1 w 26"/>
                  <a:gd name="T19" fmla="*/ 0 h 13"/>
                  <a:gd name="T20" fmla="*/ 1 w 26"/>
                  <a:gd name="T21" fmla="*/ 0 h 13"/>
                  <a:gd name="T22" fmla="*/ 1 w 26"/>
                  <a:gd name="T23" fmla="*/ 0 h 13"/>
                  <a:gd name="T24" fmla="*/ 1 w 26"/>
                  <a:gd name="T25" fmla="*/ 0 h 13"/>
                  <a:gd name="T26" fmla="*/ 1 w 26"/>
                  <a:gd name="T27" fmla="*/ 0 h 13"/>
                  <a:gd name="T28" fmla="*/ 1 w 26"/>
                  <a:gd name="T29" fmla="*/ 0 h 13"/>
                  <a:gd name="T30" fmla="*/ 1 w 26"/>
                  <a:gd name="T31" fmla="*/ 0 h 13"/>
                  <a:gd name="T32" fmla="*/ 1 w 26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6"/>
                  <a:gd name="T52" fmla="*/ 0 h 13"/>
                  <a:gd name="T53" fmla="*/ 26 w 26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6" h="13">
                    <a:moveTo>
                      <a:pt x="14" y="2"/>
                    </a:moveTo>
                    <a:lnTo>
                      <a:pt x="8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3" y="8"/>
                    </a:lnTo>
                    <a:lnTo>
                      <a:pt x="8" y="10"/>
                    </a:lnTo>
                    <a:lnTo>
                      <a:pt x="12" y="11"/>
                    </a:lnTo>
                    <a:lnTo>
                      <a:pt x="18" y="13"/>
                    </a:lnTo>
                    <a:lnTo>
                      <a:pt x="21" y="13"/>
                    </a:lnTo>
                    <a:lnTo>
                      <a:pt x="24" y="11"/>
                    </a:lnTo>
                    <a:lnTo>
                      <a:pt x="26" y="10"/>
                    </a:lnTo>
                    <a:lnTo>
                      <a:pt x="26" y="8"/>
                    </a:lnTo>
                    <a:lnTo>
                      <a:pt x="23" y="5"/>
                    </a:lnTo>
                    <a:lnTo>
                      <a:pt x="20" y="3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90" name="Freeform 582"/>
              <p:cNvSpPr>
                <a:spLocks/>
              </p:cNvSpPr>
              <p:nvPr/>
            </p:nvSpPr>
            <p:spPr bwMode="auto">
              <a:xfrm>
                <a:off x="4351" y="2612"/>
                <a:ext cx="419" cy="761"/>
              </a:xfrm>
              <a:custGeom>
                <a:avLst/>
                <a:gdLst>
                  <a:gd name="T0" fmla="*/ 1 w 837"/>
                  <a:gd name="T1" fmla="*/ 1 h 1522"/>
                  <a:gd name="T2" fmla="*/ 1 w 837"/>
                  <a:gd name="T3" fmla="*/ 1 h 1522"/>
                  <a:gd name="T4" fmla="*/ 1 w 837"/>
                  <a:gd name="T5" fmla="*/ 1 h 1522"/>
                  <a:gd name="T6" fmla="*/ 0 w 837"/>
                  <a:gd name="T7" fmla="*/ 1 h 1522"/>
                  <a:gd name="T8" fmla="*/ 0 w 837"/>
                  <a:gd name="T9" fmla="*/ 1 h 1522"/>
                  <a:gd name="T10" fmla="*/ 1 w 837"/>
                  <a:gd name="T11" fmla="*/ 1 h 1522"/>
                  <a:gd name="T12" fmla="*/ 1 w 837"/>
                  <a:gd name="T13" fmla="*/ 1 h 1522"/>
                  <a:gd name="T14" fmla="*/ 1 w 837"/>
                  <a:gd name="T15" fmla="*/ 1 h 1522"/>
                  <a:gd name="T16" fmla="*/ 1 w 837"/>
                  <a:gd name="T17" fmla="*/ 1 h 1522"/>
                  <a:gd name="T18" fmla="*/ 1 w 837"/>
                  <a:gd name="T19" fmla="*/ 1 h 1522"/>
                  <a:gd name="T20" fmla="*/ 1 w 837"/>
                  <a:gd name="T21" fmla="*/ 1 h 1522"/>
                  <a:gd name="T22" fmla="*/ 1 w 837"/>
                  <a:gd name="T23" fmla="*/ 0 h 1522"/>
                  <a:gd name="T24" fmla="*/ 1 w 837"/>
                  <a:gd name="T25" fmla="*/ 1 h 152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37"/>
                  <a:gd name="T40" fmla="*/ 0 h 1522"/>
                  <a:gd name="T41" fmla="*/ 837 w 837"/>
                  <a:gd name="T42" fmla="*/ 1522 h 152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37" h="1522">
                    <a:moveTo>
                      <a:pt x="205" y="189"/>
                    </a:moveTo>
                    <a:lnTo>
                      <a:pt x="137" y="354"/>
                    </a:lnTo>
                    <a:lnTo>
                      <a:pt x="86" y="976"/>
                    </a:lnTo>
                    <a:lnTo>
                      <a:pt x="0" y="1239"/>
                    </a:lnTo>
                    <a:lnTo>
                      <a:pt x="0" y="1390"/>
                    </a:lnTo>
                    <a:lnTo>
                      <a:pt x="469" y="1522"/>
                    </a:lnTo>
                    <a:lnTo>
                      <a:pt x="837" y="1339"/>
                    </a:lnTo>
                    <a:lnTo>
                      <a:pt x="794" y="1139"/>
                    </a:lnTo>
                    <a:lnTo>
                      <a:pt x="770" y="600"/>
                    </a:lnTo>
                    <a:lnTo>
                      <a:pt x="726" y="62"/>
                    </a:lnTo>
                    <a:lnTo>
                      <a:pt x="581" y="44"/>
                    </a:lnTo>
                    <a:lnTo>
                      <a:pt x="292" y="0"/>
                    </a:lnTo>
                    <a:lnTo>
                      <a:pt x="205" y="189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91" name="Freeform 583"/>
              <p:cNvSpPr>
                <a:spLocks/>
              </p:cNvSpPr>
              <p:nvPr/>
            </p:nvSpPr>
            <p:spPr bwMode="auto">
              <a:xfrm>
                <a:off x="4385" y="2631"/>
                <a:ext cx="244" cy="583"/>
              </a:xfrm>
              <a:custGeom>
                <a:avLst/>
                <a:gdLst>
                  <a:gd name="T0" fmla="*/ 1 w 488"/>
                  <a:gd name="T1" fmla="*/ 0 h 1166"/>
                  <a:gd name="T2" fmla="*/ 1 w 488"/>
                  <a:gd name="T3" fmla="*/ 0 h 1166"/>
                  <a:gd name="T4" fmla="*/ 1 w 488"/>
                  <a:gd name="T5" fmla="*/ 1 h 1166"/>
                  <a:gd name="T6" fmla="*/ 1 w 488"/>
                  <a:gd name="T7" fmla="*/ 1 h 1166"/>
                  <a:gd name="T8" fmla="*/ 1 w 488"/>
                  <a:gd name="T9" fmla="*/ 1 h 1166"/>
                  <a:gd name="T10" fmla="*/ 1 w 488"/>
                  <a:gd name="T11" fmla="*/ 1 h 1166"/>
                  <a:gd name="T12" fmla="*/ 1 w 488"/>
                  <a:gd name="T13" fmla="*/ 1 h 1166"/>
                  <a:gd name="T14" fmla="*/ 1 w 488"/>
                  <a:gd name="T15" fmla="*/ 1 h 1166"/>
                  <a:gd name="T16" fmla="*/ 1 w 488"/>
                  <a:gd name="T17" fmla="*/ 1 h 1166"/>
                  <a:gd name="T18" fmla="*/ 1 w 488"/>
                  <a:gd name="T19" fmla="*/ 1 h 1166"/>
                  <a:gd name="T20" fmla="*/ 0 w 488"/>
                  <a:gd name="T21" fmla="*/ 1 h 1166"/>
                  <a:gd name="T22" fmla="*/ 1 w 488"/>
                  <a:gd name="T23" fmla="*/ 1 h 1166"/>
                  <a:gd name="T24" fmla="*/ 1 w 488"/>
                  <a:gd name="T25" fmla="*/ 1 h 1166"/>
                  <a:gd name="T26" fmla="*/ 1 w 488"/>
                  <a:gd name="T27" fmla="*/ 1 h 1166"/>
                  <a:gd name="T28" fmla="*/ 1 w 488"/>
                  <a:gd name="T29" fmla="*/ 1 h 1166"/>
                  <a:gd name="T30" fmla="*/ 1 w 488"/>
                  <a:gd name="T31" fmla="*/ 1 h 1166"/>
                  <a:gd name="T32" fmla="*/ 1 w 488"/>
                  <a:gd name="T33" fmla="*/ 1 h 1166"/>
                  <a:gd name="T34" fmla="*/ 1 w 488"/>
                  <a:gd name="T35" fmla="*/ 1 h 1166"/>
                  <a:gd name="T36" fmla="*/ 1 w 488"/>
                  <a:gd name="T37" fmla="*/ 0 h 116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88"/>
                  <a:gd name="T58" fmla="*/ 0 h 1166"/>
                  <a:gd name="T59" fmla="*/ 488 w 488"/>
                  <a:gd name="T60" fmla="*/ 1166 h 116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88" h="1166">
                    <a:moveTo>
                      <a:pt x="197" y="0"/>
                    </a:moveTo>
                    <a:lnTo>
                      <a:pt x="488" y="0"/>
                    </a:lnTo>
                    <a:lnTo>
                      <a:pt x="453" y="151"/>
                    </a:lnTo>
                    <a:lnTo>
                      <a:pt x="425" y="295"/>
                    </a:lnTo>
                    <a:lnTo>
                      <a:pt x="406" y="437"/>
                    </a:lnTo>
                    <a:lnTo>
                      <a:pt x="391" y="576"/>
                    </a:lnTo>
                    <a:lnTo>
                      <a:pt x="380" y="718"/>
                    </a:lnTo>
                    <a:lnTo>
                      <a:pt x="374" y="860"/>
                    </a:lnTo>
                    <a:lnTo>
                      <a:pt x="371" y="1010"/>
                    </a:lnTo>
                    <a:lnTo>
                      <a:pt x="371" y="1166"/>
                    </a:lnTo>
                    <a:lnTo>
                      <a:pt x="0" y="1072"/>
                    </a:lnTo>
                    <a:lnTo>
                      <a:pt x="9" y="919"/>
                    </a:lnTo>
                    <a:lnTo>
                      <a:pt x="20" y="779"/>
                    </a:lnTo>
                    <a:lnTo>
                      <a:pt x="32" y="649"/>
                    </a:lnTo>
                    <a:lnTo>
                      <a:pt x="50" y="523"/>
                    </a:lnTo>
                    <a:lnTo>
                      <a:pt x="73" y="399"/>
                    </a:lnTo>
                    <a:lnTo>
                      <a:pt x="105" y="273"/>
                    </a:lnTo>
                    <a:lnTo>
                      <a:pt x="145" y="141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92" name="Freeform 584"/>
              <p:cNvSpPr>
                <a:spLocks/>
              </p:cNvSpPr>
              <p:nvPr/>
            </p:nvSpPr>
            <p:spPr bwMode="auto">
              <a:xfrm>
                <a:off x="4387" y="2631"/>
                <a:ext cx="237" cy="551"/>
              </a:xfrm>
              <a:custGeom>
                <a:avLst/>
                <a:gdLst>
                  <a:gd name="T0" fmla="*/ 1 w 474"/>
                  <a:gd name="T1" fmla="*/ 0 h 1102"/>
                  <a:gd name="T2" fmla="*/ 1 w 474"/>
                  <a:gd name="T3" fmla="*/ 0 h 1102"/>
                  <a:gd name="T4" fmla="*/ 1 w 474"/>
                  <a:gd name="T5" fmla="*/ 0 h 1102"/>
                  <a:gd name="T6" fmla="*/ 1 w 474"/>
                  <a:gd name="T7" fmla="*/ 0 h 1102"/>
                  <a:gd name="T8" fmla="*/ 1 w 474"/>
                  <a:gd name="T9" fmla="*/ 0 h 1102"/>
                  <a:gd name="T10" fmla="*/ 1 w 474"/>
                  <a:gd name="T11" fmla="*/ 0 h 1102"/>
                  <a:gd name="T12" fmla="*/ 1 w 474"/>
                  <a:gd name="T13" fmla="*/ 0 h 1102"/>
                  <a:gd name="T14" fmla="*/ 1 w 474"/>
                  <a:gd name="T15" fmla="*/ 0 h 1102"/>
                  <a:gd name="T16" fmla="*/ 1 w 474"/>
                  <a:gd name="T17" fmla="*/ 0 h 1102"/>
                  <a:gd name="T18" fmla="*/ 1 w 474"/>
                  <a:gd name="T19" fmla="*/ 0 h 1102"/>
                  <a:gd name="T20" fmla="*/ 1 w 474"/>
                  <a:gd name="T21" fmla="*/ 0 h 1102"/>
                  <a:gd name="T22" fmla="*/ 1 w 474"/>
                  <a:gd name="T23" fmla="*/ 0 h 1102"/>
                  <a:gd name="T24" fmla="*/ 1 w 474"/>
                  <a:gd name="T25" fmla="*/ 0 h 1102"/>
                  <a:gd name="T26" fmla="*/ 1 w 474"/>
                  <a:gd name="T27" fmla="*/ 0 h 1102"/>
                  <a:gd name="T28" fmla="*/ 1 w 474"/>
                  <a:gd name="T29" fmla="*/ 0 h 1102"/>
                  <a:gd name="T30" fmla="*/ 1 w 474"/>
                  <a:gd name="T31" fmla="*/ 0 h 1102"/>
                  <a:gd name="T32" fmla="*/ 1 w 474"/>
                  <a:gd name="T33" fmla="*/ 0 h 1102"/>
                  <a:gd name="T34" fmla="*/ 1 w 474"/>
                  <a:gd name="T35" fmla="*/ 1 h 1102"/>
                  <a:gd name="T36" fmla="*/ 1 w 474"/>
                  <a:gd name="T37" fmla="*/ 1 h 1102"/>
                  <a:gd name="T38" fmla="*/ 1 w 474"/>
                  <a:gd name="T39" fmla="*/ 1 h 1102"/>
                  <a:gd name="T40" fmla="*/ 1 w 474"/>
                  <a:gd name="T41" fmla="*/ 1 h 1102"/>
                  <a:gd name="T42" fmla="*/ 1 w 474"/>
                  <a:gd name="T43" fmla="*/ 1 h 1102"/>
                  <a:gd name="T44" fmla="*/ 1 w 474"/>
                  <a:gd name="T45" fmla="*/ 1 h 1102"/>
                  <a:gd name="T46" fmla="*/ 1 w 474"/>
                  <a:gd name="T47" fmla="*/ 1 h 1102"/>
                  <a:gd name="T48" fmla="*/ 1 w 474"/>
                  <a:gd name="T49" fmla="*/ 1 h 1102"/>
                  <a:gd name="T50" fmla="*/ 1 w 474"/>
                  <a:gd name="T51" fmla="*/ 1 h 1102"/>
                  <a:gd name="T52" fmla="*/ 1 w 474"/>
                  <a:gd name="T53" fmla="*/ 1 h 1102"/>
                  <a:gd name="T54" fmla="*/ 1 w 474"/>
                  <a:gd name="T55" fmla="*/ 1 h 1102"/>
                  <a:gd name="T56" fmla="*/ 1 w 474"/>
                  <a:gd name="T57" fmla="*/ 1 h 1102"/>
                  <a:gd name="T58" fmla="*/ 1 w 474"/>
                  <a:gd name="T59" fmla="*/ 1 h 1102"/>
                  <a:gd name="T60" fmla="*/ 1 w 474"/>
                  <a:gd name="T61" fmla="*/ 1 h 1102"/>
                  <a:gd name="T62" fmla="*/ 1 w 474"/>
                  <a:gd name="T63" fmla="*/ 1 h 1102"/>
                  <a:gd name="T64" fmla="*/ 1 w 474"/>
                  <a:gd name="T65" fmla="*/ 1 h 1102"/>
                  <a:gd name="T66" fmla="*/ 1 w 474"/>
                  <a:gd name="T67" fmla="*/ 1 h 1102"/>
                  <a:gd name="T68" fmla="*/ 1 w 474"/>
                  <a:gd name="T69" fmla="*/ 1 h 1102"/>
                  <a:gd name="T70" fmla="*/ 1 w 474"/>
                  <a:gd name="T71" fmla="*/ 1 h 1102"/>
                  <a:gd name="T72" fmla="*/ 1 w 474"/>
                  <a:gd name="T73" fmla="*/ 1 h 1102"/>
                  <a:gd name="T74" fmla="*/ 1 w 474"/>
                  <a:gd name="T75" fmla="*/ 1 h 1102"/>
                  <a:gd name="T76" fmla="*/ 1 w 474"/>
                  <a:gd name="T77" fmla="*/ 1 h 1102"/>
                  <a:gd name="T78" fmla="*/ 1 w 474"/>
                  <a:gd name="T79" fmla="*/ 1 h 1102"/>
                  <a:gd name="T80" fmla="*/ 0 w 474"/>
                  <a:gd name="T81" fmla="*/ 1 h 1102"/>
                  <a:gd name="T82" fmla="*/ 1 w 474"/>
                  <a:gd name="T83" fmla="*/ 1 h 1102"/>
                  <a:gd name="T84" fmla="*/ 1 w 474"/>
                  <a:gd name="T85" fmla="*/ 1 h 1102"/>
                  <a:gd name="T86" fmla="*/ 1 w 474"/>
                  <a:gd name="T87" fmla="*/ 1 h 1102"/>
                  <a:gd name="T88" fmla="*/ 1 w 474"/>
                  <a:gd name="T89" fmla="*/ 1 h 1102"/>
                  <a:gd name="T90" fmla="*/ 1 w 474"/>
                  <a:gd name="T91" fmla="*/ 1 h 1102"/>
                  <a:gd name="T92" fmla="*/ 1 w 474"/>
                  <a:gd name="T93" fmla="*/ 1 h 1102"/>
                  <a:gd name="T94" fmla="*/ 1 w 474"/>
                  <a:gd name="T95" fmla="*/ 1 h 1102"/>
                  <a:gd name="T96" fmla="*/ 1 w 474"/>
                  <a:gd name="T97" fmla="*/ 0 h 110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74"/>
                  <a:gd name="T148" fmla="*/ 0 h 1102"/>
                  <a:gd name="T149" fmla="*/ 474 w 474"/>
                  <a:gd name="T150" fmla="*/ 1102 h 110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74" h="1102">
                    <a:moveTo>
                      <a:pt x="194" y="0"/>
                    </a:moveTo>
                    <a:lnTo>
                      <a:pt x="211" y="0"/>
                    </a:lnTo>
                    <a:lnTo>
                      <a:pt x="228" y="0"/>
                    </a:lnTo>
                    <a:lnTo>
                      <a:pt x="246" y="0"/>
                    </a:lnTo>
                    <a:lnTo>
                      <a:pt x="264" y="0"/>
                    </a:lnTo>
                    <a:lnTo>
                      <a:pt x="280" y="0"/>
                    </a:lnTo>
                    <a:lnTo>
                      <a:pt x="298" y="0"/>
                    </a:lnTo>
                    <a:lnTo>
                      <a:pt x="316" y="0"/>
                    </a:lnTo>
                    <a:lnTo>
                      <a:pt x="334" y="0"/>
                    </a:lnTo>
                    <a:lnTo>
                      <a:pt x="350" y="0"/>
                    </a:lnTo>
                    <a:lnTo>
                      <a:pt x="368" y="0"/>
                    </a:lnTo>
                    <a:lnTo>
                      <a:pt x="386" y="0"/>
                    </a:lnTo>
                    <a:lnTo>
                      <a:pt x="404" y="0"/>
                    </a:lnTo>
                    <a:lnTo>
                      <a:pt x="422" y="0"/>
                    </a:lnTo>
                    <a:lnTo>
                      <a:pt x="438" y="0"/>
                    </a:lnTo>
                    <a:lnTo>
                      <a:pt x="456" y="0"/>
                    </a:lnTo>
                    <a:lnTo>
                      <a:pt x="474" y="0"/>
                    </a:lnTo>
                    <a:lnTo>
                      <a:pt x="439" y="143"/>
                    </a:lnTo>
                    <a:lnTo>
                      <a:pt x="413" y="281"/>
                    </a:lnTo>
                    <a:lnTo>
                      <a:pt x="393" y="414"/>
                    </a:lnTo>
                    <a:lnTo>
                      <a:pt x="378" y="545"/>
                    </a:lnTo>
                    <a:lnTo>
                      <a:pt x="368" y="677"/>
                    </a:lnTo>
                    <a:lnTo>
                      <a:pt x="362" y="813"/>
                    </a:lnTo>
                    <a:lnTo>
                      <a:pt x="360" y="953"/>
                    </a:lnTo>
                    <a:lnTo>
                      <a:pt x="359" y="1102"/>
                    </a:lnTo>
                    <a:lnTo>
                      <a:pt x="337" y="1098"/>
                    </a:lnTo>
                    <a:lnTo>
                      <a:pt x="314" y="1093"/>
                    </a:lnTo>
                    <a:lnTo>
                      <a:pt x="292" y="1088"/>
                    </a:lnTo>
                    <a:lnTo>
                      <a:pt x="268" y="1083"/>
                    </a:lnTo>
                    <a:lnTo>
                      <a:pt x="246" y="1078"/>
                    </a:lnTo>
                    <a:lnTo>
                      <a:pt x="223" y="1073"/>
                    </a:lnTo>
                    <a:lnTo>
                      <a:pt x="201" y="1068"/>
                    </a:lnTo>
                    <a:lnTo>
                      <a:pt x="179" y="1063"/>
                    </a:lnTo>
                    <a:lnTo>
                      <a:pt x="156" y="1059"/>
                    </a:lnTo>
                    <a:lnTo>
                      <a:pt x="134" y="1054"/>
                    </a:lnTo>
                    <a:lnTo>
                      <a:pt x="112" y="1049"/>
                    </a:lnTo>
                    <a:lnTo>
                      <a:pt x="89" y="1044"/>
                    </a:lnTo>
                    <a:lnTo>
                      <a:pt x="67" y="1041"/>
                    </a:lnTo>
                    <a:lnTo>
                      <a:pt x="45" y="1036"/>
                    </a:lnTo>
                    <a:lnTo>
                      <a:pt x="22" y="1031"/>
                    </a:lnTo>
                    <a:lnTo>
                      <a:pt x="0" y="1026"/>
                    </a:lnTo>
                    <a:lnTo>
                      <a:pt x="9" y="880"/>
                    </a:lnTo>
                    <a:lnTo>
                      <a:pt x="19" y="747"/>
                    </a:lnTo>
                    <a:lnTo>
                      <a:pt x="33" y="622"/>
                    </a:lnTo>
                    <a:lnTo>
                      <a:pt x="50" y="500"/>
                    </a:lnTo>
                    <a:lnTo>
                      <a:pt x="73" y="381"/>
                    </a:lnTo>
                    <a:lnTo>
                      <a:pt x="103" y="261"/>
                    </a:lnTo>
                    <a:lnTo>
                      <a:pt x="143" y="135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8E4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93" name="Freeform 585"/>
              <p:cNvSpPr>
                <a:spLocks/>
              </p:cNvSpPr>
              <p:nvPr/>
            </p:nvSpPr>
            <p:spPr bwMode="auto">
              <a:xfrm>
                <a:off x="4389" y="2631"/>
                <a:ext cx="231" cy="520"/>
              </a:xfrm>
              <a:custGeom>
                <a:avLst/>
                <a:gdLst>
                  <a:gd name="T0" fmla="*/ 1 w 462"/>
                  <a:gd name="T1" fmla="*/ 0 h 1039"/>
                  <a:gd name="T2" fmla="*/ 1 w 462"/>
                  <a:gd name="T3" fmla="*/ 0 h 1039"/>
                  <a:gd name="T4" fmla="*/ 1 w 462"/>
                  <a:gd name="T5" fmla="*/ 0 h 1039"/>
                  <a:gd name="T6" fmla="*/ 1 w 462"/>
                  <a:gd name="T7" fmla="*/ 0 h 1039"/>
                  <a:gd name="T8" fmla="*/ 1 w 462"/>
                  <a:gd name="T9" fmla="*/ 0 h 1039"/>
                  <a:gd name="T10" fmla="*/ 1 w 462"/>
                  <a:gd name="T11" fmla="*/ 0 h 1039"/>
                  <a:gd name="T12" fmla="*/ 1 w 462"/>
                  <a:gd name="T13" fmla="*/ 0 h 1039"/>
                  <a:gd name="T14" fmla="*/ 1 w 462"/>
                  <a:gd name="T15" fmla="*/ 0 h 1039"/>
                  <a:gd name="T16" fmla="*/ 1 w 462"/>
                  <a:gd name="T17" fmla="*/ 0 h 1039"/>
                  <a:gd name="T18" fmla="*/ 1 w 462"/>
                  <a:gd name="T19" fmla="*/ 0 h 1039"/>
                  <a:gd name="T20" fmla="*/ 1 w 462"/>
                  <a:gd name="T21" fmla="*/ 0 h 1039"/>
                  <a:gd name="T22" fmla="*/ 1 w 462"/>
                  <a:gd name="T23" fmla="*/ 0 h 1039"/>
                  <a:gd name="T24" fmla="*/ 1 w 462"/>
                  <a:gd name="T25" fmla="*/ 0 h 1039"/>
                  <a:gd name="T26" fmla="*/ 1 w 462"/>
                  <a:gd name="T27" fmla="*/ 0 h 1039"/>
                  <a:gd name="T28" fmla="*/ 1 w 462"/>
                  <a:gd name="T29" fmla="*/ 0 h 1039"/>
                  <a:gd name="T30" fmla="*/ 1 w 462"/>
                  <a:gd name="T31" fmla="*/ 0 h 1039"/>
                  <a:gd name="T32" fmla="*/ 1 w 462"/>
                  <a:gd name="T33" fmla="*/ 0 h 1039"/>
                  <a:gd name="T34" fmla="*/ 1 w 462"/>
                  <a:gd name="T35" fmla="*/ 1 h 1039"/>
                  <a:gd name="T36" fmla="*/ 1 w 462"/>
                  <a:gd name="T37" fmla="*/ 1 h 1039"/>
                  <a:gd name="T38" fmla="*/ 1 w 462"/>
                  <a:gd name="T39" fmla="*/ 1 h 1039"/>
                  <a:gd name="T40" fmla="*/ 1 w 462"/>
                  <a:gd name="T41" fmla="*/ 1 h 1039"/>
                  <a:gd name="T42" fmla="*/ 1 w 462"/>
                  <a:gd name="T43" fmla="*/ 1 h 1039"/>
                  <a:gd name="T44" fmla="*/ 1 w 462"/>
                  <a:gd name="T45" fmla="*/ 1 h 1039"/>
                  <a:gd name="T46" fmla="*/ 1 w 462"/>
                  <a:gd name="T47" fmla="*/ 1 h 1039"/>
                  <a:gd name="T48" fmla="*/ 1 w 462"/>
                  <a:gd name="T49" fmla="*/ 2 h 1039"/>
                  <a:gd name="T50" fmla="*/ 1 w 462"/>
                  <a:gd name="T51" fmla="*/ 2 h 1039"/>
                  <a:gd name="T52" fmla="*/ 1 w 462"/>
                  <a:gd name="T53" fmla="*/ 2 h 1039"/>
                  <a:gd name="T54" fmla="*/ 1 w 462"/>
                  <a:gd name="T55" fmla="*/ 2 h 1039"/>
                  <a:gd name="T56" fmla="*/ 1 w 462"/>
                  <a:gd name="T57" fmla="*/ 1 h 1039"/>
                  <a:gd name="T58" fmla="*/ 1 w 462"/>
                  <a:gd name="T59" fmla="*/ 1 h 1039"/>
                  <a:gd name="T60" fmla="*/ 1 w 462"/>
                  <a:gd name="T61" fmla="*/ 1 h 1039"/>
                  <a:gd name="T62" fmla="*/ 1 w 462"/>
                  <a:gd name="T63" fmla="*/ 1 h 1039"/>
                  <a:gd name="T64" fmla="*/ 1 w 462"/>
                  <a:gd name="T65" fmla="*/ 1 h 1039"/>
                  <a:gd name="T66" fmla="*/ 1 w 462"/>
                  <a:gd name="T67" fmla="*/ 1 h 1039"/>
                  <a:gd name="T68" fmla="*/ 1 w 462"/>
                  <a:gd name="T69" fmla="*/ 1 h 1039"/>
                  <a:gd name="T70" fmla="*/ 1 w 462"/>
                  <a:gd name="T71" fmla="*/ 1 h 1039"/>
                  <a:gd name="T72" fmla="*/ 1 w 462"/>
                  <a:gd name="T73" fmla="*/ 1 h 1039"/>
                  <a:gd name="T74" fmla="*/ 1 w 462"/>
                  <a:gd name="T75" fmla="*/ 1 h 1039"/>
                  <a:gd name="T76" fmla="*/ 1 w 462"/>
                  <a:gd name="T77" fmla="*/ 1 h 1039"/>
                  <a:gd name="T78" fmla="*/ 1 w 462"/>
                  <a:gd name="T79" fmla="*/ 1 h 1039"/>
                  <a:gd name="T80" fmla="*/ 0 w 462"/>
                  <a:gd name="T81" fmla="*/ 1 h 1039"/>
                  <a:gd name="T82" fmla="*/ 1 w 462"/>
                  <a:gd name="T83" fmla="*/ 1 h 1039"/>
                  <a:gd name="T84" fmla="*/ 1 w 462"/>
                  <a:gd name="T85" fmla="*/ 1 h 1039"/>
                  <a:gd name="T86" fmla="*/ 1 w 462"/>
                  <a:gd name="T87" fmla="*/ 1 h 1039"/>
                  <a:gd name="T88" fmla="*/ 1 w 462"/>
                  <a:gd name="T89" fmla="*/ 1 h 1039"/>
                  <a:gd name="T90" fmla="*/ 1 w 462"/>
                  <a:gd name="T91" fmla="*/ 1 h 1039"/>
                  <a:gd name="T92" fmla="*/ 1 w 462"/>
                  <a:gd name="T93" fmla="*/ 1 h 1039"/>
                  <a:gd name="T94" fmla="*/ 1 w 462"/>
                  <a:gd name="T95" fmla="*/ 1 h 1039"/>
                  <a:gd name="T96" fmla="*/ 1 w 462"/>
                  <a:gd name="T97" fmla="*/ 0 h 103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62"/>
                  <a:gd name="T148" fmla="*/ 0 h 1039"/>
                  <a:gd name="T149" fmla="*/ 462 w 462"/>
                  <a:gd name="T150" fmla="*/ 1039 h 103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62" h="1039">
                    <a:moveTo>
                      <a:pt x="191" y="0"/>
                    </a:moveTo>
                    <a:lnTo>
                      <a:pt x="207" y="0"/>
                    </a:lnTo>
                    <a:lnTo>
                      <a:pt x="225" y="0"/>
                    </a:lnTo>
                    <a:lnTo>
                      <a:pt x="241" y="0"/>
                    </a:lnTo>
                    <a:lnTo>
                      <a:pt x="259" y="0"/>
                    </a:lnTo>
                    <a:lnTo>
                      <a:pt x="275" y="0"/>
                    </a:lnTo>
                    <a:lnTo>
                      <a:pt x="292" y="0"/>
                    </a:lnTo>
                    <a:lnTo>
                      <a:pt x="310" y="0"/>
                    </a:lnTo>
                    <a:lnTo>
                      <a:pt x="326" y="0"/>
                    </a:lnTo>
                    <a:lnTo>
                      <a:pt x="343" y="0"/>
                    </a:lnTo>
                    <a:lnTo>
                      <a:pt x="360" y="0"/>
                    </a:lnTo>
                    <a:lnTo>
                      <a:pt x="377" y="0"/>
                    </a:lnTo>
                    <a:lnTo>
                      <a:pt x="393" y="0"/>
                    </a:lnTo>
                    <a:lnTo>
                      <a:pt x="411" y="0"/>
                    </a:lnTo>
                    <a:lnTo>
                      <a:pt x="427" y="0"/>
                    </a:lnTo>
                    <a:lnTo>
                      <a:pt x="445" y="0"/>
                    </a:lnTo>
                    <a:lnTo>
                      <a:pt x="462" y="0"/>
                    </a:lnTo>
                    <a:lnTo>
                      <a:pt x="429" y="136"/>
                    </a:lnTo>
                    <a:lnTo>
                      <a:pt x="404" y="266"/>
                    </a:lnTo>
                    <a:lnTo>
                      <a:pt x="383" y="391"/>
                    </a:lnTo>
                    <a:lnTo>
                      <a:pt x="369" y="515"/>
                    </a:lnTo>
                    <a:lnTo>
                      <a:pt x="359" y="638"/>
                    </a:lnTo>
                    <a:lnTo>
                      <a:pt x="353" y="765"/>
                    </a:lnTo>
                    <a:lnTo>
                      <a:pt x="350" y="898"/>
                    </a:lnTo>
                    <a:lnTo>
                      <a:pt x="348" y="1039"/>
                    </a:lnTo>
                    <a:lnTo>
                      <a:pt x="326" y="1036"/>
                    </a:lnTo>
                    <a:lnTo>
                      <a:pt x="305" y="1031"/>
                    </a:lnTo>
                    <a:lnTo>
                      <a:pt x="283" y="1028"/>
                    </a:lnTo>
                    <a:lnTo>
                      <a:pt x="262" y="1024"/>
                    </a:lnTo>
                    <a:lnTo>
                      <a:pt x="240" y="1021"/>
                    </a:lnTo>
                    <a:lnTo>
                      <a:pt x="217" y="1016"/>
                    </a:lnTo>
                    <a:lnTo>
                      <a:pt x="196" y="1013"/>
                    </a:lnTo>
                    <a:lnTo>
                      <a:pt x="174" y="1010"/>
                    </a:lnTo>
                    <a:lnTo>
                      <a:pt x="152" y="1007"/>
                    </a:lnTo>
                    <a:lnTo>
                      <a:pt x="131" y="1002"/>
                    </a:lnTo>
                    <a:lnTo>
                      <a:pt x="109" y="998"/>
                    </a:lnTo>
                    <a:lnTo>
                      <a:pt x="88" y="995"/>
                    </a:lnTo>
                    <a:lnTo>
                      <a:pt x="65" y="992"/>
                    </a:lnTo>
                    <a:lnTo>
                      <a:pt x="43" y="987"/>
                    </a:lnTo>
                    <a:lnTo>
                      <a:pt x="22" y="984"/>
                    </a:lnTo>
                    <a:lnTo>
                      <a:pt x="0" y="981"/>
                    </a:lnTo>
                    <a:lnTo>
                      <a:pt x="10" y="841"/>
                    </a:lnTo>
                    <a:lnTo>
                      <a:pt x="22" y="713"/>
                    </a:lnTo>
                    <a:lnTo>
                      <a:pt x="36" y="594"/>
                    </a:lnTo>
                    <a:lnTo>
                      <a:pt x="52" y="479"/>
                    </a:lnTo>
                    <a:lnTo>
                      <a:pt x="74" y="365"/>
                    </a:lnTo>
                    <a:lnTo>
                      <a:pt x="104" y="250"/>
                    </a:lnTo>
                    <a:lnTo>
                      <a:pt x="143" y="130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rgbClr val="934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94" name="Freeform 586"/>
              <p:cNvSpPr>
                <a:spLocks/>
              </p:cNvSpPr>
              <p:nvPr/>
            </p:nvSpPr>
            <p:spPr bwMode="auto">
              <a:xfrm>
                <a:off x="4391" y="2631"/>
                <a:ext cx="224" cy="488"/>
              </a:xfrm>
              <a:custGeom>
                <a:avLst/>
                <a:gdLst>
                  <a:gd name="T0" fmla="*/ 0 w 449"/>
                  <a:gd name="T1" fmla="*/ 0 h 976"/>
                  <a:gd name="T2" fmla="*/ 0 w 449"/>
                  <a:gd name="T3" fmla="*/ 0 h 976"/>
                  <a:gd name="T4" fmla="*/ 0 w 449"/>
                  <a:gd name="T5" fmla="*/ 0 h 976"/>
                  <a:gd name="T6" fmla="*/ 0 w 449"/>
                  <a:gd name="T7" fmla="*/ 0 h 976"/>
                  <a:gd name="T8" fmla="*/ 0 w 449"/>
                  <a:gd name="T9" fmla="*/ 0 h 976"/>
                  <a:gd name="T10" fmla="*/ 0 w 449"/>
                  <a:gd name="T11" fmla="*/ 0 h 976"/>
                  <a:gd name="T12" fmla="*/ 0 w 449"/>
                  <a:gd name="T13" fmla="*/ 0 h 976"/>
                  <a:gd name="T14" fmla="*/ 0 w 449"/>
                  <a:gd name="T15" fmla="*/ 0 h 976"/>
                  <a:gd name="T16" fmla="*/ 0 w 449"/>
                  <a:gd name="T17" fmla="*/ 0 h 976"/>
                  <a:gd name="T18" fmla="*/ 0 w 449"/>
                  <a:gd name="T19" fmla="*/ 0 h 976"/>
                  <a:gd name="T20" fmla="*/ 0 w 449"/>
                  <a:gd name="T21" fmla="*/ 0 h 976"/>
                  <a:gd name="T22" fmla="*/ 0 w 449"/>
                  <a:gd name="T23" fmla="*/ 0 h 976"/>
                  <a:gd name="T24" fmla="*/ 0 w 449"/>
                  <a:gd name="T25" fmla="*/ 0 h 976"/>
                  <a:gd name="T26" fmla="*/ 0 w 449"/>
                  <a:gd name="T27" fmla="*/ 0 h 976"/>
                  <a:gd name="T28" fmla="*/ 0 w 449"/>
                  <a:gd name="T29" fmla="*/ 0 h 976"/>
                  <a:gd name="T30" fmla="*/ 0 w 449"/>
                  <a:gd name="T31" fmla="*/ 0 h 976"/>
                  <a:gd name="T32" fmla="*/ 0 w 449"/>
                  <a:gd name="T33" fmla="*/ 0 h 976"/>
                  <a:gd name="T34" fmla="*/ 0 w 449"/>
                  <a:gd name="T35" fmla="*/ 1 h 976"/>
                  <a:gd name="T36" fmla="*/ 0 w 449"/>
                  <a:gd name="T37" fmla="*/ 1 h 976"/>
                  <a:gd name="T38" fmla="*/ 0 w 449"/>
                  <a:gd name="T39" fmla="*/ 1 h 976"/>
                  <a:gd name="T40" fmla="*/ 0 w 449"/>
                  <a:gd name="T41" fmla="*/ 1 h 976"/>
                  <a:gd name="T42" fmla="*/ 0 w 449"/>
                  <a:gd name="T43" fmla="*/ 1 h 976"/>
                  <a:gd name="T44" fmla="*/ 0 w 449"/>
                  <a:gd name="T45" fmla="*/ 1 h 976"/>
                  <a:gd name="T46" fmla="*/ 0 w 449"/>
                  <a:gd name="T47" fmla="*/ 1 h 976"/>
                  <a:gd name="T48" fmla="*/ 0 w 449"/>
                  <a:gd name="T49" fmla="*/ 1 h 976"/>
                  <a:gd name="T50" fmla="*/ 0 w 449"/>
                  <a:gd name="T51" fmla="*/ 1 h 976"/>
                  <a:gd name="T52" fmla="*/ 0 w 449"/>
                  <a:gd name="T53" fmla="*/ 1 h 976"/>
                  <a:gd name="T54" fmla="*/ 0 w 449"/>
                  <a:gd name="T55" fmla="*/ 1 h 976"/>
                  <a:gd name="T56" fmla="*/ 0 w 449"/>
                  <a:gd name="T57" fmla="*/ 1 h 976"/>
                  <a:gd name="T58" fmla="*/ 0 w 449"/>
                  <a:gd name="T59" fmla="*/ 1 h 976"/>
                  <a:gd name="T60" fmla="*/ 0 w 449"/>
                  <a:gd name="T61" fmla="*/ 1 h 976"/>
                  <a:gd name="T62" fmla="*/ 0 w 449"/>
                  <a:gd name="T63" fmla="*/ 1 h 976"/>
                  <a:gd name="T64" fmla="*/ 0 w 449"/>
                  <a:gd name="T65" fmla="*/ 1 h 976"/>
                  <a:gd name="T66" fmla="*/ 0 w 449"/>
                  <a:gd name="T67" fmla="*/ 1 h 976"/>
                  <a:gd name="T68" fmla="*/ 0 w 449"/>
                  <a:gd name="T69" fmla="*/ 1 h 976"/>
                  <a:gd name="T70" fmla="*/ 0 w 449"/>
                  <a:gd name="T71" fmla="*/ 1 h 976"/>
                  <a:gd name="T72" fmla="*/ 0 w 449"/>
                  <a:gd name="T73" fmla="*/ 1 h 976"/>
                  <a:gd name="T74" fmla="*/ 0 w 449"/>
                  <a:gd name="T75" fmla="*/ 1 h 976"/>
                  <a:gd name="T76" fmla="*/ 0 w 449"/>
                  <a:gd name="T77" fmla="*/ 1 h 976"/>
                  <a:gd name="T78" fmla="*/ 0 w 449"/>
                  <a:gd name="T79" fmla="*/ 1 h 976"/>
                  <a:gd name="T80" fmla="*/ 0 w 449"/>
                  <a:gd name="T81" fmla="*/ 1 h 976"/>
                  <a:gd name="T82" fmla="*/ 0 w 449"/>
                  <a:gd name="T83" fmla="*/ 1 h 976"/>
                  <a:gd name="T84" fmla="*/ 0 w 449"/>
                  <a:gd name="T85" fmla="*/ 1 h 976"/>
                  <a:gd name="T86" fmla="*/ 0 w 449"/>
                  <a:gd name="T87" fmla="*/ 1 h 976"/>
                  <a:gd name="T88" fmla="*/ 0 w 449"/>
                  <a:gd name="T89" fmla="*/ 1 h 976"/>
                  <a:gd name="T90" fmla="*/ 0 w 449"/>
                  <a:gd name="T91" fmla="*/ 1 h 976"/>
                  <a:gd name="T92" fmla="*/ 0 w 449"/>
                  <a:gd name="T93" fmla="*/ 1 h 976"/>
                  <a:gd name="T94" fmla="*/ 0 w 449"/>
                  <a:gd name="T95" fmla="*/ 1 h 976"/>
                  <a:gd name="T96" fmla="*/ 0 w 449"/>
                  <a:gd name="T97" fmla="*/ 0 h 97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49"/>
                  <a:gd name="T148" fmla="*/ 0 h 976"/>
                  <a:gd name="T149" fmla="*/ 449 w 449"/>
                  <a:gd name="T150" fmla="*/ 976 h 97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49" h="976">
                    <a:moveTo>
                      <a:pt x="187" y="0"/>
                    </a:moveTo>
                    <a:lnTo>
                      <a:pt x="203" y="0"/>
                    </a:lnTo>
                    <a:lnTo>
                      <a:pt x="219" y="0"/>
                    </a:lnTo>
                    <a:lnTo>
                      <a:pt x="236" y="0"/>
                    </a:lnTo>
                    <a:lnTo>
                      <a:pt x="252" y="0"/>
                    </a:lnTo>
                    <a:lnTo>
                      <a:pt x="268" y="0"/>
                    </a:lnTo>
                    <a:lnTo>
                      <a:pt x="285" y="0"/>
                    </a:lnTo>
                    <a:lnTo>
                      <a:pt x="301" y="0"/>
                    </a:lnTo>
                    <a:lnTo>
                      <a:pt x="318" y="0"/>
                    </a:lnTo>
                    <a:lnTo>
                      <a:pt x="334" y="0"/>
                    </a:lnTo>
                    <a:lnTo>
                      <a:pt x="350" y="0"/>
                    </a:lnTo>
                    <a:lnTo>
                      <a:pt x="367" y="0"/>
                    </a:lnTo>
                    <a:lnTo>
                      <a:pt x="383" y="0"/>
                    </a:lnTo>
                    <a:lnTo>
                      <a:pt x="400" y="0"/>
                    </a:lnTo>
                    <a:lnTo>
                      <a:pt x="416" y="0"/>
                    </a:lnTo>
                    <a:lnTo>
                      <a:pt x="432" y="0"/>
                    </a:lnTo>
                    <a:lnTo>
                      <a:pt x="449" y="0"/>
                    </a:lnTo>
                    <a:lnTo>
                      <a:pt x="418" y="130"/>
                    </a:lnTo>
                    <a:lnTo>
                      <a:pt x="392" y="252"/>
                    </a:lnTo>
                    <a:lnTo>
                      <a:pt x="373" y="368"/>
                    </a:lnTo>
                    <a:lnTo>
                      <a:pt x="358" y="482"/>
                    </a:lnTo>
                    <a:lnTo>
                      <a:pt x="347" y="597"/>
                    </a:lnTo>
                    <a:lnTo>
                      <a:pt x="340" y="718"/>
                    </a:lnTo>
                    <a:lnTo>
                      <a:pt x="337" y="841"/>
                    </a:lnTo>
                    <a:lnTo>
                      <a:pt x="336" y="976"/>
                    </a:lnTo>
                    <a:lnTo>
                      <a:pt x="315" y="972"/>
                    </a:lnTo>
                    <a:lnTo>
                      <a:pt x="294" y="971"/>
                    </a:lnTo>
                    <a:lnTo>
                      <a:pt x="273" y="968"/>
                    </a:lnTo>
                    <a:lnTo>
                      <a:pt x="252" y="966"/>
                    </a:lnTo>
                    <a:lnTo>
                      <a:pt x="231" y="963"/>
                    </a:lnTo>
                    <a:lnTo>
                      <a:pt x="210" y="961"/>
                    </a:lnTo>
                    <a:lnTo>
                      <a:pt x="190" y="958"/>
                    </a:lnTo>
                    <a:lnTo>
                      <a:pt x="169" y="955"/>
                    </a:lnTo>
                    <a:lnTo>
                      <a:pt x="146" y="953"/>
                    </a:lnTo>
                    <a:lnTo>
                      <a:pt x="125" y="950"/>
                    </a:lnTo>
                    <a:lnTo>
                      <a:pt x="105" y="948"/>
                    </a:lnTo>
                    <a:lnTo>
                      <a:pt x="84" y="945"/>
                    </a:lnTo>
                    <a:lnTo>
                      <a:pt x="63" y="943"/>
                    </a:lnTo>
                    <a:lnTo>
                      <a:pt x="42" y="940"/>
                    </a:lnTo>
                    <a:lnTo>
                      <a:pt x="21" y="938"/>
                    </a:lnTo>
                    <a:lnTo>
                      <a:pt x="0" y="935"/>
                    </a:lnTo>
                    <a:lnTo>
                      <a:pt x="11" y="802"/>
                    </a:lnTo>
                    <a:lnTo>
                      <a:pt x="23" y="680"/>
                    </a:lnTo>
                    <a:lnTo>
                      <a:pt x="36" y="567"/>
                    </a:lnTo>
                    <a:lnTo>
                      <a:pt x="54" y="458"/>
                    </a:lnTo>
                    <a:lnTo>
                      <a:pt x="75" y="349"/>
                    </a:lnTo>
                    <a:lnTo>
                      <a:pt x="105" y="239"/>
                    </a:lnTo>
                    <a:lnTo>
                      <a:pt x="140" y="123"/>
                    </a:lnTo>
                    <a:lnTo>
                      <a:pt x="187" y="0"/>
                    </a:lnTo>
                    <a:close/>
                  </a:path>
                </a:pathLst>
              </a:custGeom>
              <a:solidFill>
                <a:srgbClr val="964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95" name="Freeform 587"/>
              <p:cNvSpPr>
                <a:spLocks/>
              </p:cNvSpPr>
              <p:nvPr/>
            </p:nvSpPr>
            <p:spPr bwMode="auto">
              <a:xfrm>
                <a:off x="4393" y="2631"/>
                <a:ext cx="218" cy="456"/>
              </a:xfrm>
              <a:custGeom>
                <a:avLst/>
                <a:gdLst>
                  <a:gd name="T0" fmla="*/ 1 w 435"/>
                  <a:gd name="T1" fmla="*/ 0 h 912"/>
                  <a:gd name="T2" fmla="*/ 1 w 435"/>
                  <a:gd name="T3" fmla="*/ 0 h 912"/>
                  <a:gd name="T4" fmla="*/ 1 w 435"/>
                  <a:gd name="T5" fmla="*/ 0 h 912"/>
                  <a:gd name="T6" fmla="*/ 1 w 435"/>
                  <a:gd name="T7" fmla="*/ 0 h 912"/>
                  <a:gd name="T8" fmla="*/ 1 w 435"/>
                  <a:gd name="T9" fmla="*/ 0 h 912"/>
                  <a:gd name="T10" fmla="*/ 1 w 435"/>
                  <a:gd name="T11" fmla="*/ 0 h 912"/>
                  <a:gd name="T12" fmla="*/ 1 w 435"/>
                  <a:gd name="T13" fmla="*/ 0 h 912"/>
                  <a:gd name="T14" fmla="*/ 1 w 435"/>
                  <a:gd name="T15" fmla="*/ 0 h 912"/>
                  <a:gd name="T16" fmla="*/ 1 w 435"/>
                  <a:gd name="T17" fmla="*/ 0 h 912"/>
                  <a:gd name="T18" fmla="*/ 1 w 435"/>
                  <a:gd name="T19" fmla="*/ 0 h 912"/>
                  <a:gd name="T20" fmla="*/ 1 w 435"/>
                  <a:gd name="T21" fmla="*/ 0 h 912"/>
                  <a:gd name="T22" fmla="*/ 1 w 435"/>
                  <a:gd name="T23" fmla="*/ 0 h 912"/>
                  <a:gd name="T24" fmla="*/ 1 w 435"/>
                  <a:gd name="T25" fmla="*/ 0 h 912"/>
                  <a:gd name="T26" fmla="*/ 1 w 435"/>
                  <a:gd name="T27" fmla="*/ 0 h 912"/>
                  <a:gd name="T28" fmla="*/ 1 w 435"/>
                  <a:gd name="T29" fmla="*/ 0 h 912"/>
                  <a:gd name="T30" fmla="*/ 1 w 435"/>
                  <a:gd name="T31" fmla="*/ 0 h 912"/>
                  <a:gd name="T32" fmla="*/ 1 w 435"/>
                  <a:gd name="T33" fmla="*/ 0 h 912"/>
                  <a:gd name="T34" fmla="*/ 1 w 435"/>
                  <a:gd name="T35" fmla="*/ 1 h 912"/>
                  <a:gd name="T36" fmla="*/ 1 w 435"/>
                  <a:gd name="T37" fmla="*/ 1 h 912"/>
                  <a:gd name="T38" fmla="*/ 1 w 435"/>
                  <a:gd name="T39" fmla="*/ 1 h 912"/>
                  <a:gd name="T40" fmla="*/ 1 w 435"/>
                  <a:gd name="T41" fmla="*/ 1 h 912"/>
                  <a:gd name="T42" fmla="*/ 1 w 435"/>
                  <a:gd name="T43" fmla="*/ 1 h 912"/>
                  <a:gd name="T44" fmla="*/ 1 w 435"/>
                  <a:gd name="T45" fmla="*/ 1 h 912"/>
                  <a:gd name="T46" fmla="*/ 1 w 435"/>
                  <a:gd name="T47" fmla="*/ 1 h 912"/>
                  <a:gd name="T48" fmla="*/ 1 w 435"/>
                  <a:gd name="T49" fmla="*/ 1 h 912"/>
                  <a:gd name="T50" fmla="*/ 1 w 435"/>
                  <a:gd name="T51" fmla="*/ 1 h 912"/>
                  <a:gd name="T52" fmla="*/ 1 w 435"/>
                  <a:gd name="T53" fmla="*/ 1 h 912"/>
                  <a:gd name="T54" fmla="*/ 1 w 435"/>
                  <a:gd name="T55" fmla="*/ 1 h 912"/>
                  <a:gd name="T56" fmla="*/ 1 w 435"/>
                  <a:gd name="T57" fmla="*/ 1 h 912"/>
                  <a:gd name="T58" fmla="*/ 1 w 435"/>
                  <a:gd name="T59" fmla="*/ 1 h 912"/>
                  <a:gd name="T60" fmla="*/ 1 w 435"/>
                  <a:gd name="T61" fmla="*/ 1 h 912"/>
                  <a:gd name="T62" fmla="*/ 1 w 435"/>
                  <a:gd name="T63" fmla="*/ 1 h 912"/>
                  <a:gd name="T64" fmla="*/ 1 w 435"/>
                  <a:gd name="T65" fmla="*/ 1 h 912"/>
                  <a:gd name="T66" fmla="*/ 1 w 435"/>
                  <a:gd name="T67" fmla="*/ 1 h 912"/>
                  <a:gd name="T68" fmla="*/ 1 w 435"/>
                  <a:gd name="T69" fmla="*/ 1 h 912"/>
                  <a:gd name="T70" fmla="*/ 1 w 435"/>
                  <a:gd name="T71" fmla="*/ 1 h 912"/>
                  <a:gd name="T72" fmla="*/ 1 w 435"/>
                  <a:gd name="T73" fmla="*/ 1 h 912"/>
                  <a:gd name="T74" fmla="*/ 1 w 435"/>
                  <a:gd name="T75" fmla="*/ 1 h 912"/>
                  <a:gd name="T76" fmla="*/ 1 w 435"/>
                  <a:gd name="T77" fmla="*/ 1 h 912"/>
                  <a:gd name="T78" fmla="*/ 1 w 435"/>
                  <a:gd name="T79" fmla="*/ 1 h 912"/>
                  <a:gd name="T80" fmla="*/ 0 w 435"/>
                  <a:gd name="T81" fmla="*/ 1 h 912"/>
                  <a:gd name="T82" fmla="*/ 1 w 435"/>
                  <a:gd name="T83" fmla="*/ 1 h 912"/>
                  <a:gd name="T84" fmla="*/ 1 w 435"/>
                  <a:gd name="T85" fmla="*/ 1 h 912"/>
                  <a:gd name="T86" fmla="*/ 1 w 435"/>
                  <a:gd name="T87" fmla="*/ 1 h 912"/>
                  <a:gd name="T88" fmla="*/ 1 w 435"/>
                  <a:gd name="T89" fmla="*/ 1 h 912"/>
                  <a:gd name="T90" fmla="*/ 1 w 435"/>
                  <a:gd name="T91" fmla="*/ 1 h 912"/>
                  <a:gd name="T92" fmla="*/ 1 w 435"/>
                  <a:gd name="T93" fmla="*/ 1 h 912"/>
                  <a:gd name="T94" fmla="*/ 1 w 435"/>
                  <a:gd name="T95" fmla="*/ 1 h 912"/>
                  <a:gd name="T96" fmla="*/ 1 w 435"/>
                  <a:gd name="T97" fmla="*/ 0 h 91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35"/>
                  <a:gd name="T148" fmla="*/ 0 h 912"/>
                  <a:gd name="T149" fmla="*/ 435 w 435"/>
                  <a:gd name="T150" fmla="*/ 912 h 91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35" h="912">
                    <a:moveTo>
                      <a:pt x="182" y="0"/>
                    </a:moveTo>
                    <a:lnTo>
                      <a:pt x="198" y="0"/>
                    </a:lnTo>
                    <a:lnTo>
                      <a:pt x="213" y="0"/>
                    </a:lnTo>
                    <a:lnTo>
                      <a:pt x="229" y="0"/>
                    </a:lnTo>
                    <a:lnTo>
                      <a:pt x="246" y="0"/>
                    </a:lnTo>
                    <a:lnTo>
                      <a:pt x="261" y="0"/>
                    </a:lnTo>
                    <a:lnTo>
                      <a:pt x="277" y="0"/>
                    </a:lnTo>
                    <a:lnTo>
                      <a:pt x="292" y="0"/>
                    </a:lnTo>
                    <a:lnTo>
                      <a:pt x="308" y="0"/>
                    </a:lnTo>
                    <a:lnTo>
                      <a:pt x="325" y="0"/>
                    </a:lnTo>
                    <a:lnTo>
                      <a:pt x="339" y="0"/>
                    </a:lnTo>
                    <a:lnTo>
                      <a:pt x="356" y="0"/>
                    </a:lnTo>
                    <a:lnTo>
                      <a:pt x="371" y="0"/>
                    </a:lnTo>
                    <a:lnTo>
                      <a:pt x="387" y="0"/>
                    </a:lnTo>
                    <a:lnTo>
                      <a:pt x="404" y="0"/>
                    </a:lnTo>
                    <a:lnTo>
                      <a:pt x="418" y="0"/>
                    </a:lnTo>
                    <a:lnTo>
                      <a:pt x="435" y="0"/>
                    </a:lnTo>
                    <a:lnTo>
                      <a:pt x="405" y="122"/>
                    </a:lnTo>
                    <a:lnTo>
                      <a:pt x="380" y="237"/>
                    </a:lnTo>
                    <a:lnTo>
                      <a:pt x="360" y="346"/>
                    </a:lnTo>
                    <a:lnTo>
                      <a:pt x="345" y="451"/>
                    </a:lnTo>
                    <a:lnTo>
                      <a:pt x="335" y="558"/>
                    </a:lnTo>
                    <a:lnTo>
                      <a:pt x="328" y="669"/>
                    </a:lnTo>
                    <a:lnTo>
                      <a:pt x="325" y="786"/>
                    </a:lnTo>
                    <a:lnTo>
                      <a:pt x="323" y="912"/>
                    </a:lnTo>
                    <a:lnTo>
                      <a:pt x="302" y="911"/>
                    </a:lnTo>
                    <a:lnTo>
                      <a:pt x="283" y="909"/>
                    </a:lnTo>
                    <a:lnTo>
                      <a:pt x="262" y="908"/>
                    </a:lnTo>
                    <a:lnTo>
                      <a:pt x="241" y="906"/>
                    </a:lnTo>
                    <a:lnTo>
                      <a:pt x="222" y="906"/>
                    </a:lnTo>
                    <a:lnTo>
                      <a:pt x="201" y="904"/>
                    </a:lnTo>
                    <a:lnTo>
                      <a:pt x="182" y="903"/>
                    </a:lnTo>
                    <a:lnTo>
                      <a:pt x="161" y="901"/>
                    </a:lnTo>
                    <a:lnTo>
                      <a:pt x="141" y="899"/>
                    </a:lnTo>
                    <a:lnTo>
                      <a:pt x="120" y="898"/>
                    </a:lnTo>
                    <a:lnTo>
                      <a:pt x="101" y="896"/>
                    </a:lnTo>
                    <a:lnTo>
                      <a:pt x="80" y="896"/>
                    </a:lnTo>
                    <a:lnTo>
                      <a:pt x="61" y="895"/>
                    </a:lnTo>
                    <a:lnTo>
                      <a:pt x="40" y="893"/>
                    </a:lnTo>
                    <a:lnTo>
                      <a:pt x="21" y="891"/>
                    </a:lnTo>
                    <a:lnTo>
                      <a:pt x="0" y="890"/>
                    </a:lnTo>
                    <a:lnTo>
                      <a:pt x="10" y="763"/>
                    </a:lnTo>
                    <a:lnTo>
                      <a:pt x="22" y="648"/>
                    </a:lnTo>
                    <a:lnTo>
                      <a:pt x="37" y="539"/>
                    </a:lnTo>
                    <a:lnTo>
                      <a:pt x="53" y="435"/>
                    </a:lnTo>
                    <a:lnTo>
                      <a:pt x="76" y="331"/>
                    </a:lnTo>
                    <a:lnTo>
                      <a:pt x="103" y="226"/>
                    </a:lnTo>
                    <a:lnTo>
                      <a:pt x="138" y="117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9B5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96" name="Freeform 588"/>
              <p:cNvSpPr>
                <a:spLocks/>
              </p:cNvSpPr>
              <p:nvPr/>
            </p:nvSpPr>
            <p:spPr bwMode="auto">
              <a:xfrm>
                <a:off x="4395" y="2631"/>
                <a:ext cx="211" cy="425"/>
              </a:xfrm>
              <a:custGeom>
                <a:avLst/>
                <a:gdLst>
                  <a:gd name="T0" fmla="*/ 0 w 423"/>
                  <a:gd name="T1" fmla="*/ 0 h 849"/>
                  <a:gd name="T2" fmla="*/ 0 w 423"/>
                  <a:gd name="T3" fmla="*/ 0 h 849"/>
                  <a:gd name="T4" fmla="*/ 0 w 423"/>
                  <a:gd name="T5" fmla="*/ 0 h 849"/>
                  <a:gd name="T6" fmla="*/ 0 w 423"/>
                  <a:gd name="T7" fmla="*/ 0 h 849"/>
                  <a:gd name="T8" fmla="*/ 0 w 423"/>
                  <a:gd name="T9" fmla="*/ 0 h 849"/>
                  <a:gd name="T10" fmla="*/ 0 w 423"/>
                  <a:gd name="T11" fmla="*/ 0 h 849"/>
                  <a:gd name="T12" fmla="*/ 0 w 423"/>
                  <a:gd name="T13" fmla="*/ 0 h 849"/>
                  <a:gd name="T14" fmla="*/ 0 w 423"/>
                  <a:gd name="T15" fmla="*/ 0 h 849"/>
                  <a:gd name="T16" fmla="*/ 0 w 423"/>
                  <a:gd name="T17" fmla="*/ 0 h 849"/>
                  <a:gd name="T18" fmla="*/ 0 w 423"/>
                  <a:gd name="T19" fmla="*/ 0 h 849"/>
                  <a:gd name="T20" fmla="*/ 0 w 423"/>
                  <a:gd name="T21" fmla="*/ 0 h 849"/>
                  <a:gd name="T22" fmla="*/ 0 w 423"/>
                  <a:gd name="T23" fmla="*/ 0 h 849"/>
                  <a:gd name="T24" fmla="*/ 0 w 423"/>
                  <a:gd name="T25" fmla="*/ 0 h 849"/>
                  <a:gd name="T26" fmla="*/ 0 w 423"/>
                  <a:gd name="T27" fmla="*/ 0 h 849"/>
                  <a:gd name="T28" fmla="*/ 0 w 423"/>
                  <a:gd name="T29" fmla="*/ 0 h 849"/>
                  <a:gd name="T30" fmla="*/ 0 w 423"/>
                  <a:gd name="T31" fmla="*/ 0 h 849"/>
                  <a:gd name="T32" fmla="*/ 0 w 423"/>
                  <a:gd name="T33" fmla="*/ 0 h 849"/>
                  <a:gd name="T34" fmla="*/ 0 w 423"/>
                  <a:gd name="T35" fmla="*/ 1 h 849"/>
                  <a:gd name="T36" fmla="*/ 0 w 423"/>
                  <a:gd name="T37" fmla="*/ 1 h 849"/>
                  <a:gd name="T38" fmla="*/ 0 w 423"/>
                  <a:gd name="T39" fmla="*/ 1 h 849"/>
                  <a:gd name="T40" fmla="*/ 0 w 423"/>
                  <a:gd name="T41" fmla="*/ 1 h 849"/>
                  <a:gd name="T42" fmla="*/ 0 w 423"/>
                  <a:gd name="T43" fmla="*/ 1 h 849"/>
                  <a:gd name="T44" fmla="*/ 0 w 423"/>
                  <a:gd name="T45" fmla="*/ 1 h 849"/>
                  <a:gd name="T46" fmla="*/ 0 w 423"/>
                  <a:gd name="T47" fmla="*/ 1 h 849"/>
                  <a:gd name="T48" fmla="*/ 0 w 423"/>
                  <a:gd name="T49" fmla="*/ 1 h 849"/>
                  <a:gd name="T50" fmla="*/ 0 w 423"/>
                  <a:gd name="T51" fmla="*/ 1 h 849"/>
                  <a:gd name="T52" fmla="*/ 0 w 423"/>
                  <a:gd name="T53" fmla="*/ 1 h 849"/>
                  <a:gd name="T54" fmla="*/ 0 w 423"/>
                  <a:gd name="T55" fmla="*/ 1 h 849"/>
                  <a:gd name="T56" fmla="*/ 0 w 423"/>
                  <a:gd name="T57" fmla="*/ 1 h 849"/>
                  <a:gd name="T58" fmla="*/ 0 w 423"/>
                  <a:gd name="T59" fmla="*/ 1 h 849"/>
                  <a:gd name="T60" fmla="*/ 0 w 423"/>
                  <a:gd name="T61" fmla="*/ 1 h 849"/>
                  <a:gd name="T62" fmla="*/ 0 w 423"/>
                  <a:gd name="T63" fmla="*/ 1 h 849"/>
                  <a:gd name="T64" fmla="*/ 0 w 423"/>
                  <a:gd name="T65" fmla="*/ 1 h 849"/>
                  <a:gd name="T66" fmla="*/ 0 w 423"/>
                  <a:gd name="T67" fmla="*/ 1 h 849"/>
                  <a:gd name="T68" fmla="*/ 0 w 423"/>
                  <a:gd name="T69" fmla="*/ 1 h 849"/>
                  <a:gd name="T70" fmla="*/ 0 w 423"/>
                  <a:gd name="T71" fmla="*/ 1 h 849"/>
                  <a:gd name="T72" fmla="*/ 0 w 423"/>
                  <a:gd name="T73" fmla="*/ 1 h 849"/>
                  <a:gd name="T74" fmla="*/ 0 w 423"/>
                  <a:gd name="T75" fmla="*/ 1 h 849"/>
                  <a:gd name="T76" fmla="*/ 0 w 423"/>
                  <a:gd name="T77" fmla="*/ 1 h 849"/>
                  <a:gd name="T78" fmla="*/ 0 w 423"/>
                  <a:gd name="T79" fmla="*/ 1 h 849"/>
                  <a:gd name="T80" fmla="*/ 0 w 423"/>
                  <a:gd name="T81" fmla="*/ 1 h 849"/>
                  <a:gd name="T82" fmla="*/ 0 w 423"/>
                  <a:gd name="T83" fmla="*/ 1 h 849"/>
                  <a:gd name="T84" fmla="*/ 0 w 423"/>
                  <a:gd name="T85" fmla="*/ 1 h 849"/>
                  <a:gd name="T86" fmla="*/ 0 w 423"/>
                  <a:gd name="T87" fmla="*/ 1 h 849"/>
                  <a:gd name="T88" fmla="*/ 0 w 423"/>
                  <a:gd name="T89" fmla="*/ 1 h 849"/>
                  <a:gd name="T90" fmla="*/ 0 w 423"/>
                  <a:gd name="T91" fmla="*/ 1 h 849"/>
                  <a:gd name="T92" fmla="*/ 0 w 423"/>
                  <a:gd name="T93" fmla="*/ 1 h 849"/>
                  <a:gd name="T94" fmla="*/ 0 w 423"/>
                  <a:gd name="T95" fmla="*/ 1 h 849"/>
                  <a:gd name="T96" fmla="*/ 0 w 423"/>
                  <a:gd name="T97" fmla="*/ 0 h 84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23"/>
                  <a:gd name="T148" fmla="*/ 0 h 849"/>
                  <a:gd name="T149" fmla="*/ 423 w 423"/>
                  <a:gd name="T150" fmla="*/ 849 h 84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23" h="849">
                    <a:moveTo>
                      <a:pt x="180" y="0"/>
                    </a:moveTo>
                    <a:lnTo>
                      <a:pt x="195" y="0"/>
                    </a:lnTo>
                    <a:lnTo>
                      <a:pt x="210" y="0"/>
                    </a:lnTo>
                    <a:lnTo>
                      <a:pt x="225" y="0"/>
                    </a:lnTo>
                    <a:lnTo>
                      <a:pt x="241" y="0"/>
                    </a:lnTo>
                    <a:lnTo>
                      <a:pt x="256" y="0"/>
                    </a:lnTo>
                    <a:lnTo>
                      <a:pt x="271" y="0"/>
                    </a:lnTo>
                    <a:lnTo>
                      <a:pt x="286" y="0"/>
                    </a:lnTo>
                    <a:lnTo>
                      <a:pt x="301" y="0"/>
                    </a:lnTo>
                    <a:lnTo>
                      <a:pt x="316" y="0"/>
                    </a:lnTo>
                    <a:lnTo>
                      <a:pt x="331" y="0"/>
                    </a:lnTo>
                    <a:lnTo>
                      <a:pt x="347" y="0"/>
                    </a:lnTo>
                    <a:lnTo>
                      <a:pt x="362" y="0"/>
                    </a:lnTo>
                    <a:lnTo>
                      <a:pt x="377" y="0"/>
                    </a:lnTo>
                    <a:lnTo>
                      <a:pt x="392" y="0"/>
                    </a:lnTo>
                    <a:lnTo>
                      <a:pt x="408" y="0"/>
                    </a:lnTo>
                    <a:lnTo>
                      <a:pt x="423" y="0"/>
                    </a:lnTo>
                    <a:lnTo>
                      <a:pt x="395" y="115"/>
                    </a:lnTo>
                    <a:lnTo>
                      <a:pt x="371" y="222"/>
                    </a:lnTo>
                    <a:lnTo>
                      <a:pt x="351" y="321"/>
                    </a:lnTo>
                    <a:lnTo>
                      <a:pt x="336" y="419"/>
                    </a:lnTo>
                    <a:lnTo>
                      <a:pt x="325" y="518"/>
                    </a:lnTo>
                    <a:lnTo>
                      <a:pt x="317" y="620"/>
                    </a:lnTo>
                    <a:lnTo>
                      <a:pt x="313" y="729"/>
                    </a:lnTo>
                    <a:lnTo>
                      <a:pt x="311" y="849"/>
                    </a:lnTo>
                    <a:lnTo>
                      <a:pt x="292" y="849"/>
                    </a:lnTo>
                    <a:lnTo>
                      <a:pt x="272" y="849"/>
                    </a:lnTo>
                    <a:lnTo>
                      <a:pt x="253" y="847"/>
                    </a:lnTo>
                    <a:lnTo>
                      <a:pt x="234" y="847"/>
                    </a:lnTo>
                    <a:lnTo>
                      <a:pt x="214" y="847"/>
                    </a:lnTo>
                    <a:lnTo>
                      <a:pt x="195" y="847"/>
                    </a:lnTo>
                    <a:lnTo>
                      <a:pt x="176" y="847"/>
                    </a:lnTo>
                    <a:lnTo>
                      <a:pt x="156" y="846"/>
                    </a:lnTo>
                    <a:lnTo>
                      <a:pt x="137" y="846"/>
                    </a:lnTo>
                    <a:lnTo>
                      <a:pt x="117" y="846"/>
                    </a:lnTo>
                    <a:lnTo>
                      <a:pt x="98" y="846"/>
                    </a:lnTo>
                    <a:lnTo>
                      <a:pt x="77" y="846"/>
                    </a:lnTo>
                    <a:lnTo>
                      <a:pt x="58" y="846"/>
                    </a:lnTo>
                    <a:lnTo>
                      <a:pt x="38" y="844"/>
                    </a:lnTo>
                    <a:lnTo>
                      <a:pt x="19" y="844"/>
                    </a:lnTo>
                    <a:lnTo>
                      <a:pt x="0" y="844"/>
                    </a:lnTo>
                    <a:lnTo>
                      <a:pt x="12" y="724"/>
                    </a:lnTo>
                    <a:lnTo>
                      <a:pt x="25" y="615"/>
                    </a:lnTo>
                    <a:lnTo>
                      <a:pt x="38" y="511"/>
                    </a:lnTo>
                    <a:lnTo>
                      <a:pt x="56" y="412"/>
                    </a:lnTo>
                    <a:lnTo>
                      <a:pt x="77" y="315"/>
                    </a:lnTo>
                    <a:lnTo>
                      <a:pt x="104" y="214"/>
                    </a:lnTo>
                    <a:lnTo>
                      <a:pt x="138" y="11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9E5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97" name="Freeform 589"/>
              <p:cNvSpPr>
                <a:spLocks/>
              </p:cNvSpPr>
              <p:nvPr/>
            </p:nvSpPr>
            <p:spPr bwMode="auto">
              <a:xfrm>
                <a:off x="4397" y="2631"/>
                <a:ext cx="204" cy="399"/>
              </a:xfrm>
              <a:custGeom>
                <a:avLst/>
                <a:gdLst>
                  <a:gd name="T0" fmla="*/ 1 w 408"/>
                  <a:gd name="T1" fmla="*/ 0 h 799"/>
                  <a:gd name="T2" fmla="*/ 1 w 408"/>
                  <a:gd name="T3" fmla="*/ 0 h 799"/>
                  <a:gd name="T4" fmla="*/ 1 w 408"/>
                  <a:gd name="T5" fmla="*/ 0 h 799"/>
                  <a:gd name="T6" fmla="*/ 1 w 408"/>
                  <a:gd name="T7" fmla="*/ 0 h 799"/>
                  <a:gd name="T8" fmla="*/ 1 w 408"/>
                  <a:gd name="T9" fmla="*/ 0 h 799"/>
                  <a:gd name="T10" fmla="*/ 1 w 408"/>
                  <a:gd name="T11" fmla="*/ 0 h 799"/>
                  <a:gd name="T12" fmla="*/ 1 w 408"/>
                  <a:gd name="T13" fmla="*/ 0 h 799"/>
                  <a:gd name="T14" fmla="*/ 1 w 408"/>
                  <a:gd name="T15" fmla="*/ 0 h 799"/>
                  <a:gd name="T16" fmla="*/ 1 w 408"/>
                  <a:gd name="T17" fmla="*/ 0 h 799"/>
                  <a:gd name="T18" fmla="*/ 1 w 408"/>
                  <a:gd name="T19" fmla="*/ 0 h 799"/>
                  <a:gd name="T20" fmla="*/ 1 w 408"/>
                  <a:gd name="T21" fmla="*/ 0 h 799"/>
                  <a:gd name="T22" fmla="*/ 1 w 408"/>
                  <a:gd name="T23" fmla="*/ 0 h 799"/>
                  <a:gd name="T24" fmla="*/ 1 w 408"/>
                  <a:gd name="T25" fmla="*/ 0 h 799"/>
                  <a:gd name="T26" fmla="*/ 1 w 408"/>
                  <a:gd name="T27" fmla="*/ 0 h 799"/>
                  <a:gd name="T28" fmla="*/ 1 w 408"/>
                  <a:gd name="T29" fmla="*/ 0 h 799"/>
                  <a:gd name="T30" fmla="*/ 1 w 408"/>
                  <a:gd name="T31" fmla="*/ 0 h 799"/>
                  <a:gd name="T32" fmla="*/ 1 w 408"/>
                  <a:gd name="T33" fmla="*/ 0 h 799"/>
                  <a:gd name="T34" fmla="*/ 1 w 408"/>
                  <a:gd name="T35" fmla="*/ 0 h 799"/>
                  <a:gd name="T36" fmla="*/ 1 w 408"/>
                  <a:gd name="T37" fmla="*/ 0 h 799"/>
                  <a:gd name="T38" fmla="*/ 1 w 408"/>
                  <a:gd name="T39" fmla="*/ 0 h 799"/>
                  <a:gd name="T40" fmla="*/ 1 w 408"/>
                  <a:gd name="T41" fmla="*/ 0 h 799"/>
                  <a:gd name="T42" fmla="*/ 1 w 408"/>
                  <a:gd name="T43" fmla="*/ 0 h 799"/>
                  <a:gd name="T44" fmla="*/ 1 w 408"/>
                  <a:gd name="T45" fmla="*/ 0 h 799"/>
                  <a:gd name="T46" fmla="*/ 1 w 408"/>
                  <a:gd name="T47" fmla="*/ 0 h 799"/>
                  <a:gd name="T48" fmla="*/ 1 w 408"/>
                  <a:gd name="T49" fmla="*/ 0 h 799"/>
                  <a:gd name="T50" fmla="*/ 1 w 408"/>
                  <a:gd name="T51" fmla="*/ 0 h 799"/>
                  <a:gd name="T52" fmla="*/ 1 w 408"/>
                  <a:gd name="T53" fmla="*/ 0 h 799"/>
                  <a:gd name="T54" fmla="*/ 1 w 408"/>
                  <a:gd name="T55" fmla="*/ 0 h 799"/>
                  <a:gd name="T56" fmla="*/ 1 w 408"/>
                  <a:gd name="T57" fmla="*/ 0 h 799"/>
                  <a:gd name="T58" fmla="*/ 1 w 408"/>
                  <a:gd name="T59" fmla="*/ 0 h 799"/>
                  <a:gd name="T60" fmla="*/ 1 w 408"/>
                  <a:gd name="T61" fmla="*/ 0 h 799"/>
                  <a:gd name="T62" fmla="*/ 1 w 408"/>
                  <a:gd name="T63" fmla="*/ 0 h 799"/>
                  <a:gd name="T64" fmla="*/ 0 w 408"/>
                  <a:gd name="T65" fmla="*/ 0 h 799"/>
                  <a:gd name="T66" fmla="*/ 1 w 408"/>
                  <a:gd name="T67" fmla="*/ 0 h 799"/>
                  <a:gd name="T68" fmla="*/ 1 w 408"/>
                  <a:gd name="T69" fmla="*/ 0 h 799"/>
                  <a:gd name="T70" fmla="*/ 1 w 408"/>
                  <a:gd name="T71" fmla="*/ 0 h 799"/>
                  <a:gd name="T72" fmla="*/ 1 w 408"/>
                  <a:gd name="T73" fmla="*/ 0 h 799"/>
                  <a:gd name="T74" fmla="*/ 1 w 408"/>
                  <a:gd name="T75" fmla="*/ 0 h 799"/>
                  <a:gd name="T76" fmla="*/ 1 w 408"/>
                  <a:gd name="T77" fmla="*/ 0 h 799"/>
                  <a:gd name="T78" fmla="*/ 1 w 408"/>
                  <a:gd name="T79" fmla="*/ 0 h 799"/>
                  <a:gd name="T80" fmla="*/ 1 w 408"/>
                  <a:gd name="T81" fmla="*/ 0 h 79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08"/>
                  <a:gd name="T124" fmla="*/ 0 h 799"/>
                  <a:gd name="T125" fmla="*/ 408 w 408"/>
                  <a:gd name="T126" fmla="*/ 799 h 79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08" h="799">
                    <a:moveTo>
                      <a:pt x="176" y="0"/>
                    </a:moveTo>
                    <a:lnTo>
                      <a:pt x="206" y="0"/>
                    </a:lnTo>
                    <a:lnTo>
                      <a:pt x="234" y="0"/>
                    </a:lnTo>
                    <a:lnTo>
                      <a:pt x="264" y="0"/>
                    </a:lnTo>
                    <a:lnTo>
                      <a:pt x="292" y="0"/>
                    </a:lnTo>
                    <a:lnTo>
                      <a:pt x="322" y="0"/>
                    </a:lnTo>
                    <a:lnTo>
                      <a:pt x="350" y="0"/>
                    </a:lnTo>
                    <a:lnTo>
                      <a:pt x="380" y="0"/>
                    </a:lnTo>
                    <a:lnTo>
                      <a:pt x="408" y="0"/>
                    </a:lnTo>
                    <a:lnTo>
                      <a:pt x="382" y="109"/>
                    </a:lnTo>
                    <a:lnTo>
                      <a:pt x="359" y="206"/>
                    </a:lnTo>
                    <a:lnTo>
                      <a:pt x="340" y="299"/>
                    </a:lnTo>
                    <a:lnTo>
                      <a:pt x="325" y="388"/>
                    </a:lnTo>
                    <a:lnTo>
                      <a:pt x="313" y="477"/>
                    </a:lnTo>
                    <a:lnTo>
                      <a:pt x="306" y="571"/>
                    </a:lnTo>
                    <a:lnTo>
                      <a:pt x="301" y="674"/>
                    </a:lnTo>
                    <a:lnTo>
                      <a:pt x="300" y="786"/>
                    </a:lnTo>
                    <a:lnTo>
                      <a:pt x="280" y="787"/>
                    </a:lnTo>
                    <a:lnTo>
                      <a:pt x="262" y="787"/>
                    </a:lnTo>
                    <a:lnTo>
                      <a:pt x="243" y="789"/>
                    </a:lnTo>
                    <a:lnTo>
                      <a:pt x="225" y="789"/>
                    </a:lnTo>
                    <a:lnTo>
                      <a:pt x="206" y="791"/>
                    </a:lnTo>
                    <a:lnTo>
                      <a:pt x="188" y="791"/>
                    </a:lnTo>
                    <a:lnTo>
                      <a:pt x="169" y="792"/>
                    </a:lnTo>
                    <a:lnTo>
                      <a:pt x="151" y="792"/>
                    </a:lnTo>
                    <a:lnTo>
                      <a:pt x="131" y="794"/>
                    </a:lnTo>
                    <a:lnTo>
                      <a:pt x="112" y="794"/>
                    </a:lnTo>
                    <a:lnTo>
                      <a:pt x="94" y="795"/>
                    </a:lnTo>
                    <a:lnTo>
                      <a:pt x="75" y="795"/>
                    </a:lnTo>
                    <a:lnTo>
                      <a:pt x="57" y="797"/>
                    </a:lnTo>
                    <a:lnTo>
                      <a:pt x="37" y="797"/>
                    </a:lnTo>
                    <a:lnTo>
                      <a:pt x="20" y="799"/>
                    </a:lnTo>
                    <a:lnTo>
                      <a:pt x="0" y="799"/>
                    </a:lnTo>
                    <a:lnTo>
                      <a:pt x="12" y="685"/>
                    </a:lnTo>
                    <a:lnTo>
                      <a:pt x="26" y="581"/>
                    </a:lnTo>
                    <a:lnTo>
                      <a:pt x="40" y="484"/>
                    </a:lnTo>
                    <a:lnTo>
                      <a:pt x="57" y="390"/>
                    </a:lnTo>
                    <a:lnTo>
                      <a:pt x="78" y="297"/>
                    </a:lnTo>
                    <a:lnTo>
                      <a:pt x="104" y="203"/>
                    </a:lnTo>
                    <a:lnTo>
                      <a:pt x="136" y="105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A05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98" name="Freeform 590"/>
              <p:cNvSpPr>
                <a:spLocks/>
              </p:cNvSpPr>
              <p:nvPr/>
            </p:nvSpPr>
            <p:spPr bwMode="auto">
              <a:xfrm>
                <a:off x="4399" y="2631"/>
                <a:ext cx="198" cy="377"/>
              </a:xfrm>
              <a:custGeom>
                <a:avLst/>
                <a:gdLst>
                  <a:gd name="T0" fmla="*/ 1 w 395"/>
                  <a:gd name="T1" fmla="*/ 0 h 755"/>
                  <a:gd name="T2" fmla="*/ 1 w 395"/>
                  <a:gd name="T3" fmla="*/ 0 h 755"/>
                  <a:gd name="T4" fmla="*/ 1 w 395"/>
                  <a:gd name="T5" fmla="*/ 0 h 755"/>
                  <a:gd name="T6" fmla="*/ 1 w 395"/>
                  <a:gd name="T7" fmla="*/ 0 h 755"/>
                  <a:gd name="T8" fmla="*/ 1 w 395"/>
                  <a:gd name="T9" fmla="*/ 0 h 755"/>
                  <a:gd name="T10" fmla="*/ 1 w 395"/>
                  <a:gd name="T11" fmla="*/ 0 h 755"/>
                  <a:gd name="T12" fmla="*/ 1 w 395"/>
                  <a:gd name="T13" fmla="*/ 0 h 755"/>
                  <a:gd name="T14" fmla="*/ 1 w 395"/>
                  <a:gd name="T15" fmla="*/ 0 h 755"/>
                  <a:gd name="T16" fmla="*/ 1 w 395"/>
                  <a:gd name="T17" fmla="*/ 0 h 755"/>
                  <a:gd name="T18" fmla="*/ 1 w 395"/>
                  <a:gd name="T19" fmla="*/ 0 h 755"/>
                  <a:gd name="T20" fmla="*/ 1 w 395"/>
                  <a:gd name="T21" fmla="*/ 0 h 755"/>
                  <a:gd name="T22" fmla="*/ 1 w 395"/>
                  <a:gd name="T23" fmla="*/ 0 h 755"/>
                  <a:gd name="T24" fmla="*/ 1 w 395"/>
                  <a:gd name="T25" fmla="*/ 0 h 755"/>
                  <a:gd name="T26" fmla="*/ 1 w 395"/>
                  <a:gd name="T27" fmla="*/ 0 h 755"/>
                  <a:gd name="T28" fmla="*/ 1 w 395"/>
                  <a:gd name="T29" fmla="*/ 0 h 755"/>
                  <a:gd name="T30" fmla="*/ 1 w 395"/>
                  <a:gd name="T31" fmla="*/ 0 h 755"/>
                  <a:gd name="T32" fmla="*/ 1 w 395"/>
                  <a:gd name="T33" fmla="*/ 0 h 755"/>
                  <a:gd name="T34" fmla="*/ 1 w 395"/>
                  <a:gd name="T35" fmla="*/ 0 h 755"/>
                  <a:gd name="T36" fmla="*/ 1 w 395"/>
                  <a:gd name="T37" fmla="*/ 0 h 755"/>
                  <a:gd name="T38" fmla="*/ 1 w 395"/>
                  <a:gd name="T39" fmla="*/ 0 h 755"/>
                  <a:gd name="T40" fmla="*/ 1 w 395"/>
                  <a:gd name="T41" fmla="*/ 0 h 755"/>
                  <a:gd name="T42" fmla="*/ 1 w 395"/>
                  <a:gd name="T43" fmla="*/ 0 h 755"/>
                  <a:gd name="T44" fmla="*/ 1 w 395"/>
                  <a:gd name="T45" fmla="*/ 0 h 755"/>
                  <a:gd name="T46" fmla="*/ 1 w 395"/>
                  <a:gd name="T47" fmla="*/ 0 h 755"/>
                  <a:gd name="T48" fmla="*/ 1 w 395"/>
                  <a:gd name="T49" fmla="*/ 0 h 755"/>
                  <a:gd name="T50" fmla="*/ 1 w 395"/>
                  <a:gd name="T51" fmla="*/ 0 h 755"/>
                  <a:gd name="T52" fmla="*/ 1 w 395"/>
                  <a:gd name="T53" fmla="*/ 0 h 755"/>
                  <a:gd name="T54" fmla="*/ 1 w 395"/>
                  <a:gd name="T55" fmla="*/ 0 h 755"/>
                  <a:gd name="T56" fmla="*/ 1 w 395"/>
                  <a:gd name="T57" fmla="*/ 0 h 755"/>
                  <a:gd name="T58" fmla="*/ 1 w 395"/>
                  <a:gd name="T59" fmla="*/ 0 h 755"/>
                  <a:gd name="T60" fmla="*/ 1 w 395"/>
                  <a:gd name="T61" fmla="*/ 0 h 755"/>
                  <a:gd name="T62" fmla="*/ 1 w 395"/>
                  <a:gd name="T63" fmla="*/ 0 h 755"/>
                  <a:gd name="T64" fmla="*/ 0 w 395"/>
                  <a:gd name="T65" fmla="*/ 0 h 755"/>
                  <a:gd name="T66" fmla="*/ 1 w 395"/>
                  <a:gd name="T67" fmla="*/ 0 h 755"/>
                  <a:gd name="T68" fmla="*/ 1 w 395"/>
                  <a:gd name="T69" fmla="*/ 0 h 755"/>
                  <a:gd name="T70" fmla="*/ 1 w 395"/>
                  <a:gd name="T71" fmla="*/ 0 h 755"/>
                  <a:gd name="T72" fmla="*/ 1 w 395"/>
                  <a:gd name="T73" fmla="*/ 0 h 755"/>
                  <a:gd name="T74" fmla="*/ 1 w 395"/>
                  <a:gd name="T75" fmla="*/ 0 h 755"/>
                  <a:gd name="T76" fmla="*/ 1 w 395"/>
                  <a:gd name="T77" fmla="*/ 0 h 755"/>
                  <a:gd name="T78" fmla="*/ 1 w 395"/>
                  <a:gd name="T79" fmla="*/ 0 h 755"/>
                  <a:gd name="T80" fmla="*/ 1 w 395"/>
                  <a:gd name="T81" fmla="*/ 0 h 75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95"/>
                  <a:gd name="T124" fmla="*/ 0 h 755"/>
                  <a:gd name="T125" fmla="*/ 395 w 395"/>
                  <a:gd name="T126" fmla="*/ 755 h 75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95" h="755">
                    <a:moveTo>
                      <a:pt x="171" y="0"/>
                    </a:moveTo>
                    <a:lnTo>
                      <a:pt x="199" y="0"/>
                    </a:lnTo>
                    <a:lnTo>
                      <a:pt x="228" y="0"/>
                    </a:lnTo>
                    <a:lnTo>
                      <a:pt x="254" y="0"/>
                    </a:lnTo>
                    <a:lnTo>
                      <a:pt x="283" y="0"/>
                    </a:lnTo>
                    <a:lnTo>
                      <a:pt x="311" y="0"/>
                    </a:lnTo>
                    <a:lnTo>
                      <a:pt x="339" y="0"/>
                    </a:lnTo>
                    <a:lnTo>
                      <a:pt x="366" y="0"/>
                    </a:lnTo>
                    <a:lnTo>
                      <a:pt x="395" y="0"/>
                    </a:lnTo>
                    <a:lnTo>
                      <a:pt x="369" y="100"/>
                    </a:lnTo>
                    <a:lnTo>
                      <a:pt x="347" y="191"/>
                    </a:lnTo>
                    <a:lnTo>
                      <a:pt x="327" y="276"/>
                    </a:lnTo>
                    <a:lnTo>
                      <a:pt x="313" y="357"/>
                    </a:lnTo>
                    <a:lnTo>
                      <a:pt x="301" y="438"/>
                    </a:lnTo>
                    <a:lnTo>
                      <a:pt x="293" y="524"/>
                    </a:lnTo>
                    <a:lnTo>
                      <a:pt x="287" y="617"/>
                    </a:lnTo>
                    <a:lnTo>
                      <a:pt x="286" y="722"/>
                    </a:lnTo>
                    <a:lnTo>
                      <a:pt x="268" y="724"/>
                    </a:lnTo>
                    <a:lnTo>
                      <a:pt x="250" y="727"/>
                    </a:lnTo>
                    <a:lnTo>
                      <a:pt x="232" y="729"/>
                    </a:lnTo>
                    <a:lnTo>
                      <a:pt x="214" y="731"/>
                    </a:lnTo>
                    <a:lnTo>
                      <a:pt x="196" y="732"/>
                    </a:lnTo>
                    <a:lnTo>
                      <a:pt x="178" y="735"/>
                    </a:lnTo>
                    <a:lnTo>
                      <a:pt x="161" y="737"/>
                    </a:lnTo>
                    <a:lnTo>
                      <a:pt x="143" y="739"/>
                    </a:lnTo>
                    <a:lnTo>
                      <a:pt x="125" y="740"/>
                    </a:lnTo>
                    <a:lnTo>
                      <a:pt x="107" y="742"/>
                    </a:lnTo>
                    <a:lnTo>
                      <a:pt x="89" y="745"/>
                    </a:lnTo>
                    <a:lnTo>
                      <a:pt x="71" y="747"/>
                    </a:lnTo>
                    <a:lnTo>
                      <a:pt x="53" y="748"/>
                    </a:lnTo>
                    <a:lnTo>
                      <a:pt x="35" y="750"/>
                    </a:lnTo>
                    <a:lnTo>
                      <a:pt x="18" y="753"/>
                    </a:lnTo>
                    <a:lnTo>
                      <a:pt x="0" y="755"/>
                    </a:lnTo>
                    <a:lnTo>
                      <a:pt x="13" y="648"/>
                    </a:lnTo>
                    <a:lnTo>
                      <a:pt x="25" y="549"/>
                    </a:lnTo>
                    <a:lnTo>
                      <a:pt x="40" y="458"/>
                    </a:lnTo>
                    <a:lnTo>
                      <a:pt x="58" y="368"/>
                    </a:lnTo>
                    <a:lnTo>
                      <a:pt x="79" y="281"/>
                    </a:lnTo>
                    <a:lnTo>
                      <a:pt x="102" y="191"/>
                    </a:lnTo>
                    <a:lnTo>
                      <a:pt x="134" y="99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A55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899" name="Freeform 591"/>
              <p:cNvSpPr>
                <a:spLocks/>
              </p:cNvSpPr>
              <p:nvPr/>
            </p:nvSpPr>
            <p:spPr bwMode="auto">
              <a:xfrm>
                <a:off x="4401" y="2631"/>
                <a:ext cx="191" cy="355"/>
              </a:xfrm>
              <a:custGeom>
                <a:avLst/>
                <a:gdLst>
                  <a:gd name="T0" fmla="*/ 0 w 383"/>
                  <a:gd name="T1" fmla="*/ 0 h 709"/>
                  <a:gd name="T2" fmla="*/ 0 w 383"/>
                  <a:gd name="T3" fmla="*/ 0 h 709"/>
                  <a:gd name="T4" fmla="*/ 0 w 383"/>
                  <a:gd name="T5" fmla="*/ 0 h 709"/>
                  <a:gd name="T6" fmla="*/ 0 w 383"/>
                  <a:gd name="T7" fmla="*/ 0 h 709"/>
                  <a:gd name="T8" fmla="*/ 0 w 383"/>
                  <a:gd name="T9" fmla="*/ 0 h 709"/>
                  <a:gd name="T10" fmla="*/ 0 w 383"/>
                  <a:gd name="T11" fmla="*/ 0 h 709"/>
                  <a:gd name="T12" fmla="*/ 0 w 383"/>
                  <a:gd name="T13" fmla="*/ 0 h 709"/>
                  <a:gd name="T14" fmla="*/ 0 w 383"/>
                  <a:gd name="T15" fmla="*/ 0 h 709"/>
                  <a:gd name="T16" fmla="*/ 0 w 383"/>
                  <a:gd name="T17" fmla="*/ 0 h 709"/>
                  <a:gd name="T18" fmla="*/ 0 w 383"/>
                  <a:gd name="T19" fmla="*/ 1 h 709"/>
                  <a:gd name="T20" fmla="*/ 0 w 383"/>
                  <a:gd name="T21" fmla="*/ 1 h 709"/>
                  <a:gd name="T22" fmla="*/ 0 w 383"/>
                  <a:gd name="T23" fmla="*/ 1 h 709"/>
                  <a:gd name="T24" fmla="*/ 0 w 383"/>
                  <a:gd name="T25" fmla="*/ 1 h 709"/>
                  <a:gd name="T26" fmla="*/ 0 w 383"/>
                  <a:gd name="T27" fmla="*/ 1 h 709"/>
                  <a:gd name="T28" fmla="*/ 0 w 383"/>
                  <a:gd name="T29" fmla="*/ 1 h 709"/>
                  <a:gd name="T30" fmla="*/ 0 w 383"/>
                  <a:gd name="T31" fmla="*/ 1 h 709"/>
                  <a:gd name="T32" fmla="*/ 0 w 383"/>
                  <a:gd name="T33" fmla="*/ 1 h 709"/>
                  <a:gd name="T34" fmla="*/ 0 w 383"/>
                  <a:gd name="T35" fmla="*/ 1 h 709"/>
                  <a:gd name="T36" fmla="*/ 0 w 383"/>
                  <a:gd name="T37" fmla="*/ 1 h 709"/>
                  <a:gd name="T38" fmla="*/ 0 w 383"/>
                  <a:gd name="T39" fmla="*/ 1 h 709"/>
                  <a:gd name="T40" fmla="*/ 0 w 383"/>
                  <a:gd name="T41" fmla="*/ 1 h 709"/>
                  <a:gd name="T42" fmla="*/ 0 w 383"/>
                  <a:gd name="T43" fmla="*/ 1 h 709"/>
                  <a:gd name="T44" fmla="*/ 0 w 383"/>
                  <a:gd name="T45" fmla="*/ 1 h 709"/>
                  <a:gd name="T46" fmla="*/ 0 w 383"/>
                  <a:gd name="T47" fmla="*/ 1 h 709"/>
                  <a:gd name="T48" fmla="*/ 0 w 383"/>
                  <a:gd name="T49" fmla="*/ 1 h 709"/>
                  <a:gd name="T50" fmla="*/ 0 w 383"/>
                  <a:gd name="T51" fmla="*/ 1 h 709"/>
                  <a:gd name="T52" fmla="*/ 0 w 383"/>
                  <a:gd name="T53" fmla="*/ 1 h 709"/>
                  <a:gd name="T54" fmla="*/ 0 w 383"/>
                  <a:gd name="T55" fmla="*/ 1 h 709"/>
                  <a:gd name="T56" fmla="*/ 0 w 383"/>
                  <a:gd name="T57" fmla="*/ 1 h 709"/>
                  <a:gd name="T58" fmla="*/ 0 w 383"/>
                  <a:gd name="T59" fmla="*/ 1 h 709"/>
                  <a:gd name="T60" fmla="*/ 0 w 383"/>
                  <a:gd name="T61" fmla="*/ 1 h 709"/>
                  <a:gd name="T62" fmla="*/ 0 w 383"/>
                  <a:gd name="T63" fmla="*/ 1 h 709"/>
                  <a:gd name="T64" fmla="*/ 0 w 383"/>
                  <a:gd name="T65" fmla="*/ 1 h 709"/>
                  <a:gd name="T66" fmla="*/ 0 w 383"/>
                  <a:gd name="T67" fmla="*/ 1 h 709"/>
                  <a:gd name="T68" fmla="*/ 0 w 383"/>
                  <a:gd name="T69" fmla="*/ 1 h 709"/>
                  <a:gd name="T70" fmla="*/ 0 w 383"/>
                  <a:gd name="T71" fmla="*/ 1 h 709"/>
                  <a:gd name="T72" fmla="*/ 0 w 383"/>
                  <a:gd name="T73" fmla="*/ 1 h 709"/>
                  <a:gd name="T74" fmla="*/ 0 w 383"/>
                  <a:gd name="T75" fmla="*/ 1 h 709"/>
                  <a:gd name="T76" fmla="*/ 0 w 383"/>
                  <a:gd name="T77" fmla="*/ 1 h 709"/>
                  <a:gd name="T78" fmla="*/ 0 w 383"/>
                  <a:gd name="T79" fmla="*/ 1 h 709"/>
                  <a:gd name="T80" fmla="*/ 0 w 383"/>
                  <a:gd name="T81" fmla="*/ 0 h 70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83"/>
                  <a:gd name="T124" fmla="*/ 0 h 709"/>
                  <a:gd name="T125" fmla="*/ 383 w 383"/>
                  <a:gd name="T126" fmla="*/ 709 h 70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83" h="709">
                    <a:moveTo>
                      <a:pt x="168" y="0"/>
                    </a:moveTo>
                    <a:lnTo>
                      <a:pt x="195" y="0"/>
                    </a:lnTo>
                    <a:lnTo>
                      <a:pt x="222" y="0"/>
                    </a:lnTo>
                    <a:lnTo>
                      <a:pt x="248" y="0"/>
                    </a:lnTo>
                    <a:lnTo>
                      <a:pt x="275" y="0"/>
                    </a:lnTo>
                    <a:lnTo>
                      <a:pt x="302" y="0"/>
                    </a:lnTo>
                    <a:lnTo>
                      <a:pt x="329" y="0"/>
                    </a:lnTo>
                    <a:lnTo>
                      <a:pt x="356" y="0"/>
                    </a:lnTo>
                    <a:lnTo>
                      <a:pt x="383" y="0"/>
                    </a:lnTo>
                    <a:lnTo>
                      <a:pt x="359" y="94"/>
                    </a:lnTo>
                    <a:lnTo>
                      <a:pt x="336" y="178"/>
                    </a:lnTo>
                    <a:lnTo>
                      <a:pt x="319" y="253"/>
                    </a:lnTo>
                    <a:lnTo>
                      <a:pt x="304" y="326"/>
                    </a:lnTo>
                    <a:lnTo>
                      <a:pt x="292" y="399"/>
                    </a:lnTo>
                    <a:lnTo>
                      <a:pt x="283" y="476"/>
                    </a:lnTo>
                    <a:lnTo>
                      <a:pt x="277" y="562"/>
                    </a:lnTo>
                    <a:lnTo>
                      <a:pt x="275" y="659"/>
                    </a:lnTo>
                    <a:lnTo>
                      <a:pt x="257" y="662"/>
                    </a:lnTo>
                    <a:lnTo>
                      <a:pt x="241" y="666"/>
                    </a:lnTo>
                    <a:lnTo>
                      <a:pt x="223" y="669"/>
                    </a:lnTo>
                    <a:lnTo>
                      <a:pt x="207" y="672"/>
                    </a:lnTo>
                    <a:lnTo>
                      <a:pt x="189" y="675"/>
                    </a:lnTo>
                    <a:lnTo>
                      <a:pt x="172" y="679"/>
                    </a:lnTo>
                    <a:lnTo>
                      <a:pt x="155" y="682"/>
                    </a:lnTo>
                    <a:lnTo>
                      <a:pt x="138" y="683"/>
                    </a:lnTo>
                    <a:lnTo>
                      <a:pt x="120" y="687"/>
                    </a:lnTo>
                    <a:lnTo>
                      <a:pt x="102" y="690"/>
                    </a:lnTo>
                    <a:lnTo>
                      <a:pt x="86" y="693"/>
                    </a:lnTo>
                    <a:lnTo>
                      <a:pt x="68" y="696"/>
                    </a:lnTo>
                    <a:lnTo>
                      <a:pt x="52" y="700"/>
                    </a:lnTo>
                    <a:lnTo>
                      <a:pt x="34" y="703"/>
                    </a:lnTo>
                    <a:lnTo>
                      <a:pt x="18" y="706"/>
                    </a:lnTo>
                    <a:lnTo>
                      <a:pt x="0" y="709"/>
                    </a:lnTo>
                    <a:lnTo>
                      <a:pt x="13" y="609"/>
                    </a:lnTo>
                    <a:lnTo>
                      <a:pt x="28" y="516"/>
                    </a:lnTo>
                    <a:lnTo>
                      <a:pt x="43" y="430"/>
                    </a:lnTo>
                    <a:lnTo>
                      <a:pt x="59" y="346"/>
                    </a:lnTo>
                    <a:lnTo>
                      <a:pt x="80" y="265"/>
                    </a:lnTo>
                    <a:lnTo>
                      <a:pt x="104" y="180"/>
                    </a:lnTo>
                    <a:lnTo>
                      <a:pt x="134" y="92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A85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00" name="Freeform 592"/>
              <p:cNvSpPr>
                <a:spLocks/>
              </p:cNvSpPr>
              <p:nvPr/>
            </p:nvSpPr>
            <p:spPr bwMode="auto">
              <a:xfrm>
                <a:off x="4403" y="2631"/>
                <a:ext cx="185" cy="332"/>
              </a:xfrm>
              <a:custGeom>
                <a:avLst/>
                <a:gdLst>
                  <a:gd name="T0" fmla="*/ 1 w 370"/>
                  <a:gd name="T1" fmla="*/ 0 h 664"/>
                  <a:gd name="T2" fmla="*/ 1 w 370"/>
                  <a:gd name="T3" fmla="*/ 0 h 664"/>
                  <a:gd name="T4" fmla="*/ 1 w 370"/>
                  <a:gd name="T5" fmla="*/ 0 h 664"/>
                  <a:gd name="T6" fmla="*/ 1 w 370"/>
                  <a:gd name="T7" fmla="*/ 0 h 664"/>
                  <a:gd name="T8" fmla="*/ 1 w 370"/>
                  <a:gd name="T9" fmla="*/ 0 h 664"/>
                  <a:gd name="T10" fmla="*/ 1 w 370"/>
                  <a:gd name="T11" fmla="*/ 0 h 664"/>
                  <a:gd name="T12" fmla="*/ 1 w 370"/>
                  <a:gd name="T13" fmla="*/ 0 h 664"/>
                  <a:gd name="T14" fmla="*/ 1 w 370"/>
                  <a:gd name="T15" fmla="*/ 0 h 664"/>
                  <a:gd name="T16" fmla="*/ 1 w 370"/>
                  <a:gd name="T17" fmla="*/ 0 h 664"/>
                  <a:gd name="T18" fmla="*/ 1 w 370"/>
                  <a:gd name="T19" fmla="*/ 1 h 664"/>
                  <a:gd name="T20" fmla="*/ 1 w 370"/>
                  <a:gd name="T21" fmla="*/ 1 h 664"/>
                  <a:gd name="T22" fmla="*/ 1 w 370"/>
                  <a:gd name="T23" fmla="*/ 1 h 664"/>
                  <a:gd name="T24" fmla="*/ 1 w 370"/>
                  <a:gd name="T25" fmla="*/ 1 h 664"/>
                  <a:gd name="T26" fmla="*/ 1 w 370"/>
                  <a:gd name="T27" fmla="*/ 1 h 664"/>
                  <a:gd name="T28" fmla="*/ 1 w 370"/>
                  <a:gd name="T29" fmla="*/ 1 h 664"/>
                  <a:gd name="T30" fmla="*/ 1 w 370"/>
                  <a:gd name="T31" fmla="*/ 1 h 664"/>
                  <a:gd name="T32" fmla="*/ 1 w 370"/>
                  <a:gd name="T33" fmla="*/ 1 h 664"/>
                  <a:gd name="T34" fmla="*/ 1 w 370"/>
                  <a:gd name="T35" fmla="*/ 1 h 664"/>
                  <a:gd name="T36" fmla="*/ 1 w 370"/>
                  <a:gd name="T37" fmla="*/ 1 h 664"/>
                  <a:gd name="T38" fmla="*/ 1 w 370"/>
                  <a:gd name="T39" fmla="*/ 1 h 664"/>
                  <a:gd name="T40" fmla="*/ 1 w 370"/>
                  <a:gd name="T41" fmla="*/ 1 h 664"/>
                  <a:gd name="T42" fmla="*/ 1 w 370"/>
                  <a:gd name="T43" fmla="*/ 1 h 664"/>
                  <a:gd name="T44" fmla="*/ 1 w 370"/>
                  <a:gd name="T45" fmla="*/ 1 h 664"/>
                  <a:gd name="T46" fmla="*/ 1 w 370"/>
                  <a:gd name="T47" fmla="*/ 1 h 664"/>
                  <a:gd name="T48" fmla="*/ 1 w 370"/>
                  <a:gd name="T49" fmla="*/ 1 h 664"/>
                  <a:gd name="T50" fmla="*/ 1 w 370"/>
                  <a:gd name="T51" fmla="*/ 1 h 664"/>
                  <a:gd name="T52" fmla="*/ 1 w 370"/>
                  <a:gd name="T53" fmla="*/ 1 h 664"/>
                  <a:gd name="T54" fmla="*/ 1 w 370"/>
                  <a:gd name="T55" fmla="*/ 1 h 664"/>
                  <a:gd name="T56" fmla="*/ 1 w 370"/>
                  <a:gd name="T57" fmla="*/ 1 h 664"/>
                  <a:gd name="T58" fmla="*/ 1 w 370"/>
                  <a:gd name="T59" fmla="*/ 1 h 664"/>
                  <a:gd name="T60" fmla="*/ 1 w 370"/>
                  <a:gd name="T61" fmla="*/ 1 h 664"/>
                  <a:gd name="T62" fmla="*/ 1 w 370"/>
                  <a:gd name="T63" fmla="*/ 1 h 664"/>
                  <a:gd name="T64" fmla="*/ 0 w 370"/>
                  <a:gd name="T65" fmla="*/ 1 h 664"/>
                  <a:gd name="T66" fmla="*/ 1 w 370"/>
                  <a:gd name="T67" fmla="*/ 1 h 664"/>
                  <a:gd name="T68" fmla="*/ 1 w 370"/>
                  <a:gd name="T69" fmla="*/ 1 h 664"/>
                  <a:gd name="T70" fmla="*/ 1 w 370"/>
                  <a:gd name="T71" fmla="*/ 1 h 664"/>
                  <a:gd name="T72" fmla="*/ 1 w 370"/>
                  <a:gd name="T73" fmla="*/ 1 h 664"/>
                  <a:gd name="T74" fmla="*/ 1 w 370"/>
                  <a:gd name="T75" fmla="*/ 1 h 664"/>
                  <a:gd name="T76" fmla="*/ 1 w 370"/>
                  <a:gd name="T77" fmla="*/ 1 h 664"/>
                  <a:gd name="T78" fmla="*/ 1 w 370"/>
                  <a:gd name="T79" fmla="*/ 1 h 664"/>
                  <a:gd name="T80" fmla="*/ 1 w 370"/>
                  <a:gd name="T81" fmla="*/ 0 h 66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70"/>
                  <a:gd name="T124" fmla="*/ 0 h 664"/>
                  <a:gd name="T125" fmla="*/ 370 w 370"/>
                  <a:gd name="T126" fmla="*/ 664 h 66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70" h="664">
                    <a:moveTo>
                      <a:pt x="164" y="0"/>
                    </a:moveTo>
                    <a:lnTo>
                      <a:pt x="189" y="0"/>
                    </a:lnTo>
                    <a:lnTo>
                      <a:pt x="216" y="0"/>
                    </a:lnTo>
                    <a:lnTo>
                      <a:pt x="242" y="0"/>
                    </a:lnTo>
                    <a:lnTo>
                      <a:pt x="267" y="0"/>
                    </a:lnTo>
                    <a:lnTo>
                      <a:pt x="292" y="0"/>
                    </a:lnTo>
                    <a:lnTo>
                      <a:pt x="319" y="0"/>
                    </a:lnTo>
                    <a:lnTo>
                      <a:pt x="344" y="0"/>
                    </a:lnTo>
                    <a:lnTo>
                      <a:pt x="370" y="0"/>
                    </a:lnTo>
                    <a:lnTo>
                      <a:pt x="346" y="88"/>
                    </a:lnTo>
                    <a:lnTo>
                      <a:pt x="325" y="162"/>
                    </a:lnTo>
                    <a:lnTo>
                      <a:pt x="307" y="230"/>
                    </a:lnTo>
                    <a:lnTo>
                      <a:pt x="292" y="294"/>
                    </a:lnTo>
                    <a:lnTo>
                      <a:pt x="280" y="359"/>
                    </a:lnTo>
                    <a:lnTo>
                      <a:pt x="271" y="427"/>
                    </a:lnTo>
                    <a:lnTo>
                      <a:pt x="265" y="505"/>
                    </a:lnTo>
                    <a:lnTo>
                      <a:pt x="264" y="596"/>
                    </a:lnTo>
                    <a:lnTo>
                      <a:pt x="247" y="601"/>
                    </a:lnTo>
                    <a:lnTo>
                      <a:pt x="231" y="604"/>
                    </a:lnTo>
                    <a:lnTo>
                      <a:pt x="215" y="609"/>
                    </a:lnTo>
                    <a:lnTo>
                      <a:pt x="198" y="612"/>
                    </a:lnTo>
                    <a:lnTo>
                      <a:pt x="182" y="617"/>
                    </a:lnTo>
                    <a:lnTo>
                      <a:pt x="166" y="622"/>
                    </a:lnTo>
                    <a:lnTo>
                      <a:pt x="149" y="625"/>
                    </a:lnTo>
                    <a:lnTo>
                      <a:pt x="133" y="630"/>
                    </a:lnTo>
                    <a:lnTo>
                      <a:pt x="115" y="635"/>
                    </a:lnTo>
                    <a:lnTo>
                      <a:pt x="98" y="638"/>
                    </a:lnTo>
                    <a:lnTo>
                      <a:pt x="82" y="643"/>
                    </a:lnTo>
                    <a:lnTo>
                      <a:pt x="66" y="646"/>
                    </a:lnTo>
                    <a:lnTo>
                      <a:pt x="49" y="651"/>
                    </a:lnTo>
                    <a:lnTo>
                      <a:pt x="33" y="656"/>
                    </a:lnTo>
                    <a:lnTo>
                      <a:pt x="16" y="659"/>
                    </a:lnTo>
                    <a:lnTo>
                      <a:pt x="0" y="664"/>
                    </a:lnTo>
                    <a:lnTo>
                      <a:pt x="15" y="570"/>
                    </a:lnTo>
                    <a:lnTo>
                      <a:pt x="28" y="484"/>
                    </a:lnTo>
                    <a:lnTo>
                      <a:pt x="45" y="401"/>
                    </a:lnTo>
                    <a:lnTo>
                      <a:pt x="61" y="323"/>
                    </a:lnTo>
                    <a:lnTo>
                      <a:pt x="81" y="247"/>
                    </a:lnTo>
                    <a:lnTo>
                      <a:pt x="104" y="169"/>
                    </a:lnTo>
                    <a:lnTo>
                      <a:pt x="131" y="86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AD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01" name="Freeform 593"/>
              <p:cNvSpPr>
                <a:spLocks/>
              </p:cNvSpPr>
              <p:nvPr/>
            </p:nvSpPr>
            <p:spPr bwMode="auto">
              <a:xfrm>
                <a:off x="4405" y="2631"/>
                <a:ext cx="178" cy="309"/>
              </a:xfrm>
              <a:custGeom>
                <a:avLst/>
                <a:gdLst>
                  <a:gd name="T0" fmla="*/ 1 w 356"/>
                  <a:gd name="T1" fmla="*/ 0 h 618"/>
                  <a:gd name="T2" fmla="*/ 1 w 356"/>
                  <a:gd name="T3" fmla="*/ 0 h 618"/>
                  <a:gd name="T4" fmla="*/ 1 w 356"/>
                  <a:gd name="T5" fmla="*/ 0 h 618"/>
                  <a:gd name="T6" fmla="*/ 1 w 356"/>
                  <a:gd name="T7" fmla="*/ 0 h 618"/>
                  <a:gd name="T8" fmla="*/ 1 w 356"/>
                  <a:gd name="T9" fmla="*/ 0 h 618"/>
                  <a:gd name="T10" fmla="*/ 1 w 356"/>
                  <a:gd name="T11" fmla="*/ 0 h 618"/>
                  <a:gd name="T12" fmla="*/ 1 w 356"/>
                  <a:gd name="T13" fmla="*/ 0 h 618"/>
                  <a:gd name="T14" fmla="*/ 1 w 356"/>
                  <a:gd name="T15" fmla="*/ 0 h 618"/>
                  <a:gd name="T16" fmla="*/ 1 w 356"/>
                  <a:gd name="T17" fmla="*/ 0 h 618"/>
                  <a:gd name="T18" fmla="*/ 1 w 356"/>
                  <a:gd name="T19" fmla="*/ 1 h 618"/>
                  <a:gd name="T20" fmla="*/ 1 w 356"/>
                  <a:gd name="T21" fmla="*/ 1 h 618"/>
                  <a:gd name="T22" fmla="*/ 1 w 356"/>
                  <a:gd name="T23" fmla="*/ 1 h 618"/>
                  <a:gd name="T24" fmla="*/ 1 w 356"/>
                  <a:gd name="T25" fmla="*/ 1 h 618"/>
                  <a:gd name="T26" fmla="*/ 1 w 356"/>
                  <a:gd name="T27" fmla="*/ 1 h 618"/>
                  <a:gd name="T28" fmla="*/ 1 w 356"/>
                  <a:gd name="T29" fmla="*/ 1 h 618"/>
                  <a:gd name="T30" fmla="*/ 1 w 356"/>
                  <a:gd name="T31" fmla="*/ 1 h 618"/>
                  <a:gd name="T32" fmla="*/ 1 w 356"/>
                  <a:gd name="T33" fmla="*/ 1 h 618"/>
                  <a:gd name="T34" fmla="*/ 1 w 356"/>
                  <a:gd name="T35" fmla="*/ 1 h 618"/>
                  <a:gd name="T36" fmla="*/ 1 w 356"/>
                  <a:gd name="T37" fmla="*/ 1 h 618"/>
                  <a:gd name="T38" fmla="*/ 1 w 356"/>
                  <a:gd name="T39" fmla="*/ 1 h 618"/>
                  <a:gd name="T40" fmla="*/ 1 w 356"/>
                  <a:gd name="T41" fmla="*/ 1 h 618"/>
                  <a:gd name="T42" fmla="*/ 1 w 356"/>
                  <a:gd name="T43" fmla="*/ 1 h 618"/>
                  <a:gd name="T44" fmla="*/ 1 w 356"/>
                  <a:gd name="T45" fmla="*/ 1 h 618"/>
                  <a:gd name="T46" fmla="*/ 1 w 356"/>
                  <a:gd name="T47" fmla="*/ 1 h 618"/>
                  <a:gd name="T48" fmla="*/ 1 w 356"/>
                  <a:gd name="T49" fmla="*/ 1 h 618"/>
                  <a:gd name="T50" fmla="*/ 1 w 356"/>
                  <a:gd name="T51" fmla="*/ 1 h 618"/>
                  <a:gd name="T52" fmla="*/ 1 w 356"/>
                  <a:gd name="T53" fmla="*/ 1 h 618"/>
                  <a:gd name="T54" fmla="*/ 1 w 356"/>
                  <a:gd name="T55" fmla="*/ 1 h 618"/>
                  <a:gd name="T56" fmla="*/ 1 w 356"/>
                  <a:gd name="T57" fmla="*/ 1 h 618"/>
                  <a:gd name="T58" fmla="*/ 1 w 356"/>
                  <a:gd name="T59" fmla="*/ 1 h 618"/>
                  <a:gd name="T60" fmla="*/ 1 w 356"/>
                  <a:gd name="T61" fmla="*/ 1 h 618"/>
                  <a:gd name="T62" fmla="*/ 1 w 356"/>
                  <a:gd name="T63" fmla="*/ 1 h 618"/>
                  <a:gd name="T64" fmla="*/ 0 w 356"/>
                  <a:gd name="T65" fmla="*/ 1 h 618"/>
                  <a:gd name="T66" fmla="*/ 1 w 356"/>
                  <a:gd name="T67" fmla="*/ 1 h 618"/>
                  <a:gd name="T68" fmla="*/ 1 w 356"/>
                  <a:gd name="T69" fmla="*/ 1 h 618"/>
                  <a:gd name="T70" fmla="*/ 1 w 356"/>
                  <a:gd name="T71" fmla="*/ 1 h 618"/>
                  <a:gd name="T72" fmla="*/ 1 w 356"/>
                  <a:gd name="T73" fmla="*/ 1 h 618"/>
                  <a:gd name="T74" fmla="*/ 1 w 356"/>
                  <a:gd name="T75" fmla="*/ 1 h 618"/>
                  <a:gd name="T76" fmla="*/ 1 w 356"/>
                  <a:gd name="T77" fmla="*/ 1 h 618"/>
                  <a:gd name="T78" fmla="*/ 1 w 356"/>
                  <a:gd name="T79" fmla="*/ 1 h 618"/>
                  <a:gd name="T80" fmla="*/ 1 w 356"/>
                  <a:gd name="T81" fmla="*/ 0 h 61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56"/>
                  <a:gd name="T124" fmla="*/ 0 h 618"/>
                  <a:gd name="T125" fmla="*/ 356 w 356"/>
                  <a:gd name="T126" fmla="*/ 618 h 61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56" h="618">
                    <a:moveTo>
                      <a:pt x="161" y="0"/>
                    </a:moveTo>
                    <a:lnTo>
                      <a:pt x="184" y="0"/>
                    </a:lnTo>
                    <a:lnTo>
                      <a:pt x="208" y="0"/>
                    </a:lnTo>
                    <a:lnTo>
                      <a:pt x="234" y="0"/>
                    </a:lnTo>
                    <a:lnTo>
                      <a:pt x="257" y="0"/>
                    </a:lnTo>
                    <a:lnTo>
                      <a:pt x="283" y="0"/>
                    </a:lnTo>
                    <a:lnTo>
                      <a:pt x="307" y="0"/>
                    </a:lnTo>
                    <a:lnTo>
                      <a:pt x="332" y="0"/>
                    </a:lnTo>
                    <a:lnTo>
                      <a:pt x="356" y="0"/>
                    </a:lnTo>
                    <a:lnTo>
                      <a:pt x="333" y="81"/>
                    </a:lnTo>
                    <a:lnTo>
                      <a:pt x="314" y="148"/>
                    </a:lnTo>
                    <a:lnTo>
                      <a:pt x="296" y="208"/>
                    </a:lnTo>
                    <a:lnTo>
                      <a:pt x="280" y="263"/>
                    </a:lnTo>
                    <a:lnTo>
                      <a:pt x="268" y="318"/>
                    </a:lnTo>
                    <a:lnTo>
                      <a:pt x="257" y="378"/>
                    </a:lnTo>
                    <a:lnTo>
                      <a:pt x="251" y="448"/>
                    </a:lnTo>
                    <a:lnTo>
                      <a:pt x="250" y="532"/>
                    </a:lnTo>
                    <a:lnTo>
                      <a:pt x="235" y="537"/>
                    </a:lnTo>
                    <a:lnTo>
                      <a:pt x="219" y="544"/>
                    </a:lnTo>
                    <a:lnTo>
                      <a:pt x="204" y="549"/>
                    </a:lnTo>
                    <a:lnTo>
                      <a:pt x="187" y="554"/>
                    </a:lnTo>
                    <a:lnTo>
                      <a:pt x="172" y="560"/>
                    </a:lnTo>
                    <a:lnTo>
                      <a:pt x="156" y="565"/>
                    </a:lnTo>
                    <a:lnTo>
                      <a:pt x="141" y="570"/>
                    </a:lnTo>
                    <a:lnTo>
                      <a:pt x="125" y="575"/>
                    </a:lnTo>
                    <a:lnTo>
                      <a:pt x="110" y="581"/>
                    </a:lnTo>
                    <a:lnTo>
                      <a:pt x="93" y="586"/>
                    </a:lnTo>
                    <a:lnTo>
                      <a:pt x="79" y="591"/>
                    </a:lnTo>
                    <a:lnTo>
                      <a:pt x="62" y="597"/>
                    </a:lnTo>
                    <a:lnTo>
                      <a:pt x="47" y="602"/>
                    </a:lnTo>
                    <a:lnTo>
                      <a:pt x="31" y="607"/>
                    </a:lnTo>
                    <a:lnTo>
                      <a:pt x="16" y="614"/>
                    </a:lnTo>
                    <a:lnTo>
                      <a:pt x="0" y="618"/>
                    </a:lnTo>
                    <a:lnTo>
                      <a:pt x="14" y="531"/>
                    </a:lnTo>
                    <a:lnTo>
                      <a:pt x="29" y="451"/>
                    </a:lnTo>
                    <a:lnTo>
                      <a:pt x="44" y="375"/>
                    </a:lnTo>
                    <a:lnTo>
                      <a:pt x="62" y="302"/>
                    </a:lnTo>
                    <a:lnTo>
                      <a:pt x="82" y="230"/>
                    </a:lnTo>
                    <a:lnTo>
                      <a:pt x="104" y="157"/>
                    </a:lnTo>
                    <a:lnTo>
                      <a:pt x="129" y="81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AF6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02" name="Freeform 594"/>
              <p:cNvSpPr>
                <a:spLocks/>
              </p:cNvSpPr>
              <p:nvPr/>
            </p:nvSpPr>
            <p:spPr bwMode="auto">
              <a:xfrm>
                <a:off x="4407" y="2631"/>
                <a:ext cx="172" cy="287"/>
              </a:xfrm>
              <a:custGeom>
                <a:avLst/>
                <a:gdLst>
                  <a:gd name="T0" fmla="*/ 1 w 344"/>
                  <a:gd name="T1" fmla="*/ 0 h 573"/>
                  <a:gd name="T2" fmla="*/ 1 w 344"/>
                  <a:gd name="T3" fmla="*/ 0 h 573"/>
                  <a:gd name="T4" fmla="*/ 1 w 344"/>
                  <a:gd name="T5" fmla="*/ 0 h 573"/>
                  <a:gd name="T6" fmla="*/ 1 w 344"/>
                  <a:gd name="T7" fmla="*/ 0 h 573"/>
                  <a:gd name="T8" fmla="*/ 1 w 344"/>
                  <a:gd name="T9" fmla="*/ 0 h 573"/>
                  <a:gd name="T10" fmla="*/ 1 w 344"/>
                  <a:gd name="T11" fmla="*/ 0 h 573"/>
                  <a:gd name="T12" fmla="*/ 1 w 344"/>
                  <a:gd name="T13" fmla="*/ 0 h 573"/>
                  <a:gd name="T14" fmla="*/ 1 w 344"/>
                  <a:gd name="T15" fmla="*/ 0 h 573"/>
                  <a:gd name="T16" fmla="*/ 1 w 344"/>
                  <a:gd name="T17" fmla="*/ 0 h 573"/>
                  <a:gd name="T18" fmla="*/ 1 w 344"/>
                  <a:gd name="T19" fmla="*/ 1 h 573"/>
                  <a:gd name="T20" fmla="*/ 1 w 344"/>
                  <a:gd name="T21" fmla="*/ 1 h 573"/>
                  <a:gd name="T22" fmla="*/ 1 w 344"/>
                  <a:gd name="T23" fmla="*/ 1 h 573"/>
                  <a:gd name="T24" fmla="*/ 1 w 344"/>
                  <a:gd name="T25" fmla="*/ 1 h 573"/>
                  <a:gd name="T26" fmla="*/ 1 w 344"/>
                  <a:gd name="T27" fmla="*/ 1 h 573"/>
                  <a:gd name="T28" fmla="*/ 1 w 344"/>
                  <a:gd name="T29" fmla="*/ 1 h 573"/>
                  <a:gd name="T30" fmla="*/ 1 w 344"/>
                  <a:gd name="T31" fmla="*/ 1 h 573"/>
                  <a:gd name="T32" fmla="*/ 1 w 344"/>
                  <a:gd name="T33" fmla="*/ 1 h 573"/>
                  <a:gd name="T34" fmla="*/ 1 w 344"/>
                  <a:gd name="T35" fmla="*/ 1 h 573"/>
                  <a:gd name="T36" fmla="*/ 1 w 344"/>
                  <a:gd name="T37" fmla="*/ 1 h 573"/>
                  <a:gd name="T38" fmla="*/ 1 w 344"/>
                  <a:gd name="T39" fmla="*/ 1 h 573"/>
                  <a:gd name="T40" fmla="*/ 1 w 344"/>
                  <a:gd name="T41" fmla="*/ 1 h 573"/>
                  <a:gd name="T42" fmla="*/ 1 w 344"/>
                  <a:gd name="T43" fmla="*/ 1 h 573"/>
                  <a:gd name="T44" fmla="*/ 1 w 344"/>
                  <a:gd name="T45" fmla="*/ 1 h 573"/>
                  <a:gd name="T46" fmla="*/ 1 w 344"/>
                  <a:gd name="T47" fmla="*/ 1 h 573"/>
                  <a:gd name="T48" fmla="*/ 1 w 344"/>
                  <a:gd name="T49" fmla="*/ 1 h 573"/>
                  <a:gd name="T50" fmla="*/ 1 w 344"/>
                  <a:gd name="T51" fmla="*/ 1 h 573"/>
                  <a:gd name="T52" fmla="*/ 1 w 344"/>
                  <a:gd name="T53" fmla="*/ 1 h 573"/>
                  <a:gd name="T54" fmla="*/ 1 w 344"/>
                  <a:gd name="T55" fmla="*/ 1 h 573"/>
                  <a:gd name="T56" fmla="*/ 1 w 344"/>
                  <a:gd name="T57" fmla="*/ 1 h 573"/>
                  <a:gd name="T58" fmla="*/ 1 w 344"/>
                  <a:gd name="T59" fmla="*/ 1 h 573"/>
                  <a:gd name="T60" fmla="*/ 1 w 344"/>
                  <a:gd name="T61" fmla="*/ 1 h 573"/>
                  <a:gd name="T62" fmla="*/ 1 w 344"/>
                  <a:gd name="T63" fmla="*/ 1 h 573"/>
                  <a:gd name="T64" fmla="*/ 0 w 344"/>
                  <a:gd name="T65" fmla="*/ 1 h 573"/>
                  <a:gd name="T66" fmla="*/ 1 w 344"/>
                  <a:gd name="T67" fmla="*/ 1 h 573"/>
                  <a:gd name="T68" fmla="*/ 1 w 344"/>
                  <a:gd name="T69" fmla="*/ 1 h 573"/>
                  <a:gd name="T70" fmla="*/ 1 w 344"/>
                  <a:gd name="T71" fmla="*/ 1 h 573"/>
                  <a:gd name="T72" fmla="*/ 1 w 344"/>
                  <a:gd name="T73" fmla="*/ 1 h 573"/>
                  <a:gd name="T74" fmla="*/ 1 w 344"/>
                  <a:gd name="T75" fmla="*/ 1 h 573"/>
                  <a:gd name="T76" fmla="*/ 1 w 344"/>
                  <a:gd name="T77" fmla="*/ 1 h 573"/>
                  <a:gd name="T78" fmla="*/ 1 w 344"/>
                  <a:gd name="T79" fmla="*/ 1 h 573"/>
                  <a:gd name="T80" fmla="*/ 1 w 344"/>
                  <a:gd name="T81" fmla="*/ 0 h 57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44"/>
                  <a:gd name="T124" fmla="*/ 0 h 573"/>
                  <a:gd name="T125" fmla="*/ 344 w 344"/>
                  <a:gd name="T126" fmla="*/ 573 h 57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44" h="573">
                    <a:moveTo>
                      <a:pt x="158" y="0"/>
                    </a:moveTo>
                    <a:lnTo>
                      <a:pt x="181" y="0"/>
                    </a:lnTo>
                    <a:lnTo>
                      <a:pt x="204" y="0"/>
                    </a:lnTo>
                    <a:lnTo>
                      <a:pt x="228" y="0"/>
                    </a:lnTo>
                    <a:lnTo>
                      <a:pt x="251" y="0"/>
                    </a:lnTo>
                    <a:lnTo>
                      <a:pt x="274" y="0"/>
                    </a:lnTo>
                    <a:lnTo>
                      <a:pt x="298" y="0"/>
                    </a:lnTo>
                    <a:lnTo>
                      <a:pt x="320" y="0"/>
                    </a:lnTo>
                    <a:lnTo>
                      <a:pt x="344" y="0"/>
                    </a:lnTo>
                    <a:lnTo>
                      <a:pt x="323" y="73"/>
                    </a:lnTo>
                    <a:lnTo>
                      <a:pt x="304" y="133"/>
                    </a:lnTo>
                    <a:lnTo>
                      <a:pt x="286" y="183"/>
                    </a:lnTo>
                    <a:lnTo>
                      <a:pt x="271" y="230"/>
                    </a:lnTo>
                    <a:lnTo>
                      <a:pt x="257" y="277"/>
                    </a:lnTo>
                    <a:lnTo>
                      <a:pt x="248" y="331"/>
                    </a:lnTo>
                    <a:lnTo>
                      <a:pt x="241" y="393"/>
                    </a:lnTo>
                    <a:lnTo>
                      <a:pt x="239" y="469"/>
                    </a:lnTo>
                    <a:lnTo>
                      <a:pt x="225" y="476"/>
                    </a:lnTo>
                    <a:lnTo>
                      <a:pt x="210" y="482"/>
                    </a:lnTo>
                    <a:lnTo>
                      <a:pt x="195" y="489"/>
                    </a:lnTo>
                    <a:lnTo>
                      <a:pt x="180" y="495"/>
                    </a:lnTo>
                    <a:lnTo>
                      <a:pt x="165" y="502"/>
                    </a:lnTo>
                    <a:lnTo>
                      <a:pt x="150" y="508"/>
                    </a:lnTo>
                    <a:lnTo>
                      <a:pt x="135" y="515"/>
                    </a:lnTo>
                    <a:lnTo>
                      <a:pt x="120" y="521"/>
                    </a:lnTo>
                    <a:lnTo>
                      <a:pt x="104" y="528"/>
                    </a:lnTo>
                    <a:lnTo>
                      <a:pt x="89" y="534"/>
                    </a:lnTo>
                    <a:lnTo>
                      <a:pt x="74" y="541"/>
                    </a:lnTo>
                    <a:lnTo>
                      <a:pt x="59" y="547"/>
                    </a:lnTo>
                    <a:lnTo>
                      <a:pt x="44" y="554"/>
                    </a:lnTo>
                    <a:lnTo>
                      <a:pt x="29" y="560"/>
                    </a:lnTo>
                    <a:lnTo>
                      <a:pt x="14" y="567"/>
                    </a:lnTo>
                    <a:lnTo>
                      <a:pt x="0" y="573"/>
                    </a:lnTo>
                    <a:lnTo>
                      <a:pt x="16" y="492"/>
                    </a:lnTo>
                    <a:lnTo>
                      <a:pt x="31" y="417"/>
                    </a:lnTo>
                    <a:lnTo>
                      <a:pt x="47" y="347"/>
                    </a:lnTo>
                    <a:lnTo>
                      <a:pt x="64" y="279"/>
                    </a:lnTo>
                    <a:lnTo>
                      <a:pt x="83" y="213"/>
                    </a:lnTo>
                    <a:lnTo>
                      <a:pt x="104" y="146"/>
                    </a:lnTo>
                    <a:lnTo>
                      <a:pt x="129" y="75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B56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03" name="Freeform 595"/>
              <p:cNvSpPr>
                <a:spLocks/>
              </p:cNvSpPr>
              <p:nvPr/>
            </p:nvSpPr>
            <p:spPr bwMode="auto">
              <a:xfrm>
                <a:off x="4409" y="2631"/>
                <a:ext cx="165" cy="264"/>
              </a:xfrm>
              <a:custGeom>
                <a:avLst/>
                <a:gdLst>
                  <a:gd name="T0" fmla="*/ 0 w 331"/>
                  <a:gd name="T1" fmla="*/ 0 h 528"/>
                  <a:gd name="T2" fmla="*/ 0 w 331"/>
                  <a:gd name="T3" fmla="*/ 0 h 528"/>
                  <a:gd name="T4" fmla="*/ 0 w 331"/>
                  <a:gd name="T5" fmla="*/ 1 h 528"/>
                  <a:gd name="T6" fmla="*/ 0 w 331"/>
                  <a:gd name="T7" fmla="*/ 1 h 528"/>
                  <a:gd name="T8" fmla="*/ 0 w 331"/>
                  <a:gd name="T9" fmla="*/ 1 h 528"/>
                  <a:gd name="T10" fmla="*/ 0 w 331"/>
                  <a:gd name="T11" fmla="*/ 1 h 528"/>
                  <a:gd name="T12" fmla="*/ 0 w 331"/>
                  <a:gd name="T13" fmla="*/ 1 h 528"/>
                  <a:gd name="T14" fmla="*/ 0 w 331"/>
                  <a:gd name="T15" fmla="*/ 1 h 528"/>
                  <a:gd name="T16" fmla="*/ 0 w 331"/>
                  <a:gd name="T17" fmla="*/ 1 h 528"/>
                  <a:gd name="T18" fmla="*/ 0 w 331"/>
                  <a:gd name="T19" fmla="*/ 1 h 528"/>
                  <a:gd name="T20" fmla="*/ 0 w 331"/>
                  <a:gd name="T21" fmla="*/ 1 h 528"/>
                  <a:gd name="T22" fmla="*/ 0 w 331"/>
                  <a:gd name="T23" fmla="*/ 1 h 528"/>
                  <a:gd name="T24" fmla="*/ 0 w 331"/>
                  <a:gd name="T25" fmla="*/ 1 h 528"/>
                  <a:gd name="T26" fmla="*/ 0 w 331"/>
                  <a:gd name="T27" fmla="*/ 1 h 528"/>
                  <a:gd name="T28" fmla="*/ 0 w 331"/>
                  <a:gd name="T29" fmla="*/ 1 h 528"/>
                  <a:gd name="T30" fmla="*/ 0 w 331"/>
                  <a:gd name="T31" fmla="*/ 1 h 528"/>
                  <a:gd name="T32" fmla="*/ 0 w 331"/>
                  <a:gd name="T33" fmla="*/ 1 h 528"/>
                  <a:gd name="T34" fmla="*/ 0 w 331"/>
                  <a:gd name="T35" fmla="*/ 1 h 528"/>
                  <a:gd name="T36" fmla="*/ 0 w 331"/>
                  <a:gd name="T37" fmla="*/ 0 h 5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31"/>
                  <a:gd name="T58" fmla="*/ 0 h 528"/>
                  <a:gd name="T59" fmla="*/ 331 w 331"/>
                  <a:gd name="T60" fmla="*/ 528 h 52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31" h="528">
                    <a:moveTo>
                      <a:pt x="154" y="0"/>
                    </a:moveTo>
                    <a:lnTo>
                      <a:pt x="331" y="0"/>
                    </a:lnTo>
                    <a:lnTo>
                      <a:pt x="311" y="66"/>
                    </a:lnTo>
                    <a:lnTo>
                      <a:pt x="292" y="118"/>
                    </a:lnTo>
                    <a:lnTo>
                      <a:pt x="274" y="161"/>
                    </a:lnTo>
                    <a:lnTo>
                      <a:pt x="259" y="200"/>
                    </a:lnTo>
                    <a:lnTo>
                      <a:pt x="246" y="239"/>
                    </a:lnTo>
                    <a:lnTo>
                      <a:pt x="235" y="282"/>
                    </a:lnTo>
                    <a:lnTo>
                      <a:pt x="230" y="338"/>
                    </a:lnTo>
                    <a:lnTo>
                      <a:pt x="227" y="406"/>
                    </a:lnTo>
                    <a:lnTo>
                      <a:pt x="0" y="528"/>
                    </a:lnTo>
                    <a:lnTo>
                      <a:pt x="16" y="453"/>
                    </a:lnTo>
                    <a:lnTo>
                      <a:pt x="31" y="385"/>
                    </a:lnTo>
                    <a:lnTo>
                      <a:pt x="48" y="320"/>
                    </a:lnTo>
                    <a:lnTo>
                      <a:pt x="66" y="256"/>
                    </a:lnTo>
                    <a:lnTo>
                      <a:pt x="83" y="195"/>
                    </a:lnTo>
                    <a:lnTo>
                      <a:pt x="104" y="133"/>
                    </a:lnTo>
                    <a:lnTo>
                      <a:pt x="127" y="68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04" name="Freeform 596"/>
              <p:cNvSpPr>
                <a:spLocks/>
              </p:cNvSpPr>
              <p:nvPr/>
            </p:nvSpPr>
            <p:spPr bwMode="auto">
              <a:xfrm>
                <a:off x="4336" y="3176"/>
                <a:ext cx="230" cy="194"/>
              </a:xfrm>
              <a:custGeom>
                <a:avLst/>
                <a:gdLst>
                  <a:gd name="T0" fmla="*/ 1 w 460"/>
                  <a:gd name="T1" fmla="*/ 0 h 389"/>
                  <a:gd name="T2" fmla="*/ 1 w 460"/>
                  <a:gd name="T3" fmla="*/ 0 h 389"/>
                  <a:gd name="T4" fmla="*/ 1 w 460"/>
                  <a:gd name="T5" fmla="*/ 0 h 389"/>
                  <a:gd name="T6" fmla="*/ 1 w 460"/>
                  <a:gd name="T7" fmla="*/ 0 h 389"/>
                  <a:gd name="T8" fmla="*/ 1 w 460"/>
                  <a:gd name="T9" fmla="*/ 0 h 389"/>
                  <a:gd name="T10" fmla="*/ 1 w 460"/>
                  <a:gd name="T11" fmla="*/ 0 h 389"/>
                  <a:gd name="T12" fmla="*/ 1 w 460"/>
                  <a:gd name="T13" fmla="*/ 0 h 389"/>
                  <a:gd name="T14" fmla="*/ 1 w 460"/>
                  <a:gd name="T15" fmla="*/ 0 h 389"/>
                  <a:gd name="T16" fmla="*/ 0 w 460"/>
                  <a:gd name="T17" fmla="*/ 0 h 389"/>
                  <a:gd name="T18" fmla="*/ 1 w 460"/>
                  <a:gd name="T19" fmla="*/ 0 h 389"/>
                  <a:gd name="T20" fmla="*/ 1 w 460"/>
                  <a:gd name="T21" fmla="*/ 0 h 389"/>
                  <a:gd name="T22" fmla="*/ 1 w 460"/>
                  <a:gd name="T23" fmla="*/ 0 h 389"/>
                  <a:gd name="T24" fmla="*/ 1 w 460"/>
                  <a:gd name="T25" fmla="*/ 0 h 389"/>
                  <a:gd name="T26" fmla="*/ 1 w 460"/>
                  <a:gd name="T27" fmla="*/ 0 h 389"/>
                  <a:gd name="T28" fmla="*/ 1 w 460"/>
                  <a:gd name="T29" fmla="*/ 0 h 389"/>
                  <a:gd name="T30" fmla="*/ 1 w 460"/>
                  <a:gd name="T31" fmla="*/ 0 h 389"/>
                  <a:gd name="T32" fmla="*/ 1 w 460"/>
                  <a:gd name="T33" fmla="*/ 0 h 389"/>
                  <a:gd name="T34" fmla="*/ 1 w 460"/>
                  <a:gd name="T35" fmla="*/ 0 h 389"/>
                  <a:gd name="T36" fmla="*/ 1 w 460"/>
                  <a:gd name="T37" fmla="*/ 0 h 389"/>
                  <a:gd name="T38" fmla="*/ 1 w 460"/>
                  <a:gd name="T39" fmla="*/ 0 h 389"/>
                  <a:gd name="T40" fmla="*/ 1 w 460"/>
                  <a:gd name="T41" fmla="*/ 0 h 389"/>
                  <a:gd name="T42" fmla="*/ 1 w 460"/>
                  <a:gd name="T43" fmla="*/ 0 h 389"/>
                  <a:gd name="T44" fmla="*/ 1 w 460"/>
                  <a:gd name="T45" fmla="*/ 0 h 389"/>
                  <a:gd name="T46" fmla="*/ 1 w 460"/>
                  <a:gd name="T47" fmla="*/ 0 h 389"/>
                  <a:gd name="T48" fmla="*/ 1 w 460"/>
                  <a:gd name="T49" fmla="*/ 0 h 389"/>
                  <a:gd name="T50" fmla="*/ 1 w 460"/>
                  <a:gd name="T51" fmla="*/ 0 h 389"/>
                  <a:gd name="T52" fmla="*/ 1 w 460"/>
                  <a:gd name="T53" fmla="*/ 0 h 389"/>
                  <a:gd name="T54" fmla="*/ 1 w 460"/>
                  <a:gd name="T55" fmla="*/ 0 h 389"/>
                  <a:gd name="T56" fmla="*/ 1 w 460"/>
                  <a:gd name="T57" fmla="*/ 0 h 389"/>
                  <a:gd name="T58" fmla="*/ 1 w 460"/>
                  <a:gd name="T59" fmla="*/ 0 h 38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60"/>
                  <a:gd name="T91" fmla="*/ 0 h 389"/>
                  <a:gd name="T92" fmla="*/ 460 w 460"/>
                  <a:gd name="T93" fmla="*/ 389 h 38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60" h="389">
                    <a:moveTo>
                      <a:pt x="85" y="0"/>
                    </a:moveTo>
                    <a:lnTo>
                      <a:pt x="66" y="33"/>
                    </a:lnTo>
                    <a:lnTo>
                      <a:pt x="49" y="64"/>
                    </a:lnTo>
                    <a:lnTo>
                      <a:pt x="36" y="93"/>
                    </a:lnTo>
                    <a:lnTo>
                      <a:pt x="27" y="122"/>
                    </a:lnTo>
                    <a:lnTo>
                      <a:pt x="18" y="151"/>
                    </a:lnTo>
                    <a:lnTo>
                      <a:pt x="12" y="184"/>
                    </a:lnTo>
                    <a:lnTo>
                      <a:pt x="6" y="218"/>
                    </a:lnTo>
                    <a:lnTo>
                      <a:pt x="0" y="255"/>
                    </a:lnTo>
                    <a:lnTo>
                      <a:pt x="460" y="389"/>
                    </a:lnTo>
                    <a:lnTo>
                      <a:pt x="460" y="314"/>
                    </a:lnTo>
                    <a:lnTo>
                      <a:pt x="460" y="241"/>
                    </a:lnTo>
                    <a:lnTo>
                      <a:pt x="460" y="168"/>
                    </a:lnTo>
                    <a:lnTo>
                      <a:pt x="460" y="93"/>
                    </a:lnTo>
                    <a:lnTo>
                      <a:pt x="456" y="91"/>
                    </a:lnTo>
                    <a:lnTo>
                      <a:pt x="444" y="88"/>
                    </a:lnTo>
                    <a:lnTo>
                      <a:pt x="426" y="83"/>
                    </a:lnTo>
                    <a:lnTo>
                      <a:pt x="401" y="78"/>
                    </a:lnTo>
                    <a:lnTo>
                      <a:pt x="373" y="70"/>
                    </a:lnTo>
                    <a:lnTo>
                      <a:pt x="341" y="62"/>
                    </a:lnTo>
                    <a:lnTo>
                      <a:pt x="307" y="54"/>
                    </a:lnTo>
                    <a:lnTo>
                      <a:pt x="271" y="44"/>
                    </a:lnTo>
                    <a:lnTo>
                      <a:pt x="237" y="36"/>
                    </a:lnTo>
                    <a:lnTo>
                      <a:pt x="203" y="28"/>
                    </a:lnTo>
                    <a:lnTo>
                      <a:pt x="171" y="20"/>
                    </a:lnTo>
                    <a:lnTo>
                      <a:pt x="143" y="13"/>
                    </a:lnTo>
                    <a:lnTo>
                      <a:pt x="119" y="7"/>
                    </a:lnTo>
                    <a:lnTo>
                      <a:pt x="100" y="4"/>
                    </a:lnTo>
                    <a:lnTo>
                      <a:pt x="89" y="0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05" name="Freeform 597"/>
              <p:cNvSpPr>
                <a:spLocks/>
              </p:cNvSpPr>
              <p:nvPr/>
            </p:nvSpPr>
            <p:spPr bwMode="auto">
              <a:xfrm>
                <a:off x="4339" y="3176"/>
                <a:ext cx="227" cy="183"/>
              </a:xfrm>
              <a:custGeom>
                <a:avLst/>
                <a:gdLst>
                  <a:gd name="T0" fmla="*/ 1 w 454"/>
                  <a:gd name="T1" fmla="*/ 0 h 367"/>
                  <a:gd name="T2" fmla="*/ 1 w 454"/>
                  <a:gd name="T3" fmla="*/ 0 h 367"/>
                  <a:gd name="T4" fmla="*/ 1 w 454"/>
                  <a:gd name="T5" fmla="*/ 0 h 367"/>
                  <a:gd name="T6" fmla="*/ 1 w 454"/>
                  <a:gd name="T7" fmla="*/ 0 h 367"/>
                  <a:gd name="T8" fmla="*/ 1 w 454"/>
                  <a:gd name="T9" fmla="*/ 0 h 367"/>
                  <a:gd name="T10" fmla="*/ 1 w 454"/>
                  <a:gd name="T11" fmla="*/ 0 h 367"/>
                  <a:gd name="T12" fmla="*/ 1 w 454"/>
                  <a:gd name="T13" fmla="*/ 0 h 367"/>
                  <a:gd name="T14" fmla="*/ 1 w 454"/>
                  <a:gd name="T15" fmla="*/ 0 h 367"/>
                  <a:gd name="T16" fmla="*/ 0 w 454"/>
                  <a:gd name="T17" fmla="*/ 0 h 367"/>
                  <a:gd name="T18" fmla="*/ 1 w 454"/>
                  <a:gd name="T19" fmla="*/ 0 h 367"/>
                  <a:gd name="T20" fmla="*/ 1 w 454"/>
                  <a:gd name="T21" fmla="*/ 0 h 367"/>
                  <a:gd name="T22" fmla="*/ 1 w 454"/>
                  <a:gd name="T23" fmla="*/ 0 h 367"/>
                  <a:gd name="T24" fmla="*/ 1 w 454"/>
                  <a:gd name="T25" fmla="*/ 0 h 367"/>
                  <a:gd name="T26" fmla="*/ 1 w 454"/>
                  <a:gd name="T27" fmla="*/ 0 h 367"/>
                  <a:gd name="T28" fmla="*/ 1 w 454"/>
                  <a:gd name="T29" fmla="*/ 0 h 367"/>
                  <a:gd name="T30" fmla="*/ 1 w 454"/>
                  <a:gd name="T31" fmla="*/ 0 h 367"/>
                  <a:gd name="T32" fmla="*/ 1 w 454"/>
                  <a:gd name="T33" fmla="*/ 0 h 367"/>
                  <a:gd name="T34" fmla="*/ 1 w 454"/>
                  <a:gd name="T35" fmla="*/ 0 h 367"/>
                  <a:gd name="T36" fmla="*/ 1 w 454"/>
                  <a:gd name="T37" fmla="*/ 0 h 367"/>
                  <a:gd name="T38" fmla="*/ 1 w 454"/>
                  <a:gd name="T39" fmla="*/ 0 h 367"/>
                  <a:gd name="T40" fmla="*/ 1 w 454"/>
                  <a:gd name="T41" fmla="*/ 0 h 367"/>
                  <a:gd name="T42" fmla="*/ 1 w 454"/>
                  <a:gd name="T43" fmla="*/ 0 h 367"/>
                  <a:gd name="T44" fmla="*/ 1 w 454"/>
                  <a:gd name="T45" fmla="*/ 0 h 367"/>
                  <a:gd name="T46" fmla="*/ 1 w 454"/>
                  <a:gd name="T47" fmla="*/ 0 h 367"/>
                  <a:gd name="T48" fmla="*/ 1 w 454"/>
                  <a:gd name="T49" fmla="*/ 0 h 367"/>
                  <a:gd name="T50" fmla="*/ 1 w 454"/>
                  <a:gd name="T51" fmla="*/ 0 h 367"/>
                  <a:gd name="T52" fmla="*/ 1 w 454"/>
                  <a:gd name="T53" fmla="*/ 0 h 367"/>
                  <a:gd name="T54" fmla="*/ 1 w 454"/>
                  <a:gd name="T55" fmla="*/ 0 h 367"/>
                  <a:gd name="T56" fmla="*/ 1 w 454"/>
                  <a:gd name="T57" fmla="*/ 0 h 367"/>
                  <a:gd name="T58" fmla="*/ 1 w 454"/>
                  <a:gd name="T59" fmla="*/ 0 h 367"/>
                  <a:gd name="T60" fmla="*/ 1 w 454"/>
                  <a:gd name="T61" fmla="*/ 0 h 367"/>
                  <a:gd name="T62" fmla="*/ 1 w 454"/>
                  <a:gd name="T63" fmla="*/ 0 h 367"/>
                  <a:gd name="T64" fmla="*/ 1 w 454"/>
                  <a:gd name="T65" fmla="*/ 0 h 367"/>
                  <a:gd name="T66" fmla="*/ 1 w 454"/>
                  <a:gd name="T67" fmla="*/ 0 h 367"/>
                  <a:gd name="T68" fmla="*/ 1 w 454"/>
                  <a:gd name="T69" fmla="*/ 0 h 367"/>
                  <a:gd name="T70" fmla="*/ 1 w 454"/>
                  <a:gd name="T71" fmla="*/ 0 h 367"/>
                  <a:gd name="T72" fmla="*/ 1 w 454"/>
                  <a:gd name="T73" fmla="*/ 0 h 367"/>
                  <a:gd name="T74" fmla="*/ 1 w 454"/>
                  <a:gd name="T75" fmla="*/ 0 h 367"/>
                  <a:gd name="T76" fmla="*/ 1 w 454"/>
                  <a:gd name="T77" fmla="*/ 0 h 367"/>
                  <a:gd name="T78" fmla="*/ 1 w 454"/>
                  <a:gd name="T79" fmla="*/ 0 h 367"/>
                  <a:gd name="T80" fmla="*/ 1 w 454"/>
                  <a:gd name="T81" fmla="*/ 0 h 367"/>
                  <a:gd name="T82" fmla="*/ 1 w 454"/>
                  <a:gd name="T83" fmla="*/ 0 h 367"/>
                  <a:gd name="T84" fmla="*/ 1 w 454"/>
                  <a:gd name="T85" fmla="*/ 0 h 367"/>
                  <a:gd name="T86" fmla="*/ 1 w 454"/>
                  <a:gd name="T87" fmla="*/ 0 h 367"/>
                  <a:gd name="T88" fmla="*/ 1 w 454"/>
                  <a:gd name="T89" fmla="*/ 0 h 36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54"/>
                  <a:gd name="T136" fmla="*/ 0 h 367"/>
                  <a:gd name="T137" fmla="*/ 454 w 454"/>
                  <a:gd name="T138" fmla="*/ 367 h 36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54" h="367">
                    <a:moveTo>
                      <a:pt x="79" y="0"/>
                    </a:moveTo>
                    <a:lnTo>
                      <a:pt x="61" y="30"/>
                    </a:lnTo>
                    <a:lnTo>
                      <a:pt x="46" y="59"/>
                    </a:lnTo>
                    <a:lnTo>
                      <a:pt x="34" y="86"/>
                    </a:lnTo>
                    <a:lnTo>
                      <a:pt x="24" y="112"/>
                    </a:lnTo>
                    <a:lnTo>
                      <a:pt x="16" y="140"/>
                    </a:lnTo>
                    <a:lnTo>
                      <a:pt x="10" y="171"/>
                    </a:lnTo>
                    <a:lnTo>
                      <a:pt x="6" y="202"/>
                    </a:lnTo>
                    <a:lnTo>
                      <a:pt x="0" y="237"/>
                    </a:lnTo>
                    <a:lnTo>
                      <a:pt x="28" y="246"/>
                    </a:lnTo>
                    <a:lnTo>
                      <a:pt x="57" y="254"/>
                    </a:lnTo>
                    <a:lnTo>
                      <a:pt x="85" y="262"/>
                    </a:lnTo>
                    <a:lnTo>
                      <a:pt x="113" y="270"/>
                    </a:lnTo>
                    <a:lnTo>
                      <a:pt x="142" y="278"/>
                    </a:lnTo>
                    <a:lnTo>
                      <a:pt x="170" y="286"/>
                    </a:lnTo>
                    <a:lnTo>
                      <a:pt x="198" y="294"/>
                    </a:lnTo>
                    <a:lnTo>
                      <a:pt x="228" y="302"/>
                    </a:lnTo>
                    <a:lnTo>
                      <a:pt x="256" y="311"/>
                    </a:lnTo>
                    <a:lnTo>
                      <a:pt x="285" y="319"/>
                    </a:lnTo>
                    <a:lnTo>
                      <a:pt x="313" y="327"/>
                    </a:lnTo>
                    <a:lnTo>
                      <a:pt x="341" y="335"/>
                    </a:lnTo>
                    <a:lnTo>
                      <a:pt x="370" y="343"/>
                    </a:lnTo>
                    <a:lnTo>
                      <a:pt x="398" y="351"/>
                    </a:lnTo>
                    <a:lnTo>
                      <a:pt x="426" y="359"/>
                    </a:lnTo>
                    <a:lnTo>
                      <a:pt x="454" y="367"/>
                    </a:lnTo>
                    <a:lnTo>
                      <a:pt x="454" y="299"/>
                    </a:lnTo>
                    <a:lnTo>
                      <a:pt x="454" y="229"/>
                    </a:lnTo>
                    <a:lnTo>
                      <a:pt x="454" y="161"/>
                    </a:lnTo>
                    <a:lnTo>
                      <a:pt x="454" y="93"/>
                    </a:lnTo>
                    <a:lnTo>
                      <a:pt x="450" y="91"/>
                    </a:lnTo>
                    <a:lnTo>
                      <a:pt x="438" y="88"/>
                    </a:lnTo>
                    <a:lnTo>
                      <a:pt x="420" y="83"/>
                    </a:lnTo>
                    <a:lnTo>
                      <a:pt x="395" y="78"/>
                    </a:lnTo>
                    <a:lnTo>
                      <a:pt x="367" y="70"/>
                    </a:lnTo>
                    <a:lnTo>
                      <a:pt x="335" y="62"/>
                    </a:lnTo>
                    <a:lnTo>
                      <a:pt x="301" y="54"/>
                    </a:lnTo>
                    <a:lnTo>
                      <a:pt x="265" y="44"/>
                    </a:lnTo>
                    <a:lnTo>
                      <a:pt x="231" y="36"/>
                    </a:lnTo>
                    <a:lnTo>
                      <a:pt x="197" y="28"/>
                    </a:lnTo>
                    <a:lnTo>
                      <a:pt x="165" y="20"/>
                    </a:lnTo>
                    <a:lnTo>
                      <a:pt x="137" y="13"/>
                    </a:lnTo>
                    <a:lnTo>
                      <a:pt x="113" y="7"/>
                    </a:lnTo>
                    <a:lnTo>
                      <a:pt x="94" y="4"/>
                    </a:lnTo>
                    <a:lnTo>
                      <a:pt x="83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BC72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06" name="Freeform 598"/>
              <p:cNvSpPr>
                <a:spLocks/>
              </p:cNvSpPr>
              <p:nvPr/>
            </p:nvSpPr>
            <p:spPr bwMode="auto">
              <a:xfrm>
                <a:off x="4341" y="3176"/>
                <a:ext cx="225" cy="173"/>
              </a:xfrm>
              <a:custGeom>
                <a:avLst/>
                <a:gdLst>
                  <a:gd name="T0" fmla="*/ 1 w 450"/>
                  <a:gd name="T1" fmla="*/ 0 h 348"/>
                  <a:gd name="T2" fmla="*/ 1 w 450"/>
                  <a:gd name="T3" fmla="*/ 0 h 348"/>
                  <a:gd name="T4" fmla="*/ 1 w 450"/>
                  <a:gd name="T5" fmla="*/ 0 h 348"/>
                  <a:gd name="T6" fmla="*/ 1 w 450"/>
                  <a:gd name="T7" fmla="*/ 0 h 348"/>
                  <a:gd name="T8" fmla="*/ 1 w 450"/>
                  <a:gd name="T9" fmla="*/ 0 h 348"/>
                  <a:gd name="T10" fmla="*/ 1 w 450"/>
                  <a:gd name="T11" fmla="*/ 0 h 348"/>
                  <a:gd name="T12" fmla="*/ 1 w 450"/>
                  <a:gd name="T13" fmla="*/ 0 h 348"/>
                  <a:gd name="T14" fmla="*/ 1 w 450"/>
                  <a:gd name="T15" fmla="*/ 0 h 348"/>
                  <a:gd name="T16" fmla="*/ 0 w 450"/>
                  <a:gd name="T17" fmla="*/ 0 h 348"/>
                  <a:gd name="T18" fmla="*/ 1 w 450"/>
                  <a:gd name="T19" fmla="*/ 0 h 348"/>
                  <a:gd name="T20" fmla="*/ 1 w 450"/>
                  <a:gd name="T21" fmla="*/ 0 h 348"/>
                  <a:gd name="T22" fmla="*/ 1 w 450"/>
                  <a:gd name="T23" fmla="*/ 0 h 348"/>
                  <a:gd name="T24" fmla="*/ 1 w 450"/>
                  <a:gd name="T25" fmla="*/ 0 h 348"/>
                  <a:gd name="T26" fmla="*/ 1 w 450"/>
                  <a:gd name="T27" fmla="*/ 0 h 348"/>
                  <a:gd name="T28" fmla="*/ 1 w 450"/>
                  <a:gd name="T29" fmla="*/ 0 h 348"/>
                  <a:gd name="T30" fmla="*/ 1 w 450"/>
                  <a:gd name="T31" fmla="*/ 0 h 348"/>
                  <a:gd name="T32" fmla="*/ 1 w 450"/>
                  <a:gd name="T33" fmla="*/ 0 h 348"/>
                  <a:gd name="T34" fmla="*/ 1 w 450"/>
                  <a:gd name="T35" fmla="*/ 0 h 348"/>
                  <a:gd name="T36" fmla="*/ 1 w 450"/>
                  <a:gd name="T37" fmla="*/ 0 h 348"/>
                  <a:gd name="T38" fmla="*/ 1 w 450"/>
                  <a:gd name="T39" fmla="*/ 0 h 348"/>
                  <a:gd name="T40" fmla="*/ 1 w 450"/>
                  <a:gd name="T41" fmla="*/ 0 h 348"/>
                  <a:gd name="T42" fmla="*/ 1 w 450"/>
                  <a:gd name="T43" fmla="*/ 0 h 348"/>
                  <a:gd name="T44" fmla="*/ 1 w 450"/>
                  <a:gd name="T45" fmla="*/ 0 h 348"/>
                  <a:gd name="T46" fmla="*/ 1 w 450"/>
                  <a:gd name="T47" fmla="*/ 0 h 348"/>
                  <a:gd name="T48" fmla="*/ 1 w 450"/>
                  <a:gd name="T49" fmla="*/ 0 h 348"/>
                  <a:gd name="T50" fmla="*/ 1 w 450"/>
                  <a:gd name="T51" fmla="*/ 0 h 348"/>
                  <a:gd name="T52" fmla="*/ 1 w 450"/>
                  <a:gd name="T53" fmla="*/ 0 h 348"/>
                  <a:gd name="T54" fmla="*/ 1 w 450"/>
                  <a:gd name="T55" fmla="*/ 0 h 348"/>
                  <a:gd name="T56" fmla="*/ 1 w 450"/>
                  <a:gd name="T57" fmla="*/ 0 h 348"/>
                  <a:gd name="T58" fmla="*/ 1 w 450"/>
                  <a:gd name="T59" fmla="*/ 0 h 348"/>
                  <a:gd name="T60" fmla="*/ 1 w 450"/>
                  <a:gd name="T61" fmla="*/ 0 h 348"/>
                  <a:gd name="T62" fmla="*/ 1 w 450"/>
                  <a:gd name="T63" fmla="*/ 0 h 348"/>
                  <a:gd name="T64" fmla="*/ 1 w 450"/>
                  <a:gd name="T65" fmla="*/ 0 h 348"/>
                  <a:gd name="T66" fmla="*/ 1 w 450"/>
                  <a:gd name="T67" fmla="*/ 0 h 348"/>
                  <a:gd name="T68" fmla="*/ 1 w 450"/>
                  <a:gd name="T69" fmla="*/ 0 h 348"/>
                  <a:gd name="T70" fmla="*/ 1 w 450"/>
                  <a:gd name="T71" fmla="*/ 0 h 348"/>
                  <a:gd name="T72" fmla="*/ 1 w 450"/>
                  <a:gd name="T73" fmla="*/ 0 h 348"/>
                  <a:gd name="T74" fmla="*/ 1 w 450"/>
                  <a:gd name="T75" fmla="*/ 0 h 348"/>
                  <a:gd name="T76" fmla="*/ 1 w 450"/>
                  <a:gd name="T77" fmla="*/ 0 h 348"/>
                  <a:gd name="T78" fmla="*/ 1 w 450"/>
                  <a:gd name="T79" fmla="*/ 0 h 348"/>
                  <a:gd name="T80" fmla="*/ 1 w 450"/>
                  <a:gd name="T81" fmla="*/ 0 h 348"/>
                  <a:gd name="T82" fmla="*/ 1 w 450"/>
                  <a:gd name="T83" fmla="*/ 0 h 348"/>
                  <a:gd name="T84" fmla="*/ 1 w 450"/>
                  <a:gd name="T85" fmla="*/ 0 h 348"/>
                  <a:gd name="T86" fmla="*/ 1 w 450"/>
                  <a:gd name="T87" fmla="*/ 0 h 348"/>
                  <a:gd name="T88" fmla="*/ 1 w 450"/>
                  <a:gd name="T89" fmla="*/ 0 h 34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50"/>
                  <a:gd name="T136" fmla="*/ 0 h 348"/>
                  <a:gd name="T137" fmla="*/ 450 w 450"/>
                  <a:gd name="T138" fmla="*/ 348 h 34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50" h="348">
                    <a:moveTo>
                      <a:pt x="75" y="0"/>
                    </a:moveTo>
                    <a:lnTo>
                      <a:pt x="57" y="28"/>
                    </a:lnTo>
                    <a:lnTo>
                      <a:pt x="44" y="54"/>
                    </a:lnTo>
                    <a:lnTo>
                      <a:pt x="32" y="78"/>
                    </a:lnTo>
                    <a:lnTo>
                      <a:pt x="24" y="104"/>
                    </a:lnTo>
                    <a:lnTo>
                      <a:pt x="17" y="130"/>
                    </a:lnTo>
                    <a:lnTo>
                      <a:pt x="11" y="156"/>
                    </a:lnTo>
                    <a:lnTo>
                      <a:pt x="6" y="187"/>
                    </a:lnTo>
                    <a:lnTo>
                      <a:pt x="0" y="220"/>
                    </a:lnTo>
                    <a:lnTo>
                      <a:pt x="29" y="228"/>
                    </a:lnTo>
                    <a:lnTo>
                      <a:pt x="57" y="236"/>
                    </a:lnTo>
                    <a:lnTo>
                      <a:pt x="85" y="244"/>
                    </a:lnTo>
                    <a:lnTo>
                      <a:pt x="114" y="252"/>
                    </a:lnTo>
                    <a:lnTo>
                      <a:pt x="142" y="259"/>
                    </a:lnTo>
                    <a:lnTo>
                      <a:pt x="170" y="267"/>
                    </a:lnTo>
                    <a:lnTo>
                      <a:pt x="197" y="275"/>
                    </a:lnTo>
                    <a:lnTo>
                      <a:pt x="225" y="283"/>
                    </a:lnTo>
                    <a:lnTo>
                      <a:pt x="254" y="291"/>
                    </a:lnTo>
                    <a:lnTo>
                      <a:pt x="282" y="299"/>
                    </a:lnTo>
                    <a:lnTo>
                      <a:pt x="310" y="307"/>
                    </a:lnTo>
                    <a:lnTo>
                      <a:pt x="339" y="315"/>
                    </a:lnTo>
                    <a:lnTo>
                      <a:pt x="367" y="324"/>
                    </a:lnTo>
                    <a:lnTo>
                      <a:pt x="394" y="332"/>
                    </a:lnTo>
                    <a:lnTo>
                      <a:pt x="422" y="340"/>
                    </a:lnTo>
                    <a:lnTo>
                      <a:pt x="450" y="348"/>
                    </a:lnTo>
                    <a:lnTo>
                      <a:pt x="450" y="283"/>
                    </a:lnTo>
                    <a:lnTo>
                      <a:pt x="450" y="220"/>
                    </a:lnTo>
                    <a:lnTo>
                      <a:pt x="450" y="156"/>
                    </a:lnTo>
                    <a:lnTo>
                      <a:pt x="450" y="93"/>
                    </a:lnTo>
                    <a:lnTo>
                      <a:pt x="446" y="91"/>
                    </a:lnTo>
                    <a:lnTo>
                      <a:pt x="434" y="88"/>
                    </a:lnTo>
                    <a:lnTo>
                      <a:pt x="416" y="83"/>
                    </a:lnTo>
                    <a:lnTo>
                      <a:pt x="391" y="78"/>
                    </a:lnTo>
                    <a:lnTo>
                      <a:pt x="363" y="70"/>
                    </a:lnTo>
                    <a:lnTo>
                      <a:pt x="331" y="62"/>
                    </a:lnTo>
                    <a:lnTo>
                      <a:pt x="297" y="54"/>
                    </a:lnTo>
                    <a:lnTo>
                      <a:pt x="261" y="44"/>
                    </a:lnTo>
                    <a:lnTo>
                      <a:pt x="227" y="36"/>
                    </a:lnTo>
                    <a:lnTo>
                      <a:pt x="193" y="28"/>
                    </a:lnTo>
                    <a:lnTo>
                      <a:pt x="161" y="20"/>
                    </a:lnTo>
                    <a:lnTo>
                      <a:pt x="133" y="13"/>
                    </a:lnTo>
                    <a:lnTo>
                      <a:pt x="109" y="7"/>
                    </a:lnTo>
                    <a:lnTo>
                      <a:pt x="90" y="4"/>
                    </a:lnTo>
                    <a:lnTo>
                      <a:pt x="79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C47A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07" name="Freeform 599"/>
              <p:cNvSpPr>
                <a:spLocks/>
              </p:cNvSpPr>
              <p:nvPr/>
            </p:nvSpPr>
            <p:spPr bwMode="auto">
              <a:xfrm>
                <a:off x="4344" y="3176"/>
                <a:ext cx="222" cy="163"/>
              </a:xfrm>
              <a:custGeom>
                <a:avLst/>
                <a:gdLst>
                  <a:gd name="T0" fmla="*/ 1 w 444"/>
                  <a:gd name="T1" fmla="*/ 0 h 327"/>
                  <a:gd name="T2" fmla="*/ 1 w 444"/>
                  <a:gd name="T3" fmla="*/ 0 h 327"/>
                  <a:gd name="T4" fmla="*/ 1 w 444"/>
                  <a:gd name="T5" fmla="*/ 0 h 327"/>
                  <a:gd name="T6" fmla="*/ 1 w 444"/>
                  <a:gd name="T7" fmla="*/ 0 h 327"/>
                  <a:gd name="T8" fmla="*/ 1 w 444"/>
                  <a:gd name="T9" fmla="*/ 0 h 327"/>
                  <a:gd name="T10" fmla="*/ 1 w 444"/>
                  <a:gd name="T11" fmla="*/ 0 h 327"/>
                  <a:gd name="T12" fmla="*/ 1 w 444"/>
                  <a:gd name="T13" fmla="*/ 0 h 327"/>
                  <a:gd name="T14" fmla="*/ 1 w 444"/>
                  <a:gd name="T15" fmla="*/ 0 h 327"/>
                  <a:gd name="T16" fmla="*/ 0 w 444"/>
                  <a:gd name="T17" fmla="*/ 0 h 327"/>
                  <a:gd name="T18" fmla="*/ 1 w 444"/>
                  <a:gd name="T19" fmla="*/ 0 h 327"/>
                  <a:gd name="T20" fmla="*/ 1 w 444"/>
                  <a:gd name="T21" fmla="*/ 0 h 327"/>
                  <a:gd name="T22" fmla="*/ 1 w 444"/>
                  <a:gd name="T23" fmla="*/ 0 h 327"/>
                  <a:gd name="T24" fmla="*/ 1 w 444"/>
                  <a:gd name="T25" fmla="*/ 0 h 327"/>
                  <a:gd name="T26" fmla="*/ 1 w 444"/>
                  <a:gd name="T27" fmla="*/ 0 h 327"/>
                  <a:gd name="T28" fmla="*/ 1 w 444"/>
                  <a:gd name="T29" fmla="*/ 0 h 327"/>
                  <a:gd name="T30" fmla="*/ 1 w 444"/>
                  <a:gd name="T31" fmla="*/ 0 h 327"/>
                  <a:gd name="T32" fmla="*/ 1 w 444"/>
                  <a:gd name="T33" fmla="*/ 0 h 327"/>
                  <a:gd name="T34" fmla="*/ 1 w 444"/>
                  <a:gd name="T35" fmla="*/ 0 h 327"/>
                  <a:gd name="T36" fmla="*/ 1 w 444"/>
                  <a:gd name="T37" fmla="*/ 0 h 327"/>
                  <a:gd name="T38" fmla="*/ 1 w 444"/>
                  <a:gd name="T39" fmla="*/ 0 h 327"/>
                  <a:gd name="T40" fmla="*/ 1 w 444"/>
                  <a:gd name="T41" fmla="*/ 0 h 327"/>
                  <a:gd name="T42" fmla="*/ 1 w 444"/>
                  <a:gd name="T43" fmla="*/ 0 h 327"/>
                  <a:gd name="T44" fmla="*/ 1 w 444"/>
                  <a:gd name="T45" fmla="*/ 0 h 327"/>
                  <a:gd name="T46" fmla="*/ 1 w 444"/>
                  <a:gd name="T47" fmla="*/ 0 h 327"/>
                  <a:gd name="T48" fmla="*/ 1 w 444"/>
                  <a:gd name="T49" fmla="*/ 0 h 327"/>
                  <a:gd name="T50" fmla="*/ 1 w 444"/>
                  <a:gd name="T51" fmla="*/ 0 h 327"/>
                  <a:gd name="T52" fmla="*/ 1 w 444"/>
                  <a:gd name="T53" fmla="*/ 0 h 327"/>
                  <a:gd name="T54" fmla="*/ 1 w 444"/>
                  <a:gd name="T55" fmla="*/ 0 h 327"/>
                  <a:gd name="T56" fmla="*/ 1 w 444"/>
                  <a:gd name="T57" fmla="*/ 0 h 327"/>
                  <a:gd name="T58" fmla="*/ 1 w 444"/>
                  <a:gd name="T59" fmla="*/ 0 h 327"/>
                  <a:gd name="T60" fmla="*/ 1 w 444"/>
                  <a:gd name="T61" fmla="*/ 0 h 327"/>
                  <a:gd name="T62" fmla="*/ 1 w 444"/>
                  <a:gd name="T63" fmla="*/ 0 h 327"/>
                  <a:gd name="T64" fmla="*/ 1 w 444"/>
                  <a:gd name="T65" fmla="*/ 0 h 327"/>
                  <a:gd name="T66" fmla="*/ 1 w 444"/>
                  <a:gd name="T67" fmla="*/ 0 h 327"/>
                  <a:gd name="T68" fmla="*/ 1 w 444"/>
                  <a:gd name="T69" fmla="*/ 0 h 327"/>
                  <a:gd name="T70" fmla="*/ 1 w 444"/>
                  <a:gd name="T71" fmla="*/ 0 h 327"/>
                  <a:gd name="T72" fmla="*/ 1 w 444"/>
                  <a:gd name="T73" fmla="*/ 0 h 327"/>
                  <a:gd name="T74" fmla="*/ 1 w 444"/>
                  <a:gd name="T75" fmla="*/ 0 h 327"/>
                  <a:gd name="T76" fmla="*/ 1 w 444"/>
                  <a:gd name="T77" fmla="*/ 0 h 327"/>
                  <a:gd name="T78" fmla="*/ 1 w 444"/>
                  <a:gd name="T79" fmla="*/ 0 h 327"/>
                  <a:gd name="T80" fmla="*/ 1 w 444"/>
                  <a:gd name="T81" fmla="*/ 0 h 327"/>
                  <a:gd name="T82" fmla="*/ 1 w 444"/>
                  <a:gd name="T83" fmla="*/ 0 h 327"/>
                  <a:gd name="T84" fmla="*/ 1 w 444"/>
                  <a:gd name="T85" fmla="*/ 0 h 327"/>
                  <a:gd name="T86" fmla="*/ 1 w 444"/>
                  <a:gd name="T87" fmla="*/ 0 h 327"/>
                  <a:gd name="T88" fmla="*/ 1 w 444"/>
                  <a:gd name="T89" fmla="*/ 0 h 32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44"/>
                  <a:gd name="T136" fmla="*/ 0 h 327"/>
                  <a:gd name="T137" fmla="*/ 444 w 444"/>
                  <a:gd name="T138" fmla="*/ 327 h 32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44" h="327">
                    <a:moveTo>
                      <a:pt x="69" y="0"/>
                    </a:moveTo>
                    <a:lnTo>
                      <a:pt x="53" y="25"/>
                    </a:lnTo>
                    <a:lnTo>
                      <a:pt x="41" y="49"/>
                    </a:lnTo>
                    <a:lnTo>
                      <a:pt x="30" y="72"/>
                    </a:lnTo>
                    <a:lnTo>
                      <a:pt x="23" y="95"/>
                    </a:lnTo>
                    <a:lnTo>
                      <a:pt x="17" y="119"/>
                    </a:lnTo>
                    <a:lnTo>
                      <a:pt x="11" y="143"/>
                    </a:lnTo>
                    <a:lnTo>
                      <a:pt x="6" y="171"/>
                    </a:lnTo>
                    <a:lnTo>
                      <a:pt x="0" y="202"/>
                    </a:lnTo>
                    <a:lnTo>
                      <a:pt x="29" y="210"/>
                    </a:lnTo>
                    <a:lnTo>
                      <a:pt x="55" y="216"/>
                    </a:lnTo>
                    <a:lnTo>
                      <a:pt x="84" y="224"/>
                    </a:lnTo>
                    <a:lnTo>
                      <a:pt x="111" y="233"/>
                    </a:lnTo>
                    <a:lnTo>
                      <a:pt x="139" y="241"/>
                    </a:lnTo>
                    <a:lnTo>
                      <a:pt x="167" y="247"/>
                    </a:lnTo>
                    <a:lnTo>
                      <a:pt x="194" y="255"/>
                    </a:lnTo>
                    <a:lnTo>
                      <a:pt x="222" y="263"/>
                    </a:lnTo>
                    <a:lnTo>
                      <a:pt x="251" y="272"/>
                    </a:lnTo>
                    <a:lnTo>
                      <a:pt x="278" y="280"/>
                    </a:lnTo>
                    <a:lnTo>
                      <a:pt x="306" y="288"/>
                    </a:lnTo>
                    <a:lnTo>
                      <a:pt x="334" y="296"/>
                    </a:lnTo>
                    <a:lnTo>
                      <a:pt x="361" y="302"/>
                    </a:lnTo>
                    <a:lnTo>
                      <a:pt x="389" y="311"/>
                    </a:lnTo>
                    <a:lnTo>
                      <a:pt x="416" y="319"/>
                    </a:lnTo>
                    <a:lnTo>
                      <a:pt x="444" y="327"/>
                    </a:lnTo>
                    <a:lnTo>
                      <a:pt x="444" y="268"/>
                    </a:lnTo>
                    <a:lnTo>
                      <a:pt x="444" y="210"/>
                    </a:lnTo>
                    <a:lnTo>
                      <a:pt x="444" y="151"/>
                    </a:lnTo>
                    <a:lnTo>
                      <a:pt x="444" y="93"/>
                    </a:lnTo>
                    <a:lnTo>
                      <a:pt x="440" y="91"/>
                    </a:lnTo>
                    <a:lnTo>
                      <a:pt x="428" y="88"/>
                    </a:lnTo>
                    <a:lnTo>
                      <a:pt x="410" y="83"/>
                    </a:lnTo>
                    <a:lnTo>
                      <a:pt x="385" y="78"/>
                    </a:lnTo>
                    <a:lnTo>
                      <a:pt x="357" y="70"/>
                    </a:lnTo>
                    <a:lnTo>
                      <a:pt x="325" y="62"/>
                    </a:lnTo>
                    <a:lnTo>
                      <a:pt x="291" y="54"/>
                    </a:lnTo>
                    <a:lnTo>
                      <a:pt x="255" y="44"/>
                    </a:lnTo>
                    <a:lnTo>
                      <a:pt x="221" y="36"/>
                    </a:lnTo>
                    <a:lnTo>
                      <a:pt x="187" y="28"/>
                    </a:lnTo>
                    <a:lnTo>
                      <a:pt x="155" y="20"/>
                    </a:lnTo>
                    <a:lnTo>
                      <a:pt x="127" y="13"/>
                    </a:lnTo>
                    <a:lnTo>
                      <a:pt x="103" y="7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C982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08" name="Freeform 600"/>
              <p:cNvSpPr>
                <a:spLocks/>
              </p:cNvSpPr>
              <p:nvPr/>
            </p:nvSpPr>
            <p:spPr bwMode="auto">
              <a:xfrm>
                <a:off x="4346" y="3176"/>
                <a:ext cx="220" cy="152"/>
              </a:xfrm>
              <a:custGeom>
                <a:avLst/>
                <a:gdLst>
                  <a:gd name="T0" fmla="*/ 1 w 439"/>
                  <a:gd name="T1" fmla="*/ 0 h 306"/>
                  <a:gd name="T2" fmla="*/ 1 w 439"/>
                  <a:gd name="T3" fmla="*/ 0 h 306"/>
                  <a:gd name="T4" fmla="*/ 1 w 439"/>
                  <a:gd name="T5" fmla="*/ 0 h 306"/>
                  <a:gd name="T6" fmla="*/ 1 w 439"/>
                  <a:gd name="T7" fmla="*/ 0 h 306"/>
                  <a:gd name="T8" fmla="*/ 1 w 439"/>
                  <a:gd name="T9" fmla="*/ 0 h 306"/>
                  <a:gd name="T10" fmla="*/ 1 w 439"/>
                  <a:gd name="T11" fmla="*/ 0 h 306"/>
                  <a:gd name="T12" fmla="*/ 1 w 439"/>
                  <a:gd name="T13" fmla="*/ 0 h 306"/>
                  <a:gd name="T14" fmla="*/ 1 w 439"/>
                  <a:gd name="T15" fmla="*/ 0 h 306"/>
                  <a:gd name="T16" fmla="*/ 0 w 439"/>
                  <a:gd name="T17" fmla="*/ 0 h 306"/>
                  <a:gd name="T18" fmla="*/ 1 w 439"/>
                  <a:gd name="T19" fmla="*/ 0 h 306"/>
                  <a:gd name="T20" fmla="*/ 1 w 439"/>
                  <a:gd name="T21" fmla="*/ 0 h 306"/>
                  <a:gd name="T22" fmla="*/ 1 w 439"/>
                  <a:gd name="T23" fmla="*/ 0 h 306"/>
                  <a:gd name="T24" fmla="*/ 1 w 439"/>
                  <a:gd name="T25" fmla="*/ 0 h 306"/>
                  <a:gd name="T26" fmla="*/ 1 w 439"/>
                  <a:gd name="T27" fmla="*/ 0 h 306"/>
                  <a:gd name="T28" fmla="*/ 1 w 439"/>
                  <a:gd name="T29" fmla="*/ 0 h 306"/>
                  <a:gd name="T30" fmla="*/ 1 w 439"/>
                  <a:gd name="T31" fmla="*/ 0 h 306"/>
                  <a:gd name="T32" fmla="*/ 1 w 439"/>
                  <a:gd name="T33" fmla="*/ 0 h 306"/>
                  <a:gd name="T34" fmla="*/ 1 w 439"/>
                  <a:gd name="T35" fmla="*/ 0 h 306"/>
                  <a:gd name="T36" fmla="*/ 1 w 439"/>
                  <a:gd name="T37" fmla="*/ 0 h 306"/>
                  <a:gd name="T38" fmla="*/ 1 w 439"/>
                  <a:gd name="T39" fmla="*/ 0 h 306"/>
                  <a:gd name="T40" fmla="*/ 1 w 439"/>
                  <a:gd name="T41" fmla="*/ 0 h 306"/>
                  <a:gd name="T42" fmla="*/ 1 w 439"/>
                  <a:gd name="T43" fmla="*/ 0 h 306"/>
                  <a:gd name="T44" fmla="*/ 1 w 439"/>
                  <a:gd name="T45" fmla="*/ 0 h 306"/>
                  <a:gd name="T46" fmla="*/ 1 w 439"/>
                  <a:gd name="T47" fmla="*/ 0 h 306"/>
                  <a:gd name="T48" fmla="*/ 1 w 439"/>
                  <a:gd name="T49" fmla="*/ 0 h 306"/>
                  <a:gd name="T50" fmla="*/ 1 w 439"/>
                  <a:gd name="T51" fmla="*/ 0 h 306"/>
                  <a:gd name="T52" fmla="*/ 1 w 439"/>
                  <a:gd name="T53" fmla="*/ 0 h 306"/>
                  <a:gd name="T54" fmla="*/ 1 w 439"/>
                  <a:gd name="T55" fmla="*/ 0 h 306"/>
                  <a:gd name="T56" fmla="*/ 1 w 439"/>
                  <a:gd name="T57" fmla="*/ 0 h 306"/>
                  <a:gd name="T58" fmla="*/ 1 w 439"/>
                  <a:gd name="T59" fmla="*/ 0 h 306"/>
                  <a:gd name="T60" fmla="*/ 1 w 439"/>
                  <a:gd name="T61" fmla="*/ 0 h 306"/>
                  <a:gd name="T62" fmla="*/ 1 w 439"/>
                  <a:gd name="T63" fmla="*/ 0 h 306"/>
                  <a:gd name="T64" fmla="*/ 1 w 439"/>
                  <a:gd name="T65" fmla="*/ 0 h 306"/>
                  <a:gd name="T66" fmla="*/ 1 w 439"/>
                  <a:gd name="T67" fmla="*/ 0 h 306"/>
                  <a:gd name="T68" fmla="*/ 1 w 439"/>
                  <a:gd name="T69" fmla="*/ 0 h 306"/>
                  <a:gd name="T70" fmla="*/ 1 w 439"/>
                  <a:gd name="T71" fmla="*/ 0 h 306"/>
                  <a:gd name="T72" fmla="*/ 1 w 439"/>
                  <a:gd name="T73" fmla="*/ 0 h 306"/>
                  <a:gd name="T74" fmla="*/ 1 w 439"/>
                  <a:gd name="T75" fmla="*/ 0 h 306"/>
                  <a:gd name="T76" fmla="*/ 1 w 439"/>
                  <a:gd name="T77" fmla="*/ 0 h 306"/>
                  <a:gd name="T78" fmla="*/ 1 w 439"/>
                  <a:gd name="T79" fmla="*/ 0 h 306"/>
                  <a:gd name="T80" fmla="*/ 1 w 439"/>
                  <a:gd name="T81" fmla="*/ 0 h 306"/>
                  <a:gd name="T82" fmla="*/ 1 w 439"/>
                  <a:gd name="T83" fmla="*/ 0 h 306"/>
                  <a:gd name="T84" fmla="*/ 1 w 439"/>
                  <a:gd name="T85" fmla="*/ 0 h 306"/>
                  <a:gd name="T86" fmla="*/ 1 w 439"/>
                  <a:gd name="T87" fmla="*/ 0 h 306"/>
                  <a:gd name="T88" fmla="*/ 1 w 439"/>
                  <a:gd name="T89" fmla="*/ 0 h 30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39"/>
                  <a:gd name="T136" fmla="*/ 0 h 306"/>
                  <a:gd name="T137" fmla="*/ 439 w 439"/>
                  <a:gd name="T138" fmla="*/ 306 h 30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39" h="306">
                    <a:moveTo>
                      <a:pt x="64" y="0"/>
                    </a:moveTo>
                    <a:lnTo>
                      <a:pt x="49" y="23"/>
                    </a:lnTo>
                    <a:lnTo>
                      <a:pt x="37" y="44"/>
                    </a:lnTo>
                    <a:lnTo>
                      <a:pt x="28" y="65"/>
                    </a:lnTo>
                    <a:lnTo>
                      <a:pt x="21" y="85"/>
                    </a:lnTo>
                    <a:lnTo>
                      <a:pt x="15" y="108"/>
                    </a:lnTo>
                    <a:lnTo>
                      <a:pt x="10" y="130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8" y="192"/>
                    </a:lnTo>
                    <a:lnTo>
                      <a:pt x="55" y="199"/>
                    </a:lnTo>
                    <a:lnTo>
                      <a:pt x="83" y="207"/>
                    </a:lnTo>
                    <a:lnTo>
                      <a:pt x="110" y="215"/>
                    </a:lnTo>
                    <a:lnTo>
                      <a:pt x="138" y="221"/>
                    </a:lnTo>
                    <a:lnTo>
                      <a:pt x="165" y="229"/>
                    </a:lnTo>
                    <a:lnTo>
                      <a:pt x="192" y="237"/>
                    </a:lnTo>
                    <a:lnTo>
                      <a:pt x="220" y="244"/>
                    </a:lnTo>
                    <a:lnTo>
                      <a:pt x="247" y="252"/>
                    </a:lnTo>
                    <a:lnTo>
                      <a:pt x="276" y="260"/>
                    </a:lnTo>
                    <a:lnTo>
                      <a:pt x="302" y="268"/>
                    </a:lnTo>
                    <a:lnTo>
                      <a:pt x="329" y="275"/>
                    </a:lnTo>
                    <a:lnTo>
                      <a:pt x="357" y="283"/>
                    </a:lnTo>
                    <a:lnTo>
                      <a:pt x="384" y="291"/>
                    </a:lnTo>
                    <a:lnTo>
                      <a:pt x="413" y="298"/>
                    </a:lnTo>
                    <a:lnTo>
                      <a:pt x="439" y="306"/>
                    </a:lnTo>
                    <a:lnTo>
                      <a:pt x="439" y="252"/>
                    </a:lnTo>
                    <a:lnTo>
                      <a:pt x="439" y="199"/>
                    </a:lnTo>
                    <a:lnTo>
                      <a:pt x="439" y="147"/>
                    </a:lnTo>
                    <a:lnTo>
                      <a:pt x="439" y="93"/>
                    </a:lnTo>
                    <a:lnTo>
                      <a:pt x="435" y="91"/>
                    </a:lnTo>
                    <a:lnTo>
                      <a:pt x="423" y="88"/>
                    </a:lnTo>
                    <a:lnTo>
                      <a:pt x="405" y="83"/>
                    </a:lnTo>
                    <a:lnTo>
                      <a:pt x="380" y="78"/>
                    </a:lnTo>
                    <a:lnTo>
                      <a:pt x="352" y="70"/>
                    </a:lnTo>
                    <a:lnTo>
                      <a:pt x="320" y="62"/>
                    </a:lnTo>
                    <a:lnTo>
                      <a:pt x="286" y="54"/>
                    </a:lnTo>
                    <a:lnTo>
                      <a:pt x="250" y="44"/>
                    </a:lnTo>
                    <a:lnTo>
                      <a:pt x="216" y="36"/>
                    </a:lnTo>
                    <a:lnTo>
                      <a:pt x="182" y="28"/>
                    </a:lnTo>
                    <a:lnTo>
                      <a:pt x="150" y="20"/>
                    </a:lnTo>
                    <a:lnTo>
                      <a:pt x="122" y="13"/>
                    </a:lnTo>
                    <a:lnTo>
                      <a:pt x="98" y="7"/>
                    </a:lnTo>
                    <a:lnTo>
                      <a:pt x="79" y="4"/>
                    </a:lnTo>
                    <a:lnTo>
                      <a:pt x="68" y="0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CE8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09" name="Freeform 601"/>
              <p:cNvSpPr>
                <a:spLocks/>
              </p:cNvSpPr>
              <p:nvPr/>
            </p:nvSpPr>
            <p:spPr bwMode="auto">
              <a:xfrm>
                <a:off x="4349" y="3176"/>
                <a:ext cx="217" cy="143"/>
              </a:xfrm>
              <a:custGeom>
                <a:avLst/>
                <a:gdLst>
                  <a:gd name="T0" fmla="*/ 1 w 433"/>
                  <a:gd name="T1" fmla="*/ 0 h 286"/>
                  <a:gd name="T2" fmla="*/ 1 w 433"/>
                  <a:gd name="T3" fmla="*/ 1 h 286"/>
                  <a:gd name="T4" fmla="*/ 1 w 433"/>
                  <a:gd name="T5" fmla="*/ 1 h 286"/>
                  <a:gd name="T6" fmla="*/ 1 w 433"/>
                  <a:gd name="T7" fmla="*/ 1 h 286"/>
                  <a:gd name="T8" fmla="*/ 1 w 433"/>
                  <a:gd name="T9" fmla="*/ 1 h 286"/>
                  <a:gd name="T10" fmla="*/ 1 w 433"/>
                  <a:gd name="T11" fmla="*/ 1 h 286"/>
                  <a:gd name="T12" fmla="*/ 1 w 433"/>
                  <a:gd name="T13" fmla="*/ 1 h 286"/>
                  <a:gd name="T14" fmla="*/ 1 w 433"/>
                  <a:gd name="T15" fmla="*/ 1 h 286"/>
                  <a:gd name="T16" fmla="*/ 0 w 433"/>
                  <a:gd name="T17" fmla="*/ 1 h 286"/>
                  <a:gd name="T18" fmla="*/ 1 w 433"/>
                  <a:gd name="T19" fmla="*/ 1 h 286"/>
                  <a:gd name="T20" fmla="*/ 1 w 433"/>
                  <a:gd name="T21" fmla="*/ 1 h 286"/>
                  <a:gd name="T22" fmla="*/ 1 w 433"/>
                  <a:gd name="T23" fmla="*/ 1 h 286"/>
                  <a:gd name="T24" fmla="*/ 1 w 433"/>
                  <a:gd name="T25" fmla="*/ 1 h 286"/>
                  <a:gd name="T26" fmla="*/ 1 w 433"/>
                  <a:gd name="T27" fmla="*/ 1 h 286"/>
                  <a:gd name="T28" fmla="*/ 1 w 433"/>
                  <a:gd name="T29" fmla="*/ 1 h 286"/>
                  <a:gd name="T30" fmla="*/ 1 w 433"/>
                  <a:gd name="T31" fmla="*/ 1 h 286"/>
                  <a:gd name="T32" fmla="*/ 1 w 433"/>
                  <a:gd name="T33" fmla="*/ 1 h 286"/>
                  <a:gd name="T34" fmla="*/ 1 w 433"/>
                  <a:gd name="T35" fmla="*/ 1 h 286"/>
                  <a:gd name="T36" fmla="*/ 1 w 433"/>
                  <a:gd name="T37" fmla="*/ 1 h 286"/>
                  <a:gd name="T38" fmla="*/ 1 w 433"/>
                  <a:gd name="T39" fmla="*/ 1 h 286"/>
                  <a:gd name="T40" fmla="*/ 1 w 433"/>
                  <a:gd name="T41" fmla="*/ 1 h 286"/>
                  <a:gd name="T42" fmla="*/ 1 w 433"/>
                  <a:gd name="T43" fmla="*/ 1 h 286"/>
                  <a:gd name="T44" fmla="*/ 1 w 433"/>
                  <a:gd name="T45" fmla="*/ 1 h 286"/>
                  <a:gd name="T46" fmla="*/ 1 w 433"/>
                  <a:gd name="T47" fmla="*/ 1 h 286"/>
                  <a:gd name="T48" fmla="*/ 1 w 433"/>
                  <a:gd name="T49" fmla="*/ 1 h 286"/>
                  <a:gd name="T50" fmla="*/ 1 w 433"/>
                  <a:gd name="T51" fmla="*/ 1 h 286"/>
                  <a:gd name="T52" fmla="*/ 1 w 433"/>
                  <a:gd name="T53" fmla="*/ 1 h 286"/>
                  <a:gd name="T54" fmla="*/ 1 w 433"/>
                  <a:gd name="T55" fmla="*/ 1 h 286"/>
                  <a:gd name="T56" fmla="*/ 1 w 433"/>
                  <a:gd name="T57" fmla="*/ 1 h 286"/>
                  <a:gd name="T58" fmla="*/ 1 w 433"/>
                  <a:gd name="T59" fmla="*/ 1 h 286"/>
                  <a:gd name="T60" fmla="*/ 1 w 433"/>
                  <a:gd name="T61" fmla="*/ 1 h 286"/>
                  <a:gd name="T62" fmla="*/ 1 w 433"/>
                  <a:gd name="T63" fmla="*/ 1 h 286"/>
                  <a:gd name="T64" fmla="*/ 1 w 433"/>
                  <a:gd name="T65" fmla="*/ 1 h 286"/>
                  <a:gd name="T66" fmla="*/ 1 w 433"/>
                  <a:gd name="T67" fmla="*/ 1 h 286"/>
                  <a:gd name="T68" fmla="*/ 1 w 433"/>
                  <a:gd name="T69" fmla="*/ 1 h 286"/>
                  <a:gd name="T70" fmla="*/ 1 w 433"/>
                  <a:gd name="T71" fmla="*/ 1 h 286"/>
                  <a:gd name="T72" fmla="*/ 1 w 433"/>
                  <a:gd name="T73" fmla="*/ 1 h 286"/>
                  <a:gd name="T74" fmla="*/ 1 w 433"/>
                  <a:gd name="T75" fmla="*/ 1 h 286"/>
                  <a:gd name="T76" fmla="*/ 1 w 433"/>
                  <a:gd name="T77" fmla="*/ 1 h 286"/>
                  <a:gd name="T78" fmla="*/ 1 w 433"/>
                  <a:gd name="T79" fmla="*/ 1 h 286"/>
                  <a:gd name="T80" fmla="*/ 1 w 433"/>
                  <a:gd name="T81" fmla="*/ 1 h 286"/>
                  <a:gd name="T82" fmla="*/ 1 w 433"/>
                  <a:gd name="T83" fmla="*/ 1 h 286"/>
                  <a:gd name="T84" fmla="*/ 1 w 433"/>
                  <a:gd name="T85" fmla="*/ 1 h 286"/>
                  <a:gd name="T86" fmla="*/ 1 w 433"/>
                  <a:gd name="T87" fmla="*/ 0 h 286"/>
                  <a:gd name="T88" fmla="*/ 1 w 433"/>
                  <a:gd name="T89" fmla="*/ 0 h 28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33"/>
                  <a:gd name="T136" fmla="*/ 0 h 286"/>
                  <a:gd name="T137" fmla="*/ 433 w 433"/>
                  <a:gd name="T138" fmla="*/ 286 h 28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33" h="286">
                    <a:moveTo>
                      <a:pt x="58" y="0"/>
                    </a:moveTo>
                    <a:lnTo>
                      <a:pt x="44" y="22"/>
                    </a:lnTo>
                    <a:lnTo>
                      <a:pt x="34" y="39"/>
                    </a:lnTo>
                    <a:lnTo>
                      <a:pt x="27" y="59"/>
                    </a:lnTo>
                    <a:lnTo>
                      <a:pt x="21" y="77"/>
                    </a:lnTo>
                    <a:lnTo>
                      <a:pt x="15" y="96"/>
                    </a:lnTo>
                    <a:lnTo>
                      <a:pt x="10" y="117"/>
                    </a:lnTo>
                    <a:lnTo>
                      <a:pt x="4" y="140"/>
                    </a:lnTo>
                    <a:lnTo>
                      <a:pt x="0" y="166"/>
                    </a:lnTo>
                    <a:lnTo>
                      <a:pt x="27" y="174"/>
                    </a:lnTo>
                    <a:lnTo>
                      <a:pt x="53" y="181"/>
                    </a:lnTo>
                    <a:lnTo>
                      <a:pt x="82" y="189"/>
                    </a:lnTo>
                    <a:lnTo>
                      <a:pt x="109" y="195"/>
                    </a:lnTo>
                    <a:lnTo>
                      <a:pt x="135" y="203"/>
                    </a:lnTo>
                    <a:lnTo>
                      <a:pt x="162" y="210"/>
                    </a:lnTo>
                    <a:lnTo>
                      <a:pt x="189" y="218"/>
                    </a:lnTo>
                    <a:lnTo>
                      <a:pt x="217" y="226"/>
                    </a:lnTo>
                    <a:lnTo>
                      <a:pt x="244" y="233"/>
                    </a:lnTo>
                    <a:lnTo>
                      <a:pt x="271" y="241"/>
                    </a:lnTo>
                    <a:lnTo>
                      <a:pt x="298" y="249"/>
                    </a:lnTo>
                    <a:lnTo>
                      <a:pt x="325" y="255"/>
                    </a:lnTo>
                    <a:lnTo>
                      <a:pt x="351" y="263"/>
                    </a:lnTo>
                    <a:lnTo>
                      <a:pt x="380" y="272"/>
                    </a:lnTo>
                    <a:lnTo>
                      <a:pt x="407" y="278"/>
                    </a:lnTo>
                    <a:lnTo>
                      <a:pt x="433" y="286"/>
                    </a:lnTo>
                    <a:lnTo>
                      <a:pt x="433" y="237"/>
                    </a:lnTo>
                    <a:lnTo>
                      <a:pt x="433" y="189"/>
                    </a:lnTo>
                    <a:lnTo>
                      <a:pt x="433" y="142"/>
                    </a:lnTo>
                    <a:lnTo>
                      <a:pt x="433" y="93"/>
                    </a:lnTo>
                    <a:lnTo>
                      <a:pt x="429" y="91"/>
                    </a:lnTo>
                    <a:lnTo>
                      <a:pt x="417" y="88"/>
                    </a:lnTo>
                    <a:lnTo>
                      <a:pt x="399" y="83"/>
                    </a:lnTo>
                    <a:lnTo>
                      <a:pt x="374" y="78"/>
                    </a:lnTo>
                    <a:lnTo>
                      <a:pt x="346" y="70"/>
                    </a:lnTo>
                    <a:lnTo>
                      <a:pt x="314" y="62"/>
                    </a:lnTo>
                    <a:lnTo>
                      <a:pt x="280" y="54"/>
                    </a:lnTo>
                    <a:lnTo>
                      <a:pt x="244" y="44"/>
                    </a:lnTo>
                    <a:lnTo>
                      <a:pt x="210" y="36"/>
                    </a:lnTo>
                    <a:lnTo>
                      <a:pt x="176" y="28"/>
                    </a:lnTo>
                    <a:lnTo>
                      <a:pt x="144" y="20"/>
                    </a:lnTo>
                    <a:lnTo>
                      <a:pt x="116" y="13"/>
                    </a:lnTo>
                    <a:lnTo>
                      <a:pt x="92" y="7"/>
                    </a:lnTo>
                    <a:lnTo>
                      <a:pt x="73" y="4"/>
                    </a:lnTo>
                    <a:lnTo>
                      <a:pt x="62" y="0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D693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10" name="Freeform 602"/>
              <p:cNvSpPr>
                <a:spLocks/>
              </p:cNvSpPr>
              <p:nvPr/>
            </p:nvSpPr>
            <p:spPr bwMode="auto">
              <a:xfrm>
                <a:off x="4352" y="3176"/>
                <a:ext cx="214" cy="132"/>
              </a:xfrm>
              <a:custGeom>
                <a:avLst/>
                <a:gdLst>
                  <a:gd name="T0" fmla="*/ 0 w 429"/>
                  <a:gd name="T1" fmla="*/ 0 h 265"/>
                  <a:gd name="T2" fmla="*/ 0 w 429"/>
                  <a:gd name="T3" fmla="*/ 0 h 265"/>
                  <a:gd name="T4" fmla="*/ 0 w 429"/>
                  <a:gd name="T5" fmla="*/ 0 h 265"/>
                  <a:gd name="T6" fmla="*/ 0 w 429"/>
                  <a:gd name="T7" fmla="*/ 0 h 265"/>
                  <a:gd name="T8" fmla="*/ 0 w 429"/>
                  <a:gd name="T9" fmla="*/ 0 h 265"/>
                  <a:gd name="T10" fmla="*/ 0 w 429"/>
                  <a:gd name="T11" fmla="*/ 0 h 265"/>
                  <a:gd name="T12" fmla="*/ 0 w 429"/>
                  <a:gd name="T13" fmla="*/ 0 h 265"/>
                  <a:gd name="T14" fmla="*/ 0 w 429"/>
                  <a:gd name="T15" fmla="*/ 0 h 265"/>
                  <a:gd name="T16" fmla="*/ 0 w 429"/>
                  <a:gd name="T17" fmla="*/ 0 h 265"/>
                  <a:gd name="T18" fmla="*/ 0 w 429"/>
                  <a:gd name="T19" fmla="*/ 0 h 265"/>
                  <a:gd name="T20" fmla="*/ 0 w 429"/>
                  <a:gd name="T21" fmla="*/ 0 h 265"/>
                  <a:gd name="T22" fmla="*/ 0 w 429"/>
                  <a:gd name="T23" fmla="*/ 0 h 265"/>
                  <a:gd name="T24" fmla="*/ 0 w 429"/>
                  <a:gd name="T25" fmla="*/ 0 h 265"/>
                  <a:gd name="T26" fmla="*/ 0 w 429"/>
                  <a:gd name="T27" fmla="*/ 0 h 265"/>
                  <a:gd name="T28" fmla="*/ 0 w 429"/>
                  <a:gd name="T29" fmla="*/ 0 h 265"/>
                  <a:gd name="T30" fmla="*/ 0 w 429"/>
                  <a:gd name="T31" fmla="*/ 0 h 265"/>
                  <a:gd name="T32" fmla="*/ 0 w 429"/>
                  <a:gd name="T33" fmla="*/ 0 h 265"/>
                  <a:gd name="T34" fmla="*/ 0 w 429"/>
                  <a:gd name="T35" fmla="*/ 0 h 265"/>
                  <a:gd name="T36" fmla="*/ 0 w 429"/>
                  <a:gd name="T37" fmla="*/ 0 h 265"/>
                  <a:gd name="T38" fmla="*/ 0 w 429"/>
                  <a:gd name="T39" fmla="*/ 0 h 265"/>
                  <a:gd name="T40" fmla="*/ 0 w 429"/>
                  <a:gd name="T41" fmla="*/ 0 h 265"/>
                  <a:gd name="T42" fmla="*/ 0 w 429"/>
                  <a:gd name="T43" fmla="*/ 0 h 265"/>
                  <a:gd name="T44" fmla="*/ 0 w 429"/>
                  <a:gd name="T45" fmla="*/ 0 h 265"/>
                  <a:gd name="T46" fmla="*/ 0 w 429"/>
                  <a:gd name="T47" fmla="*/ 0 h 265"/>
                  <a:gd name="T48" fmla="*/ 0 w 429"/>
                  <a:gd name="T49" fmla="*/ 0 h 265"/>
                  <a:gd name="T50" fmla="*/ 0 w 429"/>
                  <a:gd name="T51" fmla="*/ 0 h 265"/>
                  <a:gd name="T52" fmla="*/ 0 w 429"/>
                  <a:gd name="T53" fmla="*/ 0 h 265"/>
                  <a:gd name="T54" fmla="*/ 0 w 429"/>
                  <a:gd name="T55" fmla="*/ 0 h 265"/>
                  <a:gd name="T56" fmla="*/ 0 w 429"/>
                  <a:gd name="T57" fmla="*/ 0 h 265"/>
                  <a:gd name="T58" fmla="*/ 0 w 429"/>
                  <a:gd name="T59" fmla="*/ 0 h 265"/>
                  <a:gd name="T60" fmla="*/ 0 w 429"/>
                  <a:gd name="T61" fmla="*/ 0 h 265"/>
                  <a:gd name="T62" fmla="*/ 0 w 429"/>
                  <a:gd name="T63" fmla="*/ 0 h 265"/>
                  <a:gd name="T64" fmla="*/ 0 w 429"/>
                  <a:gd name="T65" fmla="*/ 0 h 265"/>
                  <a:gd name="T66" fmla="*/ 0 w 429"/>
                  <a:gd name="T67" fmla="*/ 0 h 265"/>
                  <a:gd name="T68" fmla="*/ 0 w 429"/>
                  <a:gd name="T69" fmla="*/ 0 h 265"/>
                  <a:gd name="T70" fmla="*/ 0 w 429"/>
                  <a:gd name="T71" fmla="*/ 0 h 265"/>
                  <a:gd name="T72" fmla="*/ 0 w 429"/>
                  <a:gd name="T73" fmla="*/ 0 h 265"/>
                  <a:gd name="T74" fmla="*/ 0 w 429"/>
                  <a:gd name="T75" fmla="*/ 0 h 265"/>
                  <a:gd name="T76" fmla="*/ 0 w 429"/>
                  <a:gd name="T77" fmla="*/ 0 h 265"/>
                  <a:gd name="T78" fmla="*/ 0 w 429"/>
                  <a:gd name="T79" fmla="*/ 0 h 265"/>
                  <a:gd name="T80" fmla="*/ 0 w 429"/>
                  <a:gd name="T81" fmla="*/ 0 h 265"/>
                  <a:gd name="T82" fmla="*/ 0 w 429"/>
                  <a:gd name="T83" fmla="*/ 0 h 265"/>
                  <a:gd name="T84" fmla="*/ 0 w 429"/>
                  <a:gd name="T85" fmla="*/ 0 h 265"/>
                  <a:gd name="T86" fmla="*/ 0 w 429"/>
                  <a:gd name="T87" fmla="*/ 0 h 265"/>
                  <a:gd name="T88" fmla="*/ 0 w 429"/>
                  <a:gd name="T89" fmla="*/ 0 h 26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29"/>
                  <a:gd name="T136" fmla="*/ 0 h 265"/>
                  <a:gd name="T137" fmla="*/ 429 w 429"/>
                  <a:gd name="T138" fmla="*/ 265 h 26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29" h="265">
                    <a:moveTo>
                      <a:pt x="54" y="0"/>
                    </a:moveTo>
                    <a:lnTo>
                      <a:pt x="42" y="18"/>
                    </a:lnTo>
                    <a:lnTo>
                      <a:pt x="33" y="36"/>
                    </a:lnTo>
                    <a:lnTo>
                      <a:pt x="26" y="52"/>
                    </a:lnTo>
                    <a:lnTo>
                      <a:pt x="20" y="69"/>
                    </a:lnTo>
                    <a:lnTo>
                      <a:pt x="15" y="85"/>
                    </a:lnTo>
                    <a:lnTo>
                      <a:pt x="11" y="104"/>
                    </a:lnTo>
                    <a:lnTo>
                      <a:pt x="5" y="124"/>
                    </a:lnTo>
                    <a:lnTo>
                      <a:pt x="0" y="148"/>
                    </a:lnTo>
                    <a:lnTo>
                      <a:pt x="27" y="155"/>
                    </a:lnTo>
                    <a:lnTo>
                      <a:pt x="54" y="163"/>
                    </a:lnTo>
                    <a:lnTo>
                      <a:pt x="81" y="169"/>
                    </a:lnTo>
                    <a:lnTo>
                      <a:pt x="108" y="177"/>
                    </a:lnTo>
                    <a:lnTo>
                      <a:pt x="134" y="184"/>
                    </a:lnTo>
                    <a:lnTo>
                      <a:pt x="161" y="192"/>
                    </a:lnTo>
                    <a:lnTo>
                      <a:pt x="188" y="199"/>
                    </a:lnTo>
                    <a:lnTo>
                      <a:pt x="215" y="207"/>
                    </a:lnTo>
                    <a:lnTo>
                      <a:pt x="242" y="213"/>
                    </a:lnTo>
                    <a:lnTo>
                      <a:pt x="269" y="221"/>
                    </a:lnTo>
                    <a:lnTo>
                      <a:pt x="295" y="228"/>
                    </a:lnTo>
                    <a:lnTo>
                      <a:pt x="322" y="236"/>
                    </a:lnTo>
                    <a:lnTo>
                      <a:pt x="349" y="242"/>
                    </a:lnTo>
                    <a:lnTo>
                      <a:pt x="376" y="250"/>
                    </a:lnTo>
                    <a:lnTo>
                      <a:pt x="403" y="257"/>
                    </a:lnTo>
                    <a:lnTo>
                      <a:pt x="429" y="265"/>
                    </a:lnTo>
                    <a:lnTo>
                      <a:pt x="429" y="221"/>
                    </a:lnTo>
                    <a:lnTo>
                      <a:pt x="429" y="179"/>
                    </a:lnTo>
                    <a:lnTo>
                      <a:pt x="429" y="137"/>
                    </a:lnTo>
                    <a:lnTo>
                      <a:pt x="429" y="93"/>
                    </a:lnTo>
                    <a:lnTo>
                      <a:pt x="425" y="91"/>
                    </a:lnTo>
                    <a:lnTo>
                      <a:pt x="413" y="88"/>
                    </a:lnTo>
                    <a:lnTo>
                      <a:pt x="395" y="83"/>
                    </a:lnTo>
                    <a:lnTo>
                      <a:pt x="370" y="78"/>
                    </a:lnTo>
                    <a:lnTo>
                      <a:pt x="342" y="70"/>
                    </a:lnTo>
                    <a:lnTo>
                      <a:pt x="310" y="62"/>
                    </a:lnTo>
                    <a:lnTo>
                      <a:pt x="276" y="54"/>
                    </a:lnTo>
                    <a:lnTo>
                      <a:pt x="240" y="44"/>
                    </a:lnTo>
                    <a:lnTo>
                      <a:pt x="206" y="36"/>
                    </a:lnTo>
                    <a:lnTo>
                      <a:pt x="172" y="28"/>
                    </a:lnTo>
                    <a:lnTo>
                      <a:pt x="140" y="20"/>
                    </a:lnTo>
                    <a:lnTo>
                      <a:pt x="112" y="13"/>
                    </a:lnTo>
                    <a:lnTo>
                      <a:pt x="88" y="7"/>
                    </a:lnTo>
                    <a:lnTo>
                      <a:pt x="69" y="4"/>
                    </a:lnTo>
                    <a:lnTo>
                      <a:pt x="58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DB9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11" name="Freeform 603"/>
              <p:cNvSpPr>
                <a:spLocks/>
              </p:cNvSpPr>
              <p:nvPr/>
            </p:nvSpPr>
            <p:spPr bwMode="auto">
              <a:xfrm>
                <a:off x="4355" y="3176"/>
                <a:ext cx="211" cy="121"/>
              </a:xfrm>
              <a:custGeom>
                <a:avLst/>
                <a:gdLst>
                  <a:gd name="T0" fmla="*/ 0 w 423"/>
                  <a:gd name="T1" fmla="*/ 0 h 244"/>
                  <a:gd name="T2" fmla="*/ 0 w 423"/>
                  <a:gd name="T3" fmla="*/ 0 h 244"/>
                  <a:gd name="T4" fmla="*/ 0 w 423"/>
                  <a:gd name="T5" fmla="*/ 0 h 244"/>
                  <a:gd name="T6" fmla="*/ 0 w 423"/>
                  <a:gd name="T7" fmla="*/ 0 h 244"/>
                  <a:gd name="T8" fmla="*/ 0 w 423"/>
                  <a:gd name="T9" fmla="*/ 0 h 244"/>
                  <a:gd name="T10" fmla="*/ 0 w 423"/>
                  <a:gd name="T11" fmla="*/ 0 h 244"/>
                  <a:gd name="T12" fmla="*/ 0 w 423"/>
                  <a:gd name="T13" fmla="*/ 0 h 244"/>
                  <a:gd name="T14" fmla="*/ 0 w 423"/>
                  <a:gd name="T15" fmla="*/ 0 h 244"/>
                  <a:gd name="T16" fmla="*/ 0 w 423"/>
                  <a:gd name="T17" fmla="*/ 0 h 244"/>
                  <a:gd name="T18" fmla="*/ 0 w 423"/>
                  <a:gd name="T19" fmla="*/ 0 h 244"/>
                  <a:gd name="T20" fmla="*/ 0 w 423"/>
                  <a:gd name="T21" fmla="*/ 0 h 244"/>
                  <a:gd name="T22" fmla="*/ 0 w 423"/>
                  <a:gd name="T23" fmla="*/ 0 h 244"/>
                  <a:gd name="T24" fmla="*/ 0 w 423"/>
                  <a:gd name="T25" fmla="*/ 0 h 244"/>
                  <a:gd name="T26" fmla="*/ 0 w 423"/>
                  <a:gd name="T27" fmla="*/ 0 h 244"/>
                  <a:gd name="T28" fmla="*/ 0 w 423"/>
                  <a:gd name="T29" fmla="*/ 0 h 244"/>
                  <a:gd name="T30" fmla="*/ 0 w 423"/>
                  <a:gd name="T31" fmla="*/ 0 h 244"/>
                  <a:gd name="T32" fmla="*/ 0 w 423"/>
                  <a:gd name="T33" fmla="*/ 0 h 244"/>
                  <a:gd name="T34" fmla="*/ 0 w 423"/>
                  <a:gd name="T35" fmla="*/ 0 h 244"/>
                  <a:gd name="T36" fmla="*/ 0 w 423"/>
                  <a:gd name="T37" fmla="*/ 0 h 244"/>
                  <a:gd name="T38" fmla="*/ 0 w 423"/>
                  <a:gd name="T39" fmla="*/ 0 h 244"/>
                  <a:gd name="T40" fmla="*/ 0 w 423"/>
                  <a:gd name="T41" fmla="*/ 0 h 244"/>
                  <a:gd name="T42" fmla="*/ 0 w 423"/>
                  <a:gd name="T43" fmla="*/ 0 h 244"/>
                  <a:gd name="T44" fmla="*/ 0 w 423"/>
                  <a:gd name="T45" fmla="*/ 0 h 244"/>
                  <a:gd name="T46" fmla="*/ 0 w 423"/>
                  <a:gd name="T47" fmla="*/ 0 h 244"/>
                  <a:gd name="T48" fmla="*/ 0 w 423"/>
                  <a:gd name="T49" fmla="*/ 0 h 244"/>
                  <a:gd name="T50" fmla="*/ 0 w 423"/>
                  <a:gd name="T51" fmla="*/ 0 h 244"/>
                  <a:gd name="T52" fmla="*/ 0 w 423"/>
                  <a:gd name="T53" fmla="*/ 0 h 244"/>
                  <a:gd name="T54" fmla="*/ 0 w 423"/>
                  <a:gd name="T55" fmla="*/ 0 h 244"/>
                  <a:gd name="T56" fmla="*/ 0 w 423"/>
                  <a:gd name="T57" fmla="*/ 0 h 244"/>
                  <a:gd name="T58" fmla="*/ 0 w 423"/>
                  <a:gd name="T59" fmla="*/ 0 h 244"/>
                  <a:gd name="T60" fmla="*/ 0 w 423"/>
                  <a:gd name="T61" fmla="*/ 0 h 244"/>
                  <a:gd name="T62" fmla="*/ 0 w 423"/>
                  <a:gd name="T63" fmla="*/ 0 h 244"/>
                  <a:gd name="T64" fmla="*/ 0 w 423"/>
                  <a:gd name="T65" fmla="*/ 0 h 244"/>
                  <a:gd name="T66" fmla="*/ 0 w 423"/>
                  <a:gd name="T67" fmla="*/ 0 h 244"/>
                  <a:gd name="T68" fmla="*/ 0 w 423"/>
                  <a:gd name="T69" fmla="*/ 0 h 244"/>
                  <a:gd name="T70" fmla="*/ 0 w 423"/>
                  <a:gd name="T71" fmla="*/ 0 h 244"/>
                  <a:gd name="T72" fmla="*/ 0 w 423"/>
                  <a:gd name="T73" fmla="*/ 0 h 244"/>
                  <a:gd name="T74" fmla="*/ 0 w 423"/>
                  <a:gd name="T75" fmla="*/ 0 h 244"/>
                  <a:gd name="T76" fmla="*/ 0 w 423"/>
                  <a:gd name="T77" fmla="*/ 0 h 244"/>
                  <a:gd name="T78" fmla="*/ 0 w 423"/>
                  <a:gd name="T79" fmla="*/ 0 h 244"/>
                  <a:gd name="T80" fmla="*/ 0 w 423"/>
                  <a:gd name="T81" fmla="*/ 0 h 244"/>
                  <a:gd name="T82" fmla="*/ 0 w 423"/>
                  <a:gd name="T83" fmla="*/ 0 h 244"/>
                  <a:gd name="T84" fmla="*/ 0 w 423"/>
                  <a:gd name="T85" fmla="*/ 0 h 244"/>
                  <a:gd name="T86" fmla="*/ 0 w 423"/>
                  <a:gd name="T87" fmla="*/ 0 h 244"/>
                  <a:gd name="T88" fmla="*/ 0 w 423"/>
                  <a:gd name="T89" fmla="*/ 0 h 2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23"/>
                  <a:gd name="T136" fmla="*/ 0 h 244"/>
                  <a:gd name="T137" fmla="*/ 423 w 423"/>
                  <a:gd name="T138" fmla="*/ 244 h 24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23" h="244">
                    <a:moveTo>
                      <a:pt x="48" y="0"/>
                    </a:moveTo>
                    <a:lnTo>
                      <a:pt x="37" y="17"/>
                    </a:lnTo>
                    <a:lnTo>
                      <a:pt x="30" y="31"/>
                    </a:lnTo>
                    <a:lnTo>
                      <a:pt x="24" y="46"/>
                    </a:lnTo>
                    <a:lnTo>
                      <a:pt x="18" y="59"/>
                    </a:lnTo>
                    <a:lnTo>
                      <a:pt x="14" y="73"/>
                    </a:lnTo>
                    <a:lnTo>
                      <a:pt x="9" y="90"/>
                    </a:lnTo>
                    <a:lnTo>
                      <a:pt x="5" y="109"/>
                    </a:lnTo>
                    <a:lnTo>
                      <a:pt x="0" y="130"/>
                    </a:lnTo>
                    <a:lnTo>
                      <a:pt x="27" y="137"/>
                    </a:lnTo>
                    <a:lnTo>
                      <a:pt x="54" y="145"/>
                    </a:lnTo>
                    <a:lnTo>
                      <a:pt x="79" y="151"/>
                    </a:lnTo>
                    <a:lnTo>
                      <a:pt x="106" y="158"/>
                    </a:lnTo>
                    <a:lnTo>
                      <a:pt x="133" y="166"/>
                    </a:lnTo>
                    <a:lnTo>
                      <a:pt x="160" y="173"/>
                    </a:lnTo>
                    <a:lnTo>
                      <a:pt x="185" y="181"/>
                    </a:lnTo>
                    <a:lnTo>
                      <a:pt x="212" y="187"/>
                    </a:lnTo>
                    <a:lnTo>
                      <a:pt x="239" y="194"/>
                    </a:lnTo>
                    <a:lnTo>
                      <a:pt x="264" y="202"/>
                    </a:lnTo>
                    <a:lnTo>
                      <a:pt x="291" y="208"/>
                    </a:lnTo>
                    <a:lnTo>
                      <a:pt x="318" y="216"/>
                    </a:lnTo>
                    <a:lnTo>
                      <a:pt x="344" y="223"/>
                    </a:lnTo>
                    <a:lnTo>
                      <a:pt x="370" y="229"/>
                    </a:lnTo>
                    <a:lnTo>
                      <a:pt x="397" y="237"/>
                    </a:lnTo>
                    <a:lnTo>
                      <a:pt x="423" y="244"/>
                    </a:lnTo>
                    <a:lnTo>
                      <a:pt x="423" y="205"/>
                    </a:lnTo>
                    <a:lnTo>
                      <a:pt x="423" y="168"/>
                    </a:lnTo>
                    <a:lnTo>
                      <a:pt x="423" y="130"/>
                    </a:lnTo>
                    <a:lnTo>
                      <a:pt x="423" y="93"/>
                    </a:lnTo>
                    <a:lnTo>
                      <a:pt x="419" y="91"/>
                    </a:lnTo>
                    <a:lnTo>
                      <a:pt x="407" y="88"/>
                    </a:lnTo>
                    <a:lnTo>
                      <a:pt x="389" y="83"/>
                    </a:lnTo>
                    <a:lnTo>
                      <a:pt x="364" y="78"/>
                    </a:lnTo>
                    <a:lnTo>
                      <a:pt x="336" y="70"/>
                    </a:lnTo>
                    <a:lnTo>
                      <a:pt x="304" y="62"/>
                    </a:lnTo>
                    <a:lnTo>
                      <a:pt x="270" y="54"/>
                    </a:lnTo>
                    <a:lnTo>
                      <a:pt x="234" y="44"/>
                    </a:lnTo>
                    <a:lnTo>
                      <a:pt x="200" y="36"/>
                    </a:lnTo>
                    <a:lnTo>
                      <a:pt x="166" y="28"/>
                    </a:lnTo>
                    <a:lnTo>
                      <a:pt x="134" y="20"/>
                    </a:lnTo>
                    <a:lnTo>
                      <a:pt x="106" y="13"/>
                    </a:lnTo>
                    <a:lnTo>
                      <a:pt x="82" y="7"/>
                    </a:lnTo>
                    <a:lnTo>
                      <a:pt x="63" y="4"/>
                    </a:lnTo>
                    <a:lnTo>
                      <a:pt x="52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0A0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12" name="Freeform 604"/>
              <p:cNvSpPr>
                <a:spLocks/>
              </p:cNvSpPr>
              <p:nvPr/>
            </p:nvSpPr>
            <p:spPr bwMode="auto">
              <a:xfrm>
                <a:off x="4357" y="3176"/>
                <a:ext cx="209" cy="112"/>
              </a:xfrm>
              <a:custGeom>
                <a:avLst/>
                <a:gdLst>
                  <a:gd name="T0" fmla="*/ 1 w 418"/>
                  <a:gd name="T1" fmla="*/ 0 h 224"/>
                  <a:gd name="T2" fmla="*/ 1 w 418"/>
                  <a:gd name="T3" fmla="*/ 1 h 224"/>
                  <a:gd name="T4" fmla="*/ 1 w 418"/>
                  <a:gd name="T5" fmla="*/ 1 h 224"/>
                  <a:gd name="T6" fmla="*/ 1 w 418"/>
                  <a:gd name="T7" fmla="*/ 1 h 224"/>
                  <a:gd name="T8" fmla="*/ 0 w 418"/>
                  <a:gd name="T9" fmla="*/ 1 h 224"/>
                  <a:gd name="T10" fmla="*/ 1 w 418"/>
                  <a:gd name="T11" fmla="*/ 1 h 224"/>
                  <a:gd name="T12" fmla="*/ 1 w 418"/>
                  <a:gd name="T13" fmla="*/ 1 h 224"/>
                  <a:gd name="T14" fmla="*/ 1 w 418"/>
                  <a:gd name="T15" fmla="*/ 1 h 224"/>
                  <a:gd name="T16" fmla="*/ 1 w 418"/>
                  <a:gd name="T17" fmla="*/ 1 h 224"/>
                  <a:gd name="T18" fmla="*/ 1 w 418"/>
                  <a:gd name="T19" fmla="*/ 1 h 224"/>
                  <a:gd name="T20" fmla="*/ 1 w 418"/>
                  <a:gd name="T21" fmla="*/ 1 h 224"/>
                  <a:gd name="T22" fmla="*/ 1 w 418"/>
                  <a:gd name="T23" fmla="*/ 1 h 224"/>
                  <a:gd name="T24" fmla="*/ 1 w 418"/>
                  <a:gd name="T25" fmla="*/ 1 h 224"/>
                  <a:gd name="T26" fmla="*/ 1 w 418"/>
                  <a:gd name="T27" fmla="*/ 1 h 224"/>
                  <a:gd name="T28" fmla="*/ 1 w 418"/>
                  <a:gd name="T29" fmla="*/ 1 h 224"/>
                  <a:gd name="T30" fmla="*/ 1 w 418"/>
                  <a:gd name="T31" fmla="*/ 1 h 224"/>
                  <a:gd name="T32" fmla="*/ 1 w 418"/>
                  <a:gd name="T33" fmla="*/ 1 h 224"/>
                  <a:gd name="T34" fmla="*/ 1 w 418"/>
                  <a:gd name="T35" fmla="*/ 1 h 224"/>
                  <a:gd name="T36" fmla="*/ 1 w 418"/>
                  <a:gd name="T37" fmla="*/ 1 h 224"/>
                  <a:gd name="T38" fmla="*/ 1 w 418"/>
                  <a:gd name="T39" fmla="*/ 1 h 224"/>
                  <a:gd name="T40" fmla="*/ 1 w 418"/>
                  <a:gd name="T41" fmla="*/ 1 h 224"/>
                  <a:gd name="T42" fmla="*/ 1 w 418"/>
                  <a:gd name="T43" fmla="*/ 1 h 224"/>
                  <a:gd name="T44" fmla="*/ 1 w 418"/>
                  <a:gd name="T45" fmla="*/ 1 h 224"/>
                  <a:gd name="T46" fmla="*/ 1 w 418"/>
                  <a:gd name="T47" fmla="*/ 1 h 224"/>
                  <a:gd name="T48" fmla="*/ 1 w 418"/>
                  <a:gd name="T49" fmla="*/ 1 h 224"/>
                  <a:gd name="T50" fmla="*/ 1 w 418"/>
                  <a:gd name="T51" fmla="*/ 1 h 224"/>
                  <a:gd name="T52" fmla="*/ 1 w 418"/>
                  <a:gd name="T53" fmla="*/ 1 h 224"/>
                  <a:gd name="T54" fmla="*/ 1 w 418"/>
                  <a:gd name="T55" fmla="*/ 1 h 224"/>
                  <a:gd name="T56" fmla="*/ 1 w 418"/>
                  <a:gd name="T57" fmla="*/ 1 h 224"/>
                  <a:gd name="T58" fmla="*/ 1 w 418"/>
                  <a:gd name="T59" fmla="*/ 1 h 224"/>
                  <a:gd name="T60" fmla="*/ 1 w 418"/>
                  <a:gd name="T61" fmla="*/ 1 h 224"/>
                  <a:gd name="T62" fmla="*/ 1 w 418"/>
                  <a:gd name="T63" fmla="*/ 1 h 224"/>
                  <a:gd name="T64" fmla="*/ 1 w 418"/>
                  <a:gd name="T65" fmla="*/ 1 h 224"/>
                  <a:gd name="T66" fmla="*/ 1 w 418"/>
                  <a:gd name="T67" fmla="*/ 1 h 224"/>
                  <a:gd name="T68" fmla="*/ 1 w 418"/>
                  <a:gd name="T69" fmla="*/ 1 h 224"/>
                  <a:gd name="T70" fmla="*/ 1 w 418"/>
                  <a:gd name="T71" fmla="*/ 1 h 224"/>
                  <a:gd name="T72" fmla="*/ 1 w 418"/>
                  <a:gd name="T73" fmla="*/ 1 h 224"/>
                  <a:gd name="T74" fmla="*/ 1 w 418"/>
                  <a:gd name="T75" fmla="*/ 1 h 224"/>
                  <a:gd name="T76" fmla="*/ 1 w 418"/>
                  <a:gd name="T77" fmla="*/ 1 h 224"/>
                  <a:gd name="T78" fmla="*/ 1 w 418"/>
                  <a:gd name="T79" fmla="*/ 0 h 224"/>
                  <a:gd name="T80" fmla="*/ 1 w 418"/>
                  <a:gd name="T81" fmla="*/ 0 h 22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18"/>
                  <a:gd name="T124" fmla="*/ 0 h 224"/>
                  <a:gd name="T125" fmla="*/ 418 w 418"/>
                  <a:gd name="T126" fmla="*/ 224 h 22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18" h="224">
                    <a:moveTo>
                      <a:pt x="43" y="0"/>
                    </a:moveTo>
                    <a:lnTo>
                      <a:pt x="28" y="26"/>
                    </a:lnTo>
                    <a:lnTo>
                      <a:pt x="18" y="51"/>
                    </a:lnTo>
                    <a:lnTo>
                      <a:pt x="9" y="77"/>
                    </a:lnTo>
                    <a:lnTo>
                      <a:pt x="0" y="112"/>
                    </a:lnTo>
                    <a:lnTo>
                      <a:pt x="27" y="119"/>
                    </a:lnTo>
                    <a:lnTo>
                      <a:pt x="52" y="127"/>
                    </a:lnTo>
                    <a:lnTo>
                      <a:pt x="79" y="134"/>
                    </a:lnTo>
                    <a:lnTo>
                      <a:pt x="104" y="140"/>
                    </a:lnTo>
                    <a:lnTo>
                      <a:pt x="131" y="148"/>
                    </a:lnTo>
                    <a:lnTo>
                      <a:pt x="158" y="155"/>
                    </a:lnTo>
                    <a:lnTo>
                      <a:pt x="183" y="161"/>
                    </a:lnTo>
                    <a:lnTo>
                      <a:pt x="210" y="168"/>
                    </a:lnTo>
                    <a:lnTo>
                      <a:pt x="235" y="176"/>
                    </a:lnTo>
                    <a:lnTo>
                      <a:pt x="262" y="182"/>
                    </a:lnTo>
                    <a:lnTo>
                      <a:pt x="289" y="189"/>
                    </a:lnTo>
                    <a:lnTo>
                      <a:pt x="314" y="197"/>
                    </a:lnTo>
                    <a:lnTo>
                      <a:pt x="341" y="203"/>
                    </a:lnTo>
                    <a:lnTo>
                      <a:pt x="366" y="210"/>
                    </a:lnTo>
                    <a:lnTo>
                      <a:pt x="393" y="218"/>
                    </a:lnTo>
                    <a:lnTo>
                      <a:pt x="418" y="224"/>
                    </a:lnTo>
                    <a:lnTo>
                      <a:pt x="418" y="190"/>
                    </a:lnTo>
                    <a:lnTo>
                      <a:pt x="418" y="158"/>
                    </a:lnTo>
                    <a:lnTo>
                      <a:pt x="418" y="125"/>
                    </a:lnTo>
                    <a:lnTo>
                      <a:pt x="418" y="93"/>
                    </a:lnTo>
                    <a:lnTo>
                      <a:pt x="414" y="91"/>
                    </a:lnTo>
                    <a:lnTo>
                      <a:pt x="402" y="88"/>
                    </a:lnTo>
                    <a:lnTo>
                      <a:pt x="384" y="83"/>
                    </a:lnTo>
                    <a:lnTo>
                      <a:pt x="359" y="78"/>
                    </a:lnTo>
                    <a:lnTo>
                      <a:pt x="331" y="70"/>
                    </a:lnTo>
                    <a:lnTo>
                      <a:pt x="299" y="62"/>
                    </a:lnTo>
                    <a:lnTo>
                      <a:pt x="265" y="54"/>
                    </a:lnTo>
                    <a:lnTo>
                      <a:pt x="229" y="44"/>
                    </a:lnTo>
                    <a:lnTo>
                      <a:pt x="195" y="36"/>
                    </a:lnTo>
                    <a:lnTo>
                      <a:pt x="161" y="28"/>
                    </a:lnTo>
                    <a:lnTo>
                      <a:pt x="129" y="20"/>
                    </a:lnTo>
                    <a:lnTo>
                      <a:pt x="101" y="13"/>
                    </a:lnTo>
                    <a:lnTo>
                      <a:pt x="77" y="7"/>
                    </a:lnTo>
                    <a:lnTo>
                      <a:pt x="58" y="4"/>
                    </a:lnTo>
                    <a:lnTo>
                      <a:pt x="47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E8AA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13" name="Freeform 605"/>
              <p:cNvSpPr>
                <a:spLocks/>
              </p:cNvSpPr>
              <p:nvPr/>
            </p:nvSpPr>
            <p:spPr bwMode="auto">
              <a:xfrm>
                <a:off x="4360" y="3176"/>
                <a:ext cx="206" cy="101"/>
              </a:xfrm>
              <a:custGeom>
                <a:avLst/>
                <a:gdLst>
                  <a:gd name="T0" fmla="*/ 1 w 412"/>
                  <a:gd name="T1" fmla="*/ 0 h 203"/>
                  <a:gd name="T2" fmla="*/ 1 w 412"/>
                  <a:gd name="T3" fmla="*/ 0 h 203"/>
                  <a:gd name="T4" fmla="*/ 1 w 412"/>
                  <a:gd name="T5" fmla="*/ 0 h 203"/>
                  <a:gd name="T6" fmla="*/ 1 w 412"/>
                  <a:gd name="T7" fmla="*/ 0 h 203"/>
                  <a:gd name="T8" fmla="*/ 0 w 412"/>
                  <a:gd name="T9" fmla="*/ 0 h 203"/>
                  <a:gd name="T10" fmla="*/ 1 w 412"/>
                  <a:gd name="T11" fmla="*/ 0 h 203"/>
                  <a:gd name="T12" fmla="*/ 1 w 412"/>
                  <a:gd name="T13" fmla="*/ 0 h 203"/>
                  <a:gd name="T14" fmla="*/ 1 w 412"/>
                  <a:gd name="T15" fmla="*/ 0 h 203"/>
                  <a:gd name="T16" fmla="*/ 1 w 412"/>
                  <a:gd name="T17" fmla="*/ 0 h 203"/>
                  <a:gd name="T18" fmla="*/ 1 w 412"/>
                  <a:gd name="T19" fmla="*/ 0 h 203"/>
                  <a:gd name="T20" fmla="*/ 1 w 412"/>
                  <a:gd name="T21" fmla="*/ 0 h 203"/>
                  <a:gd name="T22" fmla="*/ 1 w 412"/>
                  <a:gd name="T23" fmla="*/ 0 h 203"/>
                  <a:gd name="T24" fmla="*/ 1 w 412"/>
                  <a:gd name="T25" fmla="*/ 0 h 203"/>
                  <a:gd name="T26" fmla="*/ 1 w 412"/>
                  <a:gd name="T27" fmla="*/ 0 h 203"/>
                  <a:gd name="T28" fmla="*/ 1 w 412"/>
                  <a:gd name="T29" fmla="*/ 0 h 203"/>
                  <a:gd name="T30" fmla="*/ 1 w 412"/>
                  <a:gd name="T31" fmla="*/ 0 h 203"/>
                  <a:gd name="T32" fmla="*/ 1 w 412"/>
                  <a:gd name="T33" fmla="*/ 0 h 203"/>
                  <a:gd name="T34" fmla="*/ 1 w 412"/>
                  <a:gd name="T35" fmla="*/ 0 h 203"/>
                  <a:gd name="T36" fmla="*/ 1 w 412"/>
                  <a:gd name="T37" fmla="*/ 0 h 203"/>
                  <a:gd name="T38" fmla="*/ 1 w 412"/>
                  <a:gd name="T39" fmla="*/ 0 h 203"/>
                  <a:gd name="T40" fmla="*/ 1 w 412"/>
                  <a:gd name="T41" fmla="*/ 0 h 203"/>
                  <a:gd name="T42" fmla="*/ 1 w 412"/>
                  <a:gd name="T43" fmla="*/ 0 h 203"/>
                  <a:gd name="T44" fmla="*/ 1 w 412"/>
                  <a:gd name="T45" fmla="*/ 0 h 203"/>
                  <a:gd name="T46" fmla="*/ 1 w 412"/>
                  <a:gd name="T47" fmla="*/ 0 h 203"/>
                  <a:gd name="T48" fmla="*/ 1 w 412"/>
                  <a:gd name="T49" fmla="*/ 0 h 203"/>
                  <a:gd name="T50" fmla="*/ 1 w 412"/>
                  <a:gd name="T51" fmla="*/ 0 h 203"/>
                  <a:gd name="T52" fmla="*/ 1 w 412"/>
                  <a:gd name="T53" fmla="*/ 0 h 203"/>
                  <a:gd name="T54" fmla="*/ 1 w 412"/>
                  <a:gd name="T55" fmla="*/ 0 h 203"/>
                  <a:gd name="T56" fmla="*/ 1 w 412"/>
                  <a:gd name="T57" fmla="*/ 0 h 203"/>
                  <a:gd name="T58" fmla="*/ 1 w 412"/>
                  <a:gd name="T59" fmla="*/ 0 h 203"/>
                  <a:gd name="T60" fmla="*/ 1 w 412"/>
                  <a:gd name="T61" fmla="*/ 0 h 203"/>
                  <a:gd name="T62" fmla="*/ 1 w 412"/>
                  <a:gd name="T63" fmla="*/ 0 h 203"/>
                  <a:gd name="T64" fmla="*/ 1 w 412"/>
                  <a:gd name="T65" fmla="*/ 0 h 203"/>
                  <a:gd name="T66" fmla="*/ 1 w 412"/>
                  <a:gd name="T67" fmla="*/ 0 h 203"/>
                  <a:gd name="T68" fmla="*/ 1 w 412"/>
                  <a:gd name="T69" fmla="*/ 0 h 203"/>
                  <a:gd name="T70" fmla="*/ 1 w 412"/>
                  <a:gd name="T71" fmla="*/ 0 h 203"/>
                  <a:gd name="T72" fmla="*/ 1 w 412"/>
                  <a:gd name="T73" fmla="*/ 0 h 203"/>
                  <a:gd name="T74" fmla="*/ 1 w 412"/>
                  <a:gd name="T75" fmla="*/ 0 h 203"/>
                  <a:gd name="T76" fmla="*/ 1 w 412"/>
                  <a:gd name="T77" fmla="*/ 0 h 203"/>
                  <a:gd name="T78" fmla="*/ 1 w 412"/>
                  <a:gd name="T79" fmla="*/ 0 h 203"/>
                  <a:gd name="T80" fmla="*/ 1 w 412"/>
                  <a:gd name="T81" fmla="*/ 0 h 20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12"/>
                  <a:gd name="T124" fmla="*/ 0 h 203"/>
                  <a:gd name="T125" fmla="*/ 412 w 412"/>
                  <a:gd name="T126" fmla="*/ 203 h 20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12" h="203">
                    <a:moveTo>
                      <a:pt x="37" y="0"/>
                    </a:moveTo>
                    <a:lnTo>
                      <a:pt x="25" y="22"/>
                    </a:lnTo>
                    <a:lnTo>
                      <a:pt x="16" y="41"/>
                    </a:lnTo>
                    <a:lnTo>
                      <a:pt x="9" y="64"/>
                    </a:lnTo>
                    <a:lnTo>
                      <a:pt x="0" y="95"/>
                    </a:lnTo>
                    <a:lnTo>
                      <a:pt x="25" y="101"/>
                    </a:lnTo>
                    <a:lnTo>
                      <a:pt x="52" y="108"/>
                    </a:lnTo>
                    <a:lnTo>
                      <a:pt x="77" y="114"/>
                    </a:lnTo>
                    <a:lnTo>
                      <a:pt x="102" y="122"/>
                    </a:lnTo>
                    <a:lnTo>
                      <a:pt x="128" y="129"/>
                    </a:lnTo>
                    <a:lnTo>
                      <a:pt x="155" y="135"/>
                    </a:lnTo>
                    <a:lnTo>
                      <a:pt x="180" y="142"/>
                    </a:lnTo>
                    <a:lnTo>
                      <a:pt x="207" y="148"/>
                    </a:lnTo>
                    <a:lnTo>
                      <a:pt x="232" y="155"/>
                    </a:lnTo>
                    <a:lnTo>
                      <a:pt x="257" y="161"/>
                    </a:lnTo>
                    <a:lnTo>
                      <a:pt x="284" y="169"/>
                    </a:lnTo>
                    <a:lnTo>
                      <a:pt x="310" y="176"/>
                    </a:lnTo>
                    <a:lnTo>
                      <a:pt x="335" y="182"/>
                    </a:lnTo>
                    <a:lnTo>
                      <a:pt x="360" y="189"/>
                    </a:lnTo>
                    <a:lnTo>
                      <a:pt x="387" y="197"/>
                    </a:lnTo>
                    <a:lnTo>
                      <a:pt x="412" y="203"/>
                    </a:lnTo>
                    <a:lnTo>
                      <a:pt x="412" y="174"/>
                    </a:lnTo>
                    <a:lnTo>
                      <a:pt x="412" y="147"/>
                    </a:lnTo>
                    <a:lnTo>
                      <a:pt x="412" y="121"/>
                    </a:lnTo>
                    <a:lnTo>
                      <a:pt x="412" y="93"/>
                    </a:lnTo>
                    <a:lnTo>
                      <a:pt x="408" y="91"/>
                    </a:lnTo>
                    <a:lnTo>
                      <a:pt x="396" y="88"/>
                    </a:lnTo>
                    <a:lnTo>
                      <a:pt x="378" y="83"/>
                    </a:lnTo>
                    <a:lnTo>
                      <a:pt x="353" y="78"/>
                    </a:lnTo>
                    <a:lnTo>
                      <a:pt x="325" y="70"/>
                    </a:lnTo>
                    <a:lnTo>
                      <a:pt x="293" y="62"/>
                    </a:lnTo>
                    <a:lnTo>
                      <a:pt x="259" y="54"/>
                    </a:lnTo>
                    <a:lnTo>
                      <a:pt x="223" y="44"/>
                    </a:lnTo>
                    <a:lnTo>
                      <a:pt x="189" y="36"/>
                    </a:lnTo>
                    <a:lnTo>
                      <a:pt x="155" y="28"/>
                    </a:lnTo>
                    <a:lnTo>
                      <a:pt x="123" y="20"/>
                    </a:lnTo>
                    <a:lnTo>
                      <a:pt x="95" y="13"/>
                    </a:lnTo>
                    <a:lnTo>
                      <a:pt x="71" y="7"/>
                    </a:lnTo>
                    <a:lnTo>
                      <a:pt x="52" y="4"/>
                    </a:lnTo>
                    <a:lnTo>
                      <a:pt x="41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14" name="Freeform 606"/>
              <p:cNvSpPr>
                <a:spLocks/>
              </p:cNvSpPr>
              <p:nvPr/>
            </p:nvSpPr>
            <p:spPr bwMode="auto">
              <a:xfrm>
                <a:off x="4362" y="3176"/>
                <a:ext cx="204" cy="91"/>
              </a:xfrm>
              <a:custGeom>
                <a:avLst/>
                <a:gdLst>
                  <a:gd name="T0" fmla="*/ 1 w 408"/>
                  <a:gd name="T1" fmla="*/ 0 h 182"/>
                  <a:gd name="T2" fmla="*/ 1 w 408"/>
                  <a:gd name="T3" fmla="*/ 1 h 182"/>
                  <a:gd name="T4" fmla="*/ 1 w 408"/>
                  <a:gd name="T5" fmla="*/ 1 h 182"/>
                  <a:gd name="T6" fmla="*/ 1 w 408"/>
                  <a:gd name="T7" fmla="*/ 1 h 182"/>
                  <a:gd name="T8" fmla="*/ 0 w 408"/>
                  <a:gd name="T9" fmla="*/ 1 h 182"/>
                  <a:gd name="T10" fmla="*/ 1 w 408"/>
                  <a:gd name="T11" fmla="*/ 1 h 182"/>
                  <a:gd name="T12" fmla="*/ 1 w 408"/>
                  <a:gd name="T13" fmla="*/ 1 h 182"/>
                  <a:gd name="T14" fmla="*/ 1 w 408"/>
                  <a:gd name="T15" fmla="*/ 1 h 182"/>
                  <a:gd name="T16" fmla="*/ 1 w 408"/>
                  <a:gd name="T17" fmla="*/ 1 h 182"/>
                  <a:gd name="T18" fmla="*/ 1 w 408"/>
                  <a:gd name="T19" fmla="*/ 1 h 182"/>
                  <a:gd name="T20" fmla="*/ 1 w 408"/>
                  <a:gd name="T21" fmla="*/ 1 h 182"/>
                  <a:gd name="T22" fmla="*/ 1 w 408"/>
                  <a:gd name="T23" fmla="*/ 1 h 182"/>
                  <a:gd name="T24" fmla="*/ 1 w 408"/>
                  <a:gd name="T25" fmla="*/ 1 h 182"/>
                  <a:gd name="T26" fmla="*/ 1 w 408"/>
                  <a:gd name="T27" fmla="*/ 1 h 182"/>
                  <a:gd name="T28" fmla="*/ 1 w 408"/>
                  <a:gd name="T29" fmla="*/ 1 h 182"/>
                  <a:gd name="T30" fmla="*/ 1 w 408"/>
                  <a:gd name="T31" fmla="*/ 1 h 182"/>
                  <a:gd name="T32" fmla="*/ 1 w 408"/>
                  <a:gd name="T33" fmla="*/ 1 h 182"/>
                  <a:gd name="T34" fmla="*/ 1 w 408"/>
                  <a:gd name="T35" fmla="*/ 1 h 182"/>
                  <a:gd name="T36" fmla="*/ 1 w 408"/>
                  <a:gd name="T37" fmla="*/ 1 h 182"/>
                  <a:gd name="T38" fmla="*/ 1 w 408"/>
                  <a:gd name="T39" fmla="*/ 1 h 182"/>
                  <a:gd name="T40" fmla="*/ 1 w 408"/>
                  <a:gd name="T41" fmla="*/ 1 h 182"/>
                  <a:gd name="T42" fmla="*/ 1 w 408"/>
                  <a:gd name="T43" fmla="*/ 1 h 182"/>
                  <a:gd name="T44" fmla="*/ 1 w 408"/>
                  <a:gd name="T45" fmla="*/ 1 h 182"/>
                  <a:gd name="T46" fmla="*/ 1 w 408"/>
                  <a:gd name="T47" fmla="*/ 1 h 182"/>
                  <a:gd name="T48" fmla="*/ 1 w 408"/>
                  <a:gd name="T49" fmla="*/ 1 h 182"/>
                  <a:gd name="T50" fmla="*/ 1 w 408"/>
                  <a:gd name="T51" fmla="*/ 1 h 182"/>
                  <a:gd name="T52" fmla="*/ 1 w 408"/>
                  <a:gd name="T53" fmla="*/ 1 h 182"/>
                  <a:gd name="T54" fmla="*/ 1 w 408"/>
                  <a:gd name="T55" fmla="*/ 1 h 182"/>
                  <a:gd name="T56" fmla="*/ 1 w 408"/>
                  <a:gd name="T57" fmla="*/ 1 h 182"/>
                  <a:gd name="T58" fmla="*/ 1 w 408"/>
                  <a:gd name="T59" fmla="*/ 1 h 182"/>
                  <a:gd name="T60" fmla="*/ 1 w 408"/>
                  <a:gd name="T61" fmla="*/ 1 h 182"/>
                  <a:gd name="T62" fmla="*/ 1 w 408"/>
                  <a:gd name="T63" fmla="*/ 1 h 182"/>
                  <a:gd name="T64" fmla="*/ 1 w 408"/>
                  <a:gd name="T65" fmla="*/ 1 h 182"/>
                  <a:gd name="T66" fmla="*/ 1 w 408"/>
                  <a:gd name="T67" fmla="*/ 1 h 182"/>
                  <a:gd name="T68" fmla="*/ 1 w 408"/>
                  <a:gd name="T69" fmla="*/ 1 h 182"/>
                  <a:gd name="T70" fmla="*/ 1 w 408"/>
                  <a:gd name="T71" fmla="*/ 1 h 182"/>
                  <a:gd name="T72" fmla="*/ 1 w 408"/>
                  <a:gd name="T73" fmla="*/ 1 h 182"/>
                  <a:gd name="T74" fmla="*/ 1 w 408"/>
                  <a:gd name="T75" fmla="*/ 1 h 182"/>
                  <a:gd name="T76" fmla="*/ 1 w 408"/>
                  <a:gd name="T77" fmla="*/ 1 h 182"/>
                  <a:gd name="T78" fmla="*/ 1 w 408"/>
                  <a:gd name="T79" fmla="*/ 0 h 182"/>
                  <a:gd name="T80" fmla="*/ 1 w 408"/>
                  <a:gd name="T81" fmla="*/ 0 h 18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08"/>
                  <a:gd name="T124" fmla="*/ 0 h 182"/>
                  <a:gd name="T125" fmla="*/ 408 w 408"/>
                  <a:gd name="T126" fmla="*/ 182 h 18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08" h="182">
                    <a:moveTo>
                      <a:pt x="33" y="0"/>
                    </a:moveTo>
                    <a:lnTo>
                      <a:pt x="22" y="17"/>
                    </a:lnTo>
                    <a:lnTo>
                      <a:pt x="17" y="33"/>
                    </a:lnTo>
                    <a:lnTo>
                      <a:pt x="9" y="51"/>
                    </a:lnTo>
                    <a:lnTo>
                      <a:pt x="0" y="77"/>
                    </a:lnTo>
                    <a:lnTo>
                      <a:pt x="25" y="83"/>
                    </a:lnTo>
                    <a:lnTo>
                      <a:pt x="51" y="90"/>
                    </a:lnTo>
                    <a:lnTo>
                      <a:pt x="78" y="96"/>
                    </a:lnTo>
                    <a:lnTo>
                      <a:pt x="103" y="103"/>
                    </a:lnTo>
                    <a:lnTo>
                      <a:pt x="128" y="109"/>
                    </a:lnTo>
                    <a:lnTo>
                      <a:pt x="154" y="116"/>
                    </a:lnTo>
                    <a:lnTo>
                      <a:pt x="179" y="122"/>
                    </a:lnTo>
                    <a:lnTo>
                      <a:pt x="204" y="129"/>
                    </a:lnTo>
                    <a:lnTo>
                      <a:pt x="230" y="135"/>
                    </a:lnTo>
                    <a:lnTo>
                      <a:pt x="256" y="142"/>
                    </a:lnTo>
                    <a:lnTo>
                      <a:pt x="282" y="148"/>
                    </a:lnTo>
                    <a:lnTo>
                      <a:pt x="307" y="156"/>
                    </a:lnTo>
                    <a:lnTo>
                      <a:pt x="332" y="163"/>
                    </a:lnTo>
                    <a:lnTo>
                      <a:pt x="358" y="169"/>
                    </a:lnTo>
                    <a:lnTo>
                      <a:pt x="383" y="176"/>
                    </a:lnTo>
                    <a:lnTo>
                      <a:pt x="408" y="182"/>
                    </a:lnTo>
                    <a:lnTo>
                      <a:pt x="408" y="158"/>
                    </a:lnTo>
                    <a:lnTo>
                      <a:pt x="408" y="137"/>
                    </a:lnTo>
                    <a:lnTo>
                      <a:pt x="408" y="116"/>
                    </a:lnTo>
                    <a:lnTo>
                      <a:pt x="408" y="93"/>
                    </a:lnTo>
                    <a:lnTo>
                      <a:pt x="404" y="91"/>
                    </a:lnTo>
                    <a:lnTo>
                      <a:pt x="392" y="88"/>
                    </a:lnTo>
                    <a:lnTo>
                      <a:pt x="374" y="83"/>
                    </a:lnTo>
                    <a:lnTo>
                      <a:pt x="349" y="78"/>
                    </a:lnTo>
                    <a:lnTo>
                      <a:pt x="321" y="70"/>
                    </a:lnTo>
                    <a:lnTo>
                      <a:pt x="289" y="62"/>
                    </a:lnTo>
                    <a:lnTo>
                      <a:pt x="255" y="54"/>
                    </a:lnTo>
                    <a:lnTo>
                      <a:pt x="219" y="44"/>
                    </a:lnTo>
                    <a:lnTo>
                      <a:pt x="185" y="36"/>
                    </a:lnTo>
                    <a:lnTo>
                      <a:pt x="151" y="28"/>
                    </a:lnTo>
                    <a:lnTo>
                      <a:pt x="119" y="20"/>
                    </a:lnTo>
                    <a:lnTo>
                      <a:pt x="91" y="13"/>
                    </a:lnTo>
                    <a:lnTo>
                      <a:pt x="67" y="7"/>
                    </a:lnTo>
                    <a:lnTo>
                      <a:pt x="48" y="4"/>
                    </a:lnTo>
                    <a:lnTo>
                      <a:pt x="37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2B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15" name="Freeform 607"/>
              <p:cNvSpPr>
                <a:spLocks/>
              </p:cNvSpPr>
              <p:nvPr/>
            </p:nvSpPr>
            <p:spPr bwMode="auto">
              <a:xfrm>
                <a:off x="4365" y="3176"/>
                <a:ext cx="201" cy="81"/>
              </a:xfrm>
              <a:custGeom>
                <a:avLst/>
                <a:gdLst>
                  <a:gd name="T0" fmla="*/ 1 w 402"/>
                  <a:gd name="T1" fmla="*/ 0 h 163"/>
                  <a:gd name="T2" fmla="*/ 1 w 402"/>
                  <a:gd name="T3" fmla="*/ 0 h 163"/>
                  <a:gd name="T4" fmla="*/ 1 w 402"/>
                  <a:gd name="T5" fmla="*/ 0 h 163"/>
                  <a:gd name="T6" fmla="*/ 1 w 402"/>
                  <a:gd name="T7" fmla="*/ 0 h 163"/>
                  <a:gd name="T8" fmla="*/ 0 w 402"/>
                  <a:gd name="T9" fmla="*/ 0 h 163"/>
                  <a:gd name="T10" fmla="*/ 1 w 402"/>
                  <a:gd name="T11" fmla="*/ 0 h 163"/>
                  <a:gd name="T12" fmla="*/ 1 w 402"/>
                  <a:gd name="T13" fmla="*/ 0 h 163"/>
                  <a:gd name="T14" fmla="*/ 1 w 402"/>
                  <a:gd name="T15" fmla="*/ 0 h 163"/>
                  <a:gd name="T16" fmla="*/ 1 w 402"/>
                  <a:gd name="T17" fmla="*/ 0 h 163"/>
                  <a:gd name="T18" fmla="*/ 1 w 402"/>
                  <a:gd name="T19" fmla="*/ 0 h 163"/>
                  <a:gd name="T20" fmla="*/ 1 w 402"/>
                  <a:gd name="T21" fmla="*/ 0 h 163"/>
                  <a:gd name="T22" fmla="*/ 1 w 402"/>
                  <a:gd name="T23" fmla="*/ 0 h 163"/>
                  <a:gd name="T24" fmla="*/ 1 w 402"/>
                  <a:gd name="T25" fmla="*/ 0 h 163"/>
                  <a:gd name="T26" fmla="*/ 1 w 402"/>
                  <a:gd name="T27" fmla="*/ 0 h 163"/>
                  <a:gd name="T28" fmla="*/ 1 w 402"/>
                  <a:gd name="T29" fmla="*/ 0 h 163"/>
                  <a:gd name="T30" fmla="*/ 1 w 402"/>
                  <a:gd name="T31" fmla="*/ 0 h 163"/>
                  <a:gd name="T32" fmla="*/ 1 w 402"/>
                  <a:gd name="T33" fmla="*/ 0 h 163"/>
                  <a:gd name="T34" fmla="*/ 1 w 402"/>
                  <a:gd name="T35" fmla="*/ 0 h 163"/>
                  <a:gd name="T36" fmla="*/ 1 w 402"/>
                  <a:gd name="T37" fmla="*/ 0 h 163"/>
                  <a:gd name="T38" fmla="*/ 1 w 402"/>
                  <a:gd name="T39" fmla="*/ 0 h 163"/>
                  <a:gd name="T40" fmla="*/ 1 w 402"/>
                  <a:gd name="T41" fmla="*/ 0 h 163"/>
                  <a:gd name="T42" fmla="*/ 1 w 402"/>
                  <a:gd name="T43" fmla="*/ 0 h 163"/>
                  <a:gd name="T44" fmla="*/ 1 w 402"/>
                  <a:gd name="T45" fmla="*/ 0 h 163"/>
                  <a:gd name="T46" fmla="*/ 1 w 402"/>
                  <a:gd name="T47" fmla="*/ 0 h 163"/>
                  <a:gd name="T48" fmla="*/ 1 w 402"/>
                  <a:gd name="T49" fmla="*/ 0 h 163"/>
                  <a:gd name="T50" fmla="*/ 1 w 402"/>
                  <a:gd name="T51" fmla="*/ 0 h 163"/>
                  <a:gd name="T52" fmla="*/ 1 w 402"/>
                  <a:gd name="T53" fmla="*/ 0 h 163"/>
                  <a:gd name="T54" fmla="*/ 1 w 402"/>
                  <a:gd name="T55" fmla="*/ 0 h 163"/>
                  <a:gd name="T56" fmla="*/ 1 w 402"/>
                  <a:gd name="T57" fmla="*/ 0 h 163"/>
                  <a:gd name="T58" fmla="*/ 1 w 402"/>
                  <a:gd name="T59" fmla="*/ 0 h 163"/>
                  <a:gd name="T60" fmla="*/ 1 w 402"/>
                  <a:gd name="T61" fmla="*/ 0 h 163"/>
                  <a:gd name="T62" fmla="*/ 1 w 402"/>
                  <a:gd name="T63" fmla="*/ 0 h 163"/>
                  <a:gd name="T64" fmla="*/ 1 w 402"/>
                  <a:gd name="T65" fmla="*/ 0 h 163"/>
                  <a:gd name="T66" fmla="*/ 1 w 402"/>
                  <a:gd name="T67" fmla="*/ 0 h 163"/>
                  <a:gd name="T68" fmla="*/ 1 w 402"/>
                  <a:gd name="T69" fmla="*/ 0 h 163"/>
                  <a:gd name="T70" fmla="*/ 1 w 402"/>
                  <a:gd name="T71" fmla="*/ 0 h 163"/>
                  <a:gd name="T72" fmla="*/ 1 w 402"/>
                  <a:gd name="T73" fmla="*/ 0 h 163"/>
                  <a:gd name="T74" fmla="*/ 1 w 402"/>
                  <a:gd name="T75" fmla="*/ 0 h 163"/>
                  <a:gd name="T76" fmla="*/ 1 w 402"/>
                  <a:gd name="T77" fmla="*/ 0 h 163"/>
                  <a:gd name="T78" fmla="*/ 1 w 402"/>
                  <a:gd name="T79" fmla="*/ 0 h 163"/>
                  <a:gd name="T80" fmla="*/ 1 w 402"/>
                  <a:gd name="T81" fmla="*/ 0 h 16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02"/>
                  <a:gd name="T124" fmla="*/ 0 h 163"/>
                  <a:gd name="T125" fmla="*/ 402 w 402"/>
                  <a:gd name="T126" fmla="*/ 163 h 16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02" h="163">
                    <a:moveTo>
                      <a:pt x="27" y="0"/>
                    </a:moveTo>
                    <a:lnTo>
                      <a:pt x="19" y="13"/>
                    </a:lnTo>
                    <a:lnTo>
                      <a:pt x="13" y="23"/>
                    </a:lnTo>
                    <a:lnTo>
                      <a:pt x="9" y="38"/>
                    </a:lnTo>
                    <a:lnTo>
                      <a:pt x="0" y="59"/>
                    </a:lnTo>
                    <a:lnTo>
                      <a:pt x="25" y="65"/>
                    </a:lnTo>
                    <a:lnTo>
                      <a:pt x="51" y="72"/>
                    </a:lnTo>
                    <a:lnTo>
                      <a:pt x="76" y="78"/>
                    </a:lnTo>
                    <a:lnTo>
                      <a:pt x="101" y="85"/>
                    </a:lnTo>
                    <a:lnTo>
                      <a:pt x="125" y="91"/>
                    </a:lnTo>
                    <a:lnTo>
                      <a:pt x="151" y="98"/>
                    </a:lnTo>
                    <a:lnTo>
                      <a:pt x="176" y="104"/>
                    </a:lnTo>
                    <a:lnTo>
                      <a:pt x="201" y="111"/>
                    </a:lnTo>
                    <a:lnTo>
                      <a:pt x="227" y="117"/>
                    </a:lnTo>
                    <a:lnTo>
                      <a:pt x="252" y="124"/>
                    </a:lnTo>
                    <a:lnTo>
                      <a:pt x="277" y="130"/>
                    </a:lnTo>
                    <a:lnTo>
                      <a:pt x="303" y="137"/>
                    </a:lnTo>
                    <a:lnTo>
                      <a:pt x="326" y="143"/>
                    </a:lnTo>
                    <a:lnTo>
                      <a:pt x="352" y="150"/>
                    </a:lnTo>
                    <a:lnTo>
                      <a:pt x="377" y="156"/>
                    </a:lnTo>
                    <a:lnTo>
                      <a:pt x="402" y="163"/>
                    </a:lnTo>
                    <a:lnTo>
                      <a:pt x="402" y="143"/>
                    </a:lnTo>
                    <a:lnTo>
                      <a:pt x="402" y="125"/>
                    </a:lnTo>
                    <a:lnTo>
                      <a:pt x="402" y="111"/>
                    </a:lnTo>
                    <a:lnTo>
                      <a:pt x="402" y="93"/>
                    </a:lnTo>
                    <a:lnTo>
                      <a:pt x="398" y="91"/>
                    </a:lnTo>
                    <a:lnTo>
                      <a:pt x="386" y="88"/>
                    </a:lnTo>
                    <a:lnTo>
                      <a:pt x="368" y="83"/>
                    </a:lnTo>
                    <a:lnTo>
                      <a:pt x="343" y="78"/>
                    </a:lnTo>
                    <a:lnTo>
                      <a:pt x="315" y="70"/>
                    </a:lnTo>
                    <a:lnTo>
                      <a:pt x="283" y="62"/>
                    </a:lnTo>
                    <a:lnTo>
                      <a:pt x="249" y="54"/>
                    </a:lnTo>
                    <a:lnTo>
                      <a:pt x="213" y="44"/>
                    </a:lnTo>
                    <a:lnTo>
                      <a:pt x="179" y="36"/>
                    </a:lnTo>
                    <a:lnTo>
                      <a:pt x="145" y="28"/>
                    </a:lnTo>
                    <a:lnTo>
                      <a:pt x="113" y="20"/>
                    </a:lnTo>
                    <a:lnTo>
                      <a:pt x="85" y="13"/>
                    </a:lnTo>
                    <a:lnTo>
                      <a:pt x="61" y="7"/>
                    </a:lnTo>
                    <a:lnTo>
                      <a:pt x="42" y="4"/>
                    </a:lnTo>
                    <a:lnTo>
                      <a:pt x="31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9C1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16" name="Freeform 608"/>
              <p:cNvSpPr>
                <a:spLocks/>
              </p:cNvSpPr>
              <p:nvPr/>
            </p:nvSpPr>
            <p:spPr bwMode="auto">
              <a:xfrm>
                <a:off x="4367" y="3176"/>
                <a:ext cx="199" cy="70"/>
              </a:xfrm>
              <a:custGeom>
                <a:avLst/>
                <a:gdLst>
                  <a:gd name="T0" fmla="*/ 1 w 397"/>
                  <a:gd name="T1" fmla="*/ 0 h 142"/>
                  <a:gd name="T2" fmla="*/ 1 w 397"/>
                  <a:gd name="T3" fmla="*/ 0 h 142"/>
                  <a:gd name="T4" fmla="*/ 1 w 397"/>
                  <a:gd name="T5" fmla="*/ 0 h 142"/>
                  <a:gd name="T6" fmla="*/ 1 w 397"/>
                  <a:gd name="T7" fmla="*/ 0 h 142"/>
                  <a:gd name="T8" fmla="*/ 0 w 397"/>
                  <a:gd name="T9" fmla="*/ 0 h 142"/>
                  <a:gd name="T10" fmla="*/ 1 w 397"/>
                  <a:gd name="T11" fmla="*/ 0 h 142"/>
                  <a:gd name="T12" fmla="*/ 1 w 397"/>
                  <a:gd name="T13" fmla="*/ 0 h 142"/>
                  <a:gd name="T14" fmla="*/ 1 w 397"/>
                  <a:gd name="T15" fmla="*/ 0 h 142"/>
                  <a:gd name="T16" fmla="*/ 1 w 397"/>
                  <a:gd name="T17" fmla="*/ 0 h 142"/>
                  <a:gd name="T18" fmla="*/ 1 w 397"/>
                  <a:gd name="T19" fmla="*/ 0 h 142"/>
                  <a:gd name="T20" fmla="*/ 1 w 397"/>
                  <a:gd name="T21" fmla="*/ 0 h 142"/>
                  <a:gd name="T22" fmla="*/ 1 w 397"/>
                  <a:gd name="T23" fmla="*/ 0 h 142"/>
                  <a:gd name="T24" fmla="*/ 1 w 397"/>
                  <a:gd name="T25" fmla="*/ 0 h 142"/>
                  <a:gd name="T26" fmla="*/ 1 w 397"/>
                  <a:gd name="T27" fmla="*/ 0 h 142"/>
                  <a:gd name="T28" fmla="*/ 1 w 397"/>
                  <a:gd name="T29" fmla="*/ 0 h 142"/>
                  <a:gd name="T30" fmla="*/ 1 w 397"/>
                  <a:gd name="T31" fmla="*/ 0 h 142"/>
                  <a:gd name="T32" fmla="*/ 1 w 397"/>
                  <a:gd name="T33" fmla="*/ 0 h 142"/>
                  <a:gd name="T34" fmla="*/ 1 w 397"/>
                  <a:gd name="T35" fmla="*/ 0 h 142"/>
                  <a:gd name="T36" fmla="*/ 1 w 397"/>
                  <a:gd name="T37" fmla="*/ 0 h 142"/>
                  <a:gd name="T38" fmla="*/ 1 w 397"/>
                  <a:gd name="T39" fmla="*/ 0 h 142"/>
                  <a:gd name="T40" fmla="*/ 1 w 397"/>
                  <a:gd name="T41" fmla="*/ 0 h 142"/>
                  <a:gd name="T42" fmla="*/ 1 w 397"/>
                  <a:gd name="T43" fmla="*/ 0 h 142"/>
                  <a:gd name="T44" fmla="*/ 1 w 397"/>
                  <a:gd name="T45" fmla="*/ 0 h 142"/>
                  <a:gd name="T46" fmla="*/ 1 w 397"/>
                  <a:gd name="T47" fmla="*/ 0 h 142"/>
                  <a:gd name="T48" fmla="*/ 1 w 397"/>
                  <a:gd name="T49" fmla="*/ 0 h 142"/>
                  <a:gd name="T50" fmla="*/ 1 w 397"/>
                  <a:gd name="T51" fmla="*/ 0 h 14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97"/>
                  <a:gd name="T79" fmla="*/ 0 h 142"/>
                  <a:gd name="T80" fmla="*/ 397 w 397"/>
                  <a:gd name="T81" fmla="*/ 142 h 14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97" h="142">
                    <a:moveTo>
                      <a:pt x="22" y="0"/>
                    </a:moveTo>
                    <a:lnTo>
                      <a:pt x="17" y="9"/>
                    </a:lnTo>
                    <a:lnTo>
                      <a:pt x="13" y="15"/>
                    </a:lnTo>
                    <a:lnTo>
                      <a:pt x="8" y="25"/>
                    </a:lnTo>
                    <a:lnTo>
                      <a:pt x="0" y="41"/>
                    </a:lnTo>
                    <a:lnTo>
                      <a:pt x="397" y="142"/>
                    </a:lnTo>
                    <a:lnTo>
                      <a:pt x="397" y="127"/>
                    </a:lnTo>
                    <a:lnTo>
                      <a:pt x="397" y="116"/>
                    </a:lnTo>
                    <a:lnTo>
                      <a:pt x="397" y="104"/>
                    </a:lnTo>
                    <a:lnTo>
                      <a:pt x="397" y="93"/>
                    </a:lnTo>
                    <a:lnTo>
                      <a:pt x="393" y="91"/>
                    </a:lnTo>
                    <a:lnTo>
                      <a:pt x="381" y="88"/>
                    </a:lnTo>
                    <a:lnTo>
                      <a:pt x="363" y="83"/>
                    </a:lnTo>
                    <a:lnTo>
                      <a:pt x="338" y="78"/>
                    </a:lnTo>
                    <a:lnTo>
                      <a:pt x="310" y="70"/>
                    </a:lnTo>
                    <a:lnTo>
                      <a:pt x="278" y="62"/>
                    </a:lnTo>
                    <a:lnTo>
                      <a:pt x="244" y="54"/>
                    </a:lnTo>
                    <a:lnTo>
                      <a:pt x="208" y="44"/>
                    </a:lnTo>
                    <a:lnTo>
                      <a:pt x="174" y="36"/>
                    </a:lnTo>
                    <a:lnTo>
                      <a:pt x="140" y="28"/>
                    </a:lnTo>
                    <a:lnTo>
                      <a:pt x="108" y="20"/>
                    </a:lnTo>
                    <a:lnTo>
                      <a:pt x="80" y="13"/>
                    </a:lnTo>
                    <a:lnTo>
                      <a:pt x="56" y="7"/>
                    </a:lnTo>
                    <a:lnTo>
                      <a:pt x="37" y="4"/>
                    </a:lnTo>
                    <a:lnTo>
                      <a:pt x="2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17" name="Freeform 609"/>
              <p:cNvSpPr>
                <a:spLocks/>
              </p:cNvSpPr>
              <p:nvPr/>
            </p:nvSpPr>
            <p:spPr bwMode="auto">
              <a:xfrm>
                <a:off x="4445" y="3052"/>
                <a:ext cx="58" cy="136"/>
              </a:xfrm>
              <a:custGeom>
                <a:avLst/>
                <a:gdLst>
                  <a:gd name="T0" fmla="*/ 1 w 116"/>
                  <a:gd name="T1" fmla="*/ 0 h 271"/>
                  <a:gd name="T2" fmla="*/ 1 w 116"/>
                  <a:gd name="T3" fmla="*/ 1 h 271"/>
                  <a:gd name="T4" fmla="*/ 1 w 116"/>
                  <a:gd name="T5" fmla="*/ 1 h 271"/>
                  <a:gd name="T6" fmla="*/ 1 w 116"/>
                  <a:gd name="T7" fmla="*/ 1 h 271"/>
                  <a:gd name="T8" fmla="*/ 1 w 116"/>
                  <a:gd name="T9" fmla="*/ 1 h 271"/>
                  <a:gd name="T10" fmla="*/ 1 w 116"/>
                  <a:gd name="T11" fmla="*/ 1 h 271"/>
                  <a:gd name="T12" fmla="*/ 1 w 116"/>
                  <a:gd name="T13" fmla="*/ 1 h 271"/>
                  <a:gd name="T14" fmla="*/ 1 w 116"/>
                  <a:gd name="T15" fmla="*/ 1 h 271"/>
                  <a:gd name="T16" fmla="*/ 1 w 116"/>
                  <a:gd name="T17" fmla="*/ 1 h 271"/>
                  <a:gd name="T18" fmla="*/ 1 w 116"/>
                  <a:gd name="T19" fmla="*/ 1 h 271"/>
                  <a:gd name="T20" fmla="*/ 1 w 116"/>
                  <a:gd name="T21" fmla="*/ 1 h 271"/>
                  <a:gd name="T22" fmla="*/ 1 w 116"/>
                  <a:gd name="T23" fmla="*/ 1 h 271"/>
                  <a:gd name="T24" fmla="*/ 1 w 116"/>
                  <a:gd name="T25" fmla="*/ 1 h 271"/>
                  <a:gd name="T26" fmla="*/ 1 w 116"/>
                  <a:gd name="T27" fmla="*/ 1 h 271"/>
                  <a:gd name="T28" fmla="*/ 1 w 116"/>
                  <a:gd name="T29" fmla="*/ 1 h 271"/>
                  <a:gd name="T30" fmla="*/ 1 w 116"/>
                  <a:gd name="T31" fmla="*/ 1 h 271"/>
                  <a:gd name="T32" fmla="*/ 1 w 116"/>
                  <a:gd name="T33" fmla="*/ 1 h 271"/>
                  <a:gd name="T34" fmla="*/ 1 w 116"/>
                  <a:gd name="T35" fmla="*/ 1 h 271"/>
                  <a:gd name="T36" fmla="*/ 1 w 116"/>
                  <a:gd name="T37" fmla="*/ 1 h 271"/>
                  <a:gd name="T38" fmla="*/ 1 w 116"/>
                  <a:gd name="T39" fmla="*/ 1 h 271"/>
                  <a:gd name="T40" fmla="*/ 1 w 116"/>
                  <a:gd name="T41" fmla="*/ 1 h 271"/>
                  <a:gd name="T42" fmla="*/ 1 w 116"/>
                  <a:gd name="T43" fmla="*/ 1 h 271"/>
                  <a:gd name="T44" fmla="*/ 1 w 116"/>
                  <a:gd name="T45" fmla="*/ 1 h 271"/>
                  <a:gd name="T46" fmla="*/ 0 w 116"/>
                  <a:gd name="T47" fmla="*/ 1 h 271"/>
                  <a:gd name="T48" fmla="*/ 0 w 116"/>
                  <a:gd name="T49" fmla="*/ 1 h 271"/>
                  <a:gd name="T50" fmla="*/ 1 w 116"/>
                  <a:gd name="T51" fmla="*/ 1 h 271"/>
                  <a:gd name="T52" fmla="*/ 1 w 116"/>
                  <a:gd name="T53" fmla="*/ 1 h 271"/>
                  <a:gd name="T54" fmla="*/ 1 w 116"/>
                  <a:gd name="T55" fmla="*/ 1 h 271"/>
                  <a:gd name="T56" fmla="*/ 1 w 116"/>
                  <a:gd name="T57" fmla="*/ 1 h 271"/>
                  <a:gd name="T58" fmla="*/ 1 w 116"/>
                  <a:gd name="T59" fmla="*/ 1 h 271"/>
                  <a:gd name="T60" fmla="*/ 1 w 116"/>
                  <a:gd name="T61" fmla="*/ 1 h 271"/>
                  <a:gd name="T62" fmla="*/ 1 w 116"/>
                  <a:gd name="T63" fmla="*/ 1 h 271"/>
                  <a:gd name="T64" fmla="*/ 1 w 116"/>
                  <a:gd name="T65" fmla="*/ 0 h 27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6"/>
                  <a:gd name="T100" fmla="*/ 0 h 271"/>
                  <a:gd name="T101" fmla="*/ 116 w 116"/>
                  <a:gd name="T102" fmla="*/ 271 h 27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6" h="271">
                    <a:moveTo>
                      <a:pt x="62" y="0"/>
                    </a:moveTo>
                    <a:lnTo>
                      <a:pt x="74" y="3"/>
                    </a:lnTo>
                    <a:lnTo>
                      <a:pt x="84" y="11"/>
                    </a:lnTo>
                    <a:lnTo>
                      <a:pt x="95" y="24"/>
                    </a:lnTo>
                    <a:lnTo>
                      <a:pt x="102" y="42"/>
                    </a:lnTo>
                    <a:lnTo>
                      <a:pt x="108" y="61"/>
                    </a:lnTo>
                    <a:lnTo>
                      <a:pt x="113" y="84"/>
                    </a:lnTo>
                    <a:lnTo>
                      <a:pt x="116" y="110"/>
                    </a:lnTo>
                    <a:lnTo>
                      <a:pt x="116" y="138"/>
                    </a:lnTo>
                    <a:lnTo>
                      <a:pt x="114" y="165"/>
                    </a:lnTo>
                    <a:lnTo>
                      <a:pt x="110" y="190"/>
                    </a:lnTo>
                    <a:lnTo>
                      <a:pt x="104" y="212"/>
                    </a:lnTo>
                    <a:lnTo>
                      <a:pt x="96" y="233"/>
                    </a:lnTo>
                    <a:lnTo>
                      <a:pt x="86" y="250"/>
                    </a:lnTo>
                    <a:lnTo>
                      <a:pt x="77" y="261"/>
                    </a:lnTo>
                    <a:lnTo>
                      <a:pt x="65" y="269"/>
                    </a:lnTo>
                    <a:lnTo>
                      <a:pt x="53" y="271"/>
                    </a:lnTo>
                    <a:lnTo>
                      <a:pt x="41" y="268"/>
                    </a:lnTo>
                    <a:lnTo>
                      <a:pt x="31" y="259"/>
                    </a:lnTo>
                    <a:lnTo>
                      <a:pt x="22" y="246"/>
                    </a:lnTo>
                    <a:lnTo>
                      <a:pt x="14" y="230"/>
                    </a:lnTo>
                    <a:lnTo>
                      <a:pt x="7" y="209"/>
                    </a:lnTo>
                    <a:lnTo>
                      <a:pt x="3" y="186"/>
                    </a:lnTo>
                    <a:lnTo>
                      <a:pt x="0" y="160"/>
                    </a:lnTo>
                    <a:lnTo>
                      <a:pt x="0" y="133"/>
                    </a:lnTo>
                    <a:lnTo>
                      <a:pt x="3" y="105"/>
                    </a:lnTo>
                    <a:lnTo>
                      <a:pt x="6" y="81"/>
                    </a:lnTo>
                    <a:lnTo>
                      <a:pt x="13" y="58"/>
                    </a:lnTo>
                    <a:lnTo>
                      <a:pt x="20" y="37"/>
                    </a:lnTo>
                    <a:lnTo>
                      <a:pt x="29" y="21"/>
                    </a:lnTo>
                    <a:lnTo>
                      <a:pt x="40" y="9"/>
                    </a:lnTo>
                    <a:lnTo>
                      <a:pt x="50" y="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D18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18" name="Freeform 610"/>
              <p:cNvSpPr>
                <a:spLocks/>
              </p:cNvSpPr>
              <p:nvPr/>
            </p:nvSpPr>
            <p:spPr bwMode="auto">
              <a:xfrm>
                <a:off x="4457" y="3074"/>
                <a:ext cx="41" cy="98"/>
              </a:xfrm>
              <a:custGeom>
                <a:avLst/>
                <a:gdLst>
                  <a:gd name="T0" fmla="*/ 0 w 84"/>
                  <a:gd name="T1" fmla="*/ 0 h 195"/>
                  <a:gd name="T2" fmla="*/ 0 w 84"/>
                  <a:gd name="T3" fmla="*/ 1 h 195"/>
                  <a:gd name="T4" fmla="*/ 0 w 84"/>
                  <a:gd name="T5" fmla="*/ 1 h 195"/>
                  <a:gd name="T6" fmla="*/ 0 w 84"/>
                  <a:gd name="T7" fmla="*/ 1 h 195"/>
                  <a:gd name="T8" fmla="*/ 0 w 84"/>
                  <a:gd name="T9" fmla="*/ 1 h 195"/>
                  <a:gd name="T10" fmla="*/ 0 w 84"/>
                  <a:gd name="T11" fmla="*/ 1 h 195"/>
                  <a:gd name="T12" fmla="*/ 0 w 84"/>
                  <a:gd name="T13" fmla="*/ 1 h 195"/>
                  <a:gd name="T14" fmla="*/ 0 w 84"/>
                  <a:gd name="T15" fmla="*/ 1 h 195"/>
                  <a:gd name="T16" fmla="*/ 0 w 84"/>
                  <a:gd name="T17" fmla="*/ 1 h 195"/>
                  <a:gd name="T18" fmla="*/ 0 w 84"/>
                  <a:gd name="T19" fmla="*/ 1 h 195"/>
                  <a:gd name="T20" fmla="*/ 0 w 84"/>
                  <a:gd name="T21" fmla="*/ 1 h 195"/>
                  <a:gd name="T22" fmla="*/ 0 w 84"/>
                  <a:gd name="T23" fmla="*/ 1 h 195"/>
                  <a:gd name="T24" fmla="*/ 0 w 84"/>
                  <a:gd name="T25" fmla="*/ 1 h 195"/>
                  <a:gd name="T26" fmla="*/ 0 w 84"/>
                  <a:gd name="T27" fmla="*/ 1 h 195"/>
                  <a:gd name="T28" fmla="*/ 0 w 84"/>
                  <a:gd name="T29" fmla="*/ 1 h 195"/>
                  <a:gd name="T30" fmla="*/ 0 w 84"/>
                  <a:gd name="T31" fmla="*/ 1 h 195"/>
                  <a:gd name="T32" fmla="*/ 0 w 84"/>
                  <a:gd name="T33" fmla="*/ 1 h 195"/>
                  <a:gd name="T34" fmla="*/ 0 w 84"/>
                  <a:gd name="T35" fmla="*/ 1 h 195"/>
                  <a:gd name="T36" fmla="*/ 0 w 84"/>
                  <a:gd name="T37" fmla="*/ 1 h 195"/>
                  <a:gd name="T38" fmla="*/ 0 w 84"/>
                  <a:gd name="T39" fmla="*/ 1 h 195"/>
                  <a:gd name="T40" fmla="*/ 0 w 84"/>
                  <a:gd name="T41" fmla="*/ 1 h 195"/>
                  <a:gd name="T42" fmla="*/ 0 w 84"/>
                  <a:gd name="T43" fmla="*/ 1 h 195"/>
                  <a:gd name="T44" fmla="*/ 0 w 84"/>
                  <a:gd name="T45" fmla="*/ 1 h 195"/>
                  <a:gd name="T46" fmla="*/ 0 w 84"/>
                  <a:gd name="T47" fmla="*/ 1 h 195"/>
                  <a:gd name="T48" fmla="*/ 0 w 84"/>
                  <a:gd name="T49" fmla="*/ 0 h 1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4"/>
                  <a:gd name="T76" fmla="*/ 0 h 195"/>
                  <a:gd name="T77" fmla="*/ 84 w 84"/>
                  <a:gd name="T78" fmla="*/ 195 h 1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4" h="195">
                    <a:moveTo>
                      <a:pt x="45" y="0"/>
                    </a:moveTo>
                    <a:lnTo>
                      <a:pt x="61" y="9"/>
                    </a:lnTo>
                    <a:lnTo>
                      <a:pt x="73" y="30"/>
                    </a:lnTo>
                    <a:lnTo>
                      <a:pt x="81" y="62"/>
                    </a:lnTo>
                    <a:lnTo>
                      <a:pt x="84" y="99"/>
                    </a:lnTo>
                    <a:lnTo>
                      <a:pt x="82" y="119"/>
                    </a:lnTo>
                    <a:lnTo>
                      <a:pt x="79" y="137"/>
                    </a:lnTo>
                    <a:lnTo>
                      <a:pt x="75" y="153"/>
                    </a:lnTo>
                    <a:lnTo>
                      <a:pt x="69" y="168"/>
                    </a:lnTo>
                    <a:lnTo>
                      <a:pt x="63" y="179"/>
                    </a:lnTo>
                    <a:lnTo>
                      <a:pt x="56" y="187"/>
                    </a:lnTo>
                    <a:lnTo>
                      <a:pt x="48" y="194"/>
                    </a:lnTo>
                    <a:lnTo>
                      <a:pt x="39" y="195"/>
                    </a:lnTo>
                    <a:lnTo>
                      <a:pt x="23" y="186"/>
                    </a:lnTo>
                    <a:lnTo>
                      <a:pt x="11" y="164"/>
                    </a:lnTo>
                    <a:lnTo>
                      <a:pt x="3" y="134"/>
                    </a:lnTo>
                    <a:lnTo>
                      <a:pt x="0" y="96"/>
                    </a:lnTo>
                    <a:lnTo>
                      <a:pt x="2" y="77"/>
                    </a:lnTo>
                    <a:lnTo>
                      <a:pt x="5" y="59"/>
                    </a:lnTo>
                    <a:lnTo>
                      <a:pt x="9" y="43"/>
                    </a:lnTo>
                    <a:lnTo>
                      <a:pt x="15" y="28"/>
                    </a:lnTo>
                    <a:lnTo>
                      <a:pt x="21" y="17"/>
                    </a:lnTo>
                    <a:lnTo>
                      <a:pt x="29" y="9"/>
                    </a:lnTo>
                    <a:lnTo>
                      <a:pt x="36" y="2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19" name="Freeform 611"/>
              <p:cNvSpPr>
                <a:spLocks/>
              </p:cNvSpPr>
              <p:nvPr/>
            </p:nvSpPr>
            <p:spPr bwMode="auto">
              <a:xfrm>
                <a:off x="4378" y="3191"/>
                <a:ext cx="22" cy="37"/>
              </a:xfrm>
              <a:custGeom>
                <a:avLst/>
                <a:gdLst>
                  <a:gd name="T0" fmla="*/ 1 w 43"/>
                  <a:gd name="T1" fmla="*/ 0 h 73"/>
                  <a:gd name="T2" fmla="*/ 1 w 43"/>
                  <a:gd name="T3" fmla="*/ 1 h 73"/>
                  <a:gd name="T4" fmla="*/ 1 w 43"/>
                  <a:gd name="T5" fmla="*/ 1 h 73"/>
                  <a:gd name="T6" fmla="*/ 1 w 43"/>
                  <a:gd name="T7" fmla="*/ 1 h 73"/>
                  <a:gd name="T8" fmla="*/ 1 w 43"/>
                  <a:gd name="T9" fmla="*/ 1 h 73"/>
                  <a:gd name="T10" fmla="*/ 1 w 43"/>
                  <a:gd name="T11" fmla="*/ 1 h 73"/>
                  <a:gd name="T12" fmla="*/ 1 w 43"/>
                  <a:gd name="T13" fmla="*/ 1 h 73"/>
                  <a:gd name="T14" fmla="*/ 1 w 43"/>
                  <a:gd name="T15" fmla="*/ 1 h 73"/>
                  <a:gd name="T16" fmla="*/ 1 w 43"/>
                  <a:gd name="T17" fmla="*/ 1 h 73"/>
                  <a:gd name="T18" fmla="*/ 1 w 43"/>
                  <a:gd name="T19" fmla="*/ 1 h 73"/>
                  <a:gd name="T20" fmla="*/ 1 w 43"/>
                  <a:gd name="T21" fmla="*/ 1 h 73"/>
                  <a:gd name="T22" fmla="*/ 0 w 43"/>
                  <a:gd name="T23" fmla="*/ 1 h 73"/>
                  <a:gd name="T24" fmla="*/ 0 w 43"/>
                  <a:gd name="T25" fmla="*/ 1 h 73"/>
                  <a:gd name="T26" fmla="*/ 1 w 43"/>
                  <a:gd name="T27" fmla="*/ 1 h 73"/>
                  <a:gd name="T28" fmla="*/ 1 w 43"/>
                  <a:gd name="T29" fmla="*/ 1 h 73"/>
                  <a:gd name="T30" fmla="*/ 1 w 43"/>
                  <a:gd name="T31" fmla="*/ 1 h 73"/>
                  <a:gd name="T32" fmla="*/ 1 w 43"/>
                  <a:gd name="T33" fmla="*/ 0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73"/>
                  <a:gd name="T53" fmla="*/ 43 w 43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73">
                    <a:moveTo>
                      <a:pt x="28" y="0"/>
                    </a:moveTo>
                    <a:lnTo>
                      <a:pt x="36" y="5"/>
                    </a:lnTo>
                    <a:lnTo>
                      <a:pt x="40" y="13"/>
                    </a:lnTo>
                    <a:lnTo>
                      <a:pt x="43" y="26"/>
                    </a:lnTo>
                    <a:lnTo>
                      <a:pt x="43" y="41"/>
                    </a:lnTo>
                    <a:lnTo>
                      <a:pt x="39" y="54"/>
                    </a:lnTo>
                    <a:lnTo>
                      <a:pt x="33" y="65"/>
                    </a:lnTo>
                    <a:lnTo>
                      <a:pt x="24" y="72"/>
                    </a:lnTo>
                    <a:lnTo>
                      <a:pt x="16" y="73"/>
                    </a:lnTo>
                    <a:lnTo>
                      <a:pt x="9" y="68"/>
                    </a:lnTo>
                    <a:lnTo>
                      <a:pt x="3" y="59"/>
                    </a:lnTo>
                    <a:lnTo>
                      <a:pt x="0" y="47"/>
                    </a:lnTo>
                    <a:lnTo>
                      <a:pt x="0" y="33"/>
                    </a:lnTo>
                    <a:lnTo>
                      <a:pt x="4" y="20"/>
                    </a:lnTo>
                    <a:lnTo>
                      <a:pt x="10" y="8"/>
                    </a:lnTo>
                    <a:lnTo>
                      <a:pt x="19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20" name="Freeform 612"/>
              <p:cNvSpPr>
                <a:spLocks/>
              </p:cNvSpPr>
              <p:nvPr/>
            </p:nvSpPr>
            <p:spPr bwMode="auto">
              <a:xfrm>
                <a:off x="4496" y="3220"/>
                <a:ext cx="22" cy="37"/>
              </a:xfrm>
              <a:custGeom>
                <a:avLst/>
                <a:gdLst>
                  <a:gd name="T0" fmla="*/ 1 w 44"/>
                  <a:gd name="T1" fmla="*/ 0 h 73"/>
                  <a:gd name="T2" fmla="*/ 1 w 44"/>
                  <a:gd name="T3" fmla="*/ 1 h 73"/>
                  <a:gd name="T4" fmla="*/ 1 w 44"/>
                  <a:gd name="T5" fmla="*/ 1 h 73"/>
                  <a:gd name="T6" fmla="*/ 1 w 44"/>
                  <a:gd name="T7" fmla="*/ 1 h 73"/>
                  <a:gd name="T8" fmla="*/ 1 w 44"/>
                  <a:gd name="T9" fmla="*/ 1 h 73"/>
                  <a:gd name="T10" fmla="*/ 1 w 44"/>
                  <a:gd name="T11" fmla="*/ 1 h 73"/>
                  <a:gd name="T12" fmla="*/ 1 w 44"/>
                  <a:gd name="T13" fmla="*/ 1 h 73"/>
                  <a:gd name="T14" fmla="*/ 1 w 44"/>
                  <a:gd name="T15" fmla="*/ 1 h 73"/>
                  <a:gd name="T16" fmla="*/ 1 w 44"/>
                  <a:gd name="T17" fmla="*/ 1 h 73"/>
                  <a:gd name="T18" fmla="*/ 1 w 44"/>
                  <a:gd name="T19" fmla="*/ 1 h 73"/>
                  <a:gd name="T20" fmla="*/ 1 w 44"/>
                  <a:gd name="T21" fmla="*/ 1 h 73"/>
                  <a:gd name="T22" fmla="*/ 0 w 44"/>
                  <a:gd name="T23" fmla="*/ 1 h 73"/>
                  <a:gd name="T24" fmla="*/ 0 w 44"/>
                  <a:gd name="T25" fmla="*/ 1 h 73"/>
                  <a:gd name="T26" fmla="*/ 1 w 44"/>
                  <a:gd name="T27" fmla="*/ 1 h 73"/>
                  <a:gd name="T28" fmla="*/ 1 w 44"/>
                  <a:gd name="T29" fmla="*/ 1 h 73"/>
                  <a:gd name="T30" fmla="*/ 1 w 44"/>
                  <a:gd name="T31" fmla="*/ 0 h 73"/>
                  <a:gd name="T32" fmla="*/ 1 w 44"/>
                  <a:gd name="T33" fmla="*/ 0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73"/>
                  <a:gd name="T53" fmla="*/ 44 w 44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73">
                    <a:moveTo>
                      <a:pt x="27" y="0"/>
                    </a:moveTo>
                    <a:lnTo>
                      <a:pt x="35" y="3"/>
                    </a:lnTo>
                    <a:lnTo>
                      <a:pt x="41" y="13"/>
                    </a:lnTo>
                    <a:lnTo>
                      <a:pt x="44" y="26"/>
                    </a:lnTo>
                    <a:lnTo>
                      <a:pt x="44" y="40"/>
                    </a:lnTo>
                    <a:lnTo>
                      <a:pt x="39" y="53"/>
                    </a:lnTo>
                    <a:lnTo>
                      <a:pt x="32" y="65"/>
                    </a:lnTo>
                    <a:lnTo>
                      <a:pt x="24" y="71"/>
                    </a:lnTo>
                    <a:lnTo>
                      <a:pt x="15" y="73"/>
                    </a:lnTo>
                    <a:lnTo>
                      <a:pt x="8" y="68"/>
                    </a:lnTo>
                    <a:lnTo>
                      <a:pt x="2" y="58"/>
                    </a:lnTo>
                    <a:lnTo>
                      <a:pt x="0" y="47"/>
                    </a:lnTo>
                    <a:lnTo>
                      <a:pt x="0" y="32"/>
                    </a:lnTo>
                    <a:lnTo>
                      <a:pt x="5" y="18"/>
                    </a:lnTo>
                    <a:lnTo>
                      <a:pt x="11" y="6"/>
                    </a:lnTo>
                    <a:lnTo>
                      <a:pt x="18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21" name="Freeform 613"/>
              <p:cNvSpPr>
                <a:spLocks/>
              </p:cNvSpPr>
              <p:nvPr/>
            </p:nvSpPr>
            <p:spPr bwMode="auto">
              <a:xfrm>
                <a:off x="4417" y="3202"/>
                <a:ext cx="22" cy="36"/>
              </a:xfrm>
              <a:custGeom>
                <a:avLst/>
                <a:gdLst>
                  <a:gd name="T0" fmla="*/ 1 w 44"/>
                  <a:gd name="T1" fmla="*/ 0 h 73"/>
                  <a:gd name="T2" fmla="*/ 1 w 44"/>
                  <a:gd name="T3" fmla="*/ 0 h 73"/>
                  <a:gd name="T4" fmla="*/ 1 w 44"/>
                  <a:gd name="T5" fmla="*/ 0 h 73"/>
                  <a:gd name="T6" fmla="*/ 1 w 44"/>
                  <a:gd name="T7" fmla="*/ 0 h 73"/>
                  <a:gd name="T8" fmla="*/ 1 w 44"/>
                  <a:gd name="T9" fmla="*/ 0 h 73"/>
                  <a:gd name="T10" fmla="*/ 1 w 44"/>
                  <a:gd name="T11" fmla="*/ 0 h 73"/>
                  <a:gd name="T12" fmla="*/ 1 w 44"/>
                  <a:gd name="T13" fmla="*/ 0 h 73"/>
                  <a:gd name="T14" fmla="*/ 1 w 44"/>
                  <a:gd name="T15" fmla="*/ 0 h 73"/>
                  <a:gd name="T16" fmla="*/ 1 w 44"/>
                  <a:gd name="T17" fmla="*/ 0 h 73"/>
                  <a:gd name="T18" fmla="*/ 1 w 44"/>
                  <a:gd name="T19" fmla="*/ 0 h 73"/>
                  <a:gd name="T20" fmla="*/ 1 w 44"/>
                  <a:gd name="T21" fmla="*/ 0 h 73"/>
                  <a:gd name="T22" fmla="*/ 0 w 44"/>
                  <a:gd name="T23" fmla="*/ 0 h 73"/>
                  <a:gd name="T24" fmla="*/ 0 w 44"/>
                  <a:gd name="T25" fmla="*/ 0 h 73"/>
                  <a:gd name="T26" fmla="*/ 1 w 44"/>
                  <a:gd name="T27" fmla="*/ 0 h 73"/>
                  <a:gd name="T28" fmla="*/ 1 w 44"/>
                  <a:gd name="T29" fmla="*/ 0 h 73"/>
                  <a:gd name="T30" fmla="*/ 1 w 44"/>
                  <a:gd name="T31" fmla="*/ 0 h 73"/>
                  <a:gd name="T32" fmla="*/ 1 w 44"/>
                  <a:gd name="T33" fmla="*/ 0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73"/>
                  <a:gd name="T53" fmla="*/ 44 w 44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73">
                    <a:moveTo>
                      <a:pt x="27" y="0"/>
                    </a:moveTo>
                    <a:lnTo>
                      <a:pt x="36" y="5"/>
                    </a:lnTo>
                    <a:lnTo>
                      <a:pt x="42" y="13"/>
                    </a:lnTo>
                    <a:lnTo>
                      <a:pt x="44" y="26"/>
                    </a:lnTo>
                    <a:lnTo>
                      <a:pt x="42" y="41"/>
                    </a:lnTo>
                    <a:lnTo>
                      <a:pt x="39" y="54"/>
                    </a:lnTo>
                    <a:lnTo>
                      <a:pt x="33" y="65"/>
                    </a:lnTo>
                    <a:lnTo>
                      <a:pt x="24" y="72"/>
                    </a:lnTo>
                    <a:lnTo>
                      <a:pt x="15" y="73"/>
                    </a:lnTo>
                    <a:lnTo>
                      <a:pt x="8" y="69"/>
                    </a:lnTo>
                    <a:lnTo>
                      <a:pt x="2" y="59"/>
                    </a:lnTo>
                    <a:lnTo>
                      <a:pt x="0" y="47"/>
                    </a:lnTo>
                    <a:lnTo>
                      <a:pt x="0" y="33"/>
                    </a:lnTo>
                    <a:lnTo>
                      <a:pt x="5" y="20"/>
                    </a:lnTo>
                    <a:lnTo>
                      <a:pt x="11" y="8"/>
                    </a:lnTo>
                    <a:lnTo>
                      <a:pt x="18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22" name="Freeform 614"/>
              <p:cNvSpPr>
                <a:spLocks/>
              </p:cNvSpPr>
              <p:nvPr/>
            </p:nvSpPr>
            <p:spPr bwMode="auto">
              <a:xfrm>
                <a:off x="4534" y="3231"/>
                <a:ext cx="22" cy="36"/>
              </a:xfrm>
              <a:custGeom>
                <a:avLst/>
                <a:gdLst>
                  <a:gd name="T0" fmla="*/ 1 w 44"/>
                  <a:gd name="T1" fmla="*/ 0 h 73"/>
                  <a:gd name="T2" fmla="*/ 1 w 44"/>
                  <a:gd name="T3" fmla="*/ 0 h 73"/>
                  <a:gd name="T4" fmla="*/ 1 w 44"/>
                  <a:gd name="T5" fmla="*/ 0 h 73"/>
                  <a:gd name="T6" fmla="*/ 1 w 44"/>
                  <a:gd name="T7" fmla="*/ 0 h 73"/>
                  <a:gd name="T8" fmla="*/ 1 w 44"/>
                  <a:gd name="T9" fmla="*/ 0 h 73"/>
                  <a:gd name="T10" fmla="*/ 1 w 44"/>
                  <a:gd name="T11" fmla="*/ 0 h 73"/>
                  <a:gd name="T12" fmla="*/ 1 w 44"/>
                  <a:gd name="T13" fmla="*/ 0 h 73"/>
                  <a:gd name="T14" fmla="*/ 1 w 44"/>
                  <a:gd name="T15" fmla="*/ 0 h 73"/>
                  <a:gd name="T16" fmla="*/ 1 w 44"/>
                  <a:gd name="T17" fmla="*/ 0 h 73"/>
                  <a:gd name="T18" fmla="*/ 1 w 44"/>
                  <a:gd name="T19" fmla="*/ 0 h 73"/>
                  <a:gd name="T20" fmla="*/ 1 w 44"/>
                  <a:gd name="T21" fmla="*/ 0 h 73"/>
                  <a:gd name="T22" fmla="*/ 0 w 44"/>
                  <a:gd name="T23" fmla="*/ 0 h 73"/>
                  <a:gd name="T24" fmla="*/ 1 w 44"/>
                  <a:gd name="T25" fmla="*/ 0 h 73"/>
                  <a:gd name="T26" fmla="*/ 1 w 44"/>
                  <a:gd name="T27" fmla="*/ 0 h 73"/>
                  <a:gd name="T28" fmla="*/ 1 w 44"/>
                  <a:gd name="T29" fmla="*/ 0 h 73"/>
                  <a:gd name="T30" fmla="*/ 1 w 44"/>
                  <a:gd name="T31" fmla="*/ 0 h 73"/>
                  <a:gd name="T32" fmla="*/ 1 w 44"/>
                  <a:gd name="T33" fmla="*/ 0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73"/>
                  <a:gd name="T53" fmla="*/ 44 w 44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73">
                    <a:moveTo>
                      <a:pt x="29" y="0"/>
                    </a:moveTo>
                    <a:lnTo>
                      <a:pt x="36" y="3"/>
                    </a:lnTo>
                    <a:lnTo>
                      <a:pt x="42" y="13"/>
                    </a:lnTo>
                    <a:lnTo>
                      <a:pt x="44" y="26"/>
                    </a:lnTo>
                    <a:lnTo>
                      <a:pt x="44" y="40"/>
                    </a:lnTo>
                    <a:lnTo>
                      <a:pt x="39" y="53"/>
                    </a:lnTo>
                    <a:lnTo>
                      <a:pt x="33" y="65"/>
                    </a:lnTo>
                    <a:lnTo>
                      <a:pt x="26" y="71"/>
                    </a:lnTo>
                    <a:lnTo>
                      <a:pt x="17" y="73"/>
                    </a:lnTo>
                    <a:lnTo>
                      <a:pt x="9" y="68"/>
                    </a:lnTo>
                    <a:lnTo>
                      <a:pt x="3" y="58"/>
                    </a:lnTo>
                    <a:lnTo>
                      <a:pt x="0" y="47"/>
                    </a:lnTo>
                    <a:lnTo>
                      <a:pt x="2" y="32"/>
                    </a:lnTo>
                    <a:lnTo>
                      <a:pt x="6" y="18"/>
                    </a:lnTo>
                    <a:lnTo>
                      <a:pt x="12" y="6"/>
                    </a:lnTo>
                    <a:lnTo>
                      <a:pt x="20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23" name="Freeform 615"/>
              <p:cNvSpPr>
                <a:spLocks/>
              </p:cNvSpPr>
              <p:nvPr/>
            </p:nvSpPr>
            <p:spPr bwMode="auto">
              <a:xfrm>
                <a:off x="4381" y="3195"/>
                <a:ext cx="17" cy="29"/>
              </a:xfrm>
              <a:custGeom>
                <a:avLst/>
                <a:gdLst>
                  <a:gd name="T0" fmla="*/ 1 w 33"/>
                  <a:gd name="T1" fmla="*/ 0 h 57"/>
                  <a:gd name="T2" fmla="*/ 1 w 33"/>
                  <a:gd name="T3" fmla="*/ 1 h 57"/>
                  <a:gd name="T4" fmla="*/ 1 w 33"/>
                  <a:gd name="T5" fmla="*/ 1 h 57"/>
                  <a:gd name="T6" fmla="*/ 1 w 33"/>
                  <a:gd name="T7" fmla="*/ 1 h 57"/>
                  <a:gd name="T8" fmla="*/ 1 w 33"/>
                  <a:gd name="T9" fmla="*/ 1 h 57"/>
                  <a:gd name="T10" fmla="*/ 1 w 33"/>
                  <a:gd name="T11" fmla="*/ 1 h 57"/>
                  <a:gd name="T12" fmla="*/ 1 w 33"/>
                  <a:gd name="T13" fmla="*/ 1 h 57"/>
                  <a:gd name="T14" fmla="*/ 1 w 33"/>
                  <a:gd name="T15" fmla="*/ 1 h 57"/>
                  <a:gd name="T16" fmla="*/ 1 w 33"/>
                  <a:gd name="T17" fmla="*/ 1 h 57"/>
                  <a:gd name="T18" fmla="*/ 1 w 33"/>
                  <a:gd name="T19" fmla="*/ 1 h 57"/>
                  <a:gd name="T20" fmla="*/ 1 w 33"/>
                  <a:gd name="T21" fmla="*/ 1 h 57"/>
                  <a:gd name="T22" fmla="*/ 0 w 33"/>
                  <a:gd name="T23" fmla="*/ 1 h 57"/>
                  <a:gd name="T24" fmla="*/ 0 w 33"/>
                  <a:gd name="T25" fmla="*/ 1 h 57"/>
                  <a:gd name="T26" fmla="*/ 1 w 33"/>
                  <a:gd name="T27" fmla="*/ 1 h 57"/>
                  <a:gd name="T28" fmla="*/ 1 w 33"/>
                  <a:gd name="T29" fmla="*/ 1 h 57"/>
                  <a:gd name="T30" fmla="*/ 1 w 33"/>
                  <a:gd name="T31" fmla="*/ 1 h 57"/>
                  <a:gd name="T32" fmla="*/ 1 w 33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57"/>
                  <a:gd name="T53" fmla="*/ 33 w 33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57">
                    <a:moveTo>
                      <a:pt x="21" y="0"/>
                    </a:moveTo>
                    <a:lnTo>
                      <a:pt x="27" y="4"/>
                    </a:lnTo>
                    <a:lnTo>
                      <a:pt x="31" y="12"/>
                    </a:lnTo>
                    <a:lnTo>
                      <a:pt x="33" y="21"/>
                    </a:lnTo>
                    <a:lnTo>
                      <a:pt x="33" y="33"/>
                    </a:lnTo>
                    <a:lnTo>
                      <a:pt x="30" y="43"/>
                    </a:lnTo>
                    <a:lnTo>
                      <a:pt x="25" y="51"/>
                    </a:lnTo>
                    <a:lnTo>
                      <a:pt x="18" y="56"/>
                    </a:lnTo>
                    <a:lnTo>
                      <a:pt x="12" y="57"/>
                    </a:lnTo>
                    <a:lnTo>
                      <a:pt x="6" y="54"/>
                    </a:lnTo>
                    <a:lnTo>
                      <a:pt x="1" y="46"/>
                    </a:lnTo>
                    <a:lnTo>
                      <a:pt x="0" y="38"/>
                    </a:lnTo>
                    <a:lnTo>
                      <a:pt x="0" y="26"/>
                    </a:lnTo>
                    <a:lnTo>
                      <a:pt x="3" y="15"/>
                    </a:lnTo>
                    <a:lnTo>
                      <a:pt x="7" y="7"/>
                    </a:lnTo>
                    <a:lnTo>
                      <a:pt x="13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24" name="Freeform 616"/>
              <p:cNvSpPr>
                <a:spLocks/>
              </p:cNvSpPr>
              <p:nvPr/>
            </p:nvSpPr>
            <p:spPr bwMode="auto">
              <a:xfrm>
                <a:off x="4498" y="3224"/>
                <a:ext cx="18" cy="29"/>
              </a:xfrm>
              <a:custGeom>
                <a:avLst/>
                <a:gdLst>
                  <a:gd name="T0" fmla="*/ 1 w 34"/>
                  <a:gd name="T1" fmla="*/ 0 h 57"/>
                  <a:gd name="T2" fmla="*/ 1 w 34"/>
                  <a:gd name="T3" fmla="*/ 1 h 57"/>
                  <a:gd name="T4" fmla="*/ 1 w 34"/>
                  <a:gd name="T5" fmla="*/ 1 h 57"/>
                  <a:gd name="T6" fmla="*/ 1 w 34"/>
                  <a:gd name="T7" fmla="*/ 1 h 57"/>
                  <a:gd name="T8" fmla="*/ 1 w 34"/>
                  <a:gd name="T9" fmla="*/ 1 h 57"/>
                  <a:gd name="T10" fmla="*/ 1 w 34"/>
                  <a:gd name="T11" fmla="*/ 1 h 57"/>
                  <a:gd name="T12" fmla="*/ 1 w 34"/>
                  <a:gd name="T13" fmla="*/ 1 h 57"/>
                  <a:gd name="T14" fmla="*/ 1 w 34"/>
                  <a:gd name="T15" fmla="*/ 1 h 57"/>
                  <a:gd name="T16" fmla="*/ 1 w 34"/>
                  <a:gd name="T17" fmla="*/ 1 h 57"/>
                  <a:gd name="T18" fmla="*/ 1 w 34"/>
                  <a:gd name="T19" fmla="*/ 1 h 57"/>
                  <a:gd name="T20" fmla="*/ 1 w 34"/>
                  <a:gd name="T21" fmla="*/ 1 h 57"/>
                  <a:gd name="T22" fmla="*/ 0 w 34"/>
                  <a:gd name="T23" fmla="*/ 1 h 57"/>
                  <a:gd name="T24" fmla="*/ 0 w 34"/>
                  <a:gd name="T25" fmla="*/ 1 h 57"/>
                  <a:gd name="T26" fmla="*/ 1 w 34"/>
                  <a:gd name="T27" fmla="*/ 1 h 57"/>
                  <a:gd name="T28" fmla="*/ 1 w 34"/>
                  <a:gd name="T29" fmla="*/ 1 h 57"/>
                  <a:gd name="T30" fmla="*/ 1 w 34"/>
                  <a:gd name="T31" fmla="*/ 1 h 57"/>
                  <a:gd name="T32" fmla="*/ 1 w 34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"/>
                  <a:gd name="T52" fmla="*/ 0 h 57"/>
                  <a:gd name="T53" fmla="*/ 34 w 34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" h="57">
                    <a:moveTo>
                      <a:pt x="22" y="0"/>
                    </a:moveTo>
                    <a:lnTo>
                      <a:pt x="28" y="3"/>
                    </a:lnTo>
                    <a:lnTo>
                      <a:pt x="33" y="10"/>
                    </a:lnTo>
                    <a:lnTo>
                      <a:pt x="34" y="19"/>
                    </a:lnTo>
                    <a:lnTo>
                      <a:pt x="33" y="31"/>
                    </a:lnTo>
                    <a:lnTo>
                      <a:pt x="30" y="42"/>
                    </a:lnTo>
                    <a:lnTo>
                      <a:pt x="25" y="50"/>
                    </a:lnTo>
                    <a:lnTo>
                      <a:pt x="19" y="55"/>
                    </a:lnTo>
                    <a:lnTo>
                      <a:pt x="12" y="57"/>
                    </a:lnTo>
                    <a:lnTo>
                      <a:pt x="6" y="52"/>
                    </a:lnTo>
                    <a:lnTo>
                      <a:pt x="1" y="45"/>
                    </a:lnTo>
                    <a:lnTo>
                      <a:pt x="0" y="36"/>
                    </a:lnTo>
                    <a:lnTo>
                      <a:pt x="0" y="24"/>
                    </a:lnTo>
                    <a:lnTo>
                      <a:pt x="3" y="14"/>
                    </a:lnTo>
                    <a:lnTo>
                      <a:pt x="9" y="6"/>
                    </a:lnTo>
                    <a:lnTo>
                      <a:pt x="15" y="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25" name="Freeform 617"/>
              <p:cNvSpPr>
                <a:spLocks/>
              </p:cNvSpPr>
              <p:nvPr/>
            </p:nvSpPr>
            <p:spPr bwMode="auto">
              <a:xfrm>
                <a:off x="4419" y="3206"/>
                <a:ext cx="17" cy="28"/>
              </a:xfrm>
              <a:custGeom>
                <a:avLst/>
                <a:gdLst>
                  <a:gd name="T0" fmla="*/ 1 w 33"/>
                  <a:gd name="T1" fmla="*/ 0 h 57"/>
                  <a:gd name="T2" fmla="*/ 1 w 33"/>
                  <a:gd name="T3" fmla="*/ 0 h 57"/>
                  <a:gd name="T4" fmla="*/ 1 w 33"/>
                  <a:gd name="T5" fmla="*/ 0 h 57"/>
                  <a:gd name="T6" fmla="*/ 1 w 33"/>
                  <a:gd name="T7" fmla="*/ 0 h 57"/>
                  <a:gd name="T8" fmla="*/ 1 w 33"/>
                  <a:gd name="T9" fmla="*/ 0 h 57"/>
                  <a:gd name="T10" fmla="*/ 1 w 33"/>
                  <a:gd name="T11" fmla="*/ 0 h 57"/>
                  <a:gd name="T12" fmla="*/ 1 w 33"/>
                  <a:gd name="T13" fmla="*/ 0 h 57"/>
                  <a:gd name="T14" fmla="*/ 1 w 33"/>
                  <a:gd name="T15" fmla="*/ 0 h 57"/>
                  <a:gd name="T16" fmla="*/ 1 w 33"/>
                  <a:gd name="T17" fmla="*/ 0 h 57"/>
                  <a:gd name="T18" fmla="*/ 1 w 33"/>
                  <a:gd name="T19" fmla="*/ 0 h 57"/>
                  <a:gd name="T20" fmla="*/ 1 w 33"/>
                  <a:gd name="T21" fmla="*/ 0 h 57"/>
                  <a:gd name="T22" fmla="*/ 0 w 33"/>
                  <a:gd name="T23" fmla="*/ 0 h 57"/>
                  <a:gd name="T24" fmla="*/ 0 w 33"/>
                  <a:gd name="T25" fmla="*/ 0 h 57"/>
                  <a:gd name="T26" fmla="*/ 1 w 33"/>
                  <a:gd name="T27" fmla="*/ 0 h 57"/>
                  <a:gd name="T28" fmla="*/ 1 w 33"/>
                  <a:gd name="T29" fmla="*/ 0 h 57"/>
                  <a:gd name="T30" fmla="*/ 1 w 33"/>
                  <a:gd name="T31" fmla="*/ 0 h 57"/>
                  <a:gd name="T32" fmla="*/ 1 w 33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57"/>
                  <a:gd name="T53" fmla="*/ 33 w 33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57">
                    <a:moveTo>
                      <a:pt x="21" y="0"/>
                    </a:moveTo>
                    <a:lnTo>
                      <a:pt x="27" y="4"/>
                    </a:lnTo>
                    <a:lnTo>
                      <a:pt x="31" y="12"/>
                    </a:lnTo>
                    <a:lnTo>
                      <a:pt x="33" y="22"/>
                    </a:lnTo>
                    <a:lnTo>
                      <a:pt x="33" y="33"/>
                    </a:lnTo>
                    <a:lnTo>
                      <a:pt x="30" y="43"/>
                    </a:lnTo>
                    <a:lnTo>
                      <a:pt x="25" y="51"/>
                    </a:lnTo>
                    <a:lnTo>
                      <a:pt x="18" y="56"/>
                    </a:lnTo>
                    <a:lnTo>
                      <a:pt x="12" y="57"/>
                    </a:lnTo>
                    <a:lnTo>
                      <a:pt x="6" y="54"/>
                    </a:lnTo>
                    <a:lnTo>
                      <a:pt x="1" y="46"/>
                    </a:lnTo>
                    <a:lnTo>
                      <a:pt x="0" y="38"/>
                    </a:lnTo>
                    <a:lnTo>
                      <a:pt x="0" y="26"/>
                    </a:lnTo>
                    <a:lnTo>
                      <a:pt x="3" y="15"/>
                    </a:lnTo>
                    <a:lnTo>
                      <a:pt x="9" y="7"/>
                    </a:lnTo>
                    <a:lnTo>
                      <a:pt x="15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26" name="Freeform 618"/>
              <p:cNvSpPr>
                <a:spLocks/>
              </p:cNvSpPr>
              <p:nvPr/>
            </p:nvSpPr>
            <p:spPr bwMode="auto">
              <a:xfrm>
                <a:off x="4537" y="3235"/>
                <a:ext cx="17" cy="28"/>
              </a:xfrm>
              <a:custGeom>
                <a:avLst/>
                <a:gdLst>
                  <a:gd name="T0" fmla="*/ 1 w 33"/>
                  <a:gd name="T1" fmla="*/ 0 h 57"/>
                  <a:gd name="T2" fmla="*/ 1 w 33"/>
                  <a:gd name="T3" fmla="*/ 0 h 57"/>
                  <a:gd name="T4" fmla="*/ 1 w 33"/>
                  <a:gd name="T5" fmla="*/ 0 h 57"/>
                  <a:gd name="T6" fmla="*/ 1 w 33"/>
                  <a:gd name="T7" fmla="*/ 0 h 57"/>
                  <a:gd name="T8" fmla="*/ 1 w 33"/>
                  <a:gd name="T9" fmla="*/ 0 h 57"/>
                  <a:gd name="T10" fmla="*/ 1 w 33"/>
                  <a:gd name="T11" fmla="*/ 0 h 57"/>
                  <a:gd name="T12" fmla="*/ 1 w 33"/>
                  <a:gd name="T13" fmla="*/ 0 h 57"/>
                  <a:gd name="T14" fmla="*/ 1 w 33"/>
                  <a:gd name="T15" fmla="*/ 0 h 57"/>
                  <a:gd name="T16" fmla="*/ 1 w 33"/>
                  <a:gd name="T17" fmla="*/ 0 h 57"/>
                  <a:gd name="T18" fmla="*/ 1 w 33"/>
                  <a:gd name="T19" fmla="*/ 0 h 57"/>
                  <a:gd name="T20" fmla="*/ 1 w 33"/>
                  <a:gd name="T21" fmla="*/ 0 h 57"/>
                  <a:gd name="T22" fmla="*/ 0 w 33"/>
                  <a:gd name="T23" fmla="*/ 0 h 57"/>
                  <a:gd name="T24" fmla="*/ 0 w 33"/>
                  <a:gd name="T25" fmla="*/ 0 h 57"/>
                  <a:gd name="T26" fmla="*/ 1 w 33"/>
                  <a:gd name="T27" fmla="*/ 0 h 57"/>
                  <a:gd name="T28" fmla="*/ 1 w 33"/>
                  <a:gd name="T29" fmla="*/ 0 h 57"/>
                  <a:gd name="T30" fmla="*/ 1 w 33"/>
                  <a:gd name="T31" fmla="*/ 0 h 57"/>
                  <a:gd name="T32" fmla="*/ 1 w 33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57"/>
                  <a:gd name="T53" fmla="*/ 33 w 33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57">
                    <a:moveTo>
                      <a:pt x="21" y="0"/>
                    </a:moveTo>
                    <a:lnTo>
                      <a:pt x="27" y="3"/>
                    </a:lnTo>
                    <a:lnTo>
                      <a:pt x="32" y="10"/>
                    </a:lnTo>
                    <a:lnTo>
                      <a:pt x="33" y="19"/>
                    </a:lnTo>
                    <a:lnTo>
                      <a:pt x="33" y="31"/>
                    </a:lnTo>
                    <a:lnTo>
                      <a:pt x="30" y="42"/>
                    </a:lnTo>
                    <a:lnTo>
                      <a:pt x="26" y="50"/>
                    </a:lnTo>
                    <a:lnTo>
                      <a:pt x="18" y="55"/>
                    </a:lnTo>
                    <a:lnTo>
                      <a:pt x="12" y="57"/>
                    </a:lnTo>
                    <a:lnTo>
                      <a:pt x="6" y="52"/>
                    </a:lnTo>
                    <a:lnTo>
                      <a:pt x="2" y="45"/>
                    </a:lnTo>
                    <a:lnTo>
                      <a:pt x="0" y="36"/>
                    </a:lnTo>
                    <a:lnTo>
                      <a:pt x="0" y="24"/>
                    </a:lnTo>
                    <a:lnTo>
                      <a:pt x="3" y="15"/>
                    </a:lnTo>
                    <a:lnTo>
                      <a:pt x="9" y="6"/>
                    </a:lnTo>
                    <a:lnTo>
                      <a:pt x="15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27" name="Freeform 619"/>
              <p:cNvSpPr>
                <a:spLocks/>
              </p:cNvSpPr>
              <p:nvPr/>
            </p:nvSpPr>
            <p:spPr bwMode="auto">
              <a:xfrm>
                <a:off x="4382" y="3198"/>
                <a:ext cx="11" cy="19"/>
              </a:xfrm>
              <a:custGeom>
                <a:avLst/>
                <a:gdLst>
                  <a:gd name="T0" fmla="*/ 0 w 23"/>
                  <a:gd name="T1" fmla="*/ 0 h 39"/>
                  <a:gd name="T2" fmla="*/ 0 w 23"/>
                  <a:gd name="T3" fmla="*/ 0 h 39"/>
                  <a:gd name="T4" fmla="*/ 0 w 23"/>
                  <a:gd name="T5" fmla="*/ 0 h 39"/>
                  <a:gd name="T6" fmla="*/ 0 w 23"/>
                  <a:gd name="T7" fmla="*/ 0 h 39"/>
                  <a:gd name="T8" fmla="*/ 0 w 23"/>
                  <a:gd name="T9" fmla="*/ 0 h 39"/>
                  <a:gd name="T10" fmla="*/ 0 w 23"/>
                  <a:gd name="T11" fmla="*/ 0 h 39"/>
                  <a:gd name="T12" fmla="*/ 0 w 23"/>
                  <a:gd name="T13" fmla="*/ 0 h 39"/>
                  <a:gd name="T14" fmla="*/ 0 w 23"/>
                  <a:gd name="T15" fmla="*/ 0 h 39"/>
                  <a:gd name="T16" fmla="*/ 0 w 23"/>
                  <a:gd name="T17" fmla="*/ 0 h 39"/>
                  <a:gd name="T18" fmla="*/ 0 w 23"/>
                  <a:gd name="T19" fmla="*/ 0 h 39"/>
                  <a:gd name="T20" fmla="*/ 0 w 23"/>
                  <a:gd name="T21" fmla="*/ 0 h 39"/>
                  <a:gd name="T22" fmla="*/ 0 w 23"/>
                  <a:gd name="T23" fmla="*/ 0 h 39"/>
                  <a:gd name="T24" fmla="*/ 0 w 23"/>
                  <a:gd name="T25" fmla="*/ 0 h 39"/>
                  <a:gd name="T26" fmla="*/ 0 w 23"/>
                  <a:gd name="T27" fmla="*/ 0 h 39"/>
                  <a:gd name="T28" fmla="*/ 0 w 23"/>
                  <a:gd name="T29" fmla="*/ 0 h 39"/>
                  <a:gd name="T30" fmla="*/ 0 w 23"/>
                  <a:gd name="T31" fmla="*/ 0 h 39"/>
                  <a:gd name="T32" fmla="*/ 0 w 23"/>
                  <a:gd name="T33" fmla="*/ 0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39"/>
                  <a:gd name="T53" fmla="*/ 23 w 23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39">
                    <a:moveTo>
                      <a:pt x="15" y="0"/>
                    </a:moveTo>
                    <a:lnTo>
                      <a:pt x="20" y="4"/>
                    </a:lnTo>
                    <a:lnTo>
                      <a:pt x="21" y="8"/>
                    </a:lnTo>
                    <a:lnTo>
                      <a:pt x="23" y="15"/>
                    </a:lnTo>
                    <a:lnTo>
                      <a:pt x="23" y="21"/>
                    </a:lnTo>
                    <a:lnTo>
                      <a:pt x="21" y="29"/>
                    </a:lnTo>
                    <a:lnTo>
                      <a:pt x="18" y="34"/>
                    </a:lnTo>
                    <a:lnTo>
                      <a:pt x="14" y="38"/>
                    </a:lnTo>
                    <a:lnTo>
                      <a:pt x="9" y="39"/>
                    </a:lnTo>
                    <a:lnTo>
                      <a:pt x="5" y="36"/>
                    </a:lnTo>
                    <a:lnTo>
                      <a:pt x="2" y="31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2" y="10"/>
                    </a:lnTo>
                    <a:lnTo>
                      <a:pt x="6" y="4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28" name="Freeform 620"/>
              <p:cNvSpPr>
                <a:spLocks/>
              </p:cNvSpPr>
              <p:nvPr/>
            </p:nvSpPr>
            <p:spPr bwMode="auto">
              <a:xfrm>
                <a:off x="4500" y="3227"/>
                <a:ext cx="11" cy="19"/>
              </a:xfrm>
              <a:custGeom>
                <a:avLst/>
                <a:gdLst>
                  <a:gd name="T0" fmla="*/ 1 w 22"/>
                  <a:gd name="T1" fmla="*/ 0 h 37"/>
                  <a:gd name="T2" fmla="*/ 1 w 22"/>
                  <a:gd name="T3" fmla="*/ 1 h 37"/>
                  <a:gd name="T4" fmla="*/ 1 w 22"/>
                  <a:gd name="T5" fmla="*/ 1 h 37"/>
                  <a:gd name="T6" fmla="*/ 1 w 22"/>
                  <a:gd name="T7" fmla="*/ 1 h 37"/>
                  <a:gd name="T8" fmla="*/ 1 w 22"/>
                  <a:gd name="T9" fmla="*/ 1 h 37"/>
                  <a:gd name="T10" fmla="*/ 1 w 22"/>
                  <a:gd name="T11" fmla="*/ 1 h 37"/>
                  <a:gd name="T12" fmla="*/ 1 w 22"/>
                  <a:gd name="T13" fmla="*/ 1 h 37"/>
                  <a:gd name="T14" fmla="*/ 1 w 22"/>
                  <a:gd name="T15" fmla="*/ 1 h 37"/>
                  <a:gd name="T16" fmla="*/ 1 w 22"/>
                  <a:gd name="T17" fmla="*/ 1 h 37"/>
                  <a:gd name="T18" fmla="*/ 1 w 22"/>
                  <a:gd name="T19" fmla="*/ 1 h 37"/>
                  <a:gd name="T20" fmla="*/ 1 w 22"/>
                  <a:gd name="T21" fmla="*/ 1 h 37"/>
                  <a:gd name="T22" fmla="*/ 0 w 22"/>
                  <a:gd name="T23" fmla="*/ 1 h 37"/>
                  <a:gd name="T24" fmla="*/ 0 w 22"/>
                  <a:gd name="T25" fmla="*/ 1 h 37"/>
                  <a:gd name="T26" fmla="*/ 1 w 22"/>
                  <a:gd name="T27" fmla="*/ 1 h 37"/>
                  <a:gd name="T28" fmla="*/ 1 w 22"/>
                  <a:gd name="T29" fmla="*/ 1 h 37"/>
                  <a:gd name="T30" fmla="*/ 1 w 22"/>
                  <a:gd name="T31" fmla="*/ 0 h 37"/>
                  <a:gd name="T32" fmla="*/ 1 w 22"/>
                  <a:gd name="T33" fmla="*/ 0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"/>
                  <a:gd name="T52" fmla="*/ 0 h 37"/>
                  <a:gd name="T53" fmla="*/ 22 w 22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" h="37">
                    <a:moveTo>
                      <a:pt x="15" y="0"/>
                    </a:moveTo>
                    <a:lnTo>
                      <a:pt x="19" y="1"/>
                    </a:lnTo>
                    <a:lnTo>
                      <a:pt x="21" y="6"/>
                    </a:lnTo>
                    <a:lnTo>
                      <a:pt x="22" y="13"/>
                    </a:lnTo>
                    <a:lnTo>
                      <a:pt x="22" y="21"/>
                    </a:lnTo>
                    <a:lnTo>
                      <a:pt x="21" y="27"/>
                    </a:lnTo>
                    <a:lnTo>
                      <a:pt x="18" y="34"/>
                    </a:lnTo>
                    <a:lnTo>
                      <a:pt x="13" y="37"/>
                    </a:lnTo>
                    <a:lnTo>
                      <a:pt x="7" y="37"/>
                    </a:lnTo>
                    <a:lnTo>
                      <a:pt x="3" y="35"/>
                    </a:lnTo>
                    <a:lnTo>
                      <a:pt x="1" y="31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6" y="3"/>
                    </a:lnTo>
                    <a:lnTo>
                      <a:pt x="1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29" name="Freeform 621"/>
              <p:cNvSpPr>
                <a:spLocks/>
              </p:cNvSpPr>
              <p:nvPr/>
            </p:nvSpPr>
            <p:spPr bwMode="auto">
              <a:xfrm>
                <a:off x="4421" y="3208"/>
                <a:ext cx="11" cy="20"/>
              </a:xfrm>
              <a:custGeom>
                <a:avLst/>
                <a:gdLst>
                  <a:gd name="T0" fmla="*/ 1 w 22"/>
                  <a:gd name="T1" fmla="*/ 0 h 39"/>
                  <a:gd name="T2" fmla="*/ 1 w 22"/>
                  <a:gd name="T3" fmla="*/ 1 h 39"/>
                  <a:gd name="T4" fmla="*/ 1 w 22"/>
                  <a:gd name="T5" fmla="*/ 1 h 39"/>
                  <a:gd name="T6" fmla="*/ 1 w 22"/>
                  <a:gd name="T7" fmla="*/ 1 h 39"/>
                  <a:gd name="T8" fmla="*/ 1 w 22"/>
                  <a:gd name="T9" fmla="*/ 1 h 39"/>
                  <a:gd name="T10" fmla="*/ 1 w 22"/>
                  <a:gd name="T11" fmla="*/ 1 h 39"/>
                  <a:gd name="T12" fmla="*/ 1 w 22"/>
                  <a:gd name="T13" fmla="*/ 1 h 39"/>
                  <a:gd name="T14" fmla="*/ 1 w 22"/>
                  <a:gd name="T15" fmla="*/ 1 h 39"/>
                  <a:gd name="T16" fmla="*/ 1 w 22"/>
                  <a:gd name="T17" fmla="*/ 1 h 39"/>
                  <a:gd name="T18" fmla="*/ 1 w 22"/>
                  <a:gd name="T19" fmla="*/ 1 h 39"/>
                  <a:gd name="T20" fmla="*/ 1 w 22"/>
                  <a:gd name="T21" fmla="*/ 1 h 39"/>
                  <a:gd name="T22" fmla="*/ 0 w 22"/>
                  <a:gd name="T23" fmla="*/ 1 h 39"/>
                  <a:gd name="T24" fmla="*/ 0 w 22"/>
                  <a:gd name="T25" fmla="*/ 1 h 39"/>
                  <a:gd name="T26" fmla="*/ 1 w 22"/>
                  <a:gd name="T27" fmla="*/ 1 h 39"/>
                  <a:gd name="T28" fmla="*/ 1 w 22"/>
                  <a:gd name="T29" fmla="*/ 1 h 39"/>
                  <a:gd name="T30" fmla="*/ 1 w 22"/>
                  <a:gd name="T31" fmla="*/ 0 h 39"/>
                  <a:gd name="T32" fmla="*/ 1 w 22"/>
                  <a:gd name="T33" fmla="*/ 0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"/>
                  <a:gd name="T52" fmla="*/ 0 h 39"/>
                  <a:gd name="T53" fmla="*/ 22 w 22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" h="39">
                    <a:moveTo>
                      <a:pt x="13" y="0"/>
                    </a:moveTo>
                    <a:lnTo>
                      <a:pt x="18" y="4"/>
                    </a:lnTo>
                    <a:lnTo>
                      <a:pt x="21" y="8"/>
                    </a:lnTo>
                    <a:lnTo>
                      <a:pt x="22" y="15"/>
                    </a:lnTo>
                    <a:lnTo>
                      <a:pt x="22" y="21"/>
                    </a:lnTo>
                    <a:lnTo>
                      <a:pt x="21" y="30"/>
                    </a:lnTo>
                    <a:lnTo>
                      <a:pt x="16" y="34"/>
                    </a:lnTo>
                    <a:lnTo>
                      <a:pt x="12" y="38"/>
                    </a:lnTo>
                    <a:lnTo>
                      <a:pt x="7" y="39"/>
                    </a:lnTo>
                    <a:lnTo>
                      <a:pt x="3" y="36"/>
                    </a:lnTo>
                    <a:lnTo>
                      <a:pt x="1" y="31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1" y="10"/>
                    </a:lnTo>
                    <a:lnTo>
                      <a:pt x="4" y="4"/>
                    </a:lnTo>
                    <a:lnTo>
                      <a:pt x="9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30" name="Freeform 622"/>
              <p:cNvSpPr>
                <a:spLocks/>
              </p:cNvSpPr>
              <p:nvPr/>
            </p:nvSpPr>
            <p:spPr bwMode="auto">
              <a:xfrm>
                <a:off x="4538" y="3237"/>
                <a:ext cx="12" cy="19"/>
              </a:xfrm>
              <a:custGeom>
                <a:avLst/>
                <a:gdLst>
                  <a:gd name="T0" fmla="*/ 1 w 24"/>
                  <a:gd name="T1" fmla="*/ 0 h 37"/>
                  <a:gd name="T2" fmla="*/ 1 w 24"/>
                  <a:gd name="T3" fmla="*/ 1 h 37"/>
                  <a:gd name="T4" fmla="*/ 1 w 24"/>
                  <a:gd name="T5" fmla="*/ 1 h 37"/>
                  <a:gd name="T6" fmla="*/ 1 w 24"/>
                  <a:gd name="T7" fmla="*/ 1 h 37"/>
                  <a:gd name="T8" fmla="*/ 1 w 24"/>
                  <a:gd name="T9" fmla="*/ 1 h 37"/>
                  <a:gd name="T10" fmla="*/ 1 w 24"/>
                  <a:gd name="T11" fmla="*/ 1 h 37"/>
                  <a:gd name="T12" fmla="*/ 1 w 24"/>
                  <a:gd name="T13" fmla="*/ 1 h 37"/>
                  <a:gd name="T14" fmla="*/ 1 w 24"/>
                  <a:gd name="T15" fmla="*/ 1 h 37"/>
                  <a:gd name="T16" fmla="*/ 1 w 24"/>
                  <a:gd name="T17" fmla="*/ 1 h 37"/>
                  <a:gd name="T18" fmla="*/ 1 w 24"/>
                  <a:gd name="T19" fmla="*/ 1 h 37"/>
                  <a:gd name="T20" fmla="*/ 1 w 24"/>
                  <a:gd name="T21" fmla="*/ 1 h 37"/>
                  <a:gd name="T22" fmla="*/ 0 w 24"/>
                  <a:gd name="T23" fmla="*/ 1 h 37"/>
                  <a:gd name="T24" fmla="*/ 1 w 24"/>
                  <a:gd name="T25" fmla="*/ 1 h 37"/>
                  <a:gd name="T26" fmla="*/ 1 w 24"/>
                  <a:gd name="T27" fmla="*/ 1 h 37"/>
                  <a:gd name="T28" fmla="*/ 1 w 24"/>
                  <a:gd name="T29" fmla="*/ 1 h 37"/>
                  <a:gd name="T30" fmla="*/ 1 w 24"/>
                  <a:gd name="T31" fmla="*/ 0 h 37"/>
                  <a:gd name="T32" fmla="*/ 1 w 24"/>
                  <a:gd name="T33" fmla="*/ 0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37"/>
                  <a:gd name="T53" fmla="*/ 24 w 24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37">
                    <a:moveTo>
                      <a:pt x="15" y="0"/>
                    </a:moveTo>
                    <a:lnTo>
                      <a:pt x="19" y="1"/>
                    </a:lnTo>
                    <a:lnTo>
                      <a:pt x="22" y="6"/>
                    </a:lnTo>
                    <a:lnTo>
                      <a:pt x="24" y="13"/>
                    </a:lnTo>
                    <a:lnTo>
                      <a:pt x="24" y="21"/>
                    </a:lnTo>
                    <a:lnTo>
                      <a:pt x="21" y="27"/>
                    </a:lnTo>
                    <a:lnTo>
                      <a:pt x="18" y="34"/>
                    </a:lnTo>
                    <a:lnTo>
                      <a:pt x="13" y="37"/>
                    </a:lnTo>
                    <a:lnTo>
                      <a:pt x="9" y="37"/>
                    </a:lnTo>
                    <a:lnTo>
                      <a:pt x="4" y="36"/>
                    </a:lnTo>
                    <a:lnTo>
                      <a:pt x="1" y="31"/>
                    </a:lnTo>
                    <a:lnTo>
                      <a:pt x="0" y="24"/>
                    </a:lnTo>
                    <a:lnTo>
                      <a:pt x="1" y="16"/>
                    </a:lnTo>
                    <a:lnTo>
                      <a:pt x="3" y="10"/>
                    </a:lnTo>
                    <a:lnTo>
                      <a:pt x="6" y="3"/>
                    </a:lnTo>
                    <a:lnTo>
                      <a:pt x="1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31" name="Freeform 623"/>
              <p:cNvSpPr>
                <a:spLocks/>
              </p:cNvSpPr>
              <p:nvPr/>
            </p:nvSpPr>
            <p:spPr bwMode="auto">
              <a:xfrm>
                <a:off x="4384" y="3200"/>
                <a:ext cx="8" cy="13"/>
              </a:xfrm>
              <a:custGeom>
                <a:avLst/>
                <a:gdLst>
                  <a:gd name="T0" fmla="*/ 0 w 17"/>
                  <a:gd name="T1" fmla="*/ 0 h 26"/>
                  <a:gd name="T2" fmla="*/ 0 w 17"/>
                  <a:gd name="T3" fmla="*/ 1 h 26"/>
                  <a:gd name="T4" fmla="*/ 0 w 17"/>
                  <a:gd name="T5" fmla="*/ 1 h 26"/>
                  <a:gd name="T6" fmla="*/ 0 w 17"/>
                  <a:gd name="T7" fmla="*/ 1 h 26"/>
                  <a:gd name="T8" fmla="*/ 0 w 17"/>
                  <a:gd name="T9" fmla="*/ 1 h 26"/>
                  <a:gd name="T10" fmla="*/ 0 w 17"/>
                  <a:gd name="T11" fmla="*/ 1 h 26"/>
                  <a:gd name="T12" fmla="*/ 0 w 17"/>
                  <a:gd name="T13" fmla="*/ 1 h 26"/>
                  <a:gd name="T14" fmla="*/ 0 w 17"/>
                  <a:gd name="T15" fmla="*/ 1 h 26"/>
                  <a:gd name="T16" fmla="*/ 0 w 17"/>
                  <a:gd name="T17" fmla="*/ 1 h 26"/>
                  <a:gd name="T18" fmla="*/ 0 w 17"/>
                  <a:gd name="T19" fmla="*/ 1 h 26"/>
                  <a:gd name="T20" fmla="*/ 0 w 17"/>
                  <a:gd name="T21" fmla="*/ 1 h 26"/>
                  <a:gd name="T22" fmla="*/ 0 w 17"/>
                  <a:gd name="T23" fmla="*/ 1 h 26"/>
                  <a:gd name="T24" fmla="*/ 0 w 17"/>
                  <a:gd name="T25" fmla="*/ 1 h 26"/>
                  <a:gd name="T26" fmla="*/ 0 w 17"/>
                  <a:gd name="T27" fmla="*/ 1 h 26"/>
                  <a:gd name="T28" fmla="*/ 0 w 17"/>
                  <a:gd name="T29" fmla="*/ 1 h 26"/>
                  <a:gd name="T30" fmla="*/ 0 w 17"/>
                  <a:gd name="T31" fmla="*/ 0 h 26"/>
                  <a:gd name="T32" fmla="*/ 0 w 17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26"/>
                  <a:gd name="T53" fmla="*/ 17 w 17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26">
                    <a:moveTo>
                      <a:pt x="11" y="0"/>
                    </a:moveTo>
                    <a:lnTo>
                      <a:pt x="14" y="2"/>
                    </a:lnTo>
                    <a:lnTo>
                      <a:pt x="15" y="5"/>
                    </a:lnTo>
                    <a:lnTo>
                      <a:pt x="17" y="8"/>
                    </a:lnTo>
                    <a:lnTo>
                      <a:pt x="17" y="15"/>
                    </a:lnTo>
                    <a:lnTo>
                      <a:pt x="15" y="20"/>
                    </a:lnTo>
                    <a:lnTo>
                      <a:pt x="12" y="23"/>
                    </a:lnTo>
                    <a:lnTo>
                      <a:pt x="9" y="24"/>
                    </a:lnTo>
                    <a:lnTo>
                      <a:pt x="6" y="26"/>
                    </a:lnTo>
                    <a:lnTo>
                      <a:pt x="3" y="24"/>
                    </a:lnTo>
                    <a:lnTo>
                      <a:pt x="2" y="21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7"/>
                    </a:lnTo>
                    <a:lnTo>
                      <a:pt x="5" y="3"/>
                    </a:lnTo>
                    <a:lnTo>
                      <a:pt x="8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32" name="Freeform 624"/>
              <p:cNvSpPr>
                <a:spLocks/>
              </p:cNvSpPr>
              <p:nvPr/>
            </p:nvSpPr>
            <p:spPr bwMode="auto">
              <a:xfrm>
                <a:off x="4501" y="3229"/>
                <a:ext cx="8" cy="13"/>
              </a:xfrm>
              <a:custGeom>
                <a:avLst/>
                <a:gdLst>
                  <a:gd name="T0" fmla="*/ 1 w 15"/>
                  <a:gd name="T1" fmla="*/ 0 h 26"/>
                  <a:gd name="T2" fmla="*/ 1 w 15"/>
                  <a:gd name="T3" fmla="*/ 1 h 26"/>
                  <a:gd name="T4" fmla="*/ 1 w 15"/>
                  <a:gd name="T5" fmla="*/ 1 h 26"/>
                  <a:gd name="T6" fmla="*/ 1 w 15"/>
                  <a:gd name="T7" fmla="*/ 1 h 26"/>
                  <a:gd name="T8" fmla="*/ 1 w 15"/>
                  <a:gd name="T9" fmla="*/ 1 h 26"/>
                  <a:gd name="T10" fmla="*/ 1 w 15"/>
                  <a:gd name="T11" fmla="*/ 1 h 26"/>
                  <a:gd name="T12" fmla="*/ 1 w 15"/>
                  <a:gd name="T13" fmla="*/ 1 h 26"/>
                  <a:gd name="T14" fmla="*/ 1 w 15"/>
                  <a:gd name="T15" fmla="*/ 1 h 26"/>
                  <a:gd name="T16" fmla="*/ 1 w 15"/>
                  <a:gd name="T17" fmla="*/ 1 h 26"/>
                  <a:gd name="T18" fmla="*/ 1 w 15"/>
                  <a:gd name="T19" fmla="*/ 1 h 26"/>
                  <a:gd name="T20" fmla="*/ 1 w 15"/>
                  <a:gd name="T21" fmla="*/ 1 h 26"/>
                  <a:gd name="T22" fmla="*/ 0 w 15"/>
                  <a:gd name="T23" fmla="*/ 1 h 26"/>
                  <a:gd name="T24" fmla="*/ 0 w 15"/>
                  <a:gd name="T25" fmla="*/ 1 h 26"/>
                  <a:gd name="T26" fmla="*/ 1 w 15"/>
                  <a:gd name="T27" fmla="*/ 1 h 26"/>
                  <a:gd name="T28" fmla="*/ 1 w 15"/>
                  <a:gd name="T29" fmla="*/ 1 h 26"/>
                  <a:gd name="T30" fmla="*/ 1 w 15"/>
                  <a:gd name="T31" fmla="*/ 0 h 26"/>
                  <a:gd name="T32" fmla="*/ 1 w 15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26"/>
                  <a:gd name="T53" fmla="*/ 15 w 15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26">
                    <a:moveTo>
                      <a:pt x="10" y="0"/>
                    </a:moveTo>
                    <a:lnTo>
                      <a:pt x="12" y="1"/>
                    </a:lnTo>
                    <a:lnTo>
                      <a:pt x="15" y="4"/>
                    </a:lnTo>
                    <a:lnTo>
                      <a:pt x="15" y="8"/>
                    </a:lnTo>
                    <a:lnTo>
                      <a:pt x="15" y="14"/>
                    </a:lnTo>
                    <a:lnTo>
                      <a:pt x="13" y="19"/>
                    </a:lnTo>
                    <a:lnTo>
                      <a:pt x="12" y="22"/>
                    </a:lnTo>
                    <a:lnTo>
                      <a:pt x="9" y="24"/>
                    </a:lnTo>
                    <a:lnTo>
                      <a:pt x="6" y="26"/>
                    </a:lnTo>
                    <a:lnTo>
                      <a:pt x="3" y="24"/>
                    </a:lnTo>
                    <a:lnTo>
                      <a:pt x="1" y="21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1" y="6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33" name="Freeform 625"/>
              <p:cNvSpPr>
                <a:spLocks/>
              </p:cNvSpPr>
              <p:nvPr/>
            </p:nvSpPr>
            <p:spPr bwMode="auto">
              <a:xfrm>
                <a:off x="4422" y="3211"/>
                <a:ext cx="8" cy="13"/>
              </a:xfrm>
              <a:custGeom>
                <a:avLst/>
                <a:gdLst>
                  <a:gd name="T0" fmla="*/ 1 w 15"/>
                  <a:gd name="T1" fmla="*/ 0 h 26"/>
                  <a:gd name="T2" fmla="*/ 1 w 15"/>
                  <a:gd name="T3" fmla="*/ 1 h 26"/>
                  <a:gd name="T4" fmla="*/ 1 w 15"/>
                  <a:gd name="T5" fmla="*/ 1 h 26"/>
                  <a:gd name="T6" fmla="*/ 1 w 15"/>
                  <a:gd name="T7" fmla="*/ 1 h 26"/>
                  <a:gd name="T8" fmla="*/ 1 w 15"/>
                  <a:gd name="T9" fmla="*/ 1 h 26"/>
                  <a:gd name="T10" fmla="*/ 1 w 15"/>
                  <a:gd name="T11" fmla="*/ 1 h 26"/>
                  <a:gd name="T12" fmla="*/ 1 w 15"/>
                  <a:gd name="T13" fmla="*/ 1 h 26"/>
                  <a:gd name="T14" fmla="*/ 1 w 15"/>
                  <a:gd name="T15" fmla="*/ 1 h 26"/>
                  <a:gd name="T16" fmla="*/ 1 w 15"/>
                  <a:gd name="T17" fmla="*/ 1 h 26"/>
                  <a:gd name="T18" fmla="*/ 1 w 15"/>
                  <a:gd name="T19" fmla="*/ 1 h 26"/>
                  <a:gd name="T20" fmla="*/ 1 w 15"/>
                  <a:gd name="T21" fmla="*/ 1 h 26"/>
                  <a:gd name="T22" fmla="*/ 0 w 15"/>
                  <a:gd name="T23" fmla="*/ 1 h 26"/>
                  <a:gd name="T24" fmla="*/ 0 w 15"/>
                  <a:gd name="T25" fmla="*/ 1 h 26"/>
                  <a:gd name="T26" fmla="*/ 1 w 15"/>
                  <a:gd name="T27" fmla="*/ 1 h 26"/>
                  <a:gd name="T28" fmla="*/ 1 w 15"/>
                  <a:gd name="T29" fmla="*/ 1 h 26"/>
                  <a:gd name="T30" fmla="*/ 1 w 15"/>
                  <a:gd name="T31" fmla="*/ 0 h 26"/>
                  <a:gd name="T32" fmla="*/ 1 w 15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26"/>
                  <a:gd name="T53" fmla="*/ 15 w 15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26">
                    <a:moveTo>
                      <a:pt x="9" y="0"/>
                    </a:moveTo>
                    <a:lnTo>
                      <a:pt x="12" y="2"/>
                    </a:lnTo>
                    <a:lnTo>
                      <a:pt x="15" y="5"/>
                    </a:lnTo>
                    <a:lnTo>
                      <a:pt x="15" y="8"/>
                    </a:lnTo>
                    <a:lnTo>
                      <a:pt x="15" y="15"/>
                    </a:lnTo>
                    <a:lnTo>
                      <a:pt x="13" y="20"/>
                    </a:lnTo>
                    <a:lnTo>
                      <a:pt x="10" y="23"/>
                    </a:lnTo>
                    <a:lnTo>
                      <a:pt x="9" y="25"/>
                    </a:lnTo>
                    <a:lnTo>
                      <a:pt x="6" y="26"/>
                    </a:lnTo>
                    <a:lnTo>
                      <a:pt x="3" y="25"/>
                    </a:lnTo>
                    <a:lnTo>
                      <a:pt x="1" y="21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1" y="7"/>
                    </a:lnTo>
                    <a:lnTo>
                      <a:pt x="4" y="3"/>
                    </a:lnTo>
                    <a:lnTo>
                      <a:pt x="6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34" name="Freeform 626"/>
              <p:cNvSpPr>
                <a:spLocks/>
              </p:cNvSpPr>
              <p:nvPr/>
            </p:nvSpPr>
            <p:spPr bwMode="auto">
              <a:xfrm>
                <a:off x="4540" y="3240"/>
                <a:ext cx="8" cy="13"/>
              </a:xfrm>
              <a:custGeom>
                <a:avLst/>
                <a:gdLst>
                  <a:gd name="T0" fmla="*/ 1 w 15"/>
                  <a:gd name="T1" fmla="*/ 0 h 26"/>
                  <a:gd name="T2" fmla="*/ 1 w 15"/>
                  <a:gd name="T3" fmla="*/ 1 h 26"/>
                  <a:gd name="T4" fmla="*/ 1 w 15"/>
                  <a:gd name="T5" fmla="*/ 1 h 26"/>
                  <a:gd name="T6" fmla="*/ 1 w 15"/>
                  <a:gd name="T7" fmla="*/ 1 h 26"/>
                  <a:gd name="T8" fmla="*/ 1 w 15"/>
                  <a:gd name="T9" fmla="*/ 1 h 26"/>
                  <a:gd name="T10" fmla="*/ 1 w 15"/>
                  <a:gd name="T11" fmla="*/ 1 h 26"/>
                  <a:gd name="T12" fmla="*/ 1 w 15"/>
                  <a:gd name="T13" fmla="*/ 1 h 26"/>
                  <a:gd name="T14" fmla="*/ 1 w 15"/>
                  <a:gd name="T15" fmla="*/ 1 h 26"/>
                  <a:gd name="T16" fmla="*/ 1 w 15"/>
                  <a:gd name="T17" fmla="*/ 1 h 26"/>
                  <a:gd name="T18" fmla="*/ 1 w 15"/>
                  <a:gd name="T19" fmla="*/ 1 h 26"/>
                  <a:gd name="T20" fmla="*/ 0 w 15"/>
                  <a:gd name="T21" fmla="*/ 1 h 26"/>
                  <a:gd name="T22" fmla="*/ 0 w 15"/>
                  <a:gd name="T23" fmla="*/ 1 h 26"/>
                  <a:gd name="T24" fmla="*/ 0 w 15"/>
                  <a:gd name="T25" fmla="*/ 1 h 26"/>
                  <a:gd name="T26" fmla="*/ 1 w 15"/>
                  <a:gd name="T27" fmla="*/ 1 h 26"/>
                  <a:gd name="T28" fmla="*/ 1 w 15"/>
                  <a:gd name="T29" fmla="*/ 1 h 26"/>
                  <a:gd name="T30" fmla="*/ 1 w 15"/>
                  <a:gd name="T31" fmla="*/ 0 h 26"/>
                  <a:gd name="T32" fmla="*/ 1 w 15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26"/>
                  <a:gd name="T53" fmla="*/ 15 w 15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26">
                    <a:moveTo>
                      <a:pt x="9" y="0"/>
                    </a:moveTo>
                    <a:lnTo>
                      <a:pt x="12" y="1"/>
                    </a:lnTo>
                    <a:lnTo>
                      <a:pt x="15" y="5"/>
                    </a:lnTo>
                    <a:lnTo>
                      <a:pt x="15" y="8"/>
                    </a:lnTo>
                    <a:lnTo>
                      <a:pt x="15" y="14"/>
                    </a:lnTo>
                    <a:lnTo>
                      <a:pt x="14" y="19"/>
                    </a:lnTo>
                    <a:lnTo>
                      <a:pt x="11" y="22"/>
                    </a:lnTo>
                    <a:lnTo>
                      <a:pt x="8" y="24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35" name="Freeform 627"/>
              <p:cNvSpPr>
                <a:spLocks/>
              </p:cNvSpPr>
              <p:nvPr/>
            </p:nvSpPr>
            <p:spPr bwMode="auto">
              <a:xfrm>
                <a:off x="3456" y="2205"/>
                <a:ext cx="282" cy="937"/>
              </a:xfrm>
              <a:custGeom>
                <a:avLst/>
                <a:gdLst>
                  <a:gd name="T0" fmla="*/ 0 w 563"/>
                  <a:gd name="T1" fmla="*/ 1 h 1872"/>
                  <a:gd name="T2" fmla="*/ 1 w 563"/>
                  <a:gd name="T3" fmla="*/ 0 h 1872"/>
                  <a:gd name="T4" fmla="*/ 1 w 563"/>
                  <a:gd name="T5" fmla="*/ 2 h 1872"/>
                  <a:gd name="T6" fmla="*/ 0 w 563"/>
                  <a:gd name="T7" fmla="*/ 2 h 1872"/>
                  <a:gd name="T8" fmla="*/ 0 w 563"/>
                  <a:gd name="T9" fmla="*/ 1 h 18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3"/>
                  <a:gd name="T16" fmla="*/ 0 h 1872"/>
                  <a:gd name="T17" fmla="*/ 563 w 563"/>
                  <a:gd name="T18" fmla="*/ 1872 h 18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3" h="1872">
                    <a:moveTo>
                      <a:pt x="0" y="34"/>
                    </a:moveTo>
                    <a:lnTo>
                      <a:pt x="563" y="0"/>
                    </a:lnTo>
                    <a:lnTo>
                      <a:pt x="563" y="1872"/>
                    </a:lnTo>
                    <a:lnTo>
                      <a:pt x="0" y="1832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36" name="Freeform 628"/>
              <p:cNvSpPr>
                <a:spLocks/>
              </p:cNvSpPr>
              <p:nvPr/>
            </p:nvSpPr>
            <p:spPr bwMode="auto">
              <a:xfrm>
                <a:off x="3456" y="2206"/>
                <a:ext cx="267" cy="890"/>
              </a:xfrm>
              <a:custGeom>
                <a:avLst/>
                <a:gdLst>
                  <a:gd name="T0" fmla="*/ 0 w 535"/>
                  <a:gd name="T1" fmla="*/ 1 h 1779"/>
                  <a:gd name="T2" fmla="*/ 0 w 535"/>
                  <a:gd name="T3" fmla="*/ 1 h 1779"/>
                  <a:gd name="T4" fmla="*/ 0 w 535"/>
                  <a:gd name="T5" fmla="*/ 1 h 1779"/>
                  <a:gd name="T6" fmla="*/ 0 w 535"/>
                  <a:gd name="T7" fmla="*/ 1 h 1779"/>
                  <a:gd name="T8" fmla="*/ 0 w 535"/>
                  <a:gd name="T9" fmla="*/ 1 h 1779"/>
                  <a:gd name="T10" fmla="*/ 0 w 535"/>
                  <a:gd name="T11" fmla="*/ 1 h 1779"/>
                  <a:gd name="T12" fmla="*/ 0 w 535"/>
                  <a:gd name="T13" fmla="*/ 1 h 1779"/>
                  <a:gd name="T14" fmla="*/ 0 w 535"/>
                  <a:gd name="T15" fmla="*/ 1 h 1779"/>
                  <a:gd name="T16" fmla="*/ 0 w 535"/>
                  <a:gd name="T17" fmla="*/ 1 h 1779"/>
                  <a:gd name="T18" fmla="*/ 0 w 535"/>
                  <a:gd name="T19" fmla="*/ 1 h 1779"/>
                  <a:gd name="T20" fmla="*/ 0 w 535"/>
                  <a:gd name="T21" fmla="*/ 1 h 1779"/>
                  <a:gd name="T22" fmla="*/ 0 w 535"/>
                  <a:gd name="T23" fmla="*/ 1 h 1779"/>
                  <a:gd name="T24" fmla="*/ 0 w 535"/>
                  <a:gd name="T25" fmla="*/ 1 h 1779"/>
                  <a:gd name="T26" fmla="*/ 0 w 535"/>
                  <a:gd name="T27" fmla="*/ 1 h 1779"/>
                  <a:gd name="T28" fmla="*/ 0 w 535"/>
                  <a:gd name="T29" fmla="*/ 1 h 1779"/>
                  <a:gd name="T30" fmla="*/ 0 w 535"/>
                  <a:gd name="T31" fmla="*/ 1 h 1779"/>
                  <a:gd name="T32" fmla="*/ 0 w 535"/>
                  <a:gd name="T33" fmla="*/ 0 h 1779"/>
                  <a:gd name="T34" fmla="*/ 0 w 535"/>
                  <a:gd name="T35" fmla="*/ 1 h 1779"/>
                  <a:gd name="T36" fmla="*/ 0 w 535"/>
                  <a:gd name="T37" fmla="*/ 1 h 1779"/>
                  <a:gd name="T38" fmla="*/ 0 w 535"/>
                  <a:gd name="T39" fmla="*/ 2 h 1779"/>
                  <a:gd name="T40" fmla="*/ 0 w 535"/>
                  <a:gd name="T41" fmla="*/ 2 h 1779"/>
                  <a:gd name="T42" fmla="*/ 0 w 535"/>
                  <a:gd name="T43" fmla="*/ 2 h 1779"/>
                  <a:gd name="T44" fmla="*/ 0 w 535"/>
                  <a:gd name="T45" fmla="*/ 2 h 1779"/>
                  <a:gd name="T46" fmla="*/ 0 w 535"/>
                  <a:gd name="T47" fmla="*/ 2 h 1779"/>
                  <a:gd name="T48" fmla="*/ 0 w 535"/>
                  <a:gd name="T49" fmla="*/ 2 h 1779"/>
                  <a:gd name="T50" fmla="*/ 0 w 535"/>
                  <a:gd name="T51" fmla="*/ 2 h 1779"/>
                  <a:gd name="T52" fmla="*/ 0 w 535"/>
                  <a:gd name="T53" fmla="*/ 2 h 1779"/>
                  <a:gd name="T54" fmla="*/ 0 w 535"/>
                  <a:gd name="T55" fmla="*/ 2 h 1779"/>
                  <a:gd name="T56" fmla="*/ 0 w 535"/>
                  <a:gd name="T57" fmla="*/ 2 h 1779"/>
                  <a:gd name="T58" fmla="*/ 0 w 535"/>
                  <a:gd name="T59" fmla="*/ 2 h 1779"/>
                  <a:gd name="T60" fmla="*/ 0 w 535"/>
                  <a:gd name="T61" fmla="*/ 2 h 1779"/>
                  <a:gd name="T62" fmla="*/ 0 w 535"/>
                  <a:gd name="T63" fmla="*/ 2 h 1779"/>
                  <a:gd name="T64" fmla="*/ 0 w 535"/>
                  <a:gd name="T65" fmla="*/ 2 h 1779"/>
                  <a:gd name="T66" fmla="*/ 0 w 535"/>
                  <a:gd name="T67" fmla="*/ 2 h 1779"/>
                  <a:gd name="T68" fmla="*/ 0 w 535"/>
                  <a:gd name="T69" fmla="*/ 2 h 1779"/>
                  <a:gd name="T70" fmla="*/ 0 w 535"/>
                  <a:gd name="T71" fmla="*/ 2 h 1779"/>
                  <a:gd name="T72" fmla="*/ 0 w 535"/>
                  <a:gd name="T73" fmla="*/ 2 h 1779"/>
                  <a:gd name="T74" fmla="*/ 0 w 535"/>
                  <a:gd name="T75" fmla="*/ 2 h 1779"/>
                  <a:gd name="T76" fmla="*/ 0 w 535"/>
                  <a:gd name="T77" fmla="*/ 1 h 1779"/>
                  <a:gd name="T78" fmla="*/ 0 w 535"/>
                  <a:gd name="T79" fmla="*/ 1 h 1779"/>
                  <a:gd name="T80" fmla="*/ 0 w 535"/>
                  <a:gd name="T81" fmla="*/ 1 h 177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35"/>
                  <a:gd name="T124" fmla="*/ 0 h 1779"/>
                  <a:gd name="T125" fmla="*/ 535 w 535"/>
                  <a:gd name="T126" fmla="*/ 1779 h 177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35" h="1779">
                    <a:moveTo>
                      <a:pt x="0" y="30"/>
                    </a:moveTo>
                    <a:lnTo>
                      <a:pt x="33" y="29"/>
                    </a:lnTo>
                    <a:lnTo>
                      <a:pt x="67" y="27"/>
                    </a:lnTo>
                    <a:lnTo>
                      <a:pt x="100" y="26"/>
                    </a:lnTo>
                    <a:lnTo>
                      <a:pt x="134" y="22"/>
                    </a:lnTo>
                    <a:lnTo>
                      <a:pt x="167" y="21"/>
                    </a:lnTo>
                    <a:lnTo>
                      <a:pt x="201" y="19"/>
                    </a:lnTo>
                    <a:lnTo>
                      <a:pt x="234" y="17"/>
                    </a:lnTo>
                    <a:lnTo>
                      <a:pt x="268" y="16"/>
                    </a:lnTo>
                    <a:lnTo>
                      <a:pt x="301" y="14"/>
                    </a:lnTo>
                    <a:lnTo>
                      <a:pt x="334" y="13"/>
                    </a:lnTo>
                    <a:lnTo>
                      <a:pt x="368" y="9"/>
                    </a:lnTo>
                    <a:lnTo>
                      <a:pt x="401" y="8"/>
                    </a:lnTo>
                    <a:lnTo>
                      <a:pt x="435" y="6"/>
                    </a:lnTo>
                    <a:lnTo>
                      <a:pt x="468" y="4"/>
                    </a:lnTo>
                    <a:lnTo>
                      <a:pt x="502" y="1"/>
                    </a:lnTo>
                    <a:lnTo>
                      <a:pt x="535" y="0"/>
                    </a:lnTo>
                    <a:lnTo>
                      <a:pt x="535" y="444"/>
                    </a:lnTo>
                    <a:lnTo>
                      <a:pt x="535" y="889"/>
                    </a:lnTo>
                    <a:lnTo>
                      <a:pt x="535" y="1334"/>
                    </a:lnTo>
                    <a:lnTo>
                      <a:pt x="535" y="1779"/>
                    </a:lnTo>
                    <a:lnTo>
                      <a:pt x="502" y="1776"/>
                    </a:lnTo>
                    <a:lnTo>
                      <a:pt x="468" y="1774"/>
                    </a:lnTo>
                    <a:lnTo>
                      <a:pt x="435" y="1771"/>
                    </a:lnTo>
                    <a:lnTo>
                      <a:pt x="401" y="1770"/>
                    </a:lnTo>
                    <a:lnTo>
                      <a:pt x="368" y="1766"/>
                    </a:lnTo>
                    <a:lnTo>
                      <a:pt x="334" y="1765"/>
                    </a:lnTo>
                    <a:lnTo>
                      <a:pt x="301" y="1761"/>
                    </a:lnTo>
                    <a:lnTo>
                      <a:pt x="268" y="1760"/>
                    </a:lnTo>
                    <a:lnTo>
                      <a:pt x="234" y="1757"/>
                    </a:lnTo>
                    <a:lnTo>
                      <a:pt x="201" y="1755"/>
                    </a:lnTo>
                    <a:lnTo>
                      <a:pt x="167" y="1752"/>
                    </a:lnTo>
                    <a:lnTo>
                      <a:pt x="134" y="1750"/>
                    </a:lnTo>
                    <a:lnTo>
                      <a:pt x="100" y="1747"/>
                    </a:lnTo>
                    <a:lnTo>
                      <a:pt x="67" y="1745"/>
                    </a:lnTo>
                    <a:lnTo>
                      <a:pt x="33" y="1742"/>
                    </a:lnTo>
                    <a:lnTo>
                      <a:pt x="0" y="1740"/>
                    </a:lnTo>
                    <a:lnTo>
                      <a:pt x="0" y="1312"/>
                    </a:lnTo>
                    <a:lnTo>
                      <a:pt x="0" y="885"/>
                    </a:lnTo>
                    <a:lnTo>
                      <a:pt x="0" y="459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BC72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37" name="Freeform 629"/>
              <p:cNvSpPr>
                <a:spLocks/>
              </p:cNvSpPr>
              <p:nvPr/>
            </p:nvSpPr>
            <p:spPr bwMode="auto">
              <a:xfrm>
                <a:off x="3456" y="2207"/>
                <a:ext cx="254" cy="843"/>
              </a:xfrm>
              <a:custGeom>
                <a:avLst/>
                <a:gdLst>
                  <a:gd name="T0" fmla="*/ 0 w 508"/>
                  <a:gd name="T1" fmla="*/ 1 h 1686"/>
                  <a:gd name="T2" fmla="*/ 1 w 508"/>
                  <a:gd name="T3" fmla="*/ 1 h 1686"/>
                  <a:gd name="T4" fmla="*/ 1 w 508"/>
                  <a:gd name="T5" fmla="*/ 1 h 1686"/>
                  <a:gd name="T6" fmla="*/ 1 w 508"/>
                  <a:gd name="T7" fmla="*/ 1 h 1686"/>
                  <a:gd name="T8" fmla="*/ 1 w 508"/>
                  <a:gd name="T9" fmla="*/ 1 h 1686"/>
                  <a:gd name="T10" fmla="*/ 1 w 508"/>
                  <a:gd name="T11" fmla="*/ 1 h 1686"/>
                  <a:gd name="T12" fmla="*/ 1 w 508"/>
                  <a:gd name="T13" fmla="*/ 1 h 1686"/>
                  <a:gd name="T14" fmla="*/ 1 w 508"/>
                  <a:gd name="T15" fmla="*/ 1 h 1686"/>
                  <a:gd name="T16" fmla="*/ 1 w 508"/>
                  <a:gd name="T17" fmla="*/ 1 h 1686"/>
                  <a:gd name="T18" fmla="*/ 1 w 508"/>
                  <a:gd name="T19" fmla="*/ 1 h 1686"/>
                  <a:gd name="T20" fmla="*/ 1 w 508"/>
                  <a:gd name="T21" fmla="*/ 1 h 1686"/>
                  <a:gd name="T22" fmla="*/ 1 w 508"/>
                  <a:gd name="T23" fmla="*/ 1 h 1686"/>
                  <a:gd name="T24" fmla="*/ 1 w 508"/>
                  <a:gd name="T25" fmla="*/ 1 h 1686"/>
                  <a:gd name="T26" fmla="*/ 1 w 508"/>
                  <a:gd name="T27" fmla="*/ 1 h 1686"/>
                  <a:gd name="T28" fmla="*/ 1 w 508"/>
                  <a:gd name="T29" fmla="*/ 1 h 1686"/>
                  <a:gd name="T30" fmla="*/ 1 w 508"/>
                  <a:gd name="T31" fmla="*/ 1 h 1686"/>
                  <a:gd name="T32" fmla="*/ 1 w 508"/>
                  <a:gd name="T33" fmla="*/ 0 h 1686"/>
                  <a:gd name="T34" fmla="*/ 1 w 508"/>
                  <a:gd name="T35" fmla="*/ 1 h 1686"/>
                  <a:gd name="T36" fmla="*/ 1 w 508"/>
                  <a:gd name="T37" fmla="*/ 1 h 1686"/>
                  <a:gd name="T38" fmla="*/ 1 w 508"/>
                  <a:gd name="T39" fmla="*/ 2 h 1686"/>
                  <a:gd name="T40" fmla="*/ 1 w 508"/>
                  <a:gd name="T41" fmla="*/ 2 h 1686"/>
                  <a:gd name="T42" fmla="*/ 1 w 508"/>
                  <a:gd name="T43" fmla="*/ 2 h 1686"/>
                  <a:gd name="T44" fmla="*/ 1 w 508"/>
                  <a:gd name="T45" fmla="*/ 2 h 1686"/>
                  <a:gd name="T46" fmla="*/ 1 w 508"/>
                  <a:gd name="T47" fmla="*/ 2 h 1686"/>
                  <a:gd name="T48" fmla="*/ 1 w 508"/>
                  <a:gd name="T49" fmla="*/ 2 h 1686"/>
                  <a:gd name="T50" fmla="*/ 1 w 508"/>
                  <a:gd name="T51" fmla="*/ 2 h 1686"/>
                  <a:gd name="T52" fmla="*/ 1 w 508"/>
                  <a:gd name="T53" fmla="*/ 2 h 1686"/>
                  <a:gd name="T54" fmla="*/ 1 w 508"/>
                  <a:gd name="T55" fmla="*/ 2 h 1686"/>
                  <a:gd name="T56" fmla="*/ 1 w 508"/>
                  <a:gd name="T57" fmla="*/ 2 h 1686"/>
                  <a:gd name="T58" fmla="*/ 1 w 508"/>
                  <a:gd name="T59" fmla="*/ 2 h 1686"/>
                  <a:gd name="T60" fmla="*/ 1 w 508"/>
                  <a:gd name="T61" fmla="*/ 2 h 1686"/>
                  <a:gd name="T62" fmla="*/ 1 w 508"/>
                  <a:gd name="T63" fmla="*/ 2 h 1686"/>
                  <a:gd name="T64" fmla="*/ 1 w 508"/>
                  <a:gd name="T65" fmla="*/ 2 h 1686"/>
                  <a:gd name="T66" fmla="*/ 1 w 508"/>
                  <a:gd name="T67" fmla="*/ 2 h 1686"/>
                  <a:gd name="T68" fmla="*/ 1 w 508"/>
                  <a:gd name="T69" fmla="*/ 2 h 1686"/>
                  <a:gd name="T70" fmla="*/ 1 w 508"/>
                  <a:gd name="T71" fmla="*/ 2 h 1686"/>
                  <a:gd name="T72" fmla="*/ 0 w 508"/>
                  <a:gd name="T73" fmla="*/ 2 h 1686"/>
                  <a:gd name="T74" fmla="*/ 0 w 508"/>
                  <a:gd name="T75" fmla="*/ 2 h 1686"/>
                  <a:gd name="T76" fmla="*/ 0 w 508"/>
                  <a:gd name="T77" fmla="*/ 1 h 1686"/>
                  <a:gd name="T78" fmla="*/ 0 w 508"/>
                  <a:gd name="T79" fmla="*/ 1 h 1686"/>
                  <a:gd name="T80" fmla="*/ 0 w 508"/>
                  <a:gd name="T81" fmla="*/ 1 h 168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08"/>
                  <a:gd name="T124" fmla="*/ 0 h 1686"/>
                  <a:gd name="T125" fmla="*/ 508 w 508"/>
                  <a:gd name="T126" fmla="*/ 1686 h 168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08" h="1686">
                    <a:moveTo>
                      <a:pt x="0" y="29"/>
                    </a:moveTo>
                    <a:lnTo>
                      <a:pt x="31" y="28"/>
                    </a:lnTo>
                    <a:lnTo>
                      <a:pt x="64" y="26"/>
                    </a:lnTo>
                    <a:lnTo>
                      <a:pt x="95" y="25"/>
                    </a:lnTo>
                    <a:lnTo>
                      <a:pt x="127" y="21"/>
                    </a:lnTo>
                    <a:lnTo>
                      <a:pt x="159" y="20"/>
                    </a:lnTo>
                    <a:lnTo>
                      <a:pt x="191" y="18"/>
                    </a:lnTo>
                    <a:lnTo>
                      <a:pt x="222" y="16"/>
                    </a:lnTo>
                    <a:lnTo>
                      <a:pt x="255" y="15"/>
                    </a:lnTo>
                    <a:lnTo>
                      <a:pt x="286" y="13"/>
                    </a:lnTo>
                    <a:lnTo>
                      <a:pt x="317" y="12"/>
                    </a:lnTo>
                    <a:lnTo>
                      <a:pt x="349" y="10"/>
                    </a:lnTo>
                    <a:lnTo>
                      <a:pt x="382" y="7"/>
                    </a:lnTo>
                    <a:lnTo>
                      <a:pt x="413" y="5"/>
                    </a:lnTo>
                    <a:lnTo>
                      <a:pt x="444" y="3"/>
                    </a:lnTo>
                    <a:lnTo>
                      <a:pt x="477" y="2"/>
                    </a:lnTo>
                    <a:lnTo>
                      <a:pt x="508" y="0"/>
                    </a:lnTo>
                    <a:lnTo>
                      <a:pt x="508" y="422"/>
                    </a:lnTo>
                    <a:lnTo>
                      <a:pt x="508" y="843"/>
                    </a:lnTo>
                    <a:lnTo>
                      <a:pt x="508" y="1265"/>
                    </a:lnTo>
                    <a:lnTo>
                      <a:pt x="508" y="1686"/>
                    </a:lnTo>
                    <a:lnTo>
                      <a:pt x="477" y="1684"/>
                    </a:lnTo>
                    <a:lnTo>
                      <a:pt x="444" y="1681"/>
                    </a:lnTo>
                    <a:lnTo>
                      <a:pt x="413" y="1679"/>
                    </a:lnTo>
                    <a:lnTo>
                      <a:pt x="382" y="1678"/>
                    </a:lnTo>
                    <a:lnTo>
                      <a:pt x="349" y="1674"/>
                    </a:lnTo>
                    <a:lnTo>
                      <a:pt x="317" y="1673"/>
                    </a:lnTo>
                    <a:lnTo>
                      <a:pt x="286" y="1669"/>
                    </a:lnTo>
                    <a:lnTo>
                      <a:pt x="255" y="1668"/>
                    </a:lnTo>
                    <a:lnTo>
                      <a:pt x="222" y="1666"/>
                    </a:lnTo>
                    <a:lnTo>
                      <a:pt x="191" y="1663"/>
                    </a:lnTo>
                    <a:lnTo>
                      <a:pt x="159" y="1661"/>
                    </a:lnTo>
                    <a:lnTo>
                      <a:pt x="127" y="1658"/>
                    </a:lnTo>
                    <a:lnTo>
                      <a:pt x="95" y="1656"/>
                    </a:lnTo>
                    <a:lnTo>
                      <a:pt x="64" y="1655"/>
                    </a:lnTo>
                    <a:lnTo>
                      <a:pt x="31" y="1652"/>
                    </a:lnTo>
                    <a:lnTo>
                      <a:pt x="0" y="1650"/>
                    </a:lnTo>
                    <a:lnTo>
                      <a:pt x="0" y="1244"/>
                    </a:lnTo>
                    <a:lnTo>
                      <a:pt x="0" y="840"/>
                    </a:lnTo>
                    <a:lnTo>
                      <a:pt x="0" y="435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C47A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38" name="Freeform 630"/>
              <p:cNvSpPr>
                <a:spLocks/>
              </p:cNvSpPr>
              <p:nvPr/>
            </p:nvSpPr>
            <p:spPr bwMode="auto">
              <a:xfrm>
                <a:off x="3456" y="2208"/>
                <a:ext cx="240" cy="796"/>
              </a:xfrm>
              <a:custGeom>
                <a:avLst/>
                <a:gdLst>
                  <a:gd name="T0" fmla="*/ 0 w 480"/>
                  <a:gd name="T1" fmla="*/ 0 h 1593"/>
                  <a:gd name="T2" fmla="*/ 1 w 480"/>
                  <a:gd name="T3" fmla="*/ 0 h 1593"/>
                  <a:gd name="T4" fmla="*/ 1 w 480"/>
                  <a:gd name="T5" fmla="*/ 0 h 1593"/>
                  <a:gd name="T6" fmla="*/ 1 w 480"/>
                  <a:gd name="T7" fmla="*/ 0 h 1593"/>
                  <a:gd name="T8" fmla="*/ 1 w 480"/>
                  <a:gd name="T9" fmla="*/ 0 h 1593"/>
                  <a:gd name="T10" fmla="*/ 1 w 480"/>
                  <a:gd name="T11" fmla="*/ 0 h 1593"/>
                  <a:gd name="T12" fmla="*/ 1 w 480"/>
                  <a:gd name="T13" fmla="*/ 0 h 1593"/>
                  <a:gd name="T14" fmla="*/ 1 w 480"/>
                  <a:gd name="T15" fmla="*/ 0 h 1593"/>
                  <a:gd name="T16" fmla="*/ 1 w 480"/>
                  <a:gd name="T17" fmla="*/ 0 h 1593"/>
                  <a:gd name="T18" fmla="*/ 1 w 480"/>
                  <a:gd name="T19" fmla="*/ 0 h 1593"/>
                  <a:gd name="T20" fmla="*/ 1 w 480"/>
                  <a:gd name="T21" fmla="*/ 0 h 1593"/>
                  <a:gd name="T22" fmla="*/ 1 w 480"/>
                  <a:gd name="T23" fmla="*/ 0 h 1593"/>
                  <a:gd name="T24" fmla="*/ 1 w 480"/>
                  <a:gd name="T25" fmla="*/ 0 h 1593"/>
                  <a:gd name="T26" fmla="*/ 1 w 480"/>
                  <a:gd name="T27" fmla="*/ 0 h 1593"/>
                  <a:gd name="T28" fmla="*/ 1 w 480"/>
                  <a:gd name="T29" fmla="*/ 0 h 1593"/>
                  <a:gd name="T30" fmla="*/ 1 w 480"/>
                  <a:gd name="T31" fmla="*/ 0 h 1593"/>
                  <a:gd name="T32" fmla="*/ 1 w 480"/>
                  <a:gd name="T33" fmla="*/ 0 h 1593"/>
                  <a:gd name="T34" fmla="*/ 1 w 480"/>
                  <a:gd name="T35" fmla="*/ 0 h 1593"/>
                  <a:gd name="T36" fmla="*/ 1 w 480"/>
                  <a:gd name="T37" fmla="*/ 0 h 1593"/>
                  <a:gd name="T38" fmla="*/ 1 w 480"/>
                  <a:gd name="T39" fmla="*/ 1 h 1593"/>
                  <a:gd name="T40" fmla="*/ 1 w 480"/>
                  <a:gd name="T41" fmla="*/ 1 h 1593"/>
                  <a:gd name="T42" fmla="*/ 1 w 480"/>
                  <a:gd name="T43" fmla="*/ 1 h 1593"/>
                  <a:gd name="T44" fmla="*/ 1 w 480"/>
                  <a:gd name="T45" fmla="*/ 1 h 1593"/>
                  <a:gd name="T46" fmla="*/ 1 w 480"/>
                  <a:gd name="T47" fmla="*/ 1 h 1593"/>
                  <a:gd name="T48" fmla="*/ 1 w 480"/>
                  <a:gd name="T49" fmla="*/ 1 h 1593"/>
                  <a:gd name="T50" fmla="*/ 1 w 480"/>
                  <a:gd name="T51" fmla="*/ 1 h 1593"/>
                  <a:gd name="T52" fmla="*/ 1 w 480"/>
                  <a:gd name="T53" fmla="*/ 1 h 1593"/>
                  <a:gd name="T54" fmla="*/ 1 w 480"/>
                  <a:gd name="T55" fmla="*/ 1 h 1593"/>
                  <a:gd name="T56" fmla="*/ 1 w 480"/>
                  <a:gd name="T57" fmla="*/ 1 h 1593"/>
                  <a:gd name="T58" fmla="*/ 1 w 480"/>
                  <a:gd name="T59" fmla="*/ 1 h 1593"/>
                  <a:gd name="T60" fmla="*/ 1 w 480"/>
                  <a:gd name="T61" fmla="*/ 1 h 1593"/>
                  <a:gd name="T62" fmla="*/ 1 w 480"/>
                  <a:gd name="T63" fmla="*/ 1 h 1593"/>
                  <a:gd name="T64" fmla="*/ 1 w 480"/>
                  <a:gd name="T65" fmla="*/ 1 h 1593"/>
                  <a:gd name="T66" fmla="*/ 1 w 480"/>
                  <a:gd name="T67" fmla="*/ 1 h 1593"/>
                  <a:gd name="T68" fmla="*/ 1 w 480"/>
                  <a:gd name="T69" fmla="*/ 1 h 1593"/>
                  <a:gd name="T70" fmla="*/ 1 w 480"/>
                  <a:gd name="T71" fmla="*/ 1 h 1593"/>
                  <a:gd name="T72" fmla="*/ 0 w 480"/>
                  <a:gd name="T73" fmla="*/ 1 h 1593"/>
                  <a:gd name="T74" fmla="*/ 0 w 480"/>
                  <a:gd name="T75" fmla="*/ 1 h 1593"/>
                  <a:gd name="T76" fmla="*/ 0 w 480"/>
                  <a:gd name="T77" fmla="*/ 0 h 1593"/>
                  <a:gd name="T78" fmla="*/ 0 w 480"/>
                  <a:gd name="T79" fmla="*/ 0 h 1593"/>
                  <a:gd name="T80" fmla="*/ 0 w 480"/>
                  <a:gd name="T81" fmla="*/ 0 h 15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80"/>
                  <a:gd name="T124" fmla="*/ 0 h 1593"/>
                  <a:gd name="T125" fmla="*/ 480 w 480"/>
                  <a:gd name="T126" fmla="*/ 1593 h 15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80" h="1593">
                    <a:moveTo>
                      <a:pt x="0" y="27"/>
                    </a:moveTo>
                    <a:lnTo>
                      <a:pt x="30" y="26"/>
                    </a:lnTo>
                    <a:lnTo>
                      <a:pt x="60" y="24"/>
                    </a:lnTo>
                    <a:lnTo>
                      <a:pt x="89" y="23"/>
                    </a:lnTo>
                    <a:lnTo>
                      <a:pt x="121" y="21"/>
                    </a:lnTo>
                    <a:lnTo>
                      <a:pt x="151" y="19"/>
                    </a:lnTo>
                    <a:lnTo>
                      <a:pt x="180" y="18"/>
                    </a:lnTo>
                    <a:lnTo>
                      <a:pt x="210" y="16"/>
                    </a:lnTo>
                    <a:lnTo>
                      <a:pt x="240" y="13"/>
                    </a:lnTo>
                    <a:lnTo>
                      <a:pt x="271" y="11"/>
                    </a:lnTo>
                    <a:lnTo>
                      <a:pt x="301" y="10"/>
                    </a:lnTo>
                    <a:lnTo>
                      <a:pt x="331" y="8"/>
                    </a:lnTo>
                    <a:lnTo>
                      <a:pt x="361" y="6"/>
                    </a:lnTo>
                    <a:lnTo>
                      <a:pt x="390" y="5"/>
                    </a:lnTo>
                    <a:lnTo>
                      <a:pt x="420" y="3"/>
                    </a:lnTo>
                    <a:lnTo>
                      <a:pt x="450" y="1"/>
                    </a:lnTo>
                    <a:lnTo>
                      <a:pt x="480" y="0"/>
                    </a:lnTo>
                    <a:lnTo>
                      <a:pt x="480" y="399"/>
                    </a:lnTo>
                    <a:lnTo>
                      <a:pt x="480" y="795"/>
                    </a:lnTo>
                    <a:lnTo>
                      <a:pt x="480" y="1193"/>
                    </a:lnTo>
                    <a:lnTo>
                      <a:pt x="480" y="1593"/>
                    </a:lnTo>
                    <a:lnTo>
                      <a:pt x="450" y="1591"/>
                    </a:lnTo>
                    <a:lnTo>
                      <a:pt x="420" y="1588"/>
                    </a:lnTo>
                    <a:lnTo>
                      <a:pt x="390" y="1586"/>
                    </a:lnTo>
                    <a:lnTo>
                      <a:pt x="361" y="1585"/>
                    </a:lnTo>
                    <a:lnTo>
                      <a:pt x="331" y="1581"/>
                    </a:lnTo>
                    <a:lnTo>
                      <a:pt x="301" y="1580"/>
                    </a:lnTo>
                    <a:lnTo>
                      <a:pt x="271" y="1578"/>
                    </a:lnTo>
                    <a:lnTo>
                      <a:pt x="240" y="1575"/>
                    </a:lnTo>
                    <a:lnTo>
                      <a:pt x="210" y="1573"/>
                    </a:lnTo>
                    <a:lnTo>
                      <a:pt x="180" y="1572"/>
                    </a:lnTo>
                    <a:lnTo>
                      <a:pt x="151" y="1570"/>
                    </a:lnTo>
                    <a:lnTo>
                      <a:pt x="121" y="1567"/>
                    </a:lnTo>
                    <a:lnTo>
                      <a:pt x="89" y="1565"/>
                    </a:lnTo>
                    <a:lnTo>
                      <a:pt x="60" y="1564"/>
                    </a:lnTo>
                    <a:lnTo>
                      <a:pt x="30" y="1560"/>
                    </a:lnTo>
                    <a:lnTo>
                      <a:pt x="0" y="1559"/>
                    </a:lnTo>
                    <a:lnTo>
                      <a:pt x="0" y="1175"/>
                    </a:lnTo>
                    <a:lnTo>
                      <a:pt x="0" y="792"/>
                    </a:lnTo>
                    <a:lnTo>
                      <a:pt x="0" y="411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C982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39" name="Freeform 631"/>
              <p:cNvSpPr>
                <a:spLocks/>
              </p:cNvSpPr>
              <p:nvPr/>
            </p:nvSpPr>
            <p:spPr bwMode="auto">
              <a:xfrm>
                <a:off x="3456" y="2209"/>
                <a:ext cx="227" cy="750"/>
              </a:xfrm>
              <a:custGeom>
                <a:avLst/>
                <a:gdLst>
                  <a:gd name="T0" fmla="*/ 0 w 453"/>
                  <a:gd name="T1" fmla="*/ 0 h 1501"/>
                  <a:gd name="T2" fmla="*/ 1 w 453"/>
                  <a:gd name="T3" fmla="*/ 0 h 1501"/>
                  <a:gd name="T4" fmla="*/ 1 w 453"/>
                  <a:gd name="T5" fmla="*/ 0 h 1501"/>
                  <a:gd name="T6" fmla="*/ 1 w 453"/>
                  <a:gd name="T7" fmla="*/ 0 h 1501"/>
                  <a:gd name="T8" fmla="*/ 1 w 453"/>
                  <a:gd name="T9" fmla="*/ 0 h 1501"/>
                  <a:gd name="T10" fmla="*/ 1 w 453"/>
                  <a:gd name="T11" fmla="*/ 0 h 1501"/>
                  <a:gd name="T12" fmla="*/ 1 w 453"/>
                  <a:gd name="T13" fmla="*/ 0 h 1501"/>
                  <a:gd name="T14" fmla="*/ 1 w 453"/>
                  <a:gd name="T15" fmla="*/ 0 h 1501"/>
                  <a:gd name="T16" fmla="*/ 1 w 453"/>
                  <a:gd name="T17" fmla="*/ 0 h 1501"/>
                  <a:gd name="T18" fmla="*/ 1 w 453"/>
                  <a:gd name="T19" fmla="*/ 0 h 1501"/>
                  <a:gd name="T20" fmla="*/ 1 w 453"/>
                  <a:gd name="T21" fmla="*/ 0 h 1501"/>
                  <a:gd name="T22" fmla="*/ 1 w 453"/>
                  <a:gd name="T23" fmla="*/ 0 h 1501"/>
                  <a:gd name="T24" fmla="*/ 1 w 453"/>
                  <a:gd name="T25" fmla="*/ 0 h 1501"/>
                  <a:gd name="T26" fmla="*/ 1 w 453"/>
                  <a:gd name="T27" fmla="*/ 0 h 1501"/>
                  <a:gd name="T28" fmla="*/ 1 w 453"/>
                  <a:gd name="T29" fmla="*/ 0 h 1501"/>
                  <a:gd name="T30" fmla="*/ 1 w 453"/>
                  <a:gd name="T31" fmla="*/ 0 h 1501"/>
                  <a:gd name="T32" fmla="*/ 1 w 453"/>
                  <a:gd name="T33" fmla="*/ 0 h 1501"/>
                  <a:gd name="T34" fmla="*/ 1 w 453"/>
                  <a:gd name="T35" fmla="*/ 0 h 1501"/>
                  <a:gd name="T36" fmla="*/ 1 w 453"/>
                  <a:gd name="T37" fmla="*/ 0 h 1501"/>
                  <a:gd name="T38" fmla="*/ 1 w 453"/>
                  <a:gd name="T39" fmla="*/ 1 h 1501"/>
                  <a:gd name="T40" fmla="*/ 1 w 453"/>
                  <a:gd name="T41" fmla="*/ 1 h 1501"/>
                  <a:gd name="T42" fmla="*/ 1 w 453"/>
                  <a:gd name="T43" fmla="*/ 1 h 1501"/>
                  <a:gd name="T44" fmla="*/ 1 w 453"/>
                  <a:gd name="T45" fmla="*/ 1 h 1501"/>
                  <a:gd name="T46" fmla="*/ 1 w 453"/>
                  <a:gd name="T47" fmla="*/ 1 h 1501"/>
                  <a:gd name="T48" fmla="*/ 1 w 453"/>
                  <a:gd name="T49" fmla="*/ 1 h 1501"/>
                  <a:gd name="T50" fmla="*/ 1 w 453"/>
                  <a:gd name="T51" fmla="*/ 1 h 1501"/>
                  <a:gd name="T52" fmla="*/ 1 w 453"/>
                  <a:gd name="T53" fmla="*/ 1 h 1501"/>
                  <a:gd name="T54" fmla="*/ 1 w 453"/>
                  <a:gd name="T55" fmla="*/ 1 h 1501"/>
                  <a:gd name="T56" fmla="*/ 1 w 453"/>
                  <a:gd name="T57" fmla="*/ 1 h 1501"/>
                  <a:gd name="T58" fmla="*/ 1 w 453"/>
                  <a:gd name="T59" fmla="*/ 1 h 1501"/>
                  <a:gd name="T60" fmla="*/ 1 w 453"/>
                  <a:gd name="T61" fmla="*/ 1 h 1501"/>
                  <a:gd name="T62" fmla="*/ 1 w 453"/>
                  <a:gd name="T63" fmla="*/ 1 h 1501"/>
                  <a:gd name="T64" fmla="*/ 1 w 453"/>
                  <a:gd name="T65" fmla="*/ 1 h 1501"/>
                  <a:gd name="T66" fmla="*/ 1 w 453"/>
                  <a:gd name="T67" fmla="*/ 1 h 1501"/>
                  <a:gd name="T68" fmla="*/ 1 w 453"/>
                  <a:gd name="T69" fmla="*/ 1 h 1501"/>
                  <a:gd name="T70" fmla="*/ 1 w 453"/>
                  <a:gd name="T71" fmla="*/ 1 h 1501"/>
                  <a:gd name="T72" fmla="*/ 0 w 453"/>
                  <a:gd name="T73" fmla="*/ 1 h 1501"/>
                  <a:gd name="T74" fmla="*/ 0 w 453"/>
                  <a:gd name="T75" fmla="*/ 1 h 1501"/>
                  <a:gd name="T76" fmla="*/ 0 w 453"/>
                  <a:gd name="T77" fmla="*/ 0 h 1501"/>
                  <a:gd name="T78" fmla="*/ 0 w 453"/>
                  <a:gd name="T79" fmla="*/ 0 h 1501"/>
                  <a:gd name="T80" fmla="*/ 0 w 453"/>
                  <a:gd name="T81" fmla="*/ 0 h 15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53"/>
                  <a:gd name="T124" fmla="*/ 0 h 1501"/>
                  <a:gd name="T125" fmla="*/ 453 w 453"/>
                  <a:gd name="T126" fmla="*/ 1501 h 150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53" h="1501">
                    <a:moveTo>
                      <a:pt x="0" y="26"/>
                    </a:moveTo>
                    <a:lnTo>
                      <a:pt x="28" y="25"/>
                    </a:lnTo>
                    <a:lnTo>
                      <a:pt x="57" y="23"/>
                    </a:lnTo>
                    <a:lnTo>
                      <a:pt x="85" y="22"/>
                    </a:lnTo>
                    <a:lnTo>
                      <a:pt x="113" y="20"/>
                    </a:lnTo>
                    <a:lnTo>
                      <a:pt x="142" y="18"/>
                    </a:lnTo>
                    <a:lnTo>
                      <a:pt x="170" y="17"/>
                    </a:lnTo>
                    <a:lnTo>
                      <a:pt x="198" y="15"/>
                    </a:lnTo>
                    <a:lnTo>
                      <a:pt x="227" y="13"/>
                    </a:lnTo>
                    <a:lnTo>
                      <a:pt x="255" y="12"/>
                    </a:lnTo>
                    <a:lnTo>
                      <a:pt x="283" y="10"/>
                    </a:lnTo>
                    <a:lnTo>
                      <a:pt x="311" y="9"/>
                    </a:lnTo>
                    <a:lnTo>
                      <a:pt x="340" y="7"/>
                    </a:lnTo>
                    <a:lnTo>
                      <a:pt x="368" y="5"/>
                    </a:lnTo>
                    <a:lnTo>
                      <a:pt x="396" y="4"/>
                    </a:lnTo>
                    <a:lnTo>
                      <a:pt x="425" y="2"/>
                    </a:lnTo>
                    <a:lnTo>
                      <a:pt x="453" y="0"/>
                    </a:lnTo>
                    <a:lnTo>
                      <a:pt x="453" y="377"/>
                    </a:lnTo>
                    <a:lnTo>
                      <a:pt x="453" y="752"/>
                    </a:lnTo>
                    <a:lnTo>
                      <a:pt x="453" y="1127"/>
                    </a:lnTo>
                    <a:lnTo>
                      <a:pt x="453" y="1501"/>
                    </a:lnTo>
                    <a:lnTo>
                      <a:pt x="425" y="1499"/>
                    </a:lnTo>
                    <a:lnTo>
                      <a:pt x="396" y="1496"/>
                    </a:lnTo>
                    <a:lnTo>
                      <a:pt x="368" y="1494"/>
                    </a:lnTo>
                    <a:lnTo>
                      <a:pt x="340" y="1493"/>
                    </a:lnTo>
                    <a:lnTo>
                      <a:pt x="311" y="1489"/>
                    </a:lnTo>
                    <a:lnTo>
                      <a:pt x="283" y="1488"/>
                    </a:lnTo>
                    <a:lnTo>
                      <a:pt x="255" y="1486"/>
                    </a:lnTo>
                    <a:lnTo>
                      <a:pt x="227" y="1485"/>
                    </a:lnTo>
                    <a:lnTo>
                      <a:pt x="198" y="1481"/>
                    </a:lnTo>
                    <a:lnTo>
                      <a:pt x="170" y="1480"/>
                    </a:lnTo>
                    <a:lnTo>
                      <a:pt x="142" y="1478"/>
                    </a:lnTo>
                    <a:lnTo>
                      <a:pt x="113" y="1476"/>
                    </a:lnTo>
                    <a:lnTo>
                      <a:pt x="85" y="1473"/>
                    </a:lnTo>
                    <a:lnTo>
                      <a:pt x="57" y="1472"/>
                    </a:lnTo>
                    <a:lnTo>
                      <a:pt x="28" y="1470"/>
                    </a:lnTo>
                    <a:lnTo>
                      <a:pt x="0" y="1468"/>
                    </a:lnTo>
                    <a:lnTo>
                      <a:pt x="0" y="1108"/>
                    </a:lnTo>
                    <a:lnTo>
                      <a:pt x="0" y="747"/>
                    </a:lnTo>
                    <a:lnTo>
                      <a:pt x="0" y="387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CE8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40" name="Freeform 632"/>
              <p:cNvSpPr>
                <a:spLocks/>
              </p:cNvSpPr>
              <p:nvPr/>
            </p:nvSpPr>
            <p:spPr bwMode="auto">
              <a:xfrm>
                <a:off x="3456" y="2210"/>
                <a:ext cx="212" cy="703"/>
              </a:xfrm>
              <a:custGeom>
                <a:avLst/>
                <a:gdLst>
                  <a:gd name="T0" fmla="*/ 0 w 425"/>
                  <a:gd name="T1" fmla="*/ 1 h 1406"/>
                  <a:gd name="T2" fmla="*/ 0 w 425"/>
                  <a:gd name="T3" fmla="*/ 1 h 1406"/>
                  <a:gd name="T4" fmla="*/ 0 w 425"/>
                  <a:gd name="T5" fmla="*/ 1 h 1406"/>
                  <a:gd name="T6" fmla="*/ 0 w 425"/>
                  <a:gd name="T7" fmla="*/ 1 h 1406"/>
                  <a:gd name="T8" fmla="*/ 0 w 425"/>
                  <a:gd name="T9" fmla="*/ 1 h 1406"/>
                  <a:gd name="T10" fmla="*/ 0 w 425"/>
                  <a:gd name="T11" fmla="*/ 1 h 1406"/>
                  <a:gd name="T12" fmla="*/ 0 w 425"/>
                  <a:gd name="T13" fmla="*/ 1 h 1406"/>
                  <a:gd name="T14" fmla="*/ 0 w 425"/>
                  <a:gd name="T15" fmla="*/ 1 h 1406"/>
                  <a:gd name="T16" fmla="*/ 0 w 425"/>
                  <a:gd name="T17" fmla="*/ 1 h 1406"/>
                  <a:gd name="T18" fmla="*/ 0 w 425"/>
                  <a:gd name="T19" fmla="*/ 1 h 1406"/>
                  <a:gd name="T20" fmla="*/ 0 w 425"/>
                  <a:gd name="T21" fmla="*/ 1 h 1406"/>
                  <a:gd name="T22" fmla="*/ 0 w 425"/>
                  <a:gd name="T23" fmla="*/ 1 h 1406"/>
                  <a:gd name="T24" fmla="*/ 0 w 425"/>
                  <a:gd name="T25" fmla="*/ 1 h 1406"/>
                  <a:gd name="T26" fmla="*/ 0 w 425"/>
                  <a:gd name="T27" fmla="*/ 1 h 1406"/>
                  <a:gd name="T28" fmla="*/ 0 w 425"/>
                  <a:gd name="T29" fmla="*/ 1 h 1406"/>
                  <a:gd name="T30" fmla="*/ 0 w 425"/>
                  <a:gd name="T31" fmla="*/ 1 h 1406"/>
                  <a:gd name="T32" fmla="*/ 0 w 425"/>
                  <a:gd name="T33" fmla="*/ 0 h 1406"/>
                  <a:gd name="T34" fmla="*/ 0 w 425"/>
                  <a:gd name="T35" fmla="*/ 1 h 1406"/>
                  <a:gd name="T36" fmla="*/ 0 w 425"/>
                  <a:gd name="T37" fmla="*/ 1 h 1406"/>
                  <a:gd name="T38" fmla="*/ 0 w 425"/>
                  <a:gd name="T39" fmla="*/ 1 h 1406"/>
                  <a:gd name="T40" fmla="*/ 0 w 425"/>
                  <a:gd name="T41" fmla="*/ 1 h 1406"/>
                  <a:gd name="T42" fmla="*/ 0 w 425"/>
                  <a:gd name="T43" fmla="*/ 1 h 1406"/>
                  <a:gd name="T44" fmla="*/ 0 w 425"/>
                  <a:gd name="T45" fmla="*/ 1 h 1406"/>
                  <a:gd name="T46" fmla="*/ 0 w 425"/>
                  <a:gd name="T47" fmla="*/ 1 h 1406"/>
                  <a:gd name="T48" fmla="*/ 0 w 425"/>
                  <a:gd name="T49" fmla="*/ 1 h 1406"/>
                  <a:gd name="T50" fmla="*/ 0 w 425"/>
                  <a:gd name="T51" fmla="*/ 1 h 1406"/>
                  <a:gd name="T52" fmla="*/ 0 w 425"/>
                  <a:gd name="T53" fmla="*/ 1 h 1406"/>
                  <a:gd name="T54" fmla="*/ 0 w 425"/>
                  <a:gd name="T55" fmla="*/ 1 h 1406"/>
                  <a:gd name="T56" fmla="*/ 0 w 425"/>
                  <a:gd name="T57" fmla="*/ 1 h 1406"/>
                  <a:gd name="T58" fmla="*/ 0 w 425"/>
                  <a:gd name="T59" fmla="*/ 1 h 1406"/>
                  <a:gd name="T60" fmla="*/ 0 w 425"/>
                  <a:gd name="T61" fmla="*/ 1 h 1406"/>
                  <a:gd name="T62" fmla="*/ 0 w 425"/>
                  <a:gd name="T63" fmla="*/ 1 h 1406"/>
                  <a:gd name="T64" fmla="*/ 0 w 425"/>
                  <a:gd name="T65" fmla="*/ 1 h 1406"/>
                  <a:gd name="T66" fmla="*/ 0 w 425"/>
                  <a:gd name="T67" fmla="*/ 1 h 1406"/>
                  <a:gd name="T68" fmla="*/ 0 w 425"/>
                  <a:gd name="T69" fmla="*/ 1 h 1406"/>
                  <a:gd name="T70" fmla="*/ 0 w 425"/>
                  <a:gd name="T71" fmla="*/ 1 h 1406"/>
                  <a:gd name="T72" fmla="*/ 0 w 425"/>
                  <a:gd name="T73" fmla="*/ 1 h 1406"/>
                  <a:gd name="T74" fmla="*/ 0 w 425"/>
                  <a:gd name="T75" fmla="*/ 1 h 1406"/>
                  <a:gd name="T76" fmla="*/ 0 w 425"/>
                  <a:gd name="T77" fmla="*/ 1 h 1406"/>
                  <a:gd name="T78" fmla="*/ 0 w 425"/>
                  <a:gd name="T79" fmla="*/ 1 h 1406"/>
                  <a:gd name="T80" fmla="*/ 0 w 425"/>
                  <a:gd name="T81" fmla="*/ 1 h 14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25"/>
                  <a:gd name="T124" fmla="*/ 0 h 1406"/>
                  <a:gd name="T125" fmla="*/ 425 w 425"/>
                  <a:gd name="T126" fmla="*/ 1406 h 140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25" h="1406">
                    <a:moveTo>
                      <a:pt x="0" y="23"/>
                    </a:moveTo>
                    <a:lnTo>
                      <a:pt x="27" y="21"/>
                    </a:lnTo>
                    <a:lnTo>
                      <a:pt x="54" y="20"/>
                    </a:lnTo>
                    <a:lnTo>
                      <a:pt x="79" y="20"/>
                    </a:lnTo>
                    <a:lnTo>
                      <a:pt x="106" y="18"/>
                    </a:lnTo>
                    <a:lnTo>
                      <a:pt x="133" y="16"/>
                    </a:lnTo>
                    <a:lnTo>
                      <a:pt x="159" y="15"/>
                    </a:lnTo>
                    <a:lnTo>
                      <a:pt x="186" y="13"/>
                    </a:lnTo>
                    <a:lnTo>
                      <a:pt x="213" y="11"/>
                    </a:lnTo>
                    <a:lnTo>
                      <a:pt x="238" y="10"/>
                    </a:lnTo>
                    <a:lnTo>
                      <a:pt x="265" y="10"/>
                    </a:lnTo>
                    <a:lnTo>
                      <a:pt x="292" y="8"/>
                    </a:lnTo>
                    <a:lnTo>
                      <a:pt x="319" y="7"/>
                    </a:lnTo>
                    <a:lnTo>
                      <a:pt x="346" y="5"/>
                    </a:lnTo>
                    <a:lnTo>
                      <a:pt x="371" y="3"/>
                    </a:lnTo>
                    <a:lnTo>
                      <a:pt x="398" y="2"/>
                    </a:lnTo>
                    <a:lnTo>
                      <a:pt x="425" y="0"/>
                    </a:lnTo>
                    <a:lnTo>
                      <a:pt x="425" y="352"/>
                    </a:lnTo>
                    <a:lnTo>
                      <a:pt x="425" y="705"/>
                    </a:lnTo>
                    <a:lnTo>
                      <a:pt x="425" y="1056"/>
                    </a:lnTo>
                    <a:lnTo>
                      <a:pt x="425" y="1406"/>
                    </a:lnTo>
                    <a:lnTo>
                      <a:pt x="398" y="1405"/>
                    </a:lnTo>
                    <a:lnTo>
                      <a:pt x="371" y="1403"/>
                    </a:lnTo>
                    <a:lnTo>
                      <a:pt x="346" y="1401"/>
                    </a:lnTo>
                    <a:lnTo>
                      <a:pt x="319" y="1398"/>
                    </a:lnTo>
                    <a:lnTo>
                      <a:pt x="292" y="1397"/>
                    </a:lnTo>
                    <a:lnTo>
                      <a:pt x="265" y="1395"/>
                    </a:lnTo>
                    <a:lnTo>
                      <a:pt x="238" y="1393"/>
                    </a:lnTo>
                    <a:lnTo>
                      <a:pt x="213" y="1392"/>
                    </a:lnTo>
                    <a:lnTo>
                      <a:pt x="186" y="1390"/>
                    </a:lnTo>
                    <a:lnTo>
                      <a:pt x="159" y="1388"/>
                    </a:lnTo>
                    <a:lnTo>
                      <a:pt x="133" y="1387"/>
                    </a:lnTo>
                    <a:lnTo>
                      <a:pt x="106" y="1384"/>
                    </a:lnTo>
                    <a:lnTo>
                      <a:pt x="79" y="1382"/>
                    </a:lnTo>
                    <a:lnTo>
                      <a:pt x="54" y="1380"/>
                    </a:lnTo>
                    <a:lnTo>
                      <a:pt x="27" y="1379"/>
                    </a:lnTo>
                    <a:lnTo>
                      <a:pt x="0" y="1377"/>
                    </a:lnTo>
                    <a:lnTo>
                      <a:pt x="0" y="1039"/>
                    </a:lnTo>
                    <a:lnTo>
                      <a:pt x="0" y="702"/>
                    </a:lnTo>
                    <a:lnTo>
                      <a:pt x="0" y="362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D693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41" name="Freeform 633"/>
              <p:cNvSpPr>
                <a:spLocks/>
              </p:cNvSpPr>
              <p:nvPr/>
            </p:nvSpPr>
            <p:spPr bwMode="auto">
              <a:xfrm>
                <a:off x="3456" y="2210"/>
                <a:ext cx="199" cy="657"/>
              </a:xfrm>
              <a:custGeom>
                <a:avLst/>
                <a:gdLst>
                  <a:gd name="T0" fmla="*/ 0 w 398"/>
                  <a:gd name="T1" fmla="*/ 1 h 1313"/>
                  <a:gd name="T2" fmla="*/ 1 w 398"/>
                  <a:gd name="T3" fmla="*/ 1 h 1313"/>
                  <a:gd name="T4" fmla="*/ 1 w 398"/>
                  <a:gd name="T5" fmla="*/ 1 h 1313"/>
                  <a:gd name="T6" fmla="*/ 1 w 398"/>
                  <a:gd name="T7" fmla="*/ 1 h 1313"/>
                  <a:gd name="T8" fmla="*/ 1 w 398"/>
                  <a:gd name="T9" fmla="*/ 1 h 1313"/>
                  <a:gd name="T10" fmla="*/ 1 w 398"/>
                  <a:gd name="T11" fmla="*/ 1 h 1313"/>
                  <a:gd name="T12" fmla="*/ 1 w 398"/>
                  <a:gd name="T13" fmla="*/ 1 h 1313"/>
                  <a:gd name="T14" fmla="*/ 1 w 398"/>
                  <a:gd name="T15" fmla="*/ 1 h 1313"/>
                  <a:gd name="T16" fmla="*/ 1 w 398"/>
                  <a:gd name="T17" fmla="*/ 1 h 1313"/>
                  <a:gd name="T18" fmla="*/ 1 w 398"/>
                  <a:gd name="T19" fmla="*/ 1 h 1313"/>
                  <a:gd name="T20" fmla="*/ 1 w 398"/>
                  <a:gd name="T21" fmla="*/ 1 h 1313"/>
                  <a:gd name="T22" fmla="*/ 1 w 398"/>
                  <a:gd name="T23" fmla="*/ 1 h 1313"/>
                  <a:gd name="T24" fmla="*/ 1 w 398"/>
                  <a:gd name="T25" fmla="*/ 1 h 1313"/>
                  <a:gd name="T26" fmla="*/ 1 w 398"/>
                  <a:gd name="T27" fmla="*/ 1 h 1313"/>
                  <a:gd name="T28" fmla="*/ 1 w 398"/>
                  <a:gd name="T29" fmla="*/ 1 h 1313"/>
                  <a:gd name="T30" fmla="*/ 1 w 398"/>
                  <a:gd name="T31" fmla="*/ 1 h 1313"/>
                  <a:gd name="T32" fmla="*/ 1 w 398"/>
                  <a:gd name="T33" fmla="*/ 0 h 1313"/>
                  <a:gd name="T34" fmla="*/ 1 w 398"/>
                  <a:gd name="T35" fmla="*/ 1 h 1313"/>
                  <a:gd name="T36" fmla="*/ 1 w 398"/>
                  <a:gd name="T37" fmla="*/ 1 h 1313"/>
                  <a:gd name="T38" fmla="*/ 1 w 398"/>
                  <a:gd name="T39" fmla="*/ 1 h 1313"/>
                  <a:gd name="T40" fmla="*/ 1 w 398"/>
                  <a:gd name="T41" fmla="*/ 2 h 1313"/>
                  <a:gd name="T42" fmla="*/ 1 w 398"/>
                  <a:gd name="T43" fmla="*/ 2 h 1313"/>
                  <a:gd name="T44" fmla="*/ 1 w 398"/>
                  <a:gd name="T45" fmla="*/ 2 h 1313"/>
                  <a:gd name="T46" fmla="*/ 1 w 398"/>
                  <a:gd name="T47" fmla="*/ 2 h 1313"/>
                  <a:gd name="T48" fmla="*/ 1 w 398"/>
                  <a:gd name="T49" fmla="*/ 2 h 1313"/>
                  <a:gd name="T50" fmla="*/ 1 w 398"/>
                  <a:gd name="T51" fmla="*/ 2 h 1313"/>
                  <a:gd name="T52" fmla="*/ 1 w 398"/>
                  <a:gd name="T53" fmla="*/ 2 h 1313"/>
                  <a:gd name="T54" fmla="*/ 1 w 398"/>
                  <a:gd name="T55" fmla="*/ 2 h 1313"/>
                  <a:gd name="T56" fmla="*/ 1 w 398"/>
                  <a:gd name="T57" fmla="*/ 2 h 1313"/>
                  <a:gd name="T58" fmla="*/ 1 w 398"/>
                  <a:gd name="T59" fmla="*/ 2 h 1313"/>
                  <a:gd name="T60" fmla="*/ 1 w 398"/>
                  <a:gd name="T61" fmla="*/ 2 h 1313"/>
                  <a:gd name="T62" fmla="*/ 1 w 398"/>
                  <a:gd name="T63" fmla="*/ 2 h 1313"/>
                  <a:gd name="T64" fmla="*/ 1 w 398"/>
                  <a:gd name="T65" fmla="*/ 2 h 1313"/>
                  <a:gd name="T66" fmla="*/ 1 w 398"/>
                  <a:gd name="T67" fmla="*/ 2 h 1313"/>
                  <a:gd name="T68" fmla="*/ 1 w 398"/>
                  <a:gd name="T69" fmla="*/ 2 h 1313"/>
                  <a:gd name="T70" fmla="*/ 1 w 398"/>
                  <a:gd name="T71" fmla="*/ 2 h 1313"/>
                  <a:gd name="T72" fmla="*/ 0 w 398"/>
                  <a:gd name="T73" fmla="*/ 2 h 1313"/>
                  <a:gd name="T74" fmla="*/ 0 w 398"/>
                  <a:gd name="T75" fmla="*/ 1 h 1313"/>
                  <a:gd name="T76" fmla="*/ 0 w 398"/>
                  <a:gd name="T77" fmla="*/ 1 h 1313"/>
                  <a:gd name="T78" fmla="*/ 0 w 398"/>
                  <a:gd name="T79" fmla="*/ 1 h 1313"/>
                  <a:gd name="T80" fmla="*/ 0 w 398"/>
                  <a:gd name="T81" fmla="*/ 1 h 131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98"/>
                  <a:gd name="T124" fmla="*/ 0 h 1313"/>
                  <a:gd name="T125" fmla="*/ 398 w 398"/>
                  <a:gd name="T126" fmla="*/ 1313 h 131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98" h="1313">
                    <a:moveTo>
                      <a:pt x="0" y="21"/>
                    </a:moveTo>
                    <a:lnTo>
                      <a:pt x="25" y="19"/>
                    </a:lnTo>
                    <a:lnTo>
                      <a:pt x="51" y="18"/>
                    </a:lnTo>
                    <a:lnTo>
                      <a:pt x="75" y="18"/>
                    </a:lnTo>
                    <a:lnTo>
                      <a:pt x="100" y="16"/>
                    </a:lnTo>
                    <a:lnTo>
                      <a:pt x="125" y="14"/>
                    </a:lnTo>
                    <a:lnTo>
                      <a:pt x="151" y="13"/>
                    </a:lnTo>
                    <a:lnTo>
                      <a:pt x="174" y="11"/>
                    </a:lnTo>
                    <a:lnTo>
                      <a:pt x="200" y="9"/>
                    </a:lnTo>
                    <a:lnTo>
                      <a:pt x="225" y="9"/>
                    </a:lnTo>
                    <a:lnTo>
                      <a:pt x="249" y="8"/>
                    </a:lnTo>
                    <a:lnTo>
                      <a:pt x="274" y="6"/>
                    </a:lnTo>
                    <a:lnTo>
                      <a:pt x="298" y="5"/>
                    </a:lnTo>
                    <a:lnTo>
                      <a:pt x="323" y="3"/>
                    </a:lnTo>
                    <a:lnTo>
                      <a:pt x="349" y="3"/>
                    </a:lnTo>
                    <a:lnTo>
                      <a:pt x="373" y="1"/>
                    </a:lnTo>
                    <a:lnTo>
                      <a:pt x="398" y="0"/>
                    </a:lnTo>
                    <a:lnTo>
                      <a:pt x="398" y="329"/>
                    </a:lnTo>
                    <a:lnTo>
                      <a:pt x="398" y="657"/>
                    </a:lnTo>
                    <a:lnTo>
                      <a:pt x="398" y="985"/>
                    </a:lnTo>
                    <a:lnTo>
                      <a:pt x="398" y="1313"/>
                    </a:lnTo>
                    <a:lnTo>
                      <a:pt x="373" y="1312"/>
                    </a:lnTo>
                    <a:lnTo>
                      <a:pt x="349" y="1310"/>
                    </a:lnTo>
                    <a:lnTo>
                      <a:pt x="323" y="1308"/>
                    </a:lnTo>
                    <a:lnTo>
                      <a:pt x="298" y="1307"/>
                    </a:lnTo>
                    <a:lnTo>
                      <a:pt x="274" y="1304"/>
                    </a:lnTo>
                    <a:lnTo>
                      <a:pt x="249" y="1302"/>
                    </a:lnTo>
                    <a:lnTo>
                      <a:pt x="225" y="1300"/>
                    </a:lnTo>
                    <a:lnTo>
                      <a:pt x="200" y="1299"/>
                    </a:lnTo>
                    <a:lnTo>
                      <a:pt x="174" y="1297"/>
                    </a:lnTo>
                    <a:lnTo>
                      <a:pt x="151" y="1295"/>
                    </a:lnTo>
                    <a:lnTo>
                      <a:pt x="125" y="1294"/>
                    </a:lnTo>
                    <a:lnTo>
                      <a:pt x="100" y="1292"/>
                    </a:lnTo>
                    <a:lnTo>
                      <a:pt x="75" y="1291"/>
                    </a:lnTo>
                    <a:lnTo>
                      <a:pt x="51" y="1289"/>
                    </a:lnTo>
                    <a:lnTo>
                      <a:pt x="25" y="1287"/>
                    </a:lnTo>
                    <a:lnTo>
                      <a:pt x="0" y="1286"/>
                    </a:lnTo>
                    <a:lnTo>
                      <a:pt x="0" y="971"/>
                    </a:lnTo>
                    <a:lnTo>
                      <a:pt x="0" y="654"/>
                    </a:lnTo>
                    <a:lnTo>
                      <a:pt x="0" y="337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DB9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42" name="Freeform 634"/>
              <p:cNvSpPr>
                <a:spLocks/>
              </p:cNvSpPr>
              <p:nvPr/>
            </p:nvSpPr>
            <p:spPr bwMode="auto">
              <a:xfrm>
                <a:off x="3456" y="2211"/>
                <a:ext cx="185" cy="611"/>
              </a:xfrm>
              <a:custGeom>
                <a:avLst/>
                <a:gdLst>
                  <a:gd name="T0" fmla="*/ 0 w 370"/>
                  <a:gd name="T1" fmla="*/ 1 h 1221"/>
                  <a:gd name="T2" fmla="*/ 1 w 370"/>
                  <a:gd name="T3" fmla="*/ 1 h 1221"/>
                  <a:gd name="T4" fmla="*/ 1 w 370"/>
                  <a:gd name="T5" fmla="*/ 1 h 1221"/>
                  <a:gd name="T6" fmla="*/ 1 w 370"/>
                  <a:gd name="T7" fmla="*/ 1 h 1221"/>
                  <a:gd name="T8" fmla="*/ 1 w 370"/>
                  <a:gd name="T9" fmla="*/ 1 h 1221"/>
                  <a:gd name="T10" fmla="*/ 1 w 370"/>
                  <a:gd name="T11" fmla="*/ 1 h 1221"/>
                  <a:gd name="T12" fmla="*/ 1 w 370"/>
                  <a:gd name="T13" fmla="*/ 1 h 1221"/>
                  <a:gd name="T14" fmla="*/ 1 w 370"/>
                  <a:gd name="T15" fmla="*/ 1 h 1221"/>
                  <a:gd name="T16" fmla="*/ 1 w 370"/>
                  <a:gd name="T17" fmla="*/ 1 h 1221"/>
                  <a:gd name="T18" fmla="*/ 1 w 370"/>
                  <a:gd name="T19" fmla="*/ 1 h 1221"/>
                  <a:gd name="T20" fmla="*/ 1 w 370"/>
                  <a:gd name="T21" fmla="*/ 1 h 1221"/>
                  <a:gd name="T22" fmla="*/ 1 w 370"/>
                  <a:gd name="T23" fmla="*/ 1 h 1221"/>
                  <a:gd name="T24" fmla="*/ 1 w 370"/>
                  <a:gd name="T25" fmla="*/ 1 h 1221"/>
                  <a:gd name="T26" fmla="*/ 1 w 370"/>
                  <a:gd name="T27" fmla="*/ 1 h 1221"/>
                  <a:gd name="T28" fmla="*/ 1 w 370"/>
                  <a:gd name="T29" fmla="*/ 1 h 1221"/>
                  <a:gd name="T30" fmla="*/ 1 w 370"/>
                  <a:gd name="T31" fmla="*/ 1 h 1221"/>
                  <a:gd name="T32" fmla="*/ 1 w 370"/>
                  <a:gd name="T33" fmla="*/ 0 h 1221"/>
                  <a:gd name="T34" fmla="*/ 1 w 370"/>
                  <a:gd name="T35" fmla="*/ 1 h 1221"/>
                  <a:gd name="T36" fmla="*/ 1 w 370"/>
                  <a:gd name="T37" fmla="*/ 1 h 1221"/>
                  <a:gd name="T38" fmla="*/ 1 w 370"/>
                  <a:gd name="T39" fmla="*/ 1 h 1221"/>
                  <a:gd name="T40" fmla="*/ 1 w 370"/>
                  <a:gd name="T41" fmla="*/ 2 h 1221"/>
                  <a:gd name="T42" fmla="*/ 1 w 370"/>
                  <a:gd name="T43" fmla="*/ 2 h 1221"/>
                  <a:gd name="T44" fmla="*/ 1 w 370"/>
                  <a:gd name="T45" fmla="*/ 2 h 1221"/>
                  <a:gd name="T46" fmla="*/ 1 w 370"/>
                  <a:gd name="T47" fmla="*/ 2 h 1221"/>
                  <a:gd name="T48" fmla="*/ 1 w 370"/>
                  <a:gd name="T49" fmla="*/ 2 h 1221"/>
                  <a:gd name="T50" fmla="*/ 1 w 370"/>
                  <a:gd name="T51" fmla="*/ 2 h 1221"/>
                  <a:gd name="T52" fmla="*/ 1 w 370"/>
                  <a:gd name="T53" fmla="*/ 2 h 1221"/>
                  <a:gd name="T54" fmla="*/ 1 w 370"/>
                  <a:gd name="T55" fmla="*/ 2 h 1221"/>
                  <a:gd name="T56" fmla="*/ 1 w 370"/>
                  <a:gd name="T57" fmla="*/ 2 h 1221"/>
                  <a:gd name="T58" fmla="*/ 1 w 370"/>
                  <a:gd name="T59" fmla="*/ 2 h 1221"/>
                  <a:gd name="T60" fmla="*/ 1 w 370"/>
                  <a:gd name="T61" fmla="*/ 2 h 1221"/>
                  <a:gd name="T62" fmla="*/ 1 w 370"/>
                  <a:gd name="T63" fmla="*/ 2 h 1221"/>
                  <a:gd name="T64" fmla="*/ 1 w 370"/>
                  <a:gd name="T65" fmla="*/ 2 h 1221"/>
                  <a:gd name="T66" fmla="*/ 1 w 370"/>
                  <a:gd name="T67" fmla="*/ 2 h 1221"/>
                  <a:gd name="T68" fmla="*/ 1 w 370"/>
                  <a:gd name="T69" fmla="*/ 2 h 1221"/>
                  <a:gd name="T70" fmla="*/ 1 w 370"/>
                  <a:gd name="T71" fmla="*/ 2 h 1221"/>
                  <a:gd name="T72" fmla="*/ 0 w 370"/>
                  <a:gd name="T73" fmla="*/ 2 h 1221"/>
                  <a:gd name="T74" fmla="*/ 0 w 370"/>
                  <a:gd name="T75" fmla="*/ 1 h 1221"/>
                  <a:gd name="T76" fmla="*/ 0 w 370"/>
                  <a:gd name="T77" fmla="*/ 1 h 1221"/>
                  <a:gd name="T78" fmla="*/ 0 w 370"/>
                  <a:gd name="T79" fmla="*/ 1 h 1221"/>
                  <a:gd name="T80" fmla="*/ 0 w 370"/>
                  <a:gd name="T81" fmla="*/ 1 h 122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70"/>
                  <a:gd name="T124" fmla="*/ 0 h 1221"/>
                  <a:gd name="T125" fmla="*/ 370 w 370"/>
                  <a:gd name="T126" fmla="*/ 1221 h 122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70" h="1221">
                    <a:moveTo>
                      <a:pt x="0" y="20"/>
                    </a:moveTo>
                    <a:lnTo>
                      <a:pt x="24" y="18"/>
                    </a:lnTo>
                    <a:lnTo>
                      <a:pt x="46" y="17"/>
                    </a:lnTo>
                    <a:lnTo>
                      <a:pt x="70" y="17"/>
                    </a:lnTo>
                    <a:lnTo>
                      <a:pt x="92" y="15"/>
                    </a:lnTo>
                    <a:lnTo>
                      <a:pt x="116" y="13"/>
                    </a:lnTo>
                    <a:lnTo>
                      <a:pt x="139" y="12"/>
                    </a:lnTo>
                    <a:lnTo>
                      <a:pt x="162" y="12"/>
                    </a:lnTo>
                    <a:lnTo>
                      <a:pt x="185" y="10"/>
                    </a:lnTo>
                    <a:lnTo>
                      <a:pt x="209" y="8"/>
                    </a:lnTo>
                    <a:lnTo>
                      <a:pt x="231" y="7"/>
                    </a:lnTo>
                    <a:lnTo>
                      <a:pt x="255" y="7"/>
                    </a:lnTo>
                    <a:lnTo>
                      <a:pt x="277" y="5"/>
                    </a:lnTo>
                    <a:lnTo>
                      <a:pt x="301" y="4"/>
                    </a:lnTo>
                    <a:lnTo>
                      <a:pt x="323" y="2"/>
                    </a:lnTo>
                    <a:lnTo>
                      <a:pt x="347" y="2"/>
                    </a:lnTo>
                    <a:lnTo>
                      <a:pt x="370" y="0"/>
                    </a:lnTo>
                    <a:lnTo>
                      <a:pt x="370" y="306"/>
                    </a:lnTo>
                    <a:lnTo>
                      <a:pt x="370" y="611"/>
                    </a:lnTo>
                    <a:lnTo>
                      <a:pt x="370" y="916"/>
                    </a:lnTo>
                    <a:lnTo>
                      <a:pt x="370" y="1221"/>
                    </a:lnTo>
                    <a:lnTo>
                      <a:pt x="347" y="1220"/>
                    </a:lnTo>
                    <a:lnTo>
                      <a:pt x="323" y="1218"/>
                    </a:lnTo>
                    <a:lnTo>
                      <a:pt x="301" y="1217"/>
                    </a:lnTo>
                    <a:lnTo>
                      <a:pt x="277" y="1215"/>
                    </a:lnTo>
                    <a:lnTo>
                      <a:pt x="255" y="1213"/>
                    </a:lnTo>
                    <a:lnTo>
                      <a:pt x="231" y="1212"/>
                    </a:lnTo>
                    <a:lnTo>
                      <a:pt x="209" y="1210"/>
                    </a:lnTo>
                    <a:lnTo>
                      <a:pt x="185" y="1208"/>
                    </a:lnTo>
                    <a:lnTo>
                      <a:pt x="162" y="1207"/>
                    </a:lnTo>
                    <a:lnTo>
                      <a:pt x="139" y="1205"/>
                    </a:lnTo>
                    <a:lnTo>
                      <a:pt x="116" y="1204"/>
                    </a:lnTo>
                    <a:lnTo>
                      <a:pt x="92" y="1202"/>
                    </a:lnTo>
                    <a:lnTo>
                      <a:pt x="70" y="1200"/>
                    </a:lnTo>
                    <a:lnTo>
                      <a:pt x="46" y="1199"/>
                    </a:lnTo>
                    <a:lnTo>
                      <a:pt x="24" y="1197"/>
                    </a:lnTo>
                    <a:lnTo>
                      <a:pt x="0" y="1195"/>
                    </a:lnTo>
                    <a:lnTo>
                      <a:pt x="0" y="903"/>
                    </a:lnTo>
                    <a:lnTo>
                      <a:pt x="0" y="609"/>
                    </a:lnTo>
                    <a:lnTo>
                      <a:pt x="0" y="31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E0A0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43" name="Freeform 635"/>
              <p:cNvSpPr>
                <a:spLocks/>
              </p:cNvSpPr>
              <p:nvPr/>
            </p:nvSpPr>
            <p:spPr bwMode="auto">
              <a:xfrm>
                <a:off x="3456" y="2211"/>
                <a:ext cx="171" cy="565"/>
              </a:xfrm>
              <a:custGeom>
                <a:avLst/>
                <a:gdLst>
                  <a:gd name="T0" fmla="*/ 0 w 343"/>
                  <a:gd name="T1" fmla="*/ 1 h 1130"/>
                  <a:gd name="T2" fmla="*/ 0 w 343"/>
                  <a:gd name="T3" fmla="*/ 1 h 1130"/>
                  <a:gd name="T4" fmla="*/ 0 w 343"/>
                  <a:gd name="T5" fmla="*/ 1 h 1130"/>
                  <a:gd name="T6" fmla="*/ 0 w 343"/>
                  <a:gd name="T7" fmla="*/ 1 h 1130"/>
                  <a:gd name="T8" fmla="*/ 0 w 343"/>
                  <a:gd name="T9" fmla="*/ 1 h 1130"/>
                  <a:gd name="T10" fmla="*/ 0 w 343"/>
                  <a:gd name="T11" fmla="*/ 1 h 1130"/>
                  <a:gd name="T12" fmla="*/ 0 w 343"/>
                  <a:gd name="T13" fmla="*/ 1 h 1130"/>
                  <a:gd name="T14" fmla="*/ 0 w 343"/>
                  <a:gd name="T15" fmla="*/ 1 h 1130"/>
                  <a:gd name="T16" fmla="*/ 0 w 343"/>
                  <a:gd name="T17" fmla="*/ 1 h 1130"/>
                  <a:gd name="T18" fmla="*/ 0 w 343"/>
                  <a:gd name="T19" fmla="*/ 1 h 1130"/>
                  <a:gd name="T20" fmla="*/ 0 w 343"/>
                  <a:gd name="T21" fmla="*/ 1 h 1130"/>
                  <a:gd name="T22" fmla="*/ 0 w 343"/>
                  <a:gd name="T23" fmla="*/ 1 h 1130"/>
                  <a:gd name="T24" fmla="*/ 0 w 343"/>
                  <a:gd name="T25" fmla="*/ 1 h 1130"/>
                  <a:gd name="T26" fmla="*/ 0 w 343"/>
                  <a:gd name="T27" fmla="*/ 1 h 1130"/>
                  <a:gd name="T28" fmla="*/ 0 w 343"/>
                  <a:gd name="T29" fmla="*/ 1 h 1130"/>
                  <a:gd name="T30" fmla="*/ 0 w 343"/>
                  <a:gd name="T31" fmla="*/ 1 h 1130"/>
                  <a:gd name="T32" fmla="*/ 0 w 343"/>
                  <a:gd name="T33" fmla="*/ 0 h 1130"/>
                  <a:gd name="T34" fmla="*/ 0 w 343"/>
                  <a:gd name="T35" fmla="*/ 1 h 1130"/>
                  <a:gd name="T36" fmla="*/ 0 w 343"/>
                  <a:gd name="T37" fmla="*/ 1 h 1130"/>
                  <a:gd name="T38" fmla="*/ 0 w 343"/>
                  <a:gd name="T39" fmla="*/ 1 h 1130"/>
                  <a:gd name="T40" fmla="*/ 0 w 343"/>
                  <a:gd name="T41" fmla="*/ 1 h 1130"/>
                  <a:gd name="T42" fmla="*/ 0 w 343"/>
                  <a:gd name="T43" fmla="*/ 1 h 1130"/>
                  <a:gd name="T44" fmla="*/ 0 w 343"/>
                  <a:gd name="T45" fmla="*/ 1 h 1130"/>
                  <a:gd name="T46" fmla="*/ 0 w 343"/>
                  <a:gd name="T47" fmla="*/ 1 h 1130"/>
                  <a:gd name="T48" fmla="*/ 0 w 343"/>
                  <a:gd name="T49" fmla="*/ 1 h 1130"/>
                  <a:gd name="T50" fmla="*/ 0 w 343"/>
                  <a:gd name="T51" fmla="*/ 1 h 1130"/>
                  <a:gd name="T52" fmla="*/ 0 w 343"/>
                  <a:gd name="T53" fmla="*/ 1 h 1130"/>
                  <a:gd name="T54" fmla="*/ 0 w 343"/>
                  <a:gd name="T55" fmla="*/ 1 h 1130"/>
                  <a:gd name="T56" fmla="*/ 0 w 343"/>
                  <a:gd name="T57" fmla="*/ 1 h 1130"/>
                  <a:gd name="T58" fmla="*/ 0 w 343"/>
                  <a:gd name="T59" fmla="*/ 1 h 1130"/>
                  <a:gd name="T60" fmla="*/ 0 w 343"/>
                  <a:gd name="T61" fmla="*/ 1 h 1130"/>
                  <a:gd name="T62" fmla="*/ 0 w 343"/>
                  <a:gd name="T63" fmla="*/ 1 h 1130"/>
                  <a:gd name="T64" fmla="*/ 0 w 343"/>
                  <a:gd name="T65" fmla="*/ 1 h 1130"/>
                  <a:gd name="T66" fmla="*/ 0 w 343"/>
                  <a:gd name="T67" fmla="*/ 1 h 1130"/>
                  <a:gd name="T68" fmla="*/ 0 w 343"/>
                  <a:gd name="T69" fmla="*/ 1 h 1130"/>
                  <a:gd name="T70" fmla="*/ 0 w 343"/>
                  <a:gd name="T71" fmla="*/ 1 h 1130"/>
                  <a:gd name="T72" fmla="*/ 0 w 343"/>
                  <a:gd name="T73" fmla="*/ 1 h 1130"/>
                  <a:gd name="T74" fmla="*/ 0 w 343"/>
                  <a:gd name="T75" fmla="*/ 1 h 1130"/>
                  <a:gd name="T76" fmla="*/ 0 w 343"/>
                  <a:gd name="T77" fmla="*/ 1 h 1130"/>
                  <a:gd name="T78" fmla="*/ 0 w 343"/>
                  <a:gd name="T79" fmla="*/ 1 h 1130"/>
                  <a:gd name="T80" fmla="*/ 0 w 343"/>
                  <a:gd name="T81" fmla="*/ 1 h 113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43"/>
                  <a:gd name="T124" fmla="*/ 0 h 1130"/>
                  <a:gd name="T125" fmla="*/ 343 w 343"/>
                  <a:gd name="T126" fmla="*/ 1130 h 113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43" h="1130">
                    <a:moveTo>
                      <a:pt x="0" y="20"/>
                    </a:moveTo>
                    <a:lnTo>
                      <a:pt x="21" y="18"/>
                    </a:lnTo>
                    <a:lnTo>
                      <a:pt x="43" y="17"/>
                    </a:lnTo>
                    <a:lnTo>
                      <a:pt x="64" y="17"/>
                    </a:lnTo>
                    <a:lnTo>
                      <a:pt x="86" y="15"/>
                    </a:lnTo>
                    <a:lnTo>
                      <a:pt x="107" y="13"/>
                    </a:lnTo>
                    <a:lnTo>
                      <a:pt x="128" y="12"/>
                    </a:lnTo>
                    <a:lnTo>
                      <a:pt x="151" y="12"/>
                    </a:lnTo>
                    <a:lnTo>
                      <a:pt x="171" y="10"/>
                    </a:lnTo>
                    <a:lnTo>
                      <a:pt x="192" y="8"/>
                    </a:lnTo>
                    <a:lnTo>
                      <a:pt x="215" y="7"/>
                    </a:lnTo>
                    <a:lnTo>
                      <a:pt x="235" y="7"/>
                    </a:lnTo>
                    <a:lnTo>
                      <a:pt x="256" y="5"/>
                    </a:lnTo>
                    <a:lnTo>
                      <a:pt x="279" y="4"/>
                    </a:lnTo>
                    <a:lnTo>
                      <a:pt x="300" y="2"/>
                    </a:lnTo>
                    <a:lnTo>
                      <a:pt x="322" y="2"/>
                    </a:lnTo>
                    <a:lnTo>
                      <a:pt x="343" y="0"/>
                    </a:lnTo>
                    <a:lnTo>
                      <a:pt x="343" y="284"/>
                    </a:lnTo>
                    <a:lnTo>
                      <a:pt x="343" y="567"/>
                    </a:lnTo>
                    <a:lnTo>
                      <a:pt x="343" y="850"/>
                    </a:lnTo>
                    <a:lnTo>
                      <a:pt x="343" y="1130"/>
                    </a:lnTo>
                    <a:lnTo>
                      <a:pt x="322" y="1129"/>
                    </a:lnTo>
                    <a:lnTo>
                      <a:pt x="300" y="1127"/>
                    </a:lnTo>
                    <a:lnTo>
                      <a:pt x="279" y="1126"/>
                    </a:lnTo>
                    <a:lnTo>
                      <a:pt x="256" y="1124"/>
                    </a:lnTo>
                    <a:lnTo>
                      <a:pt x="235" y="1122"/>
                    </a:lnTo>
                    <a:lnTo>
                      <a:pt x="215" y="1121"/>
                    </a:lnTo>
                    <a:lnTo>
                      <a:pt x="192" y="1119"/>
                    </a:lnTo>
                    <a:lnTo>
                      <a:pt x="171" y="1117"/>
                    </a:lnTo>
                    <a:lnTo>
                      <a:pt x="151" y="1116"/>
                    </a:lnTo>
                    <a:lnTo>
                      <a:pt x="128" y="1114"/>
                    </a:lnTo>
                    <a:lnTo>
                      <a:pt x="107" y="1113"/>
                    </a:lnTo>
                    <a:lnTo>
                      <a:pt x="86" y="1111"/>
                    </a:lnTo>
                    <a:lnTo>
                      <a:pt x="64" y="1109"/>
                    </a:lnTo>
                    <a:lnTo>
                      <a:pt x="43" y="1108"/>
                    </a:lnTo>
                    <a:lnTo>
                      <a:pt x="21" y="1106"/>
                    </a:lnTo>
                    <a:lnTo>
                      <a:pt x="0" y="1105"/>
                    </a:lnTo>
                    <a:lnTo>
                      <a:pt x="0" y="835"/>
                    </a:lnTo>
                    <a:lnTo>
                      <a:pt x="0" y="564"/>
                    </a:lnTo>
                    <a:lnTo>
                      <a:pt x="0" y="291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E8AA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44" name="Freeform 636"/>
              <p:cNvSpPr>
                <a:spLocks/>
              </p:cNvSpPr>
              <p:nvPr/>
            </p:nvSpPr>
            <p:spPr bwMode="auto">
              <a:xfrm>
                <a:off x="3456" y="2212"/>
                <a:ext cx="157" cy="518"/>
              </a:xfrm>
              <a:custGeom>
                <a:avLst/>
                <a:gdLst>
                  <a:gd name="T0" fmla="*/ 0 w 314"/>
                  <a:gd name="T1" fmla="*/ 1 h 1036"/>
                  <a:gd name="T2" fmla="*/ 1 w 314"/>
                  <a:gd name="T3" fmla="*/ 1 h 1036"/>
                  <a:gd name="T4" fmla="*/ 1 w 314"/>
                  <a:gd name="T5" fmla="*/ 1 h 1036"/>
                  <a:gd name="T6" fmla="*/ 1 w 314"/>
                  <a:gd name="T7" fmla="*/ 1 h 1036"/>
                  <a:gd name="T8" fmla="*/ 1 w 314"/>
                  <a:gd name="T9" fmla="*/ 1 h 1036"/>
                  <a:gd name="T10" fmla="*/ 1 w 314"/>
                  <a:gd name="T11" fmla="*/ 1 h 1036"/>
                  <a:gd name="T12" fmla="*/ 1 w 314"/>
                  <a:gd name="T13" fmla="*/ 1 h 1036"/>
                  <a:gd name="T14" fmla="*/ 1 w 314"/>
                  <a:gd name="T15" fmla="*/ 1 h 1036"/>
                  <a:gd name="T16" fmla="*/ 1 w 314"/>
                  <a:gd name="T17" fmla="*/ 1 h 1036"/>
                  <a:gd name="T18" fmla="*/ 1 w 314"/>
                  <a:gd name="T19" fmla="*/ 1 h 1036"/>
                  <a:gd name="T20" fmla="*/ 1 w 314"/>
                  <a:gd name="T21" fmla="*/ 1 h 1036"/>
                  <a:gd name="T22" fmla="*/ 1 w 314"/>
                  <a:gd name="T23" fmla="*/ 1 h 1036"/>
                  <a:gd name="T24" fmla="*/ 1 w 314"/>
                  <a:gd name="T25" fmla="*/ 1 h 1036"/>
                  <a:gd name="T26" fmla="*/ 1 w 314"/>
                  <a:gd name="T27" fmla="*/ 1 h 1036"/>
                  <a:gd name="T28" fmla="*/ 1 w 314"/>
                  <a:gd name="T29" fmla="*/ 1 h 1036"/>
                  <a:gd name="T30" fmla="*/ 1 w 314"/>
                  <a:gd name="T31" fmla="*/ 1 h 1036"/>
                  <a:gd name="T32" fmla="*/ 1 w 314"/>
                  <a:gd name="T33" fmla="*/ 0 h 1036"/>
                  <a:gd name="T34" fmla="*/ 1 w 314"/>
                  <a:gd name="T35" fmla="*/ 1 h 1036"/>
                  <a:gd name="T36" fmla="*/ 1 w 314"/>
                  <a:gd name="T37" fmla="*/ 1 h 1036"/>
                  <a:gd name="T38" fmla="*/ 1 w 314"/>
                  <a:gd name="T39" fmla="*/ 1 h 1036"/>
                  <a:gd name="T40" fmla="*/ 1 w 314"/>
                  <a:gd name="T41" fmla="*/ 1 h 1036"/>
                  <a:gd name="T42" fmla="*/ 1 w 314"/>
                  <a:gd name="T43" fmla="*/ 1 h 1036"/>
                  <a:gd name="T44" fmla="*/ 1 w 314"/>
                  <a:gd name="T45" fmla="*/ 1 h 1036"/>
                  <a:gd name="T46" fmla="*/ 1 w 314"/>
                  <a:gd name="T47" fmla="*/ 1 h 1036"/>
                  <a:gd name="T48" fmla="*/ 1 w 314"/>
                  <a:gd name="T49" fmla="*/ 1 h 1036"/>
                  <a:gd name="T50" fmla="*/ 1 w 314"/>
                  <a:gd name="T51" fmla="*/ 1 h 1036"/>
                  <a:gd name="T52" fmla="*/ 1 w 314"/>
                  <a:gd name="T53" fmla="*/ 1 h 1036"/>
                  <a:gd name="T54" fmla="*/ 1 w 314"/>
                  <a:gd name="T55" fmla="*/ 1 h 1036"/>
                  <a:gd name="T56" fmla="*/ 1 w 314"/>
                  <a:gd name="T57" fmla="*/ 1 h 1036"/>
                  <a:gd name="T58" fmla="*/ 1 w 314"/>
                  <a:gd name="T59" fmla="*/ 1 h 1036"/>
                  <a:gd name="T60" fmla="*/ 1 w 314"/>
                  <a:gd name="T61" fmla="*/ 1 h 1036"/>
                  <a:gd name="T62" fmla="*/ 1 w 314"/>
                  <a:gd name="T63" fmla="*/ 1 h 1036"/>
                  <a:gd name="T64" fmla="*/ 1 w 314"/>
                  <a:gd name="T65" fmla="*/ 1 h 1036"/>
                  <a:gd name="T66" fmla="*/ 1 w 314"/>
                  <a:gd name="T67" fmla="*/ 1 h 1036"/>
                  <a:gd name="T68" fmla="*/ 1 w 314"/>
                  <a:gd name="T69" fmla="*/ 1 h 1036"/>
                  <a:gd name="T70" fmla="*/ 1 w 314"/>
                  <a:gd name="T71" fmla="*/ 1 h 1036"/>
                  <a:gd name="T72" fmla="*/ 0 w 314"/>
                  <a:gd name="T73" fmla="*/ 1 h 1036"/>
                  <a:gd name="T74" fmla="*/ 0 w 314"/>
                  <a:gd name="T75" fmla="*/ 1 h 1036"/>
                  <a:gd name="T76" fmla="*/ 0 w 314"/>
                  <a:gd name="T77" fmla="*/ 1 h 1036"/>
                  <a:gd name="T78" fmla="*/ 0 w 314"/>
                  <a:gd name="T79" fmla="*/ 1 h 1036"/>
                  <a:gd name="T80" fmla="*/ 0 w 314"/>
                  <a:gd name="T81" fmla="*/ 1 h 10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14"/>
                  <a:gd name="T124" fmla="*/ 0 h 1036"/>
                  <a:gd name="T125" fmla="*/ 314 w 314"/>
                  <a:gd name="T126" fmla="*/ 1036 h 10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14" h="1036">
                    <a:moveTo>
                      <a:pt x="0" y="16"/>
                    </a:moveTo>
                    <a:lnTo>
                      <a:pt x="19" y="15"/>
                    </a:lnTo>
                    <a:lnTo>
                      <a:pt x="40" y="15"/>
                    </a:lnTo>
                    <a:lnTo>
                      <a:pt x="60" y="13"/>
                    </a:lnTo>
                    <a:lnTo>
                      <a:pt x="79" y="13"/>
                    </a:lnTo>
                    <a:lnTo>
                      <a:pt x="98" y="11"/>
                    </a:lnTo>
                    <a:lnTo>
                      <a:pt x="119" y="11"/>
                    </a:lnTo>
                    <a:lnTo>
                      <a:pt x="139" y="10"/>
                    </a:lnTo>
                    <a:lnTo>
                      <a:pt x="158" y="8"/>
                    </a:lnTo>
                    <a:lnTo>
                      <a:pt x="177" y="8"/>
                    </a:lnTo>
                    <a:lnTo>
                      <a:pt x="197" y="6"/>
                    </a:lnTo>
                    <a:lnTo>
                      <a:pt x="216" y="5"/>
                    </a:lnTo>
                    <a:lnTo>
                      <a:pt x="235" y="5"/>
                    </a:lnTo>
                    <a:lnTo>
                      <a:pt x="256" y="3"/>
                    </a:lnTo>
                    <a:lnTo>
                      <a:pt x="276" y="2"/>
                    </a:lnTo>
                    <a:lnTo>
                      <a:pt x="295" y="2"/>
                    </a:lnTo>
                    <a:lnTo>
                      <a:pt x="314" y="0"/>
                    </a:lnTo>
                    <a:lnTo>
                      <a:pt x="314" y="260"/>
                    </a:lnTo>
                    <a:lnTo>
                      <a:pt x="314" y="520"/>
                    </a:lnTo>
                    <a:lnTo>
                      <a:pt x="314" y="778"/>
                    </a:lnTo>
                    <a:lnTo>
                      <a:pt x="314" y="1036"/>
                    </a:lnTo>
                    <a:lnTo>
                      <a:pt x="295" y="1034"/>
                    </a:lnTo>
                    <a:lnTo>
                      <a:pt x="276" y="1033"/>
                    </a:lnTo>
                    <a:lnTo>
                      <a:pt x="256" y="1033"/>
                    </a:lnTo>
                    <a:lnTo>
                      <a:pt x="235" y="1031"/>
                    </a:lnTo>
                    <a:lnTo>
                      <a:pt x="216" y="1029"/>
                    </a:lnTo>
                    <a:lnTo>
                      <a:pt x="197" y="1028"/>
                    </a:lnTo>
                    <a:lnTo>
                      <a:pt x="177" y="1026"/>
                    </a:lnTo>
                    <a:lnTo>
                      <a:pt x="158" y="1025"/>
                    </a:lnTo>
                    <a:lnTo>
                      <a:pt x="139" y="1023"/>
                    </a:lnTo>
                    <a:lnTo>
                      <a:pt x="119" y="1023"/>
                    </a:lnTo>
                    <a:lnTo>
                      <a:pt x="98" y="1021"/>
                    </a:lnTo>
                    <a:lnTo>
                      <a:pt x="79" y="1020"/>
                    </a:lnTo>
                    <a:lnTo>
                      <a:pt x="60" y="1018"/>
                    </a:lnTo>
                    <a:lnTo>
                      <a:pt x="40" y="1016"/>
                    </a:lnTo>
                    <a:lnTo>
                      <a:pt x="19" y="1015"/>
                    </a:lnTo>
                    <a:lnTo>
                      <a:pt x="0" y="1013"/>
                    </a:lnTo>
                    <a:lnTo>
                      <a:pt x="0" y="765"/>
                    </a:lnTo>
                    <a:lnTo>
                      <a:pt x="0" y="516"/>
                    </a:lnTo>
                    <a:lnTo>
                      <a:pt x="0" y="26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45" name="Freeform 637"/>
              <p:cNvSpPr>
                <a:spLocks/>
              </p:cNvSpPr>
              <p:nvPr/>
            </p:nvSpPr>
            <p:spPr bwMode="auto">
              <a:xfrm>
                <a:off x="3456" y="2213"/>
                <a:ext cx="144" cy="473"/>
              </a:xfrm>
              <a:custGeom>
                <a:avLst/>
                <a:gdLst>
                  <a:gd name="T0" fmla="*/ 0 w 288"/>
                  <a:gd name="T1" fmla="*/ 1 h 946"/>
                  <a:gd name="T2" fmla="*/ 1 w 288"/>
                  <a:gd name="T3" fmla="*/ 1 h 946"/>
                  <a:gd name="T4" fmla="*/ 1 w 288"/>
                  <a:gd name="T5" fmla="*/ 1 h 946"/>
                  <a:gd name="T6" fmla="*/ 1 w 288"/>
                  <a:gd name="T7" fmla="*/ 1 h 946"/>
                  <a:gd name="T8" fmla="*/ 1 w 288"/>
                  <a:gd name="T9" fmla="*/ 1 h 946"/>
                  <a:gd name="T10" fmla="*/ 1 w 288"/>
                  <a:gd name="T11" fmla="*/ 1 h 946"/>
                  <a:gd name="T12" fmla="*/ 1 w 288"/>
                  <a:gd name="T13" fmla="*/ 1 h 946"/>
                  <a:gd name="T14" fmla="*/ 1 w 288"/>
                  <a:gd name="T15" fmla="*/ 1 h 946"/>
                  <a:gd name="T16" fmla="*/ 1 w 288"/>
                  <a:gd name="T17" fmla="*/ 1 h 946"/>
                  <a:gd name="T18" fmla="*/ 1 w 288"/>
                  <a:gd name="T19" fmla="*/ 1 h 946"/>
                  <a:gd name="T20" fmla="*/ 1 w 288"/>
                  <a:gd name="T21" fmla="*/ 1 h 946"/>
                  <a:gd name="T22" fmla="*/ 1 w 288"/>
                  <a:gd name="T23" fmla="*/ 1 h 946"/>
                  <a:gd name="T24" fmla="*/ 1 w 288"/>
                  <a:gd name="T25" fmla="*/ 1 h 946"/>
                  <a:gd name="T26" fmla="*/ 1 w 288"/>
                  <a:gd name="T27" fmla="*/ 1 h 946"/>
                  <a:gd name="T28" fmla="*/ 1 w 288"/>
                  <a:gd name="T29" fmla="*/ 1 h 946"/>
                  <a:gd name="T30" fmla="*/ 1 w 288"/>
                  <a:gd name="T31" fmla="*/ 1 h 946"/>
                  <a:gd name="T32" fmla="*/ 1 w 288"/>
                  <a:gd name="T33" fmla="*/ 0 h 946"/>
                  <a:gd name="T34" fmla="*/ 1 w 288"/>
                  <a:gd name="T35" fmla="*/ 1 h 946"/>
                  <a:gd name="T36" fmla="*/ 1 w 288"/>
                  <a:gd name="T37" fmla="*/ 1 h 946"/>
                  <a:gd name="T38" fmla="*/ 1 w 288"/>
                  <a:gd name="T39" fmla="*/ 1 h 946"/>
                  <a:gd name="T40" fmla="*/ 1 w 288"/>
                  <a:gd name="T41" fmla="*/ 1 h 946"/>
                  <a:gd name="T42" fmla="*/ 1 w 288"/>
                  <a:gd name="T43" fmla="*/ 1 h 946"/>
                  <a:gd name="T44" fmla="*/ 1 w 288"/>
                  <a:gd name="T45" fmla="*/ 1 h 946"/>
                  <a:gd name="T46" fmla="*/ 1 w 288"/>
                  <a:gd name="T47" fmla="*/ 1 h 946"/>
                  <a:gd name="T48" fmla="*/ 1 w 288"/>
                  <a:gd name="T49" fmla="*/ 1 h 946"/>
                  <a:gd name="T50" fmla="*/ 1 w 288"/>
                  <a:gd name="T51" fmla="*/ 1 h 946"/>
                  <a:gd name="T52" fmla="*/ 1 w 288"/>
                  <a:gd name="T53" fmla="*/ 1 h 946"/>
                  <a:gd name="T54" fmla="*/ 1 w 288"/>
                  <a:gd name="T55" fmla="*/ 1 h 946"/>
                  <a:gd name="T56" fmla="*/ 1 w 288"/>
                  <a:gd name="T57" fmla="*/ 1 h 946"/>
                  <a:gd name="T58" fmla="*/ 1 w 288"/>
                  <a:gd name="T59" fmla="*/ 1 h 946"/>
                  <a:gd name="T60" fmla="*/ 1 w 288"/>
                  <a:gd name="T61" fmla="*/ 1 h 946"/>
                  <a:gd name="T62" fmla="*/ 1 w 288"/>
                  <a:gd name="T63" fmla="*/ 1 h 946"/>
                  <a:gd name="T64" fmla="*/ 1 w 288"/>
                  <a:gd name="T65" fmla="*/ 1 h 946"/>
                  <a:gd name="T66" fmla="*/ 1 w 288"/>
                  <a:gd name="T67" fmla="*/ 1 h 946"/>
                  <a:gd name="T68" fmla="*/ 1 w 288"/>
                  <a:gd name="T69" fmla="*/ 1 h 946"/>
                  <a:gd name="T70" fmla="*/ 1 w 288"/>
                  <a:gd name="T71" fmla="*/ 1 h 946"/>
                  <a:gd name="T72" fmla="*/ 0 w 288"/>
                  <a:gd name="T73" fmla="*/ 1 h 946"/>
                  <a:gd name="T74" fmla="*/ 0 w 288"/>
                  <a:gd name="T75" fmla="*/ 1 h 946"/>
                  <a:gd name="T76" fmla="*/ 0 w 288"/>
                  <a:gd name="T77" fmla="*/ 1 h 946"/>
                  <a:gd name="T78" fmla="*/ 0 w 288"/>
                  <a:gd name="T79" fmla="*/ 1 h 946"/>
                  <a:gd name="T80" fmla="*/ 0 w 288"/>
                  <a:gd name="T81" fmla="*/ 1 h 94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88"/>
                  <a:gd name="T124" fmla="*/ 0 h 946"/>
                  <a:gd name="T125" fmla="*/ 288 w 288"/>
                  <a:gd name="T126" fmla="*/ 946 h 94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88" h="946">
                    <a:moveTo>
                      <a:pt x="0" y="14"/>
                    </a:moveTo>
                    <a:lnTo>
                      <a:pt x="18" y="13"/>
                    </a:lnTo>
                    <a:lnTo>
                      <a:pt x="36" y="13"/>
                    </a:lnTo>
                    <a:lnTo>
                      <a:pt x="54" y="11"/>
                    </a:lnTo>
                    <a:lnTo>
                      <a:pt x="72" y="11"/>
                    </a:lnTo>
                    <a:lnTo>
                      <a:pt x="89" y="9"/>
                    </a:lnTo>
                    <a:lnTo>
                      <a:pt x="107" y="9"/>
                    </a:lnTo>
                    <a:lnTo>
                      <a:pt x="125" y="8"/>
                    </a:lnTo>
                    <a:lnTo>
                      <a:pt x="145" y="6"/>
                    </a:lnTo>
                    <a:lnTo>
                      <a:pt x="162" y="6"/>
                    </a:lnTo>
                    <a:lnTo>
                      <a:pt x="180" y="4"/>
                    </a:lnTo>
                    <a:lnTo>
                      <a:pt x="198" y="4"/>
                    </a:lnTo>
                    <a:lnTo>
                      <a:pt x="216" y="3"/>
                    </a:lnTo>
                    <a:lnTo>
                      <a:pt x="234" y="3"/>
                    </a:lnTo>
                    <a:lnTo>
                      <a:pt x="252" y="1"/>
                    </a:lnTo>
                    <a:lnTo>
                      <a:pt x="270" y="1"/>
                    </a:lnTo>
                    <a:lnTo>
                      <a:pt x="288" y="0"/>
                    </a:lnTo>
                    <a:lnTo>
                      <a:pt x="288" y="237"/>
                    </a:lnTo>
                    <a:lnTo>
                      <a:pt x="288" y="472"/>
                    </a:lnTo>
                    <a:lnTo>
                      <a:pt x="288" y="709"/>
                    </a:lnTo>
                    <a:lnTo>
                      <a:pt x="288" y="946"/>
                    </a:lnTo>
                    <a:lnTo>
                      <a:pt x="270" y="945"/>
                    </a:lnTo>
                    <a:lnTo>
                      <a:pt x="252" y="943"/>
                    </a:lnTo>
                    <a:lnTo>
                      <a:pt x="234" y="943"/>
                    </a:lnTo>
                    <a:lnTo>
                      <a:pt x="216" y="941"/>
                    </a:lnTo>
                    <a:lnTo>
                      <a:pt x="198" y="940"/>
                    </a:lnTo>
                    <a:lnTo>
                      <a:pt x="180" y="938"/>
                    </a:lnTo>
                    <a:lnTo>
                      <a:pt x="162" y="938"/>
                    </a:lnTo>
                    <a:lnTo>
                      <a:pt x="145" y="936"/>
                    </a:lnTo>
                    <a:lnTo>
                      <a:pt x="125" y="935"/>
                    </a:lnTo>
                    <a:lnTo>
                      <a:pt x="107" y="933"/>
                    </a:lnTo>
                    <a:lnTo>
                      <a:pt x="89" y="932"/>
                    </a:lnTo>
                    <a:lnTo>
                      <a:pt x="72" y="932"/>
                    </a:lnTo>
                    <a:lnTo>
                      <a:pt x="54" y="930"/>
                    </a:lnTo>
                    <a:lnTo>
                      <a:pt x="36" y="928"/>
                    </a:lnTo>
                    <a:lnTo>
                      <a:pt x="18" y="927"/>
                    </a:lnTo>
                    <a:lnTo>
                      <a:pt x="0" y="925"/>
                    </a:lnTo>
                    <a:lnTo>
                      <a:pt x="0" y="698"/>
                    </a:lnTo>
                    <a:lnTo>
                      <a:pt x="0" y="469"/>
                    </a:lnTo>
                    <a:lnTo>
                      <a:pt x="0" y="241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2B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46" name="Freeform 638"/>
              <p:cNvSpPr>
                <a:spLocks/>
              </p:cNvSpPr>
              <p:nvPr/>
            </p:nvSpPr>
            <p:spPr bwMode="auto">
              <a:xfrm>
                <a:off x="3456" y="2214"/>
                <a:ext cx="130" cy="427"/>
              </a:xfrm>
              <a:custGeom>
                <a:avLst/>
                <a:gdLst>
                  <a:gd name="T0" fmla="*/ 0 w 259"/>
                  <a:gd name="T1" fmla="*/ 1 h 854"/>
                  <a:gd name="T2" fmla="*/ 1 w 259"/>
                  <a:gd name="T3" fmla="*/ 1 h 854"/>
                  <a:gd name="T4" fmla="*/ 1 w 259"/>
                  <a:gd name="T5" fmla="*/ 1 h 854"/>
                  <a:gd name="T6" fmla="*/ 1 w 259"/>
                  <a:gd name="T7" fmla="*/ 1 h 854"/>
                  <a:gd name="T8" fmla="*/ 1 w 259"/>
                  <a:gd name="T9" fmla="*/ 1 h 854"/>
                  <a:gd name="T10" fmla="*/ 1 w 259"/>
                  <a:gd name="T11" fmla="*/ 1 h 854"/>
                  <a:gd name="T12" fmla="*/ 1 w 259"/>
                  <a:gd name="T13" fmla="*/ 1 h 854"/>
                  <a:gd name="T14" fmla="*/ 1 w 259"/>
                  <a:gd name="T15" fmla="*/ 1 h 854"/>
                  <a:gd name="T16" fmla="*/ 1 w 259"/>
                  <a:gd name="T17" fmla="*/ 1 h 854"/>
                  <a:gd name="T18" fmla="*/ 1 w 259"/>
                  <a:gd name="T19" fmla="*/ 1 h 854"/>
                  <a:gd name="T20" fmla="*/ 1 w 259"/>
                  <a:gd name="T21" fmla="*/ 1 h 854"/>
                  <a:gd name="T22" fmla="*/ 1 w 259"/>
                  <a:gd name="T23" fmla="*/ 1 h 854"/>
                  <a:gd name="T24" fmla="*/ 1 w 259"/>
                  <a:gd name="T25" fmla="*/ 1 h 854"/>
                  <a:gd name="T26" fmla="*/ 1 w 259"/>
                  <a:gd name="T27" fmla="*/ 1 h 854"/>
                  <a:gd name="T28" fmla="*/ 1 w 259"/>
                  <a:gd name="T29" fmla="*/ 1 h 854"/>
                  <a:gd name="T30" fmla="*/ 1 w 259"/>
                  <a:gd name="T31" fmla="*/ 1 h 854"/>
                  <a:gd name="T32" fmla="*/ 1 w 259"/>
                  <a:gd name="T33" fmla="*/ 0 h 854"/>
                  <a:gd name="T34" fmla="*/ 1 w 259"/>
                  <a:gd name="T35" fmla="*/ 1 h 854"/>
                  <a:gd name="T36" fmla="*/ 1 w 259"/>
                  <a:gd name="T37" fmla="*/ 1 h 854"/>
                  <a:gd name="T38" fmla="*/ 1 w 259"/>
                  <a:gd name="T39" fmla="*/ 1 h 854"/>
                  <a:gd name="T40" fmla="*/ 1 w 259"/>
                  <a:gd name="T41" fmla="*/ 1 h 854"/>
                  <a:gd name="T42" fmla="*/ 1 w 259"/>
                  <a:gd name="T43" fmla="*/ 1 h 854"/>
                  <a:gd name="T44" fmla="*/ 1 w 259"/>
                  <a:gd name="T45" fmla="*/ 1 h 854"/>
                  <a:gd name="T46" fmla="*/ 1 w 259"/>
                  <a:gd name="T47" fmla="*/ 1 h 854"/>
                  <a:gd name="T48" fmla="*/ 1 w 259"/>
                  <a:gd name="T49" fmla="*/ 1 h 854"/>
                  <a:gd name="T50" fmla="*/ 1 w 259"/>
                  <a:gd name="T51" fmla="*/ 1 h 854"/>
                  <a:gd name="T52" fmla="*/ 1 w 259"/>
                  <a:gd name="T53" fmla="*/ 1 h 854"/>
                  <a:gd name="T54" fmla="*/ 1 w 259"/>
                  <a:gd name="T55" fmla="*/ 1 h 854"/>
                  <a:gd name="T56" fmla="*/ 1 w 259"/>
                  <a:gd name="T57" fmla="*/ 1 h 854"/>
                  <a:gd name="T58" fmla="*/ 1 w 259"/>
                  <a:gd name="T59" fmla="*/ 1 h 854"/>
                  <a:gd name="T60" fmla="*/ 1 w 259"/>
                  <a:gd name="T61" fmla="*/ 1 h 854"/>
                  <a:gd name="T62" fmla="*/ 1 w 259"/>
                  <a:gd name="T63" fmla="*/ 1 h 854"/>
                  <a:gd name="T64" fmla="*/ 1 w 259"/>
                  <a:gd name="T65" fmla="*/ 1 h 854"/>
                  <a:gd name="T66" fmla="*/ 1 w 259"/>
                  <a:gd name="T67" fmla="*/ 1 h 854"/>
                  <a:gd name="T68" fmla="*/ 1 w 259"/>
                  <a:gd name="T69" fmla="*/ 1 h 854"/>
                  <a:gd name="T70" fmla="*/ 1 w 259"/>
                  <a:gd name="T71" fmla="*/ 1 h 854"/>
                  <a:gd name="T72" fmla="*/ 0 w 259"/>
                  <a:gd name="T73" fmla="*/ 1 h 854"/>
                  <a:gd name="T74" fmla="*/ 0 w 259"/>
                  <a:gd name="T75" fmla="*/ 1 h 854"/>
                  <a:gd name="T76" fmla="*/ 0 w 259"/>
                  <a:gd name="T77" fmla="*/ 1 h 854"/>
                  <a:gd name="T78" fmla="*/ 0 w 259"/>
                  <a:gd name="T79" fmla="*/ 1 h 854"/>
                  <a:gd name="T80" fmla="*/ 0 w 259"/>
                  <a:gd name="T81" fmla="*/ 1 h 85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59"/>
                  <a:gd name="T124" fmla="*/ 0 h 854"/>
                  <a:gd name="T125" fmla="*/ 259 w 259"/>
                  <a:gd name="T126" fmla="*/ 854 h 85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59" h="854">
                    <a:moveTo>
                      <a:pt x="0" y="13"/>
                    </a:moveTo>
                    <a:lnTo>
                      <a:pt x="16" y="12"/>
                    </a:lnTo>
                    <a:lnTo>
                      <a:pt x="33" y="12"/>
                    </a:lnTo>
                    <a:lnTo>
                      <a:pt x="49" y="10"/>
                    </a:lnTo>
                    <a:lnTo>
                      <a:pt x="66" y="10"/>
                    </a:lnTo>
                    <a:lnTo>
                      <a:pt x="80" y="8"/>
                    </a:lnTo>
                    <a:lnTo>
                      <a:pt x="97" y="8"/>
                    </a:lnTo>
                    <a:lnTo>
                      <a:pt x="113" y="7"/>
                    </a:lnTo>
                    <a:lnTo>
                      <a:pt x="130" y="7"/>
                    </a:lnTo>
                    <a:lnTo>
                      <a:pt x="146" y="7"/>
                    </a:lnTo>
                    <a:lnTo>
                      <a:pt x="162" y="5"/>
                    </a:lnTo>
                    <a:lnTo>
                      <a:pt x="179" y="5"/>
                    </a:lnTo>
                    <a:lnTo>
                      <a:pt x="195" y="3"/>
                    </a:lnTo>
                    <a:lnTo>
                      <a:pt x="210" y="3"/>
                    </a:lnTo>
                    <a:lnTo>
                      <a:pt x="227" y="2"/>
                    </a:lnTo>
                    <a:lnTo>
                      <a:pt x="243" y="2"/>
                    </a:lnTo>
                    <a:lnTo>
                      <a:pt x="259" y="0"/>
                    </a:lnTo>
                    <a:lnTo>
                      <a:pt x="259" y="213"/>
                    </a:lnTo>
                    <a:lnTo>
                      <a:pt x="259" y="427"/>
                    </a:lnTo>
                    <a:lnTo>
                      <a:pt x="259" y="640"/>
                    </a:lnTo>
                    <a:lnTo>
                      <a:pt x="259" y="854"/>
                    </a:lnTo>
                    <a:lnTo>
                      <a:pt x="243" y="853"/>
                    </a:lnTo>
                    <a:lnTo>
                      <a:pt x="227" y="851"/>
                    </a:lnTo>
                    <a:lnTo>
                      <a:pt x="210" y="851"/>
                    </a:lnTo>
                    <a:lnTo>
                      <a:pt x="195" y="849"/>
                    </a:lnTo>
                    <a:lnTo>
                      <a:pt x="179" y="848"/>
                    </a:lnTo>
                    <a:lnTo>
                      <a:pt x="162" y="846"/>
                    </a:lnTo>
                    <a:lnTo>
                      <a:pt x="146" y="846"/>
                    </a:lnTo>
                    <a:lnTo>
                      <a:pt x="130" y="845"/>
                    </a:lnTo>
                    <a:lnTo>
                      <a:pt x="113" y="843"/>
                    </a:lnTo>
                    <a:lnTo>
                      <a:pt x="97" y="841"/>
                    </a:lnTo>
                    <a:lnTo>
                      <a:pt x="80" y="841"/>
                    </a:lnTo>
                    <a:lnTo>
                      <a:pt x="66" y="840"/>
                    </a:lnTo>
                    <a:lnTo>
                      <a:pt x="49" y="838"/>
                    </a:lnTo>
                    <a:lnTo>
                      <a:pt x="33" y="836"/>
                    </a:lnTo>
                    <a:lnTo>
                      <a:pt x="16" y="836"/>
                    </a:lnTo>
                    <a:lnTo>
                      <a:pt x="0" y="835"/>
                    </a:lnTo>
                    <a:lnTo>
                      <a:pt x="0" y="629"/>
                    </a:lnTo>
                    <a:lnTo>
                      <a:pt x="0" y="424"/>
                    </a:lnTo>
                    <a:lnTo>
                      <a:pt x="0" y="219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9C1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47" name="Freeform 639"/>
              <p:cNvSpPr>
                <a:spLocks/>
              </p:cNvSpPr>
              <p:nvPr/>
            </p:nvSpPr>
            <p:spPr bwMode="auto">
              <a:xfrm>
                <a:off x="3456" y="2214"/>
                <a:ext cx="116" cy="380"/>
              </a:xfrm>
              <a:custGeom>
                <a:avLst/>
                <a:gdLst>
                  <a:gd name="T0" fmla="*/ 0 w 232"/>
                  <a:gd name="T1" fmla="*/ 1 h 760"/>
                  <a:gd name="T2" fmla="*/ 1 w 232"/>
                  <a:gd name="T3" fmla="*/ 0 h 760"/>
                  <a:gd name="T4" fmla="*/ 1 w 232"/>
                  <a:gd name="T5" fmla="*/ 1 h 760"/>
                  <a:gd name="T6" fmla="*/ 0 w 232"/>
                  <a:gd name="T7" fmla="*/ 1 h 760"/>
                  <a:gd name="T8" fmla="*/ 0 w 232"/>
                  <a:gd name="T9" fmla="*/ 1 h 7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2"/>
                  <a:gd name="T16" fmla="*/ 0 h 760"/>
                  <a:gd name="T17" fmla="*/ 232 w 232"/>
                  <a:gd name="T18" fmla="*/ 760 h 7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2" h="760">
                    <a:moveTo>
                      <a:pt x="0" y="11"/>
                    </a:moveTo>
                    <a:lnTo>
                      <a:pt x="232" y="0"/>
                    </a:lnTo>
                    <a:lnTo>
                      <a:pt x="232" y="760"/>
                    </a:lnTo>
                    <a:lnTo>
                      <a:pt x="0" y="74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48" name="Freeform 640"/>
              <p:cNvSpPr>
                <a:spLocks/>
              </p:cNvSpPr>
              <p:nvPr/>
            </p:nvSpPr>
            <p:spPr bwMode="auto">
              <a:xfrm>
                <a:off x="3481" y="2251"/>
                <a:ext cx="225" cy="331"/>
              </a:xfrm>
              <a:custGeom>
                <a:avLst/>
                <a:gdLst>
                  <a:gd name="T0" fmla="*/ 0 w 450"/>
                  <a:gd name="T1" fmla="*/ 1 h 662"/>
                  <a:gd name="T2" fmla="*/ 1 w 450"/>
                  <a:gd name="T3" fmla="*/ 0 h 662"/>
                  <a:gd name="T4" fmla="*/ 1 w 450"/>
                  <a:gd name="T5" fmla="*/ 1 h 662"/>
                  <a:gd name="T6" fmla="*/ 1 w 450"/>
                  <a:gd name="T7" fmla="*/ 1 h 662"/>
                  <a:gd name="T8" fmla="*/ 1 w 450"/>
                  <a:gd name="T9" fmla="*/ 1 h 662"/>
                  <a:gd name="T10" fmla="*/ 0 w 450"/>
                  <a:gd name="T11" fmla="*/ 1 h 662"/>
                  <a:gd name="T12" fmla="*/ 0 w 450"/>
                  <a:gd name="T13" fmla="*/ 1 h 6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0"/>
                  <a:gd name="T22" fmla="*/ 0 h 662"/>
                  <a:gd name="T23" fmla="*/ 450 w 450"/>
                  <a:gd name="T24" fmla="*/ 662 h 6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0" h="662">
                    <a:moveTo>
                      <a:pt x="0" y="19"/>
                    </a:moveTo>
                    <a:lnTo>
                      <a:pt x="450" y="0"/>
                    </a:lnTo>
                    <a:lnTo>
                      <a:pt x="450" y="49"/>
                    </a:lnTo>
                    <a:lnTo>
                      <a:pt x="18" y="68"/>
                    </a:lnTo>
                    <a:lnTo>
                      <a:pt x="18" y="662"/>
                    </a:lnTo>
                    <a:lnTo>
                      <a:pt x="0" y="662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49" name="Freeform 641"/>
              <p:cNvSpPr>
                <a:spLocks/>
              </p:cNvSpPr>
              <p:nvPr/>
            </p:nvSpPr>
            <p:spPr bwMode="auto">
              <a:xfrm>
                <a:off x="3485" y="2622"/>
                <a:ext cx="216" cy="50"/>
              </a:xfrm>
              <a:custGeom>
                <a:avLst/>
                <a:gdLst>
                  <a:gd name="T0" fmla="*/ 0 w 432"/>
                  <a:gd name="T1" fmla="*/ 1 h 99"/>
                  <a:gd name="T2" fmla="*/ 1 w 432"/>
                  <a:gd name="T3" fmla="*/ 1 h 99"/>
                  <a:gd name="T4" fmla="*/ 1 w 432"/>
                  <a:gd name="T5" fmla="*/ 1 h 99"/>
                  <a:gd name="T6" fmla="*/ 1 w 432"/>
                  <a:gd name="T7" fmla="*/ 1 h 99"/>
                  <a:gd name="T8" fmla="*/ 1 w 432"/>
                  <a:gd name="T9" fmla="*/ 0 h 99"/>
                  <a:gd name="T10" fmla="*/ 1 w 432"/>
                  <a:gd name="T11" fmla="*/ 0 h 99"/>
                  <a:gd name="T12" fmla="*/ 1 w 432"/>
                  <a:gd name="T13" fmla="*/ 1 h 99"/>
                  <a:gd name="T14" fmla="*/ 1 w 432"/>
                  <a:gd name="T15" fmla="*/ 1 h 99"/>
                  <a:gd name="T16" fmla="*/ 1 w 432"/>
                  <a:gd name="T17" fmla="*/ 1 h 99"/>
                  <a:gd name="T18" fmla="*/ 1 w 432"/>
                  <a:gd name="T19" fmla="*/ 1 h 99"/>
                  <a:gd name="T20" fmla="*/ 1 w 432"/>
                  <a:gd name="T21" fmla="*/ 1 h 99"/>
                  <a:gd name="T22" fmla="*/ 1 w 432"/>
                  <a:gd name="T23" fmla="*/ 1 h 99"/>
                  <a:gd name="T24" fmla="*/ 1 w 432"/>
                  <a:gd name="T25" fmla="*/ 1 h 99"/>
                  <a:gd name="T26" fmla="*/ 1 w 432"/>
                  <a:gd name="T27" fmla="*/ 1 h 99"/>
                  <a:gd name="T28" fmla="*/ 1 w 432"/>
                  <a:gd name="T29" fmla="*/ 1 h 99"/>
                  <a:gd name="T30" fmla="*/ 1 w 432"/>
                  <a:gd name="T31" fmla="*/ 1 h 99"/>
                  <a:gd name="T32" fmla="*/ 1 w 432"/>
                  <a:gd name="T33" fmla="*/ 1 h 99"/>
                  <a:gd name="T34" fmla="*/ 1 w 432"/>
                  <a:gd name="T35" fmla="*/ 1 h 99"/>
                  <a:gd name="T36" fmla="*/ 1 w 432"/>
                  <a:gd name="T37" fmla="*/ 1 h 99"/>
                  <a:gd name="T38" fmla="*/ 1 w 432"/>
                  <a:gd name="T39" fmla="*/ 1 h 99"/>
                  <a:gd name="T40" fmla="*/ 1 w 432"/>
                  <a:gd name="T41" fmla="*/ 1 h 99"/>
                  <a:gd name="T42" fmla="*/ 0 w 432"/>
                  <a:gd name="T43" fmla="*/ 1 h 99"/>
                  <a:gd name="T44" fmla="*/ 0 w 432"/>
                  <a:gd name="T45" fmla="*/ 1 h 9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32"/>
                  <a:gd name="T70" fmla="*/ 0 h 99"/>
                  <a:gd name="T71" fmla="*/ 432 w 432"/>
                  <a:gd name="T72" fmla="*/ 99 h 9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32" h="99">
                    <a:moveTo>
                      <a:pt x="0" y="42"/>
                    </a:moveTo>
                    <a:lnTo>
                      <a:pt x="109" y="42"/>
                    </a:lnTo>
                    <a:lnTo>
                      <a:pt x="128" y="21"/>
                    </a:lnTo>
                    <a:lnTo>
                      <a:pt x="149" y="6"/>
                    </a:lnTo>
                    <a:lnTo>
                      <a:pt x="170" y="0"/>
                    </a:lnTo>
                    <a:lnTo>
                      <a:pt x="192" y="0"/>
                    </a:lnTo>
                    <a:lnTo>
                      <a:pt x="213" y="5"/>
                    </a:lnTo>
                    <a:lnTo>
                      <a:pt x="233" y="15"/>
                    </a:lnTo>
                    <a:lnTo>
                      <a:pt x="249" y="26"/>
                    </a:lnTo>
                    <a:lnTo>
                      <a:pt x="262" y="42"/>
                    </a:lnTo>
                    <a:lnTo>
                      <a:pt x="432" y="42"/>
                    </a:lnTo>
                    <a:lnTo>
                      <a:pt x="432" y="78"/>
                    </a:lnTo>
                    <a:lnTo>
                      <a:pt x="259" y="78"/>
                    </a:lnTo>
                    <a:lnTo>
                      <a:pt x="236" y="88"/>
                    </a:lnTo>
                    <a:lnTo>
                      <a:pt x="215" y="94"/>
                    </a:lnTo>
                    <a:lnTo>
                      <a:pt x="198" y="99"/>
                    </a:lnTo>
                    <a:lnTo>
                      <a:pt x="183" y="99"/>
                    </a:lnTo>
                    <a:lnTo>
                      <a:pt x="169" y="99"/>
                    </a:lnTo>
                    <a:lnTo>
                      <a:pt x="152" y="94"/>
                    </a:lnTo>
                    <a:lnTo>
                      <a:pt x="131" y="88"/>
                    </a:lnTo>
                    <a:lnTo>
                      <a:pt x="107" y="78"/>
                    </a:lnTo>
                    <a:lnTo>
                      <a:pt x="0" y="78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50" name="Freeform 642"/>
              <p:cNvSpPr>
                <a:spLocks/>
              </p:cNvSpPr>
              <p:nvPr/>
            </p:nvSpPr>
            <p:spPr bwMode="auto">
              <a:xfrm>
                <a:off x="3486" y="2732"/>
                <a:ext cx="224" cy="369"/>
              </a:xfrm>
              <a:custGeom>
                <a:avLst/>
                <a:gdLst>
                  <a:gd name="T0" fmla="*/ 1 w 448"/>
                  <a:gd name="T1" fmla="*/ 0 h 739"/>
                  <a:gd name="T2" fmla="*/ 1 w 448"/>
                  <a:gd name="T3" fmla="*/ 0 h 739"/>
                  <a:gd name="T4" fmla="*/ 1 w 448"/>
                  <a:gd name="T5" fmla="*/ 0 h 739"/>
                  <a:gd name="T6" fmla="*/ 0 w 448"/>
                  <a:gd name="T7" fmla="*/ 0 h 739"/>
                  <a:gd name="T8" fmla="*/ 0 w 448"/>
                  <a:gd name="T9" fmla="*/ 0 h 739"/>
                  <a:gd name="T10" fmla="*/ 1 w 448"/>
                  <a:gd name="T11" fmla="*/ 0 h 739"/>
                  <a:gd name="T12" fmla="*/ 1 w 448"/>
                  <a:gd name="T13" fmla="*/ 0 h 739"/>
                  <a:gd name="T14" fmla="*/ 1 w 448"/>
                  <a:gd name="T15" fmla="*/ 0 h 739"/>
                  <a:gd name="T16" fmla="*/ 1 w 448"/>
                  <a:gd name="T17" fmla="*/ 0 h 739"/>
                  <a:gd name="T18" fmla="*/ 1 w 448"/>
                  <a:gd name="T19" fmla="*/ 0 h 7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8"/>
                  <a:gd name="T31" fmla="*/ 0 h 739"/>
                  <a:gd name="T32" fmla="*/ 448 w 448"/>
                  <a:gd name="T33" fmla="*/ 739 h 73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8" h="739">
                    <a:moveTo>
                      <a:pt x="448" y="5"/>
                    </a:moveTo>
                    <a:lnTo>
                      <a:pt x="322" y="0"/>
                    </a:lnTo>
                    <a:lnTo>
                      <a:pt x="322" y="601"/>
                    </a:lnTo>
                    <a:lnTo>
                      <a:pt x="0" y="582"/>
                    </a:lnTo>
                    <a:lnTo>
                      <a:pt x="0" y="739"/>
                    </a:lnTo>
                    <a:lnTo>
                      <a:pt x="40" y="619"/>
                    </a:lnTo>
                    <a:lnTo>
                      <a:pt x="353" y="638"/>
                    </a:lnTo>
                    <a:lnTo>
                      <a:pt x="381" y="593"/>
                    </a:lnTo>
                    <a:lnTo>
                      <a:pt x="378" y="70"/>
                    </a:lnTo>
                    <a:lnTo>
                      <a:pt x="448" y="5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51" name="Freeform 643"/>
              <p:cNvSpPr>
                <a:spLocks/>
              </p:cNvSpPr>
              <p:nvPr/>
            </p:nvSpPr>
            <p:spPr bwMode="auto">
              <a:xfrm>
                <a:off x="3491" y="3035"/>
                <a:ext cx="217" cy="73"/>
              </a:xfrm>
              <a:custGeom>
                <a:avLst/>
                <a:gdLst>
                  <a:gd name="T0" fmla="*/ 0 w 434"/>
                  <a:gd name="T1" fmla="*/ 1 h 145"/>
                  <a:gd name="T2" fmla="*/ 1 w 434"/>
                  <a:gd name="T3" fmla="*/ 1 h 145"/>
                  <a:gd name="T4" fmla="*/ 1 w 434"/>
                  <a:gd name="T5" fmla="*/ 1 h 145"/>
                  <a:gd name="T6" fmla="*/ 1 w 434"/>
                  <a:gd name="T7" fmla="*/ 0 h 145"/>
                  <a:gd name="T8" fmla="*/ 1 w 434"/>
                  <a:gd name="T9" fmla="*/ 1 h 145"/>
                  <a:gd name="T10" fmla="*/ 1 w 434"/>
                  <a:gd name="T11" fmla="*/ 1 h 145"/>
                  <a:gd name="T12" fmla="*/ 1 w 434"/>
                  <a:gd name="T13" fmla="*/ 1 h 145"/>
                  <a:gd name="T14" fmla="*/ 0 w 434"/>
                  <a:gd name="T15" fmla="*/ 1 h 1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34"/>
                  <a:gd name="T25" fmla="*/ 0 h 145"/>
                  <a:gd name="T26" fmla="*/ 434 w 434"/>
                  <a:gd name="T27" fmla="*/ 145 h 14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34" h="145">
                    <a:moveTo>
                      <a:pt x="0" y="121"/>
                    </a:moveTo>
                    <a:lnTo>
                      <a:pt x="18" y="10"/>
                    </a:lnTo>
                    <a:lnTo>
                      <a:pt x="329" y="36"/>
                    </a:lnTo>
                    <a:lnTo>
                      <a:pt x="376" y="0"/>
                    </a:lnTo>
                    <a:lnTo>
                      <a:pt x="411" y="80"/>
                    </a:lnTo>
                    <a:lnTo>
                      <a:pt x="434" y="145"/>
                    </a:lnTo>
                    <a:lnTo>
                      <a:pt x="352" y="130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52" name="Freeform 644"/>
              <p:cNvSpPr>
                <a:spLocks/>
              </p:cNvSpPr>
              <p:nvPr/>
            </p:nvSpPr>
            <p:spPr bwMode="auto">
              <a:xfrm>
                <a:off x="3492" y="3035"/>
                <a:ext cx="214" cy="69"/>
              </a:xfrm>
              <a:custGeom>
                <a:avLst/>
                <a:gdLst>
                  <a:gd name="T0" fmla="*/ 0 w 429"/>
                  <a:gd name="T1" fmla="*/ 0 h 139"/>
                  <a:gd name="T2" fmla="*/ 0 w 429"/>
                  <a:gd name="T3" fmla="*/ 0 h 139"/>
                  <a:gd name="T4" fmla="*/ 0 w 429"/>
                  <a:gd name="T5" fmla="*/ 0 h 139"/>
                  <a:gd name="T6" fmla="*/ 0 w 429"/>
                  <a:gd name="T7" fmla="*/ 0 h 139"/>
                  <a:gd name="T8" fmla="*/ 0 w 429"/>
                  <a:gd name="T9" fmla="*/ 0 h 139"/>
                  <a:gd name="T10" fmla="*/ 0 w 429"/>
                  <a:gd name="T11" fmla="*/ 0 h 139"/>
                  <a:gd name="T12" fmla="*/ 0 w 429"/>
                  <a:gd name="T13" fmla="*/ 0 h 139"/>
                  <a:gd name="T14" fmla="*/ 0 w 429"/>
                  <a:gd name="T15" fmla="*/ 0 h 139"/>
                  <a:gd name="T16" fmla="*/ 0 w 429"/>
                  <a:gd name="T17" fmla="*/ 0 h 139"/>
                  <a:gd name="T18" fmla="*/ 0 w 429"/>
                  <a:gd name="T19" fmla="*/ 0 h 139"/>
                  <a:gd name="T20" fmla="*/ 0 w 429"/>
                  <a:gd name="T21" fmla="*/ 0 h 139"/>
                  <a:gd name="T22" fmla="*/ 0 w 429"/>
                  <a:gd name="T23" fmla="*/ 0 h 139"/>
                  <a:gd name="T24" fmla="*/ 0 w 429"/>
                  <a:gd name="T25" fmla="*/ 0 h 139"/>
                  <a:gd name="T26" fmla="*/ 0 w 429"/>
                  <a:gd name="T27" fmla="*/ 0 h 139"/>
                  <a:gd name="T28" fmla="*/ 0 w 429"/>
                  <a:gd name="T29" fmla="*/ 0 h 139"/>
                  <a:gd name="T30" fmla="*/ 0 w 429"/>
                  <a:gd name="T31" fmla="*/ 0 h 139"/>
                  <a:gd name="T32" fmla="*/ 0 w 429"/>
                  <a:gd name="T33" fmla="*/ 0 h 139"/>
                  <a:gd name="T34" fmla="*/ 0 w 429"/>
                  <a:gd name="T35" fmla="*/ 0 h 139"/>
                  <a:gd name="T36" fmla="*/ 0 w 429"/>
                  <a:gd name="T37" fmla="*/ 0 h 139"/>
                  <a:gd name="T38" fmla="*/ 0 w 429"/>
                  <a:gd name="T39" fmla="*/ 0 h 139"/>
                  <a:gd name="T40" fmla="*/ 0 w 429"/>
                  <a:gd name="T41" fmla="*/ 0 h 139"/>
                  <a:gd name="T42" fmla="*/ 0 w 429"/>
                  <a:gd name="T43" fmla="*/ 0 h 139"/>
                  <a:gd name="T44" fmla="*/ 0 w 429"/>
                  <a:gd name="T45" fmla="*/ 0 h 139"/>
                  <a:gd name="T46" fmla="*/ 0 w 429"/>
                  <a:gd name="T47" fmla="*/ 0 h 139"/>
                  <a:gd name="T48" fmla="*/ 0 w 429"/>
                  <a:gd name="T49" fmla="*/ 0 h 139"/>
                  <a:gd name="T50" fmla="*/ 0 w 429"/>
                  <a:gd name="T51" fmla="*/ 0 h 139"/>
                  <a:gd name="T52" fmla="*/ 0 w 429"/>
                  <a:gd name="T53" fmla="*/ 0 h 139"/>
                  <a:gd name="T54" fmla="*/ 0 w 429"/>
                  <a:gd name="T55" fmla="*/ 0 h 139"/>
                  <a:gd name="T56" fmla="*/ 0 w 429"/>
                  <a:gd name="T57" fmla="*/ 0 h 139"/>
                  <a:gd name="T58" fmla="*/ 0 w 429"/>
                  <a:gd name="T59" fmla="*/ 0 h 139"/>
                  <a:gd name="T60" fmla="*/ 0 w 429"/>
                  <a:gd name="T61" fmla="*/ 0 h 139"/>
                  <a:gd name="T62" fmla="*/ 0 w 429"/>
                  <a:gd name="T63" fmla="*/ 0 h 139"/>
                  <a:gd name="T64" fmla="*/ 0 w 429"/>
                  <a:gd name="T65" fmla="*/ 0 h 139"/>
                  <a:gd name="T66" fmla="*/ 0 w 429"/>
                  <a:gd name="T67" fmla="*/ 0 h 139"/>
                  <a:gd name="T68" fmla="*/ 0 w 429"/>
                  <a:gd name="T69" fmla="*/ 0 h 139"/>
                  <a:gd name="T70" fmla="*/ 0 w 429"/>
                  <a:gd name="T71" fmla="*/ 0 h 139"/>
                  <a:gd name="T72" fmla="*/ 0 w 429"/>
                  <a:gd name="T73" fmla="*/ 0 h 139"/>
                  <a:gd name="T74" fmla="*/ 0 w 429"/>
                  <a:gd name="T75" fmla="*/ 0 h 139"/>
                  <a:gd name="T76" fmla="*/ 0 w 429"/>
                  <a:gd name="T77" fmla="*/ 0 h 139"/>
                  <a:gd name="T78" fmla="*/ 0 w 429"/>
                  <a:gd name="T79" fmla="*/ 0 h 139"/>
                  <a:gd name="T80" fmla="*/ 0 w 429"/>
                  <a:gd name="T81" fmla="*/ 0 h 139"/>
                  <a:gd name="T82" fmla="*/ 0 w 429"/>
                  <a:gd name="T83" fmla="*/ 0 h 139"/>
                  <a:gd name="T84" fmla="*/ 0 w 429"/>
                  <a:gd name="T85" fmla="*/ 0 h 139"/>
                  <a:gd name="T86" fmla="*/ 0 w 429"/>
                  <a:gd name="T87" fmla="*/ 0 h 139"/>
                  <a:gd name="T88" fmla="*/ 0 w 429"/>
                  <a:gd name="T89" fmla="*/ 0 h 139"/>
                  <a:gd name="T90" fmla="*/ 0 w 429"/>
                  <a:gd name="T91" fmla="*/ 0 h 139"/>
                  <a:gd name="T92" fmla="*/ 0 w 429"/>
                  <a:gd name="T93" fmla="*/ 0 h 139"/>
                  <a:gd name="T94" fmla="*/ 0 w 429"/>
                  <a:gd name="T95" fmla="*/ 0 h 139"/>
                  <a:gd name="T96" fmla="*/ 0 w 429"/>
                  <a:gd name="T97" fmla="*/ 0 h 139"/>
                  <a:gd name="T98" fmla="*/ 0 w 429"/>
                  <a:gd name="T99" fmla="*/ 0 h 139"/>
                  <a:gd name="T100" fmla="*/ 0 w 429"/>
                  <a:gd name="T101" fmla="*/ 0 h 139"/>
                  <a:gd name="T102" fmla="*/ 0 w 429"/>
                  <a:gd name="T103" fmla="*/ 0 h 139"/>
                  <a:gd name="T104" fmla="*/ 0 w 429"/>
                  <a:gd name="T105" fmla="*/ 0 h 139"/>
                  <a:gd name="T106" fmla="*/ 0 w 429"/>
                  <a:gd name="T107" fmla="*/ 0 h 139"/>
                  <a:gd name="T108" fmla="*/ 0 w 429"/>
                  <a:gd name="T109" fmla="*/ 0 h 139"/>
                  <a:gd name="T110" fmla="*/ 0 w 429"/>
                  <a:gd name="T111" fmla="*/ 0 h 139"/>
                  <a:gd name="T112" fmla="*/ 0 w 429"/>
                  <a:gd name="T113" fmla="*/ 0 h 139"/>
                  <a:gd name="T114" fmla="*/ 0 w 429"/>
                  <a:gd name="T115" fmla="*/ 0 h 139"/>
                  <a:gd name="T116" fmla="*/ 0 w 429"/>
                  <a:gd name="T117" fmla="*/ 0 h 139"/>
                  <a:gd name="T118" fmla="*/ 0 w 429"/>
                  <a:gd name="T119" fmla="*/ 0 h 139"/>
                  <a:gd name="T120" fmla="*/ 0 w 429"/>
                  <a:gd name="T121" fmla="*/ 0 h 13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29"/>
                  <a:gd name="T184" fmla="*/ 0 h 139"/>
                  <a:gd name="T185" fmla="*/ 429 w 429"/>
                  <a:gd name="T186" fmla="*/ 139 h 13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29" h="139">
                    <a:moveTo>
                      <a:pt x="0" y="113"/>
                    </a:moveTo>
                    <a:lnTo>
                      <a:pt x="4" y="87"/>
                    </a:lnTo>
                    <a:lnTo>
                      <a:pt x="8" y="61"/>
                    </a:lnTo>
                    <a:lnTo>
                      <a:pt x="11" y="36"/>
                    </a:lnTo>
                    <a:lnTo>
                      <a:pt x="16" y="10"/>
                    </a:lnTo>
                    <a:lnTo>
                      <a:pt x="35" y="12"/>
                    </a:lnTo>
                    <a:lnTo>
                      <a:pt x="55" y="13"/>
                    </a:lnTo>
                    <a:lnTo>
                      <a:pt x="74" y="15"/>
                    </a:lnTo>
                    <a:lnTo>
                      <a:pt x="93" y="17"/>
                    </a:lnTo>
                    <a:lnTo>
                      <a:pt x="113" y="18"/>
                    </a:lnTo>
                    <a:lnTo>
                      <a:pt x="132" y="20"/>
                    </a:lnTo>
                    <a:lnTo>
                      <a:pt x="152" y="22"/>
                    </a:lnTo>
                    <a:lnTo>
                      <a:pt x="172" y="23"/>
                    </a:lnTo>
                    <a:lnTo>
                      <a:pt x="192" y="25"/>
                    </a:lnTo>
                    <a:lnTo>
                      <a:pt x="211" y="26"/>
                    </a:lnTo>
                    <a:lnTo>
                      <a:pt x="231" y="28"/>
                    </a:lnTo>
                    <a:lnTo>
                      <a:pt x="250" y="30"/>
                    </a:lnTo>
                    <a:lnTo>
                      <a:pt x="269" y="31"/>
                    </a:lnTo>
                    <a:lnTo>
                      <a:pt x="289" y="33"/>
                    </a:lnTo>
                    <a:lnTo>
                      <a:pt x="308" y="35"/>
                    </a:lnTo>
                    <a:lnTo>
                      <a:pt x="327" y="36"/>
                    </a:lnTo>
                    <a:lnTo>
                      <a:pt x="333" y="31"/>
                    </a:lnTo>
                    <a:lnTo>
                      <a:pt x="339" y="26"/>
                    </a:lnTo>
                    <a:lnTo>
                      <a:pt x="344" y="22"/>
                    </a:lnTo>
                    <a:lnTo>
                      <a:pt x="350" y="18"/>
                    </a:lnTo>
                    <a:lnTo>
                      <a:pt x="356" y="13"/>
                    </a:lnTo>
                    <a:lnTo>
                      <a:pt x="362" y="9"/>
                    </a:lnTo>
                    <a:lnTo>
                      <a:pt x="368" y="5"/>
                    </a:lnTo>
                    <a:lnTo>
                      <a:pt x="374" y="0"/>
                    </a:lnTo>
                    <a:lnTo>
                      <a:pt x="381" y="20"/>
                    </a:lnTo>
                    <a:lnTo>
                      <a:pt x="390" y="38"/>
                    </a:lnTo>
                    <a:lnTo>
                      <a:pt x="399" y="57"/>
                    </a:lnTo>
                    <a:lnTo>
                      <a:pt x="406" y="77"/>
                    </a:lnTo>
                    <a:lnTo>
                      <a:pt x="412" y="91"/>
                    </a:lnTo>
                    <a:lnTo>
                      <a:pt x="418" y="108"/>
                    </a:lnTo>
                    <a:lnTo>
                      <a:pt x="423" y="122"/>
                    </a:lnTo>
                    <a:lnTo>
                      <a:pt x="429" y="139"/>
                    </a:lnTo>
                    <a:lnTo>
                      <a:pt x="418" y="137"/>
                    </a:lnTo>
                    <a:lnTo>
                      <a:pt x="408" y="135"/>
                    </a:lnTo>
                    <a:lnTo>
                      <a:pt x="397" y="134"/>
                    </a:lnTo>
                    <a:lnTo>
                      <a:pt x="388" y="130"/>
                    </a:lnTo>
                    <a:lnTo>
                      <a:pt x="378" y="129"/>
                    </a:lnTo>
                    <a:lnTo>
                      <a:pt x="368" y="127"/>
                    </a:lnTo>
                    <a:lnTo>
                      <a:pt x="357" y="126"/>
                    </a:lnTo>
                    <a:lnTo>
                      <a:pt x="347" y="124"/>
                    </a:lnTo>
                    <a:lnTo>
                      <a:pt x="324" y="124"/>
                    </a:lnTo>
                    <a:lnTo>
                      <a:pt x="304" y="122"/>
                    </a:lnTo>
                    <a:lnTo>
                      <a:pt x="281" y="122"/>
                    </a:lnTo>
                    <a:lnTo>
                      <a:pt x="260" y="121"/>
                    </a:lnTo>
                    <a:lnTo>
                      <a:pt x="238" y="121"/>
                    </a:lnTo>
                    <a:lnTo>
                      <a:pt x="217" y="121"/>
                    </a:lnTo>
                    <a:lnTo>
                      <a:pt x="195" y="119"/>
                    </a:lnTo>
                    <a:lnTo>
                      <a:pt x="174" y="119"/>
                    </a:lnTo>
                    <a:lnTo>
                      <a:pt x="152" y="117"/>
                    </a:lnTo>
                    <a:lnTo>
                      <a:pt x="129" y="117"/>
                    </a:lnTo>
                    <a:lnTo>
                      <a:pt x="108" y="117"/>
                    </a:lnTo>
                    <a:lnTo>
                      <a:pt x="86" y="116"/>
                    </a:lnTo>
                    <a:lnTo>
                      <a:pt x="65" y="116"/>
                    </a:lnTo>
                    <a:lnTo>
                      <a:pt x="43" y="114"/>
                    </a:lnTo>
                    <a:lnTo>
                      <a:pt x="22" y="114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BC72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53" name="Freeform 645"/>
              <p:cNvSpPr>
                <a:spLocks/>
              </p:cNvSpPr>
              <p:nvPr/>
            </p:nvSpPr>
            <p:spPr bwMode="auto">
              <a:xfrm>
                <a:off x="3493" y="3035"/>
                <a:ext cx="211" cy="65"/>
              </a:xfrm>
              <a:custGeom>
                <a:avLst/>
                <a:gdLst>
                  <a:gd name="T0" fmla="*/ 0 w 423"/>
                  <a:gd name="T1" fmla="*/ 1 h 130"/>
                  <a:gd name="T2" fmla="*/ 0 w 423"/>
                  <a:gd name="T3" fmla="*/ 1 h 130"/>
                  <a:gd name="T4" fmla="*/ 0 w 423"/>
                  <a:gd name="T5" fmla="*/ 1 h 130"/>
                  <a:gd name="T6" fmla="*/ 0 w 423"/>
                  <a:gd name="T7" fmla="*/ 1 h 130"/>
                  <a:gd name="T8" fmla="*/ 0 w 423"/>
                  <a:gd name="T9" fmla="*/ 1 h 130"/>
                  <a:gd name="T10" fmla="*/ 0 w 423"/>
                  <a:gd name="T11" fmla="*/ 1 h 130"/>
                  <a:gd name="T12" fmla="*/ 0 w 423"/>
                  <a:gd name="T13" fmla="*/ 1 h 130"/>
                  <a:gd name="T14" fmla="*/ 0 w 423"/>
                  <a:gd name="T15" fmla="*/ 1 h 130"/>
                  <a:gd name="T16" fmla="*/ 0 w 423"/>
                  <a:gd name="T17" fmla="*/ 1 h 130"/>
                  <a:gd name="T18" fmla="*/ 0 w 423"/>
                  <a:gd name="T19" fmla="*/ 1 h 130"/>
                  <a:gd name="T20" fmla="*/ 0 w 423"/>
                  <a:gd name="T21" fmla="*/ 1 h 130"/>
                  <a:gd name="T22" fmla="*/ 0 w 423"/>
                  <a:gd name="T23" fmla="*/ 1 h 130"/>
                  <a:gd name="T24" fmla="*/ 0 w 423"/>
                  <a:gd name="T25" fmla="*/ 1 h 130"/>
                  <a:gd name="T26" fmla="*/ 0 w 423"/>
                  <a:gd name="T27" fmla="*/ 1 h 130"/>
                  <a:gd name="T28" fmla="*/ 0 w 423"/>
                  <a:gd name="T29" fmla="*/ 1 h 130"/>
                  <a:gd name="T30" fmla="*/ 0 w 423"/>
                  <a:gd name="T31" fmla="*/ 1 h 130"/>
                  <a:gd name="T32" fmla="*/ 0 w 423"/>
                  <a:gd name="T33" fmla="*/ 1 h 130"/>
                  <a:gd name="T34" fmla="*/ 0 w 423"/>
                  <a:gd name="T35" fmla="*/ 1 h 130"/>
                  <a:gd name="T36" fmla="*/ 0 w 423"/>
                  <a:gd name="T37" fmla="*/ 1 h 130"/>
                  <a:gd name="T38" fmla="*/ 0 w 423"/>
                  <a:gd name="T39" fmla="*/ 1 h 130"/>
                  <a:gd name="T40" fmla="*/ 0 w 423"/>
                  <a:gd name="T41" fmla="*/ 1 h 130"/>
                  <a:gd name="T42" fmla="*/ 0 w 423"/>
                  <a:gd name="T43" fmla="*/ 1 h 130"/>
                  <a:gd name="T44" fmla="*/ 0 w 423"/>
                  <a:gd name="T45" fmla="*/ 1 h 130"/>
                  <a:gd name="T46" fmla="*/ 0 w 423"/>
                  <a:gd name="T47" fmla="*/ 1 h 130"/>
                  <a:gd name="T48" fmla="*/ 0 w 423"/>
                  <a:gd name="T49" fmla="*/ 1 h 130"/>
                  <a:gd name="T50" fmla="*/ 0 w 423"/>
                  <a:gd name="T51" fmla="*/ 1 h 130"/>
                  <a:gd name="T52" fmla="*/ 0 w 423"/>
                  <a:gd name="T53" fmla="*/ 1 h 130"/>
                  <a:gd name="T54" fmla="*/ 0 w 423"/>
                  <a:gd name="T55" fmla="*/ 1 h 130"/>
                  <a:gd name="T56" fmla="*/ 0 w 423"/>
                  <a:gd name="T57" fmla="*/ 0 h 130"/>
                  <a:gd name="T58" fmla="*/ 0 w 423"/>
                  <a:gd name="T59" fmla="*/ 1 h 130"/>
                  <a:gd name="T60" fmla="*/ 0 w 423"/>
                  <a:gd name="T61" fmla="*/ 1 h 130"/>
                  <a:gd name="T62" fmla="*/ 0 w 423"/>
                  <a:gd name="T63" fmla="*/ 1 h 130"/>
                  <a:gd name="T64" fmla="*/ 0 w 423"/>
                  <a:gd name="T65" fmla="*/ 1 h 130"/>
                  <a:gd name="T66" fmla="*/ 0 w 423"/>
                  <a:gd name="T67" fmla="*/ 1 h 130"/>
                  <a:gd name="T68" fmla="*/ 0 w 423"/>
                  <a:gd name="T69" fmla="*/ 1 h 130"/>
                  <a:gd name="T70" fmla="*/ 0 w 423"/>
                  <a:gd name="T71" fmla="*/ 1 h 130"/>
                  <a:gd name="T72" fmla="*/ 0 w 423"/>
                  <a:gd name="T73" fmla="*/ 1 h 130"/>
                  <a:gd name="T74" fmla="*/ 0 w 423"/>
                  <a:gd name="T75" fmla="*/ 1 h 130"/>
                  <a:gd name="T76" fmla="*/ 0 w 423"/>
                  <a:gd name="T77" fmla="*/ 1 h 130"/>
                  <a:gd name="T78" fmla="*/ 0 w 423"/>
                  <a:gd name="T79" fmla="*/ 1 h 130"/>
                  <a:gd name="T80" fmla="*/ 0 w 423"/>
                  <a:gd name="T81" fmla="*/ 1 h 130"/>
                  <a:gd name="T82" fmla="*/ 0 w 423"/>
                  <a:gd name="T83" fmla="*/ 1 h 130"/>
                  <a:gd name="T84" fmla="*/ 0 w 423"/>
                  <a:gd name="T85" fmla="*/ 1 h 130"/>
                  <a:gd name="T86" fmla="*/ 0 w 423"/>
                  <a:gd name="T87" fmla="*/ 1 h 130"/>
                  <a:gd name="T88" fmla="*/ 0 w 423"/>
                  <a:gd name="T89" fmla="*/ 1 h 130"/>
                  <a:gd name="T90" fmla="*/ 0 w 423"/>
                  <a:gd name="T91" fmla="*/ 1 h 130"/>
                  <a:gd name="T92" fmla="*/ 0 w 423"/>
                  <a:gd name="T93" fmla="*/ 1 h 130"/>
                  <a:gd name="T94" fmla="*/ 0 w 423"/>
                  <a:gd name="T95" fmla="*/ 1 h 130"/>
                  <a:gd name="T96" fmla="*/ 0 w 423"/>
                  <a:gd name="T97" fmla="*/ 1 h 130"/>
                  <a:gd name="T98" fmla="*/ 0 w 423"/>
                  <a:gd name="T99" fmla="*/ 1 h 130"/>
                  <a:gd name="T100" fmla="*/ 0 w 423"/>
                  <a:gd name="T101" fmla="*/ 1 h 130"/>
                  <a:gd name="T102" fmla="*/ 0 w 423"/>
                  <a:gd name="T103" fmla="*/ 1 h 130"/>
                  <a:gd name="T104" fmla="*/ 0 w 423"/>
                  <a:gd name="T105" fmla="*/ 1 h 130"/>
                  <a:gd name="T106" fmla="*/ 0 w 423"/>
                  <a:gd name="T107" fmla="*/ 1 h 130"/>
                  <a:gd name="T108" fmla="*/ 0 w 423"/>
                  <a:gd name="T109" fmla="*/ 1 h 130"/>
                  <a:gd name="T110" fmla="*/ 0 w 423"/>
                  <a:gd name="T111" fmla="*/ 1 h 130"/>
                  <a:gd name="T112" fmla="*/ 0 w 423"/>
                  <a:gd name="T113" fmla="*/ 1 h 130"/>
                  <a:gd name="T114" fmla="*/ 0 w 423"/>
                  <a:gd name="T115" fmla="*/ 1 h 130"/>
                  <a:gd name="T116" fmla="*/ 0 w 423"/>
                  <a:gd name="T117" fmla="*/ 1 h 130"/>
                  <a:gd name="T118" fmla="*/ 0 w 423"/>
                  <a:gd name="T119" fmla="*/ 1 h 130"/>
                  <a:gd name="T120" fmla="*/ 0 w 423"/>
                  <a:gd name="T121" fmla="*/ 1 h 13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23"/>
                  <a:gd name="T184" fmla="*/ 0 h 130"/>
                  <a:gd name="T185" fmla="*/ 423 w 423"/>
                  <a:gd name="T186" fmla="*/ 130 h 13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23" h="130">
                    <a:moveTo>
                      <a:pt x="0" y="106"/>
                    </a:moveTo>
                    <a:lnTo>
                      <a:pt x="4" y="83"/>
                    </a:lnTo>
                    <a:lnTo>
                      <a:pt x="7" y="59"/>
                    </a:lnTo>
                    <a:lnTo>
                      <a:pt x="12" y="35"/>
                    </a:lnTo>
                    <a:lnTo>
                      <a:pt x="15" y="10"/>
                    </a:lnTo>
                    <a:lnTo>
                      <a:pt x="34" y="12"/>
                    </a:lnTo>
                    <a:lnTo>
                      <a:pt x="54" y="13"/>
                    </a:lnTo>
                    <a:lnTo>
                      <a:pt x="73" y="15"/>
                    </a:lnTo>
                    <a:lnTo>
                      <a:pt x="92" y="17"/>
                    </a:lnTo>
                    <a:lnTo>
                      <a:pt x="112" y="18"/>
                    </a:lnTo>
                    <a:lnTo>
                      <a:pt x="131" y="20"/>
                    </a:lnTo>
                    <a:lnTo>
                      <a:pt x="151" y="22"/>
                    </a:lnTo>
                    <a:lnTo>
                      <a:pt x="171" y="23"/>
                    </a:lnTo>
                    <a:lnTo>
                      <a:pt x="191" y="25"/>
                    </a:lnTo>
                    <a:lnTo>
                      <a:pt x="210" y="26"/>
                    </a:lnTo>
                    <a:lnTo>
                      <a:pt x="230" y="28"/>
                    </a:lnTo>
                    <a:lnTo>
                      <a:pt x="249" y="30"/>
                    </a:lnTo>
                    <a:lnTo>
                      <a:pt x="268" y="31"/>
                    </a:lnTo>
                    <a:lnTo>
                      <a:pt x="288" y="33"/>
                    </a:lnTo>
                    <a:lnTo>
                      <a:pt x="307" y="35"/>
                    </a:lnTo>
                    <a:lnTo>
                      <a:pt x="326" y="36"/>
                    </a:lnTo>
                    <a:lnTo>
                      <a:pt x="332" y="31"/>
                    </a:lnTo>
                    <a:lnTo>
                      <a:pt x="338" y="26"/>
                    </a:lnTo>
                    <a:lnTo>
                      <a:pt x="343" y="22"/>
                    </a:lnTo>
                    <a:lnTo>
                      <a:pt x="349" y="18"/>
                    </a:lnTo>
                    <a:lnTo>
                      <a:pt x="355" y="13"/>
                    </a:lnTo>
                    <a:lnTo>
                      <a:pt x="361" y="9"/>
                    </a:lnTo>
                    <a:lnTo>
                      <a:pt x="367" y="5"/>
                    </a:lnTo>
                    <a:lnTo>
                      <a:pt x="373" y="0"/>
                    </a:lnTo>
                    <a:lnTo>
                      <a:pt x="380" y="18"/>
                    </a:lnTo>
                    <a:lnTo>
                      <a:pt x="389" y="36"/>
                    </a:lnTo>
                    <a:lnTo>
                      <a:pt x="396" y="54"/>
                    </a:lnTo>
                    <a:lnTo>
                      <a:pt x="404" y="72"/>
                    </a:lnTo>
                    <a:lnTo>
                      <a:pt x="408" y="87"/>
                    </a:lnTo>
                    <a:lnTo>
                      <a:pt x="414" y="101"/>
                    </a:lnTo>
                    <a:lnTo>
                      <a:pt x="419" y="116"/>
                    </a:lnTo>
                    <a:lnTo>
                      <a:pt x="423" y="130"/>
                    </a:lnTo>
                    <a:lnTo>
                      <a:pt x="413" y="129"/>
                    </a:lnTo>
                    <a:lnTo>
                      <a:pt x="404" y="127"/>
                    </a:lnTo>
                    <a:lnTo>
                      <a:pt x="393" y="126"/>
                    </a:lnTo>
                    <a:lnTo>
                      <a:pt x="383" y="124"/>
                    </a:lnTo>
                    <a:lnTo>
                      <a:pt x="373" y="122"/>
                    </a:lnTo>
                    <a:lnTo>
                      <a:pt x="364" y="121"/>
                    </a:lnTo>
                    <a:lnTo>
                      <a:pt x="353" y="119"/>
                    </a:lnTo>
                    <a:lnTo>
                      <a:pt x="343" y="117"/>
                    </a:lnTo>
                    <a:lnTo>
                      <a:pt x="322" y="116"/>
                    </a:lnTo>
                    <a:lnTo>
                      <a:pt x="300" y="116"/>
                    </a:lnTo>
                    <a:lnTo>
                      <a:pt x="279" y="114"/>
                    </a:lnTo>
                    <a:lnTo>
                      <a:pt x="256" y="114"/>
                    </a:lnTo>
                    <a:lnTo>
                      <a:pt x="235" y="113"/>
                    </a:lnTo>
                    <a:lnTo>
                      <a:pt x="215" y="113"/>
                    </a:lnTo>
                    <a:lnTo>
                      <a:pt x="192" y="113"/>
                    </a:lnTo>
                    <a:lnTo>
                      <a:pt x="171" y="111"/>
                    </a:lnTo>
                    <a:lnTo>
                      <a:pt x="151" y="111"/>
                    </a:lnTo>
                    <a:lnTo>
                      <a:pt x="128" y="109"/>
                    </a:lnTo>
                    <a:lnTo>
                      <a:pt x="107" y="109"/>
                    </a:lnTo>
                    <a:lnTo>
                      <a:pt x="86" y="109"/>
                    </a:lnTo>
                    <a:lnTo>
                      <a:pt x="64" y="108"/>
                    </a:lnTo>
                    <a:lnTo>
                      <a:pt x="43" y="108"/>
                    </a:lnTo>
                    <a:lnTo>
                      <a:pt x="21" y="106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C47A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54" name="Freeform 646"/>
              <p:cNvSpPr>
                <a:spLocks/>
              </p:cNvSpPr>
              <p:nvPr/>
            </p:nvSpPr>
            <p:spPr bwMode="auto">
              <a:xfrm>
                <a:off x="3494" y="3035"/>
                <a:ext cx="209" cy="62"/>
              </a:xfrm>
              <a:custGeom>
                <a:avLst/>
                <a:gdLst>
                  <a:gd name="T0" fmla="*/ 0 w 417"/>
                  <a:gd name="T1" fmla="*/ 1 h 124"/>
                  <a:gd name="T2" fmla="*/ 1 w 417"/>
                  <a:gd name="T3" fmla="*/ 1 h 124"/>
                  <a:gd name="T4" fmla="*/ 1 w 417"/>
                  <a:gd name="T5" fmla="*/ 1 h 124"/>
                  <a:gd name="T6" fmla="*/ 1 w 417"/>
                  <a:gd name="T7" fmla="*/ 1 h 124"/>
                  <a:gd name="T8" fmla="*/ 1 w 417"/>
                  <a:gd name="T9" fmla="*/ 1 h 124"/>
                  <a:gd name="T10" fmla="*/ 1 w 417"/>
                  <a:gd name="T11" fmla="*/ 1 h 124"/>
                  <a:gd name="T12" fmla="*/ 1 w 417"/>
                  <a:gd name="T13" fmla="*/ 1 h 124"/>
                  <a:gd name="T14" fmla="*/ 1 w 417"/>
                  <a:gd name="T15" fmla="*/ 1 h 124"/>
                  <a:gd name="T16" fmla="*/ 1 w 417"/>
                  <a:gd name="T17" fmla="*/ 1 h 124"/>
                  <a:gd name="T18" fmla="*/ 1 w 417"/>
                  <a:gd name="T19" fmla="*/ 1 h 124"/>
                  <a:gd name="T20" fmla="*/ 1 w 417"/>
                  <a:gd name="T21" fmla="*/ 1 h 124"/>
                  <a:gd name="T22" fmla="*/ 1 w 417"/>
                  <a:gd name="T23" fmla="*/ 1 h 124"/>
                  <a:gd name="T24" fmla="*/ 1 w 417"/>
                  <a:gd name="T25" fmla="*/ 1 h 124"/>
                  <a:gd name="T26" fmla="*/ 1 w 417"/>
                  <a:gd name="T27" fmla="*/ 1 h 124"/>
                  <a:gd name="T28" fmla="*/ 1 w 417"/>
                  <a:gd name="T29" fmla="*/ 1 h 124"/>
                  <a:gd name="T30" fmla="*/ 1 w 417"/>
                  <a:gd name="T31" fmla="*/ 1 h 124"/>
                  <a:gd name="T32" fmla="*/ 1 w 417"/>
                  <a:gd name="T33" fmla="*/ 1 h 124"/>
                  <a:gd name="T34" fmla="*/ 1 w 417"/>
                  <a:gd name="T35" fmla="*/ 1 h 124"/>
                  <a:gd name="T36" fmla="*/ 1 w 417"/>
                  <a:gd name="T37" fmla="*/ 1 h 124"/>
                  <a:gd name="T38" fmla="*/ 1 w 417"/>
                  <a:gd name="T39" fmla="*/ 1 h 124"/>
                  <a:gd name="T40" fmla="*/ 1 w 417"/>
                  <a:gd name="T41" fmla="*/ 1 h 124"/>
                  <a:gd name="T42" fmla="*/ 1 w 417"/>
                  <a:gd name="T43" fmla="*/ 1 h 124"/>
                  <a:gd name="T44" fmla="*/ 1 w 417"/>
                  <a:gd name="T45" fmla="*/ 1 h 124"/>
                  <a:gd name="T46" fmla="*/ 1 w 417"/>
                  <a:gd name="T47" fmla="*/ 1 h 124"/>
                  <a:gd name="T48" fmla="*/ 1 w 417"/>
                  <a:gd name="T49" fmla="*/ 1 h 124"/>
                  <a:gd name="T50" fmla="*/ 1 w 417"/>
                  <a:gd name="T51" fmla="*/ 1 h 124"/>
                  <a:gd name="T52" fmla="*/ 1 w 417"/>
                  <a:gd name="T53" fmla="*/ 1 h 124"/>
                  <a:gd name="T54" fmla="*/ 1 w 417"/>
                  <a:gd name="T55" fmla="*/ 1 h 124"/>
                  <a:gd name="T56" fmla="*/ 1 w 417"/>
                  <a:gd name="T57" fmla="*/ 0 h 124"/>
                  <a:gd name="T58" fmla="*/ 1 w 417"/>
                  <a:gd name="T59" fmla="*/ 1 h 124"/>
                  <a:gd name="T60" fmla="*/ 1 w 417"/>
                  <a:gd name="T61" fmla="*/ 1 h 124"/>
                  <a:gd name="T62" fmla="*/ 1 w 417"/>
                  <a:gd name="T63" fmla="*/ 1 h 124"/>
                  <a:gd name="T64" fmla="*/ 1 w 417"/>
                  <a:gd name="T65" fmla="*/ 1 h 124"/>
                  <a:gd name="T66" fmla="*/ 1 w 417"/>
                  <a:gd name="T67" fmla="*/ 1 h 124"/>
                  <a:gd name="T68" fmla="*/ 1 w 417"/>
                  <a:gd name="T69" fmla="*/ 1 h 124"/>
                  <a:gd name="T70" fmla="*/ 1 w 417"/>
                  <a:gd name="T71" fmla="*/ 1 h 124"/>
                  <a:gd name="T72" fmla="*/ 1 w 417"/>
                  <a:gd name="T73" fmla="*/ 1 h 124"/>
                  <a:gd name="T74" fmla="*/ 1 w 417"/>
                  <a:gd name="T75" fmla="*/ 1 h 124"/>
                  <a:gd name="T76" fmla="*/ 1 w 417"/>
                  <a:gd name="T77" fmla="*/ 1 h 124"/>
                  <a:gd name="T78" fmla="*/ 1 w 417"/>
                  <a:gd name="T79" fmla="*/ 1 h 124"/>
                  <a:gd name="T80" fmla="*/ 1 w 417"/>
                  <a:gd name="T81" fmla="*/ 1 h 124"/>
                  <a:gd name="T82" fmla="*/ 1 w 417"/>
                  <a:gd name="T83" fmla="*/ 1 h 124"/>
                  <a:gd name="T84" fmla="*/ 1 w 417"/>
                  <a:gd name="T85" fmla="*/ 1 h 124"/>
                  <a:gd name="T86" fmla="*/ 1 w 417"/>
                  <a:gd name="T87" fmla="*/ 1 h 124"/>
                  <a:gd name="T88" fmla="*/ 1 w 417"/>
                  <a:gd name="T89" fmla="*/ 1 h 124"/>
                  <a:gd name="T90" fmla="*/ 1 w 417"/>
                  <a:gd name="T91" fmla="*/ 1 h 124"/>
                  <a:gd name="T92" fmla="*/ 1 w 417"/>
                  <a:gd name="T93" fmla="*/ 1 h 124"/>
                  <a:gd name="T94" fmla="*/ 1 w 417"/>
                  <a:gd name="T95" fmla="*/ 1 h 124"/>
                  <a:gd name="T96" fmla="*/ 1 w 417"/>
                  <a:gd name="T97" fmla="*/ 1 h 124"/>
                  <a:gd name="T98" fmla="*/ 1 w 417"/>
                  <a:gd name="T99" fmla="*/ 1 h 124"/>
                  <a:gd name="T100" fmla="*/ 1 w 417"/>
                  <a:gd name="T101" fmla="*/ 1 h 124"/>
                  <a:gd name="T102" fmla="*/ 1 w 417"/>
                  <a:gd name="T103" fmla="*/ 1 h 124"/>
                  <a:gd name="T104" fmla="*/ 1 w 417"/>
                  <a:gd name="T105" fmla="*/ 1 h 124"/>
                  <a:gd name="T106" fmla="*/ 1 w 417"/>
                  <a:gd name="T107" fmla="*/ 1 h 124"/>
                  <a:gd name="T108" fmla="*/ 1 w 417"/>
                  <a:gd name="T109" fmla="*/ 1 h 124"/>
                  <a:gd name="T110" fmla="*/ 1 w 417"/>
                  <a:gd name="T111" fmla="*/ 1 h 124"/>
                  <a:gd name="T112" fmla="*/ 1 w 417"/>
                  <a:gd name="T113" fmla="*/ 1 h 124"/>
                  <a:gd name="T114" fmla="*/ 1 w 417"/>
                  <a:gd name="T115" fmla="*/ 1 h 124"/>
                  <a:gd name="T116" fmla="*/ 1 w 417"/>
                  <a:gd name="T117" fmla="*/ 1 h 124"/>
                  <a:gd name="T118" fmla="*/ 1 w 417"/>
                  <a:gd name="T119" fmla="*/ 1 h 124"/>
                  <a:gd name="T120" fmla="*/ 0 w 417"/>
                  <a:gd name="T121" fmla="*/ 1 h 12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17"/>
                  <a:gd name="T184" fmla="*/ 0 h 124"/>
                  <a:gd name="T185" fmla="*/ 417 w 417"/>
                  <a:gd name="T186" fmla="*/ 124 h 12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17" h="124">
                    <a:moveTo>
                      <a:pt x="0" y="100"/>
                    </a:moveTo>
                    <a:lnTo>
                      <a:pt x="3" y="77"/>
                    </a:lnTo>
                    <a:lnTo>
                      <a:pt x="6" y="56"/>
                    </a:lnTo>
                    <a:lnTo>
                      <a:pt x="9" y="33"/>
                    </a:lnTo>
                    <a:lnTo>
                      <a:pt x="12" y="10"/>
                    </a:lnTo>
                    <a:lnTo>
                      <a:pt x="31" y="12"/>
                    </a:lnTo>
                    <a:lnTo>
                      <a:pt x="51" y="13"/>
                    </a:lnTo>
                    <a:lnTo>
                      <a:pt x="70" y="15"/>
                    </a:lnTo>
                    <a:lnTo>
                      <a:pt x="89" y="17"/>
                    </a:lnTo>
                    <a:lnTo>
                      <a:pt x="109" y="18"/>
                    </a:lnTo>
                    <a:lnTo>
                      <a:pt x="128" y="20"/>
                    </a:lnTo>
                    <a:lnTo>
                      <a:pt x="148" y="22"/>
                    </a:lnTo>
                    <a:lnTo>
                      <a:pt x="168" y="23"/>
                    </a:lnTo>
                    <a:lnTo>
                      <a:pt x="188" y="25"/>
                    </a:lnTo>
                    <a:lnTo>
                      <a:pt x="207" y="26"/>
                    </a:lnTo>
                    <a:lnTo>
                      <a:pt x="227" y="28"/>
                    </a:lnTo>
                    <a:lnTo>
                      <a:pt x="246" y="30"/>
                    </a:lnTo>
                    <a:lnTo>
                      <a:pt x="265" y="31"/>
                    </a:lnTo>
                    <a:lnTo>
                      <a:pt x="285" y="33"/>
                    </a:lnTo>
                    <a:lnTo>
                      <a:pt x="304" y="35"/>
                    </a:lnTo>
                    <a:lnTo>
                      <a:pt x="323" y="36"/>
                    </a:lnTo>
                    <a:lnTo>
                      <a:pt x="329" y="31"/>
                    </a:lnTo>
                    <a:lnTo>
                      <a:pt x="335" y="26"/>
                    </a:lnTo>
                    <a:lnTo>
                      <a:pt x="340" y="22"/>
                    </a:lnTo>
                    <a:lnTo>
                      <a:pt x="346" y="18"/>
                    </a:lnTo>
                    <a:lnTo>
                      <a:pt x="352" y="13"/>
                    </a:lnTo>
                    <a:lnTo>
                      <a:pt x="358" y="9"/>
                    </a:lnTo>
                    <a:lnTo>
                      <a:pt x="364" y="5"/>
                    </a:lnTo>
                    <a:lnTo>
                      <a:pt x="370" y="0"/>
                    </a:lnTo>
                    <a:lnTo>
                      <a:pt x="377" y="17"/>
                    </a:lnTo>
                    <a:lnTo>
                      <a:pt x="384" y="35"/>
                    </a:lnTo>
                    <a:lnTo>
                      <a:pt x="390" y="51"/>
                    </a:lnTo>
                    <a:lnTo>
                      <a:pt x="398" y="69"/>
                    </a:lnTo>
                    <a:lnTo>
                      <a:pt x="404" y="82"/>
                    </a:lnTo>
                    <a:lnTo>
                      <a:pt x="408" y="96"/>
                    </a:lnTo>
                    <a:lnTo>
                      <a:pt x="413" y="111"/>
                    </a:lnTo>
                    <a:lnTo>
                      <a:pt x="417" y="124"/>
                    </a:lnTo>
                    <a:lnTo>
                      <a:pt x="407" y="122"/>
                    </a:lnTo>
                    <a:lnTo>
                      <a:pt x="398" y="121"/>
                    </a:lnTo>
                    <a:lnTo>
                      <a:pt x="387" y="119"/>
                    </a:lnTo>
                    <a:lnTo>
                      <a:pt x="377" y="116"/>
                    </a:lnTo>
                    <a:lnTo>
                      <a:pt x="367" y="114"/>
                    </a:lnTo>
                    <a:lnTo>
                      <a:pt x="358" y="113"/>
                    </a:lnTo>
                    <a:lnTo>
                      <a:pt x="347" y="111"/>
                    </a:lnTo>
                    <a:lnTo>
                      <a:pt x="337" y="109"/>
                    </a:lnTo>
                    <a:lnTo>
                      <a:pt x="316" y="109"/>
                    </a:lnTo>
                    <a:lnTo>
                      <a:pt x="295" y="108"/>
                    </a:lnTo>
                    <a:lnTo>
                      <a:pt x="273" y="108"/>
                    </a:lnTo>
                    <a:lnTo>
                      <a:pt x="252" y="106"/>
                    </a:lnTo>
                    <a:lnTo>
                      <a:pt x="231" y="106"/>
                    </a:lnTo>
                    <a:lnTo>
                      <a:pt x="210" y="106"/>
                    </a:lnTo>
                    <a:lnTo>
                      <a:pt x="189" y="104"/>
                    </a:lnTo>
                    <a:lnTo>
                      <a:pt x="168" y="104"/>
                    </a:lnTo>
                    <a:lnTo>
                      <a:pt x="148" y="104"/>
                    </a:lnTo>
                    <a:lnTo>
                      <a:pt x="125" y="103"/>
                    </a:lnTo>
                    <a:lnTo>
                      <a:pt x="104" y="103"/>
                    </a:lnTo>
                    <a:lnTo>
                      <a:pt x="83" y="101"/>
                    </a:lnTo>
                    <a:lnTo>
                      <a:pt x="63" y="101"/>
                    </a:lnTo>
                    <a:lnTo>
                      <a:pt x="42" y="101"/>
                    </a:lnTo>
                    <a:lnTo>
                      <a:pt x="21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C982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55" name="Freeform 647"/>
              <p:cNvSpPr>
                <a:spLocks/>
              </p:cNvSpPr>
              <p:nvPr/>
            </p:nvSpPr>
            <p:spPr bwMode="auto">
              <a:xfrm>
                <a:off x="3495" y="3035"/>
                <a:ext cx="206" cy="59"/>
              </a:xfrm>
              <a:custGeom>
                <a:avLst/>
                <a:gdLst>
                  <a:gd name="T0" fmla="*/ 0 w 413"/>
                  <a:gd name="T1" fmla="*/ 1 h 117"/>
                  <a:gd name="T2" fmla="*/ 0 w 413"/>
                  <a:gd name="T3" fmla="*/ 1 h 117"/>
                  <a:gd name="T4" fmla="*/ 0 w 413"/>
                  <a:gd name="T5" fmla="*/ 1 h 117"/>
                  <a:gd name="T6" fmla="*/ 0 w 413"/>
                  <a:gd name="T7" fmla="*/ 1 h 117"/>
                  <a:gd name="T8" fmla="*/ 0 w 413"/>
                  <a:gd name="T9" fmla="*/ 1 h 117"/>
                  <a:gd name="T10" fmla="*/ 0 w 413"/>
                  <a:gd name="T11" fmla="*/ 1 h 117"/>
                  <a:gd name="T12" fmla="*/ 0 w 413"/>
                  <a:gd name="T13" fmla="*/ 1 h 117"/>
                  <a:gd name="T14" fmla="*/ 0 w 413"/>
                  <a:gd name="T15" fmla="*/ 1 h 117"/>
                  <a:gd name="T16" fmla="*/ 0 w 413"/>
                  <a:gd name="T17" fmla="*/ 1 h 117"/>
                  <a:gd name="T18" fmla="*/ 0 w 413"/>
                  <a:gd name="T19" fmla="*/ 1 h 117"/>
                  <a:gd name="T20" fmla="*/ 0 w 413"/>
                  <a:gd name="T21" fmla="*/ 1 h 117"/>
                  <a:gd name="T22" fmla="*/ 0 w 413"/>
                  <a:gd name="T23" fmla="*/ 1 h 117"/>
                  <a:gd name="T24" fmla="*/ 0 w 413"/>
                  <a:gd name="T25" fmla="*/ 1 h 117"/>
                  <a:gd name="T26" fmla="*/ 0 w 413"/>
                  <a:gd name="T27" fmla="*/ 1 h 117"/>
                  <a:gd name="T28" fmla="*/ 0 w 413"/>
                  <a:gd name="T29" fmla="*/ 1 h 117"/>
                  <a:gd name="T30" fmla="*/ 0 w 413"/>
                  <a:gd name="T31" fmla="*/ 1 h 117"/>
                  <a:gd name="T32" fmla="*/ 0 w 413"/>
                  <a:gd name="T33" fmla="*/ 1 h 117"/>
                  <a:gd name="T34" fmla="*/ 0 w 413"/>
                  <a:gd name="T35" fmla="*/ 1 h 117"/>
                  <a:gd name="T36" fmla="*/ 0 w 413"/>
                  <a:gd name="T37" fmla="*/ 1 h 117"/>
                  <a:gd name="T38" fmla="*/ 0 w 413"/>
                  <a:gd name="T39" fmla="*/ 1 h 117"/>
                  <a:gd name="T40" fmla="*/ 0 w 413"/>
                  <a:gd name="T41" fmla="*/ 1 h 117"/>
                  <a:gd name="T42" fmla="*/ 0 w 413"/>
                  <a:gd name="T43" fmla="*/ 1 h 117"/>
                  <a:gd name="T44" fmla="*/ 0 w 413"/>
                  <a:gd name="T45" fmla="*/ 1 h 117"/>
                  <a:gd name="T46" fmla="*/ 0 w 413"/>
                  <a:gd name="T47" fmla="*/ 1 h 117"/>
                  <a:gd name="T48" fmla="*/ 0 w 413"/>
                  <a:gd name="T49" fmla="*/ 1 h 117"/>
                  <a:gd name="T50" fmla="*/ 0 w 413"/>
                  <a:gd name="T51" fmla="*/ 1 h 117"/>
                  <a:gd name="T52" fmla="*/ 0 w 413"/>
                  <a:gd name="T53" fmla="*/ 1 h 117"/>
                  <a:gd name="T54" fmla="*/ 0 w 413"/>
                  <a:gd name="T55" fmla="*/ 1 h 117"/>
                  <a:gd name="T56" fmla="*/ 0 w 413"/>
                  <a:gd name="T57" fmla="*/ 0 h 117"/>
                  <a:gd name="T58" fmla="*/ 0 w 413"/>
                  <a:gd name="T59" fmla="*/ 1 h 117"/>
                  <a:gd name="T60" fmla="*/ 0 w 413"/>
                  <a:gd name="T61" fmla="*/ 1 h 117"/>
                  <a:gd name="T62" fmla="*/ 0 w 413"/>
                  <a:gd name="T63" fmla="*/ 1 h 117"/>
                  <a:gd name="T64" fmla="*/ 0 w 413"/>
                  <a:gd name="T65" fmla="*/ 1 h 117"/>
                  <a:gd name="T66" fmla="*/ 0 w 413"/>
                  <a:gd name="T67" fmla="*/ 1 h 117"/>
                  <a:gd name="T68" fmla="*/ 0 w 413"/>
                  <a:gd name="T69" fmla="*/ 1 h 117"/>
                  <a:gd name="T70" fmla="*/ 0 w 413"/>
                  <a:gd name="T71" fmla="*/ 1 h 117"/>
                  <a:gd name="T72" fmla="*/ 0 w 413"/>
                  <a:gd name="T73" fmla="*/ 1 h 117"/>
                  <a:gd name="T74" fmla="*/ 0 w 413"/>
                  <a:gd name="T75" fmla="*/ 1 h 117"/>
                  <a:gd name="T76" fmla="*/ 0 w 413"/>
                  <a:gd name="T77" fmla="*/ 1 h 117"/>
                  <a:gd name="T78" fmla="*/ 0 w 413"/>
                  <a:gd name="T79" fmla="*/ 1 h 117"/>
                  <a:gd name="T80" fmla="*/ 0 w 413"/>
                  <a:gd name="T81" fmla="*/ 1 h 117"/>
                  <a:gd name="T82" fmla="*/ 0 w 413"/>
                  <a:gd name="T83" fmla="*/ 1 h 117"/>
                  <a:gd name="T84" fmla="*/ 0 w 413"/>
                  <a:gd name="T85" fmla="*/ 1 h 117"/>
                  <a:gd name="T86" fmla="*/ 0 w 413"/>
                  <a:gd name="T87" fmla="*/ 1 h 117"/>
                  <a:gd name="T88" fmla="*/ 0 w 413"/>
                  <a:gd name="T89" fmla="*/ 1 h 117"/>
                  <a:gd name="T90" fmla="*/ 0 w 413"/>
                  <a:gd name="T91" fmla="*/ 1 h 117"/>
                  <a:gd name="T92" fmla="*/ 0 w 413"/>
                  <a:gd name="T93" fmla="*/ 1 h 117"/>
                  <a:gd name="T94" fmla="*/ 0 w 413"/>
                  <a:gd name="T95" fmla="*/ 1 h 117"/>
                  <a:gd name="T96" fmla="*/ 0 w 413"/>
                  <a:gd name="T97" fmla="*/ 1 h 117"/>
                  <a:gd name="T98" fmla="*/ 0 w 413"/>
                  <a:gd name="T99" fmla="*/ 1 h 117"/>
                  <a:gd name="T100" fmla="*/ 0 w 413"/>
                  <a:gd name="T101" fmla="*/ 1 h 117"/>
                  <a:gd name="T102" fmla="*/ 0 w 413"/>
                  <a:gd name="T103" fmla="*/ 1 h 117"/>
                  <a:gd name="T104" fmla="*/ 0 w 413"/>
                  <a:gd name="T105" fmla="*/ 1 h 117"/>
                  <a:gd name="T106" fmla="*/ 0 w 413"/>
                  <a:gd name="T107" fmla="*/ 1 h 117"/>
                  <a:gd name="T108" fmla="*/ 0 w 413"/>
                  <a:gd name="T109" fmla="*/ 1 h 117"/>
                  <a:gd name="T110" fmla="*/ 0 w 413"/>
                  <a:gd name="T111" fmla="*/ 1 h 117"/>
                  <a:gd name="T112" fmla="*/ 0 w 413"/>
                  <a:gd name="T113" fmla="*/ 1 h 117"/>
                  <a:gd name="T114" fmla="*/ 0 w 413"/>
                  <a:gd name="T115" fmla="*/ 1 h 117"/>
                  <a:gd name="T116" fmla="*/ 0 w 413"/>
                  <a:gd name="T117" fmla="*/ 1 h 117"/>
                  <a:gd name="T118" fmla="*/ 0 w 413"/>
                  <a:gd name="T119" fmla="*/ 1 h 117"/>
                  <a:gd name="T120" fmla="*/ 0 w 413"/>
                  <a:gd name="T121" fmla="*/ 1 h 11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13"/>
                  <a:gd name="T184" fmla="*/ 0 h 117"/>
                  <a:gd name="T185" fmla="*/ 413 w 413"/>
                  <a:gd name="T186" fmla="*/ 117 h 11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13" h="117">
                    <a:moveTo>
                      <a:pt x="0" y="93"/>
                    </a:moveTo>
                    <a:lnTo>
                      <a:pt x="3" y="72"/>
                    </a:lnTo>
                    <a:lnTo>
                      <a:pt x="6" y="51"/>
                    </a:lnTo>
                    <a:lnTo>
                      <a:pt x="8" y="31"/>
                    </a:lnTo>
                    <a:lnTo>
                      <a:pt x="11" y="10"/>
                    </a:lnTo>
                    <a:lnTo>
                      <a:pt x="30" y="12"/>
                    </a:lnTo>
                    <a:lnTo>
                      <a:pt x="50" y="13"/>
                    </a:lnTo>
                    <a:lnTo>
                      <a:pt x="69" y="15"/>
                    </a:lnTo>
                    <a:lnTo>
                      <a:pt x="88" y="17"/>
                    </a:lnTo>
                    <a:lnTo>
                      <a:pt x="108" y="18"/>
                    </a:lnTo>
                    <a:lnTo>
                      <a:pt x="127" y="20"/>
                    </a:lnTo>
                    <a:lnTo>
                      <a:pt x="147" y="22"/>
                    </a:lnTo>
                    <a:lnTo>
                      <a:pt x="167" y="23"/>
                    </a:lnTo>
                    <a:lnTo>
                      <a:pt x="187" y="25"/>
                    </a:lnTo>
                    <a:lnTo>
                      <a:pt x="206" y="26"/>
                    </a:lnTo>
                    <a:lnTo>
                      <a:pt x="226" y="28"/>
                    </a:lnTo>
                    <a:lnTo>
                      <a:pt x="245" y="30"/>
                    </a:lnTo>
                    <a:lnTo>
                      <a:pt x="264" y="31"/>
                    </a:lnTo>
                    <a:lnTo>
                      <a:pt x="284" y="33"/>
                    </a:lnTo>
                    <a:lnTo>
                      <a:pt x="303" y="35"/>
                    </a:lnTo>
                    <a:lnTo>
                      <a:pt x="322" y="36"/>
                    </a:lnTo>
                    <a:lnTo>
                      <a:pt x="328" y="31"/>
                    </a:lnTo>
                    <a:lnTo>
                      <a:pt x="334" y="26"/>
                    </a:lnTo>
                    <a:lnTo>
                      <a:pt x="339" y="22"/>
                    </a:lnTo>
                    <a:lnTo>
                      <a:pt x="345" y="18"/>
                    </a:lnTo>
                    <a:lnTo>
                      <a:pt x="351" y="13"/>
                    </a:lnTo>
                    <a:lnTo>
                      <a:pt x="357" y="9"/>
                    </a:lnTo>
                    <a:lnTo>
                      <a:pt x="363" y="5"/>
                    </a:lnTo>
                    <a:lnTo>
                      <a:pt x="369" y="0"/>
                    </a:lnTo>
                    <a:lnTo>
                      <a:pt x="376" y="17"/>
                    </a:lnTo>
                    <a:lnTo>
                      <a:pt x="382" y="33"/>
                    </a:lnTo>
                    <a:lnTo>
                      <a:pt x="389" y="49"/>
                    </a:lnTo>
                    <a:lnTo>
                      <a:pt x="395" y="65"/>
                    </a:lnTo>
                    <a:lnTo>
                      <a:pt x="400" y="78"/>
                    </a:lnTo>
                    <a:lnTo>
                      <a:pt x="404" y="91"/>
                    </a:lnTo>
                    <a:lnTo>
                      <a:pt x="409" y="104"/>
                    </a:lnTo>
                    <a:lnTo>
                      <a:pt x="413" y="117"/>
                    </a:lnTo>
                    <a:lnTo>
                      <a:pt x="403" y="116"/>
                    </a:lnTo>
                    <a:lnTo>
                      <a:pt x="392" y="114"/>
                    </a:lnTo>
                    <a:lnTo>
                      <a:pt x="383" y="113"/>
                    </a:lnTo>
                    <a:lnTo>
                      <a:pt x="373" y="109"/>
                    </a:lnTo>
                    <a:lnTo>
                      <a:pt x="363" y="108"/>
                    </a:lnTo>
                    <a:lnTo>
                      <a:pt x="352" y="106"/>
                    </a:lnTo>
                    <a:lnTo>
                      <a:pt x="342" y="104"/>
                    </a:lnTo>
                    <a:lnTo>
                      <a:pt x="331" y="103"/>
                    </a:lnTo>
                    <a:lnTo>
                      <a:pt x="310" y="103"/>
                    </a:lnTo>
                    <a:lnTo>
                      <a:pt x="290" y="101"/>
                    </a:lnTo>
                    <a:lnTo>
                      <a:pt x="269" y="101"/>
                    </a:lnTo>
                    <a:lnTo>
                      <a:pt x="249" y="100"/>
                    </a:lnTo>
                    <a:lnTo>
                      <a:pt x="228" y="100"/>
                    </a:lnTo>
                    <a:lnTo>
                      <a:pt x="208" y="100"/>
                    </a:lnTo>
                    <a:lnTo>
                      <a:pt x="187" y="98"/>
                    </a:lnTo>
                    <a:lnTo>
                      <a:pt x="166" y="98"/>
                    </a:lnTo>
                    <a:lnTo>
                      <a:pt x="145" y="98"/>
                    </a:lnTo>
                    <a:lnTo>
                      <a:pt x="124" y="96"/>
                    </a:lnTo>
                    <a:lnTo>
                      <a:pt x="103" y="96"/>
                    </a:lnTo>
                    <a:lnTo>
                      <a:pt x="84" y="95"/>
                    </a:lnTo>
                    <a:lnTo>
                      <a:pt x="63" y="95"/>
                    </a:lnTo>
                    <a:lnTo>
                      <a:pt x="42" y="95"/>
                    </a:lnTo>
                    <a:lnTo>
                      <a:pt x="21" y="93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CE8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56" name="Freeform 648"/>
              <p:cNvSpPr>
                <a:spLocks/>
              </p:cNvSpPr>
              <p:nvPr/>
            </p:nvSpPr>
            <p:spPr bwMode="auto">
              <a:xfrm>
                <a:off x="3495" y="3035"/>
                <a:ext cx="205" cy="55"/>
              </a:xfrm>
              <a:custGeom>
                <a:avLst/>
                <a:gdLst>
                  <a:gd name="T0" fmla="*/ 0 w 408"/>
                  <a:gd name="T1" fmla="*/ 1 h 109"/>
                  <a:gd name="T2" fmla="*/ 1 w 408"/>
                  <a:gd name="T3" fmla="*/ 1 h 109"/>
                  <a:gd name="T4" fmla="*/ 1 w 408"/>
                  <a:gd name="T5" fmla="*/ 1 h 109"/>
                  <a:gd name="T6" fmla="*/ 1 w 408"/>
                  <a:gd name="T7" fmla="*/ 1 h 109"/>
                  <a:gd name="T8" fmla="*/ 1 w 408"/>
                  <a:gd name="T9" fmla="*/ 1 h 109"/>
                  <a:gd name="T10" fmla="*/ 1 w 408"/>
                  <a:gd name="T11" fmla="*/ 1 h 109"/>
                  <a:gd name="T12" fmla="*/ 1 w 408"/>
                  <a:gd name="T13" fmla="*/ 1 h 109"/>
                  <a:gd name="T14" fmla="*/ 1 w 408"/>
                  <a:gd name="T15" fmla="*/ 1 h 109"/>
                  <a:gd name="T16" fmla="*/ 1 w 408"/>
                  <a:gd name="T17" fmla="*/ 1 h 109"/>
                  <a:gd name="T18" fmla="*/ 1 w 408"/>
                  <a:gd name="T19" fmla="*/ 1 h 109"/>
                  <a:gd name="T20" fmla="*/ 1 w 408"/>
                  <a:gd name="T21" fmla="*/ 1 h 109"/>
                  <a:gd name="T22" fmla="*/ 1 w 408"/>
                  <a:gd name="T23" fmla="*/ 1 h 109"/>
                  <a:gd name="T24" fmla="*/ 1 w 408"/>
                  <a:gd name="T25" fmla="*/ 1 h 109"/>
                  <a:gd name="T26" fmla="*/ 1 w 408"/>
                  <a:gd name="T27" fmla="*/ 1 h 109"/>
                  <a:gd name="T28" fmla="*/ 1 w 408"/>
                  <a:gd name="T29" fmla="*/ 1 h 109"/>
                  <a:gd name="T30" fmla="*/ 1 w 408"/>
                  <a:gd name="T31" fmla="*/ 1 h 109"/>
                  <a:gd name="T32" fmla="*/ 1 w 408"/>
                  <a:gd name="T33" fmla="*/ 1 h 109"/>
                  <a:gd name="T34" fmla="*/ 1 w 408"/>
                  <a:gd name="T35" fmla="*/ 1 h 109"/>
                  <a:gd name="T36" fmla="*/ 1 w 408"/>
                  <a:gd name="T37" fmla="*/ 1 h 109"/>
                  <a:gd name="T38" fmla="*/ 1 w 408"/>
                  <a:gd name="T39" fmla="*/ 1 h 109"/>
                  <a:gd name="T40" fmla="*/ 1 w 408"/>
                  <a:gd name="T41" fmla="*/ 1 h 109"/>
                  <a:gd name="T42" fmla="*/ 1 w 408"/>
                  <a:gd name="T43" fmla="*/ 1 h 109"/>
                  <a:gd name="T44" fmla="*/ 1 w 408"/>
                  <a:gd name="T45" fmla="*/ 1 h 109"/>
                  <a:gd name="T46" fmla="*/ 1 w 408"/>
                  <a:gd name="T47" fmla="*/ 1 h 109"/>
                  <a:gd name="T48" fmla="*/ 1 w 408"/>
                  <a:gd name="T49" fmla="*/ 1 h 109"/>
                  <a:gd name="T50" fmla="*/ 1 w 408"/>
                  <a:gd name="T51" fmla="*/ 1 h 109"/>
                  <a:gd name="T52" fmla="*/ 1 w 408"/>
                  <a:gd name="T53" fmla="*/ 1 h 109"/>
                  <a:gd name="T54" fmla="*/ 1 w 408"/>
                  <a:gd name="T55" fmla="*/ 1 h 109"/>
                  <a:gd name="T56" fmla="*/ 1 w 408"/>
                  <a:gd name="T57" fmla="*/ 0 h 109"/>
                  <a:gd name="T58" fmla="*/ 1 w 408"/>
                  <a:gd name="T59" fmla="*/ 1 h 109"/>
                  <a:gd name="T60" fmla="*/ 1 w 408"/>
                  <a:gd name="T61" fmla="*/ 1 h 109"/>
                  <a:gd name="T62" fmla="*/ 1 w 408"/>
                  <a:gd name="T63" fmla="*/ 1 h 109"/>
                  <a:gd name="T64" fmla="*/ 1 w 408"/>
                  <a:gd name="T65" fmla="*/ 1 h 109"/>
                  <a:gd name="T66" fmla="*/ 1 w 408"/>
                  <a:gd name="T67" fmla="*/ 1 h 109"/>
                  <a:gd name="T68" fmla="*/ 1 w 408"/>
                  <a:gd name="T69" fmla="*/ 1 h 109"/>
                  <a:gd name="T70" fmla="*/ 1 w 408"/>
                  <a:gd name="T71" fmla="*/ 1 h 109"/>
                  <a:gd name="T72" fmla="*/ 1 w 408"/>
                  <a:gd name="T73" fmla="*/ 1 h 109"/>
                  <a:gd name="T74" fmla="*/ 1 w 408"/>
                  <a:gd name="T75" fmla="*/ 1 h 109"/>
                  <a:gd name="T76" fmla="*/ 1 w 408"/>
                  <a:gd name="T77" fmla="*/ 1 h 109"/>
                  <a:gd name="T78" fmla="*/ 1 w 408"/>
                  <a:gd name="T79" fmla="*/ 1 h 109"/>
                  <a:gd name="T80" fmla="*/ 1 w 408"/>
                  <a:gd name="T81" fmla="*/ 1 h 109"/>
                  <a:gd name="T82" fmla="*/ 1 w 408"/>
                  <a:gd name="T83" fmla="*/ 1 h 109"/>
                  <a:gd name="T84" fmla="*/ 1 w 408"/>
                  <a:gd name="T85" fmla="*/ 1 h 109"/>
                  <a:gd name="T86" fmla="*/ 1 w 408"/>
                  <a:gd name="T87" fmla="*/ 1 h 109"/>
                  <a:gd name="T88" fmla="*/ 1 w 408"/>
                  <a:gd name="T89" fmla="*/ 1 h 109"/>
                  <a:gd name="T90" fmla="*/ 1 w 408"/>
                  <a:gd name="T91" fmla="*/ 1 h 109"/>
                  <a:gd name="T92" fmla="*/ 1 w 408"/>
                  <a:gd name="T93" fmla="*/ 1 h 109"/>
                  <a:gd name="T94" fmla="*/ 1 w 408"/>
                  <a:gd name="T95" fmla="*/ 1 h 109"/>
                  <a:gd name="T96" fmla="*/ 1 w 408"/>
                  <a:gd name="T97" fmla="*/ 1 h 109"/>
                  <a:gd name="T98" fmla="*/ 1 w 408"/>
                  <a:gd name="T99" fmla="*/ 1 h 109"/>
                  <a:gd name="T100" fmla="*/ 1 w 408"/>
                  <a:gd name="T101" fmla="*/ 1 h 109"/>
                  <a:gd name="T102" fmla="*/ 1 w 408"/>
                  <a:gd name="T103" fmla="*/ 1 h 109"/>
                  <a:gd name="T104" fmla="*/ 1 w 408"/>
                  <a:gd name="T105" fmla="*/ 1 h 109"/>
                  <a:gd name="T106" fmla="*/ 1 w 408"/>
                  <a:gd name="T107" fmla="*/ 1 h 109"/>
                  <a:gd name="T108" fmla="*/ 1 w 408"/>
                  <a:gd name="T109" fmla="*/ 1 h 109"/>
                  <a:gd name="T110" fmla="*/ 1 w 408"/>
                  <a:gd name="T111" fmla="*/ 1 h 109"/>
                  <a:gd name="T112" fmla="*/ 1 w 408"/>
                  <a:gd name="T113" fmla="*/ 1 h 109"/>
                  <a:gd name="T114" fmla="*/ 1 w 408"/>
                  <a:gd name="T115" fmla="*/ 1 h 109"/>
                  <a:gd name="T116" fmla="*/ 1 w 408"/>
                  <a:gd name="T117" fmla="*/ 1 h 109"/>
                  <a:gd name="T118" fmla="*/ 1 w 408"/>
                  <a:gd name="T119" fmla="*/ 1 h 109"/>
                  <a:gd name="T120" fmla="*/ 0 w 408"/>
                  <a:gd name="T121" fmla="*/ 1 h 10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08"/>
                  <a:gd name="T184" fmla="*/ 0 h 109"/>
                  <a:gd name="T185" fmla="*/ 408 w 408"/>
                  <a:gd name="T186" fmla="*/ 109 h 10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08" h="109">
                    <a:moveTo>
                      <a:pt x="0" y="87"/>
                    </a:moveTo>
                    <a:lnTo>
                      <a:pt x="3" y="69"/>
                    </a:lnTo>
                    <a:lnTo>
                      <a:pt x="4" y="49"/>
                    </a:lnTo>
                    <a:lnTo>
                      <a:pt x="7" y="30"/>
                    </a:lnTo>
                    <a:lnTo>
                      <a:pt x="9" y="10"/>
                    </a:lnTo>
                    <a:lnTo>
                      <a:pt x="28" y="12"/>
                    </a:lnTo>
                    <a:lnTo>
                      <a:pt x="48" y="13"/>
                    </a:lnTo>
                    <a:lnTo>
                      <a:pt x="67" y="15"/>
                    </a:lnTo>
                    <a:lnTo>
                      <a:pt x="86" y="17"/>
                    </a:lnTo>
                    <a:lnTo>
                      <a:pt x="106" y="18"/>
                    </a:lnTo>
                    <a:lnTo>
                      <a:pt x="125" y="20"/>
                    </a:lnTo>
                    <a:lnTo>
                      <a:pt x="145" y="22"/>
                    </a:lnTo>
                    <a:lnTo>
                      <a:pt x="165" y="23"/>
                    </a:lnTo>
                    <a:lnTo>
                      <a:pt x="185" y="25"/>
                    </a:lnTo>
                    <a:lnTo>
                      <a:pt x="204" y="26"/>
                    </a:lnTo>
                    <a:lnTo>
                      <a:pt x="224" y="28"/>
                    </a:lnTo>
                    <a:lnTo>
                      <a:pt x="243" y="30"/>
                    </a:lnTo>
                    <a:lnTo>
                      <a:pt x="262" y="31"/>
                    </a:lnTo>
                    <a:lnTo>
                      <a:pt x="282" y="33"/>
                    </a:lnTo>
                    <a:lnTo>
                      <a:pt x="301" y="35"/>
                    </a:lnTo>
                    <a:lnTo>
                      <a:pt x="320" y="36"/>
                    </a:lnTo>
                    <a:lnTo>
                      <a:pt x="326" y="31"/>
                    </a:lnTo>
                    <a:lnTo>
                      <a:pt x="332" y="26"/>
                    </a:lnTo>
                    <a:lnTo>
                      <a:pt x="337" y="22"/>
                    </a:lnTo>
                    <a:lnTo>
                      <a:pt x="343" y="18"/>
                    </a:lnTo>
                    <a:lnTo>
                      <a:pt x="349" y="13"/>
                    </a:lnTo>
                    <a:lnTo>
                      <a:pt x="355" y="9"/>
                    </a:lnTo>
                    <a:lnTo>
                      <a:pt x="361" y="5"/>
                    </a:lnTo>
                    <a:lnTo>
                      <a:pt x="367" y="0"/>
                    </a:lnTo>
                    <a:lnTo>
                      <a:pt x="373" y="17"/>
                    </a:lnTo>
                    <a:lnTo>
                      <a:pt x="379" y="31"/>
                    </a:lnTo>
                    <a:lnTo>
                      <a:pt x="384" y="46"/>
                    </a:lnTo>
                    <a:lnTo>
                      <a:pt x="390" y="62"/>
                    </a:lnTo>
                    <a:lnTo>
                      <a:pt x="395" y="74"/>
                    </a:lnTo>
                    <a:lnTo>
                      <a:pt x="399" y="85"/>
                    </a:lnTo>
                    <a:lnTo>
                      <a:pt x="404" y="98"/>
                    </a:lnTo>
                    <a:lnTo>
                      <a:pt x="408" y="109"/>
                    </a:lnTo>
                    <a:lnTo>
                      <a:pt x="398" y="108"/>
                    </a:lnTo>
                    <a:lnTo>
                      <a:pt x="387" y="106"/>
                    </a:lnTo>
                    <a:lnTo>
                      <a:pt x="377" y="104"/>
                    </a:lnTo>
                    <a:lnTo>
                      <a:pt x="367" y="103"/>
                    </a:lnTo>
                    <a:lnTo>
                      <a:pt x="356" y="101"/>
                    </a:lnTo>
                    <a:lnTo>
                      <a:pt x="347" y="100"/>
                    </a:lnTo>
                    <a:lnTo>
                      <a:pt x="337" y="98"/>
                    </a:lnTo>
                    <a:lnTo>
                      <a:pt x="326" y="96"/>
                    </a:lnTo>
                    <a:lnTo>
                      <a:pt x="305" y="96"/>
                    </a:lnTo>
                    <a:lnTo>
                      <a:pt x="286" y="95"/>
                    </a:lnTo>
                    <a:lnTo>
                      <a:pt x="265" y="95"/>
                    </a:lnTo>
                    <a:lnTo>
                      <a:pt x="244" y="93"/>
                    </a:lnTo>
                    <a:lnTo>
                      <a:pt x="225" y="93"/>
                    </a:lnTo>
                    <a:lnTo>
                      <a:pt x="204" y="93"/>
                    </a:lnTo>
                    <a:lnTo>
                      <a:pt x="183" y="91"/>
                    </a:lnTo>
                    <a:lnTo>
                      <a:pt x="164" y="91"/>
                    </a:lnTo>
                    <a:lnTo>
                      <a:pt x="143" y="91"/>
                    </a:lnTo>
                    <a:lnTo>
                      <a:pt x="122" y="90"/>
                    </a:lnTo>
                    <a:lnTo>
                      <a:pt x="101" y="90"/>
                    </a:lnTo>
                    <a:lnTo>
                      <a:pt x="82" y="88"/>
                    </a:lnTo>
                    <a:lnTo>
                      <a:pt x="61" y="88"/>
                    </a:lnTo>
                    <a:lnTo>
                      <a:pt x="40" y="88"/>
                    </a:lnTo>
                    <a:lnTo>
                      <a:pt x="21" y="8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D693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57" name="Freeform 649"/>
              <p:cNvSpPr>
                <a:spLocks/>
              </p:cNvSpPr>
              <p:nvPr/>
            </p:nvSpPr>
            <p:spPr bwMode="auto">
              <a:xfrm>
                <a:off x="3496" y="3035"/>
                <a:ext cx="201" cy="51"/>
              </a:xfrm>
              <a:custGeom>
                <a:avLst/>
                <a:gdLst>
                  <a:gd name="T0" fmla="*/ 0 w 403"/>
                  <a:gd name="T1" fmla="*/ 0 h 103"/>
                  <a:gd name="T2" fmla="*/ 0 w 403"/>
                  <a:gd name="T3" fmla="*/ 0 h 103"/>
                  <a:gd name="T4" fmla="*/ 0 w 403"/>
                  <a:gd name="T5" fmla="*/ 0 h 103"/>
                  <a:gd name="T6" fmla="*/ 0 w 403"/>
                  <a:gd name="T7" fmla="*/ 0 h 103"/>
                  <a:gd name="T8" fmla="*/ 0 w 403"/>
                  <a:gd name="T9" fmla="*/ 0 h 103"/>
                  <a:gd name="T10" fmla="*/ 0 w 403"/>
                  <a:gd name="T11" fmla="*/ 0 h 103"/>
                  <a:gd name="T12" fmla="*/ 0 w 403"/>
                  <a:gd name="T13" fmla="*/ 0 h 103"/>
                  <a:gd name="T14" fmla="*/ 0 w 403"/>
                  <a:gd name="T15" fmla="*/ 0 h 103"/>
                  <a:gd name="T16" fmla="*/ 0 w 403"/>
                  <a:gd name="T17" fmla="*/ 0 h 103"/>
                  <a:gd name="T18" fmla="*/ 0 w 403"/>
                  <a:gd name="T19" fmla="*/ 0 h 103"/>
                  <a:gd name="T20" fmla="*/ 0 w 403"/>
                  <a:gd name="T21" fmla="*/ 0 h 103"/>
                  <a:gd name="T22" fmla="*/ 0 w 403"/>
                  <a:gd name="T23" fmla="*/ 0 h 103"/>
                  <a:gd name="T24" fmla="*/ 0 w 403"/>
                  <a:gd name="T25" fmla="*/ 0 h 103"/>
                  <a:gd name="T26" fmla="*/ 0 w 403"/>
                  <a:gd name="T27" fmla="*/ 0 h 103"/>
                  <a:gd name="T28" fmla="*/ 0 w 403"/>
                  <a:gd name="T29" fmla="*/ 0 h 103"/>
                  <a:gd name="T30" fmla="*/ 0 w 403"/>
                  <a:gd name="T31" fmla="*/ 0 h 103"/>
                  <a:gd name="T32" fmla="*/ 0 w 403"/>
                  <a:gd name="T33" fmla="*/ 0 h 103"/>
                  <a:gd name="T34" fmla="*/ 0 w 403"/>
                  <a:gd name="T35" fmla="*/ 0 h 103"/>
                  <a:gd name="T36" fmla="*/ 0 w 403"/>
                  <a:gd name="T37" fmla="*/ 0 h 103"/>
                  <a:gd name="T38" fmla="*/ 0 w 403"/>
                  <a:gd name="T39" fmla="*/ 0 h 103"/>
                  <a:gd name="T40" fmla="*/ 0 w 403"/>
                  <a:gd name="T41" fmla="*/ 0 h 103"/>
                  <a:gd name="T42" fmla="*/ 0 w 403"/>
                  <a:gd name="T43" fmla="*/ 0 h 103"/>
                  <a:gd name="T44" fmla="*/ 0 w 403"/>
                  <a:gd name="T45" fmla="*/ 0 h 103"/>
                  <a:gd name="T46" fmla="*/ 0 w 403"/>
                  <a:gd name="T47" fmla="*/ 0 h 103"/>
                  <a:gd name="T48" fmla="*/ 0 w 403"/>
                  <a:gd name="T49" fmla="*/ 0 h 103"/>
                  <a:gd name="T50" fmla="*/ 0 w 403"/>
                  <a:gd name="T51" fmla="*/ 0 h 103"/>
                  <a:gd name="T52" fmla="*/ 0 w 403"/>
                  <a:gd name="T53" fmla="*/ 0 h 103"/>
                  <a:gd name="T54" fmla="*/ 0 w 403"/>
                  <a:gd name="T55" fmla="*/ 0 h 103"/>
                  <a:gd name="T56" fmla="*/ 0 w 403"/>
                  <a:gd name="T57" fmla="*/ 0 h 103"/>
                  <a:gd name="T58" fmla="*/ 0 w 403"/>
                  <a:gd name="T59" fmla="*/ 0 h 103"/>
                  <a:gd name="T60" fmla="*/ 0 w 403"/>
                  <a:gd name="T61" fmla="*/ 0 h 103"/>
                  <a:gd name="T62" fmla="*/ 0 w 403"/>
                  <a:gd name="T63" fmla="*/ 0 h 103"/>
                  <a:gd name="T64" fmla="*/ 0 w 403"/>
                  <a:gd name="T65" fmla="*/ 0 h 103"/>
                  <a:gd name="T66" fmla="*/ 0 w 403"/>
                  <a:gd name="T67" fmla="*/ 0 h 103"/>
                  <a:gd name="T68" fmla="*/ 0 w 403"/>
                  <a:gd name="T69" fmla="*/ 0 h 103"/>
                  <a:gd name="T70" fmla="*/ 0 w 403"/>
                  <a:gd name="T71" fmla="*/ 0 h 103"/>
                  <a:gd name="T72" fmla="*/ 0 w 403"/>
                  <a:gd name="T73" fmla="*/ 0 h 103"/>
                  <a:gd name="T74" fmla="*/ 0 w 403"/>
                  <a:gd name="T75" fmla="*/ 0 h 103"/>
                  <a:gd name="T76" fmla="*/ 0 w 403"/>
                  <a:gd name="T77" fmla="*/ 0 h 103"/>
                  <a:gd name="T78" fmla="*/ 0 w 403"/>
                  <a:gd name="T79" fmla="*/ 0 h 103"/>
                  <a:gd name="T80" fmla="*/ 0 w 403"/>
                  <a:gd name="T81" fmla="*/ 0 h 103"/>
                  <a:gd name="T82" fmla="*/ 0 w 403"/>
                  <a:gd name="T83" fmla="*/ 0 h 103"/>
                  <a:gd name="T84" fmla="*/ 0 w 403"/>
                  <a:gd name="T85" fmla="*/ 0 h 103"/>
                  <a:gd name="T86" fmla="*/ 0 w 403"/>
                  <a:gd name="T87" fmla="*/ 0 h 103"/>
                  <a:gd name="T88" fmla="*/ 0 w 403"/>
                  <a:gd name="T89" fmla="*/ 0 h 103"/>
                  <a:gd name="T90" fmla="*/ 0 w 403"/>
                  <a:gd name="T91" fmla="*/ 0 h 103"/>
                  <a:gd name="T92" fmla="*/ 0 w 403"/>
                  <a:gd name="T93" fmla="*/ 0 h 103"/>
                  <a:gd name="T94" fmla="*/ 0 w 403"/>
                  <a:gd name="T95" fmla="*/ 0 h 103"/>
                  <a:gd name="T96" fmla="*/ 0 w 403"/>
                  <a:gd name="T97" fmla="*/ 0 h 103"/>
                  <a:gd name="T98" fmla="*/ 0 w 403"/>
                  <a:gd name="T99" fmla="*/ 0 h 103"/>
                  <a:gd name="T100" fmla="*/ 0 w 403"/>
                  <a:gd name="T101" fmla="*/ 0 h 103"/>
                  <a:gd name="T102" fmla="*/ 0 w 403"/>
                  <a:gd name="T103" fmla="*/ 0 h 103"/>
                  <a:gd name="T104" fmla="*/ 0 w 403"/>
                  <a:gd name="T105" fmla="*/ 0 h 103"/>
                  <a:gd name="T106" fmla="*/ 0 w 403"/>
                  <a:gd name="T107" fmla="*/ 0 h 103"/>
                  <a:gd name="T108" fmla="*/ 0 w 403"/>
                  <a:gd name="T109" fmla="*/ 0 h 103"/>
                  <a:gd name="T110" fmla="*/ 0 w 403"/>
                  <a:gd name="T111" fmla="*/ 0 h 103"/>
                  <a:gd name="T112" fmla="*/ 0 w 403"/>
                  <a:gd name="T113" fmla="*/ 0 h 103"/>
                  <a:gd name="T114" fmla="*/ 0 w 403"/>
                  <a:gd name="T115" fmla="*/ 0 h 103"/>
                  <a:gd name="T116" fmla="*/ 0 w 403"/>
                  <a:gd name="T117" fmla="*/ 0 h 103"/>
                  <a:gd name="T118" fmla="*/ 0 w 403"/>
                  <a:gd name="T119" fmla="*/ 0 h 103"/>
                  <a:gd name="T120" fmla="*/ 0 w 403"/>
                  <a:gd name="T121" fmla="*/ 0 h 10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03"/>
                  <a:gd name="T184" fmla="*/ 0 h 103"/>
                  <a:gd name="T185" fmla="*/ 403 w 403"/>
                  <a:gd name="T186" fmla="*/ 103 h 10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03" h="103">
                    <a:moveTo>
                      <a:pt x="0" y="80"/>
                    </a:moveTo>
                    <a:lnTo>
                      <a:pt x="2" y="62"/>
                    </a:lnTo>
                    <a:lnTo>
                      <a:pt x="5" y="46"/>
                    </a:lnTo>
                    <a:lnTo>
                      <a:pt x="6" y="28"/>
                    </a:lnTo>
                    <a:lnTo>
                      <a:pt x="8" y="10"/>
                    </a:lnTo>
                    <a:lnTo>
                      <a:pt x="27" y="12"/>
                    </a:lnTo>
                    <a:lnTo>
                      <a:pt x="47" y="13"/>
                    </a:lnTo>
                    <a:lnTo>
                      <a:pt x="66" y="15"/>
                    </a:lnTo>
                    <a:lnTo>
                      <a:pt x="85" y="17"/>
                    </a:lnTo>
                    <a:lnTo>
                      <a:pt x="105" y="18"/>
                    </a:lnTo>
                    <a:lnTo>
                      <a:pt x="124" y="20"/>
                    </a:lnTo>
                    <a:lnTo>
                      <a:pt x="144" y="22"/>
                    </a:lnTo>
                    <a:lnTo>
                      <a:pt x="164" y="23"/>
                    </a:lnTo>
                    <a:lnTo>
                      <a:pt x="184" y="25"/>
                    </a:lnTo>
                    <a:lnTo>
                      <a:pt x="203" y="26"/>
                    </a:lnTo>
                    <a:lnTo>
                      <a:pt x="223" y="28"/>
                    </a:lnTo>
                    <a:lnTo>
                      <a:pt x="242" y="30"/>
                    </a:lnTo>
                    <a:lnTo>
                      <a:pt x="261" y="31"/>
                    </a:lnTo>
                    <a:lnTo>
                      <a:pt x="281" y="33"/>
                    </a:lnTo>
                    <a:lnTo>
                      <a:pt x="300" y="35"/>
                    </a:lnTo>
                    <a:lnTo>
                      <a:pt x="319" y="36"/>
                    </a:lnTo>
                    <a:lnTo>
                      <a:pt x="325" y="31"/>
                    </a:lnTo>
                    <a:lnTo>
                      <a:pt x="331" y="26"/>
                    </a:lnTo>
                    <a:lnTo>
                      <a:pt x="336" y="22"/>
                    </a:lnTo>
                    <a:lnTo>
                      <a:pt x="342" y="18"/>
                    </a:lnTo>
                    <a:lnTo>
                      <a:pt x="348" y="13"/>
                    </a:lnTo>
                    <a:lnTo>
                      <a:pt x="354" y="9"/>
                    </a:lnTo>
                    <a:lnTo>
                      <a:pt x="360" y="5"/>
                    </a:lnTo>
                    <a:lnTo>
                      <a:pt x="366" y="0"/>
                    </a:lnTo>
                    <a:lnTo>
                      <a:pt x="372" y="15"/>
                    </a:lnTo>
                    <a:lnTo>
                      <a:pt x="378" y="30"/>
                    </a:lnTo>
                    <a:lnTo>
                      <a:pt x="382" y="44"/>
                    </a:lnTo>
                    <a:lnTo>
                      <a:pt x="388" y="57"/>
                    </a:lnTo>
                    <a:lnTo>
                      <a:pt x="391" y="69"/>
                    </a:lnTo>
                    <a:lnTo>
                      <a:pt x="395" y="80"/>
                    </a:lnTo>
                    <a:lnTo>
                      <a:pt x="400" y="91"/>
                    </a:lnTo>
                    <a:lnTo>
                      <a:pt x="403" y="103"/>
                    </a:lnTo>
                    <a:lnTo>
                      <a:pt x="392" y="101"/>
                    </a:lnTo>
                    <a:lnTo>
                      <a:pt x="383" y="100"/>
                    </a:lnTo>
                    <a:lnTo>
                      <a:pt x="373" y="98"/>
                    </a:lnTo>
                    <a:lnTo>
                      <a:pt x="363" y="96"/>
                    </a:lnTo>
                    <a:lnTo>
                      <a:pt x="352" y="95"/>
                    </a:lnTo>
                    <a:lnTo>
                      <a:pt x="343" y="93"/>
                    </a:lnTo>
                    <a:lnTo>
                      <a:pt x="333" y="91"/>
                    </a:lnTo>
                    <a:lnTo>
                      <a:pt x="322" y="90"/>
                    </a:lnTo>
                    <a:lnTo>
                      <a:pt x="303" y="90"/>
                    </a:lnTo>
                    <a:lnTo>
                      <a:pt x="282" y="88"/>
                    </a:lnTo>
                    <a:lnTo>
                      <a:pt x="263" y="88"/>
                    </a:lnTo>
                    <a:lnTo>
                      <a:pt x="242" y="87"/>
                    </a:lnTo>
                    <a:lnTo>
                      <a:pt x="223" y="87"/>
                    </a:lnTo>
                    <a:lnTo>
                      <a:pt x="202" y="87"/>
                    </a:lnTo>
                    <a:lnTo>
                      <a:pt x="182" y="85"/>
                    </a:lnTo>
                    <a:lnTo>
                      <a:pt x="161" y="85"/>
                    </a:lnTo>
                    <a:lnTo>
                      <a:pt x="142" y="85"/>
                    </a:lnTo>
                    <a:lnTo>
                      <a:pt x="121" y="83"/>
                    </a:lnTo>
                    <a:lnTo>
                      <a:pt x="102" y="83"/>
                    </a:lnTo>
                    <a:lnTo>
                      <a:pt x="81" y="82"/>
                    </a:lnTo>
                    <a:lnTo>
                      <a:pt x="62" y="82"/>
                    </a:lnTo>
                    <a:lnTo>
                      <a:pt x="41" y="82"/>
                    </a:lnTo>
                    <a:lnTo>
                      <a:pt x="21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DB9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58" name="Freeform 650"/>
              <p:cNvSpPr>
                <a:spLocks/>
              </p:cNvSpPr>
              <p:nvPr/>
            </p:nvSpPr>
            <p:spPr bwMode="auto">
              <a:xfrm>
                <a:off x="3498" y="3035"/>
                <a:ext cx="198" cy="48"/>
              </a:xfrm>
              <a:custGeom>
                <a:avLst/>
                <a:gdLst>
                  <a:gd name="T0" fmla="*/ 0 w 397"/>
                  <a:gd name="T1" fmla="*/ 1 h 96"/>
                  <a:gd name="T2" fmla="*/ 0 w 397"/>
                  <a:gd name="T3" fmla="*/ 1 h 96"/>
                  <a:gd name="T4" fmla="*/ 0 w 397"/>
                  <a:gd name="T5" fmla="*/ 1 h 96"/>
                  <a:gd name="T6" fmla="*/ 0 w 397"/>
                  <a:gd name="T7" fmla="*/ 1 h 96"/>
                  <a:gd name="T8" fmla="*/ 0 w 397"/>
                  <a:gd name="T9" fmla="*/ 1 h 96"/>
                  <a:gd name="T10" fmla="*/ 0 w 397"/>
                  <a:gd name="T11" fmla="*/ 1 h 96"/>
                  <a:gd name="T12" fmla="*/ 0 w 397"/>
                  <a:gd name="T13" fmla="*/ 1 h 96"/>
                  <a:gd name="T14" fmla="*/ 0 w 397"/>
                  <a:gd name="T15" fmla="*/ 1 h 96"/>
                  <a:gd name="T16" fmla="*/ 0 w 397"/>
                  <a:gd name="T17" fmla="*/ 1 h 96"/>
                  <a:gd name="T18" fmla="*/ 0 w 397"/>
                  <a:gd name="T19" fmla="*/ 1 h 96"/>
                  <a:gd name="T20" fmla="*/ 0 w 397"/>
                  <a:gd name="T21" fmla="*/ 1 h 96"/>
                  <a:gd name="T22" fmla="*/ 0 w 397"/>
                  <a:gd name="T23" fmla="*/ 1 h 96"/>
                  <a:gd name="T24" fmla="*/ 0 w 397"/>
                  <a:gd name="T25" fmla="*/ 1 h 96"/>
                  <a:gd name="T26" fmla="*/ 0 w 397"/>
                  <a:gd name="T27" fmla="*/ 1 h 96"/>
                  <a:gd name="T28" fmla="*/ 0 w 397"/>
                  <a:gd name="T29" fmla="*/ 1 h 96"/>
                  <a:gd name="T30" fmla="*/ 0 w 397"/>
                  <a:gd name="T31" fmla="*/ 1 h 96"/>
                  <a:gd name="T32" fmla="*/ 0 w 397"/>
                  <a:gd name="T33" fmla="*/ 1 h 96"/>
                  <a:gd name="T34" fmla="*/ 0 w 397"/>
                  <a:gd name="T35" fmla="*/ 1 h 96"/>
                  <a:gd name="T36" fmla="*/ 0 w 397"/>
                  <a:gd name="T37" fmla="*/ 1 h 96"/>
                  <a:gd name="T38" fmla="*/ 0 w 397"/>
                  <a:gd name="T39" fmla="*/ 1 h 96"/>
                  <a:gd name="T40" fmla="*/ 0 w 397"/>
                  <a:gd name="T41" fmla="*/ 1 h 96"/>
                  <a:gd name="T42" fmla="*/ 0 w 397"/>
                  <a:gd name="T43" fmla="*/ 1 h 96"/>
                  <a:gd name="T44" fmla="*/ 0 w 397"/>
                  <a:gd name="T45" fmla="*/ 1 h 96"/>
                  <a:gd name="T46" fmla="*/ 0 w 397"/>
                  <a:gd name="T47" fmla="*/ 1 h 96"/>
                  <a:gd name="T48" fmla="*/ 0 w 397"/>
                  <a:gd name="T49" fmla="*/ 1 h 96"/>
                  <a:gd name="T50" fmla="*/ 0 w 397"/>
                  <a:gd name="T51" fmla="*/ 1 h 96"/>
                  <a:gd name="T52" fmla="*/ 0 w 397"/>
                  <a:gd name="T53" fmla="*/ 1 h 96"/>
                  <a:gd name="T54" fmla="*/ 0 w 397"/>
                  <a:gd name="T55" fmla="*/ 1 h 96"/>
                  <a:gd name="T56" fmla="*/ 0 w 397"/>
                  <a:gd name="T57" fmla="*/ 0 h 96"/>
                  <a:gd name="T58" fmla="*/ 0 w 397"/>
                  <a:gd name="T59" fmla="*/ 1 h 96"/>
                  <a:gd name="T60" fmla="*/ 0 w 397"/>
                  <a:gd name="T61" fmla="*/ 1 h 96"/>
                  <a:gd name="T62" fmla="*/ 0 w 397"/>
                  <a:gd name="T63" fmla="*/ 1 h 96"/>
                  <a:gd name="T64" fmla="*/ 0 w 397"/>
                  <a:gd name="T65" fmla="*/ 1 h 96"/>
                  <a:gd name="T66" fmla="*/ 0 w 397"/>
                  <a:gd name="T67" fmla="*/ 1 h 96"/>
                  <a:gd name="T68" fmla="*/ 0 w 397"/>
                  <a:gd name="T69" fmla="*/ 1 h 96"/>
                  <a:gd name="T70" fmla="*/ 0 w 397"/>
                  <a:gd name="T71" fmla="*/ 1 h 96"/>
                  <a:gd name="T72" fmla="*/ 0 w 397"/>
                  <a:gd name="T73" fmla="*/ 1 h 96"/>
                  <a:gd name="T74" fmla="*/ 0 w 397"/>
                  <a:gd name="T75" fmla="*/ 1 h 96"/>
                  <a:gd name="T76" fmla="*/ 0 w 397"/>
                  <a:gd name="T77" fmla="*/ 1 h 96"/>
                  <a:gd name="T78" fmla="*/ 0 w 397"/>
                  <a:gd name="T79" fmla="*/ 1 h 96"/>
                  <a:gd name="T80" fmla="*/ 0 w 397"/>
                  <a:gd name="T81" fmla="*/ 1 h 96"/>
                  <a:gd name="T82" fmla="*/ 0 w 397"/>
                  <a:gd name="T83" fmla="*/ 1 h 96"/>
                  <a:gd name="T84" fmla="*/ 0 w 397"/>
                  <a:gd name="T85" fmla="*/ 1 h 96"/>
                  <a:gd name="T86" fmla="*/ 0 w 397"/>
                  <a:gd name="T87" fmla="*/ 1 h 96"/>
                  <a:gd name="T88" fmla="*/ 0 w 397"/>
                  <a:gd name="T89" fmla="*/ 1 h 96"/>
                  <a:gd name="T90" fmla="*/ 0 w 397"/>
                  <a:gd name="T91" fmla="*/ 1 h 96"/>
                  <a:gd name="T92" fmla="*/ 0 w 397"/>
                  <a:gd name="T93" fmla="*/ 1 h 96"/>
                  <a:gd name="T94" fmla="*/ 0 w 397"/>
                  <a:gd name="T95" fmla="*/ 1 h 96"/>
                  <a:gd name="T96" fmla="*/ 0 w 397"/>
                  <a:gd name="T97" fmla="*/ 1 h 96"/>
                  <a:gd name="T98" fmla="*/ 0 w 397"/>
                  <a:gd name="T99" fmla="*/ 1 h 96"/>
                  <a:gd name="T100" fmla="*/ 0 w 397"/>
                  <a:gd name="T101" fmla="*/ 1 h 96"/>
                  <a:gd name="T102" fmla="*/ 0 w 397"/>
                  <a:gd name="T103" fmla="*/ 1 h 96"/>
                  <a:gd name="T104" fmla="*/ 0 w 397"/>
                  <a:gd name="T105" fmla="*/ 1 h 96"/>
                  <a:gd name="T106" fmla="*/ 0 w 397"/>
                  <a:gd name="T107" fmla="*/ 1 h 96"/>
                  <a:gd name="T108" fmla="*/ 0 w 397"/>
                  <a:gd name="T109" fmla="*/ 1 h 96"/>
                  <a:gd name="T110" fmla="*/ 0 w 397"/>
                  <a:gd name="T111" fmla="*/ 1 h 96"/>
                  <a:gd name="T112" fmla="*/ 0 w 397"/>
                  <a:gd name="T113" fmla="*/ 1 h 96"/>
                  <a:gd name="T114" fmla="*/ 0 w 397"/>
                  <a:gd name="T115" fmla="*/ 1 h 96"/>
                  <a:gd name="T116" fmla="*/ 0 w 397"/>
                  <a:gd name="T117" fmla="*/ 1 h 96"/>
                  <a:gd name="T118" fmla="*/ 0 w 397"/>
                  <a:gd name="T119" fmla="*/ 1 h 96"/>
                  <a:gd name="T120" fmla="*/ 0 w 397"/>
                  <a:gd name="T121" fmla="*/ 1 h 9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97"/>
                  <a:gd name="T184" fmla="*/ 0 h 96"/>
                  <a:gd name="T185" fmla="*/ 397 w 397"/>
                  <a:gd name="T186" fmla="*/ 96 h 9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97" h="96">
                    <a:moveTo>
                      <a:pt x="0" y="74"/>
                    </a:moveTo>
                    <a:lnTo>
                      <a:pt x="2" y="57"/>
                    </a:lnTo>
                    <a:lnTo>
                      <a:pt x="3" y="41"/>
                    </a:lnTo>
                    <a:lnTo>
                      <a:pt x="3" y="26"/>
                    </a:lnTo>
                    <a:lnTo>
                      <a:pt x="5" y="10"/>
                    </a:lnTo>
                    <a:lnTo>
                      <a:pt x="24" y="12"/>
                    </a:lnTo>
                    <a:lnTo>
                      <a:pt x="44" y="13"/>
                    </a:lnTo>
                    <a:lnTo>
                      <a:pt x="63" y="15"/>
                    </a:lnTo>
                    <a:lnTo>
                      <a:pt x="82" y="17"/>
                    </a:lnTo>
                    <a:lnTo>
                      <a:pt x="102" y="18"/>
                    </a:lnTo>
                    <a:lnTo>
                      <a:pt x="121" y="20"/>
                    </a:lnTo>
                    <a:lnTo>
                      <a:pt x="141" y="22"/>
                    </a:lnTo>
                    <a:lnTo>
                      <a:pt x="161" y="23"/>
                    </a:lnTo>
                    <a:lnTo>
                      <a:pt x="181" y="25"/>
                    </a:lnTo>
                    <a:lnTo>
                      <a:pt x="200" y="26"/>
                    </a:lnTo>
                    <a:lnTo>
                      <a:pt x="220" y="28"/>
                    </a:lnTo>
                    <a:lnTo>
                      <a:pt x="239" y="30"/>
                    </a:lnTo>
                    <a:lnTo>
                      <a:pt x="258" y="31"/>
                    </a:lnTo>
                    <a:lnTo>
                      <a:pt x="278" y="33"/>
                    </a:lnTo>
                    <a:lnTo>
                      <a:pt x="297" y="35"/>
                    </a:lnTo>
                    <a:lnTo>
                      <a:pt x="316" y="36"/>
                    </a:lnTo>
                    <a:lnTo>
                      <a:pt x="322" y="31"/>
                    </a:lnTo>
                    <a:lnTo>
                      <a:pt x="328" y="26"/>
                    </a:lnTo>
                    <a:lnTo>
                      <a:pt x="333" y="22"/>
                    </a:lnTo>
                    <a:lnTo>
                      <a:pt x="339" y="18"/>
                    </a:lnTo>
                    <a:lnTo>
                      <a:pt x="345" y="13"/>
                    </a:lnTo>
                    <a:lnTo>
                      <a:pt x="351" y="9"/>
                    </a:lnTo>
                    <a:lnTo>
                      <a:pt x="357" y="5"/>
                    </a:lnTo>
                    <a:lnTo>
                      <a:pt x="363" y="0"/>
                    </a:lnTo>
                    <a:lnTo>
                      <a:pt x="367" y="13"/>
                    </a:lnTo>
                    <a:lnTo>
                      <a:pt x="373" y="26"/>
                    </a:lnTo>
                    <a:lnTo>
                      <a:pt x="377" y="41"/>
                    </a:lnTo>
                    <a:lnTo>
                      <a:pt x="382" y="54"/>
                    </a:lnTo>
                    <a:lnTo>
                      <a:pt x="386" y="64"/>
                    </a:lnTo>
                    <a:lnTo>
                      <a:pt x="391" y="75"/>
                    </a:lnTo>
                    <a:lnTo>
                      <a:pt x="394" y="85"/>
                    </a:lnTo>
                    <a:lnTo>
                      <a:pt x="397" y="96"/>
                    </a:lnTo>
                    <a:lnTo>
                      <a:pt x="386" y="95"/>
                    </a:lnTo>
                    <a:lnTo>
                      <a:pt x="376" y="93"/>
                    </a:lnTo>
                    <a:lnTo>
                      <a:pt x="367" y="91"/>
                    </a:lnTo>
                    <a:lnTo>
                      <a:pt x="357" y="90"/>
                    </a:lnTo>
                    <a:lnTo>
                      <a:pt x="346" y="88"/>
                    </a:lnTo>
                    <a:lnTo>
                      <a:pt x="336" y="87"/>
                    </a:lnTo>
                    <a:lnTo>
                      <a:pt x="325" y="85"/>
                    </a:lnTo>
                    <a:lnTo>
                      <a:pt x="315" y="83"/>
                    </a:lnTo>
                    <a:lnTo>
                      <a:pt x="296" y="83"/>
                    </a:lnTo>
                    <a:lnTo>
                      <a:pt x="276" y="82"/>
                    </a:lnTo>
                    <a:lnTo>
                      <a:pt x="257" y="82"/>
                    </a:lnTo>
                    <a:lnTo>
                      <a:pt x="236" y="80"/>
                    </a:lnTo>
                    <a:lnTo>
                      <a:pt x="217" y="80"/>
                    </a:lnTo>
                    <a:lnTo>
                      <a:pt x="197" y="80"/>
                    </a:lnTo>
                    <a:lnTo>
                      <a:pt x="178" y="78"/>
                    </a:lnTo>
                    <a:lnTo>
                      <a:pt x="158" y="78"/>
                    </a:lnTo>
                    <a:lnTo>
                      <a:pt x="138" y="78"/>
                    </a:lnTo>
                    <a:lnTo>
                      <a:pt x="118" y="77"/>
                    </a:lnTo>
                    <a:lnTo>
                      <a:pt x="99" y="77"/>
                    </a:lnTo>
                    <a:lnTo>
                      <a:pt x="79" y="75"/>
                    </a:lnTo>
                    <a:lnTo>
                      <a:pt x="59" y="75"/>
                    </a:lnTo>
                    <a:lnTo>
                      <a:pt x="39" y="75"/>
                    </a:lnTo>
                    <a:lnTo>
                      <a:pt x="20" y="74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E0A0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59" name="Freeform 651"/>
              <p:cNvSpPr>
                <a:spLocks/>
              </p:cNvSpPr>
              <p:nvPr/>
            </p:nvSpPr>
            <p:spPr bwMode="auto">
              <a:xfrm>
                <a:off x="3498" y="3035"/>
                <a:ext cx="196" cy="44"/>
              </a:xfrm>
              <a:custGeom>
                <a:avLst/>
                <a:gdLst>
                  <a:gd name="T0" fmla="*/ 0 w 392"/>
                  <a:gd name="T1" fmla="*/ 1 h 88"/>
                  <a:gd name="T2" fmla="*/ 1 w 392"/>
                  <a:gd name="T3" fmla="*/ 1 h 88"/>
                  <a:gd name="T4" fmla="*/ 1 w 392"/>
                  <a:gd name="T5" fmla="*/ 1 h 88"/>
                  <a:gd name="T6" fmla="*/ 1 w 392"/>
                  <a:gd name="T7" fmla="*/ 1 h 88"/>
                  <a:gd name="T8" fmla="*/ 1 w 392"/>
                  <a:gd name="T9" fmla="*/ 1 h 88"/>
                  <a:gd name="T10" fmla="*/ 1 w 392"/>
                  <a:gd name="T11" fmla="*/ 1 h 88"/>
                  <a:gd name="T12" fmla="*/ 1 w 392"/>
                  <a:gd name="T13" fmla="*/ 1 h 88"/>
                  <a:gd name="T14" fmla="*/ 1 w 392"/>
                  <a:gd name="T15" fmla="*/ 1 h 88"/>
                  <a:gd name="T16" fmla="*/ 1 w 392"/>
                  <a:gd name="T17" fmla="*/ 1 h 88"/>
                  <a:gd name="T18" fmla="*/ 1 w 392"/>
                  <a:gd name="T19" fmla="*/ 1 h 88"/>
                  <a:gd name="T20" fmla="*/ 1 w 392"/>
                  <a:gd name="T21" fmla="*/ 1 h 88"/>
                  <a:gd name="T22" fmla="*/ 1 w 392"/>
                  <a:gd name="T23" fmla="*/ 1 h 88"/>
                  <a:gd name="T24" fmla="*/ 1 w 392"/>
                  <a:gd name="T25" fmla="*/ 1 h 88"/>
                  <a:gd name="T26" fmla="*/ 1 w 392"/>
                  <a:gd name="T27" fmla="*/ 1 h 88"/>
                  <a:gd name="T28" fmla="*/ 1 w 392"/>
                  <a:gd name="T29" fmla="*/ 1 h 88"/>
                  <a:gd name="T30" fmla="*/ 1 w 392"/>
                  <a:gd name="T31" fmla="*/ 1 h 88"/>
                  <a:gd name="T32" fmla="*/ 1 w 392"/>
                  <a:gd name="T33" fmla="*/ 1 h 88"/>
                  <a:gd name="T34" fmla="*/ 1 w 392"/>
                  <a:gd name="T35" fmla="*/ 1 h 88"/>
                  <a:gd name="T36" fmla="*/ 1 w 392"/>
                  <a:gd name="T37" fmla="*/ 1 h 88"/>
                  <a:gd name="T38" fmla="*/ 1 w 392"/>
                  <a:gd name="T39" fmla="*/ 1 h 88"/>
                  <a:gd name="T40" fmla="*/ 1 w 392"/>
                  <a:gd name="T41" fmla="*/ 1 h 88"/>
                  <a:gd name="T42" fmla="*/ 1 w 392"/>
                  <a:gd name="T43" fmla="*/ 1 h 88"/>
                  <a:gd name="T44" fmla="*/ 1 w 392"/>
                  <a:gd name="T45" fmla="*/ 1 h 88"/>
                  <a:gd name="T46" fmla="*/ 1 w 392"/>
                  <a:gd name="T47" fmla="*/ 1 h 88"/>
                  <a:gd name="T48" fmla="*/ 1 w 392"/>
                  <a:gd name="T49" fmla="*/ 1 h 88"/>
                  <a:gd name="T50" fmla="*/ 1 w 392"/>
                  <a:gd name="T51" fmla="*/ 1 h 88"/>
                  <a:gd name="T52" fmla="*/ 1 w 392"/>
                  <a:gd name="T53" fmla="*/ 1 h 88"/>
                  <a:gd name="T54" fmla="*/ 1 w 392"/>
                  <a:gd name="T55" fmla="*/ 1 h 88"/>
                  <a:gd name="T56" fmla="*/ 1 w 392"/>
                  <a:gd name="T57" fmla="*/ 0 h 88"/>
                  <a:gd name="T58" fmla="*/ 1 w 392"/>
                  <a:gd name="T59" fmla="*/ 1 h 88"/>
                  <a:gd name="T60" fmla="*/ 1 w 392"/>
                  <a:gd name="T61" fmla="*/ 1 h 88"/>
                  <a:gd name="T62" fmla="*/ 1 w 392"/>
                  <a:gd name="T63" fmla="*/ 1 h 88"/>
                  <a:gd name="T64" fmla="*/ 1 w 392"/>
                  <a:gd name="T65" fmla="*/ 1 h 88"/>
                  <a:gd name="T66" fmla="*/ 1 w 392"/>
                  <a:gd name="T67" fmla="*/ 1 h 88"/>
                  <a:gd name="T68" fmla="*/ 1 w 392"/>
                  <a:gd name="T69" fmla="*/ 1 h 88"/>
                  <a:gd name="T70" fmla="*/ 1 w 392"/>
                  <a:gd name="T71" fmla="*/ 1 h 88"/>
                  <a:gd name="T72" fmla="*/ 1 w 392"/>
                  <a:gd name="T73" fmla="*/ 1 h 88"/>
                  <a:gd name="T74" fmla="*/ 1 w 392"/>
                  <a:gd name="T75" fmla="*/ 1 h 88"/>
                  <a:gd name="T76" fmla="*/ 1 w 392"/>
                  <a:gd name="T77" fmla="*/ 1 h 88"/>
                  <a:gd name="T78" fmla="*/ 1 w 392"/>
                  <a:gd name="T79" fmla="*/ 1 h 88"/>
                  <a:gd name="T80" fmla="*/ 1 w 392"/>
                  <a:gd name="T81" fmla="*/ 1 h 88"/>
                  <a:gd name="T82" fmla="*/ 1 w 392"/>
                  <a:gd name="T83" fmla="*/ 1 h 88"/>
                  <a:gd name="T84" fmla="*/ 1 w 392"/>
                  <a:gd name="T85" fmla="*/ 1 h 88"/>
                  <a:gd name="T86" fmla="*/ 1 w 392"/>
                  <a:gd name="T87" fmla="*/ 1 h 88"/>
                  <a:gd name="T88" fmla="*/ 1 w 392"/>
                  <a:gd name="T89" fmla="*/ 1 h 88"/>
                  <a:gd name="T90" fmla="*/ 1 w 392"/>
                  <a:gd name="T91" fmla="*/ 1 h 88"/>
                  <a:gd name="T92" fmla="*/ 1 w 392"/>
                  <a:gd name="T93" fmla="*/ 1 h 88"/>
                  <a:gd name="T94" fmla="*/ 1 w 392"/>
                  <a:gd name="T95" fmla="*/ 1 h 88"/>
                  <a:gd name="T96" fmla="*/ 1 w 392"/>
                  <a:gd name="T97" fmla="*/ 1 h 88"/>
                  <a:gd name="T98" fmla="*/ 1 w 392"/>
                  <a:gd name="T99" fmla="*/ 1 h 88"/>
                  <a:gd name="T100" fmla="*/ 1 w 392"/>
                  <a:gd name="T101" fmla="*/ 1 h 88"/>
                  <a:gd name="T102" fmla="*/ 1 w 392"/>
                  <a:gd name="T103" fmla="*/ 1 h 88"/>
                  <a:gd name="T104" fmla="*/ 1 w 392"/>
                  <a:gd name="T105" fmla="*/ 1 h 88"/>
                  <a:gd name="T106" fmla="*/ 1 w 392"/>
                  <a:gd name="T107" fmla="*/ 1 h 88"/>
                  <a:gd name="T108" fmla="*/ 1 w 392"/>
                  <a:gd name="T109" fmla="*/ 1 h 88"/>
                  <a:gd name="T110" fmla="*/ 1 w 392"/>
                  <a:gd name="T111" fmla="*/ 1 h 88"/>
                  <a:gd name="T112" fmla="*/ 1 w 392"/>
                  <a:gd name="T113" fmla="*/ 1 h 88"/>
                  <a:gd name="T114" fmla="*/ 1 w 392"/>
                  <a:gd name="T115" fmla="*/ 1 h 88"/>
                  <a:gd name="T116" fmla="*/ 1 w 392"/>
                  <a:gd name="T117" fmla="*/ 1 h 88"/>
                  <a:gd name="T118" fmla="*/ 1 w 392"/>
                  <a:gd name="T119" fmla="*/ 1 h 88"/>
                  <a:gd name="T120" fmla="*/ 0 w 392"/>
                  <a:gd name="T121" fmla="*/ 1 h 8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92"/>
                  <a:gd name="T184" fmla="*/ 0 h 88"/>
                  <a:gd name="T185" fmla="*/ 392 w 392"/>
                  <a:gd name="T186" fmla="*/ 88 h 8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92" h="88">
                    <a:moveTo>
                      <a:pt x="0" y="67"/>
                    </a:moveTo>
                    <a:lnTo>
                      <a:pt x="1" y="52"/>
                    </a:lnTo>
                    <a:lnTo>
                      <a:pt x="1" y="38"/>
                    </a:lnTo>
                    <a:lnTo>
                      <a:pt x="1" y="25"/>
                    </a:lnTo>
                    <a:lnTo>
                      <a:pt x="3" y="10"/>
                    </a:lnTo>
                    <a:lnTo>
                      <a:pt x="22" y="12"/>
                    </a:lnTo>
                    <a:lnTo>
                      <a:pt x="42" y="13"/>
                    </a:lnTo>
                    <a:lnTo>
                      <a:pt x="61" y="15"/>
                    </a:lnTo>
                    <a:lnTo>
                      <a:pt x="80" y="17"/>
                    </a:lnTo>
                    <a:lnTo>
                      <a:pt x="100" y="18"/>
                    </a:lnTo>
                    <a:lnTo>
                      <a:pt x="119" y="20"/>
                    </a:lnTo>
                    <a:lnTo>
                      <a:pt x="139" y="22"/>
                    </a:lnTo>
                    <a:lnTo>
                      <a:pt x="159" y="23"/>
                    </a:lnTo>
                    <a:lnTo>
                      <a:pt x="179" y="25"/>
                    </a:lnTo>
                    <a:lnTo>
                      <a:pt x="198" y="26"/>
                    </a:lnTo>
                    <a:lnTo>
                      <a:pt x="218" y="28"/>
                    </a:lnTo>
                    <a:lnTo>
                      <a:pt x="237" y="30"/>
                    </a:lnTo>
                    <a:lnTo>
                      <a:pt x="256" y="31"/>
                    </a:lnTo>
                    <a:lnTo>
                      <a:pt x="276" y="33"/>
                    </a:lnTo>
                    <a:lnTo>
                      <a:pt x="295" y="35"/>
                    </a:lnTo>
                    <a:lnTo>
                      <a:pt x="314" y="36"/>
                    </a:lnTo>
                    <a:lnTo>
                      <a:pt x="320" y="31"/>
                    </a:lnTo>
                    <a:lnTo>
                      <a:pt x="326" y="26"/>
                    </a:lnTo>
                    <a:lnTo>
                      <a:pt x="331" y="22"/>
                    </a:lnTo>
                    <a:lnTo>
                      <a:pt x="337" y="18"/>
                    </a:lnTo>
                    <a:lnTo>
                      <a:pt x="343" y="13"/>
                    </a:lnTo>
                    <a:lnTo>
                      <a:pt x="349" y="9"/>
                    </a:lnTo>
                    <a:lnTo>
                      <a:pt x="355" y="5"/>
                    </a:lnTo>
                    <a:lnTo>
                      <a:pt x="361" y="0"/>
                    </a:lnTo>
                    <a:lnTo>
                      <a:pt x="365" y="13"/>
                    </a:lnTo>
                    <a:lnTo>
                      <a:pt x="370" y="25"/>
                    </a:lnTo>
                    <a:lnTo>
                      <a:pt x="374" y="38"/>
                    </a:lnTo>
                    <a:lnTo>
                      <a:pt x="378" y="51"/>
                    </a:lnTo>
                    <a:lnTo>
                      <a:pt x="381" y="61"/>
                    </a:lnTo>
                    <a:lnTo>
                      <a:pt x="386" y="69"/>
                    </a:lnTo>
                    <a:lnTo>
                      <a:pt x="389" y="78"/>
                    </a:lnTo>
                    <a:lnTo>
                      <a:pt x="392" y="88"/>
                    </a:lnTo>
                    <a:lnTo>
                      <a:pt x="381" y="87"/>
                    </a:lnTo>
                    <a:lnTo>
                      <a:pt x="371" y="85"/>
                    </a:lnTo>
                    <a:lnTo>
                      <a:pt x="361" y="83"/>
                    </a:lnTo>
                    <a:lnTo>
                      <a:pt x="352" y="82"/>
                    </a:lnTo>
                    <a:lnTo>
                      <a:pt x="341" y="82"/>
                    </a:lnTo>
                    <a:lnTo>
                      <a:pt x="331" y="80"/>
                    </a:lnTo>
                    <a:lnTo>
                      <a:pt x="320" y="78"/>
                    </a:lnTo>
                    <a:lnTo>
                      <a:pt x="310" y="77"/>
                    </a:lnTo>
                    <a:lnTo>
                      <a:pt x="291" y="77"/>
                    </a:lnTo>
                    <a:lnTo>
                      <a:pt x="271" y="75"/>
                    </a:lnTo>
                    <a:lnTo>
                      <a:pt x="252" y="75"/>
                    </a:lnTo>
                    <a:lnTo>
                      <a:pt x="232" y="74"/>
                    </a:lnTo>
                    <a:lnTo>
                      <a:pt x="213" y="74"/>
                    </a:lnTo>
                    <a:lnTo>
                      <a:pt x="194" y="74"/>
                    </a:lnTo>
                    <a:lnTo>
                      <a:pt x="174" y="72"/>
                    </a:lnTo>
                    <a:lnTo>
                      <a:pt x="155" y="72"/>
                    </a:lnTo>
                    <a:lnTo>
                      <a:pt x="136" y="72"/>
                    </a:lnTo>
                    <a:lnTo>
                      <a:pt x="116" y="70"/>
                    </a:lnTo>
                    <a:lnTo>
                      <a:pt x="97" y="70"/>
                    </a:lnTo>
                    <a:lnTo>
                      <a:pt x="77" y="69"/>
                    </a:lnTo>
                    <a:lnTo>
                      <a:pt x="58" y="69"/>
                    </a:lnTo>
                    <a:lnTo>
                      <a:pt x="39" y="69"/>
                    </a:lnTo>
                    <a:lnTo>
                      <a:pt x="19" y="67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8AA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60" name="Freeform 652"/>
              <p:cNvSpPr>
                <a:spLocks/>
              </p:cNvSpPr>
              <p:nvPr/>
            </p:nvSpPr>
            <p:spPr bwMode="auto">
              <a:xfrm>
                <a:off x="3499" y="3035"/>
                <a:ext cx="194" cy="41"/>
              </a:xfrm>
              <a:custGeom>
                <a:avLst/>
                <a:gdLst>
                  <a:gd name="T0" fmla="*/ 0 w 388"/>
                  <a:gd name="T1" fmla="*/ 1 h 82"/>
                  <a:gd name="T2" fmla="*/ 0 w 388"/>
                  <a:gd name="T3" fmla="*/ 1 h 82"/>
                  <a:gd name="T4" fmla="*/ 1 w 388"/>
                  <a:gd name="T5" fmla="*/ 1 h 82"/>
                  <a:gd name="T6" fmla="*/ 1 w 388"/>
                  <a:gd name="T7" fmla="*/ 1 h 82"/>
                  <a:gd name="T8" fmla="*/ 1 w 388"/>
                  <a:gd name="T9" fmla="*/ 1 h 82"/>
                  <a:gd name="T10" fmla="*/ 1 w 388"/>
                  <a:gd name="T11" fmla="*/ 1 h 82"/>
                  <a:gd name="T12" fmla="*/ 1 w 388"/>
                  <a:gd name="T13" fmla="*/ 1 h 82"/>
                  <a:gd name="T14" fmla="*/ 1 w 388"/>
                  <a:gd name="T15" fmla="*/ 1 h 82"/>
                  <a:gd name="T16" fmla="*/ 1 w 388"/>
                  <a:gd name="T17" fmla="*/ 1 h 82"/>
                  <a:gd name="T18" fmla="*/ 1 w 388"/>
                  <a:gd name="T19" fmla="*/ 1 h 82"/>
                  <a:gd name="T20" fmla="*/ 1 w 388"/>
                  <a:gd name="T21" fmla="*/ 1 h 82"/>
                  <a:gd name="T22" fmla="*/ 1 w 388"/>
                  <a:gd name="T23" fmla="*/ 1 h 82"/>
                  <a:gd name="T24" fmla="*/ 1 w 388"/>
                  <a:gd name="T25" fmla="*/ 1 h 82"/>
                  <a:gd name="T26" fmla="*/ 1 w 388"/>
                  <a:gd name="T27" fmla="*/ 1 h 82"/>
                  <a:gd name="T28" fmla="*/ 1 w 388"/>
                  <a:gd name="T29" fmla="*/ 1 h 82"/>
                  <a:gd name="T30" fmla="*/ 1 w 388"/>
                  <a:gd name="T31" fmla="*/ 1 h 82"/>
                  <a:gd name="T32" fmla="*/ 1 w 388"/>
                  <a:gd name="T33" fmla="*/ 1 h 82"/>
                  <a:gd name="T34" fmla="*/ 1 w 388"/>
                  <a:gd name="T35" fmla="*/ 1 h 82"/>
                  <a:gd name="T36" fmla="*/ 1 w 388"/>
                  <a:gd name="T37" fmla="*/ 1 h 82"/>
                  <a:gd name="T38" fmla="*/ 1 w 388"/>
                  <a:gd name="T39" fmla="*/ 1 h 82"/>
                  <a:gd name="T40" fmla="*/ 1 w 388"/>
                  <a:gd name="T41" fmla="*/ 1 h 82"/>
                  <a:gd name="T42" fmla="*/ 1 w 388"/>
                  <a:gd name="T43" fmla="*/ 1 h 82"/>
                  <a:gd name="T44" fmla="*/ 1 w 388"/>
                  <a:gd name="T45" fmla="*/ 1 h 82"/>
                  <a:gd name="T46" fmla="*/ 1 w 388"/>
                  <a:gd name="T47" fmla="*/ 1 h 82"/>
                  <a:gd name="T48" fmla="*/ 1 w 388"/>
                  <a:gd name="T49" fmla="*/ 1 h 82"/>
                  <a:gd name="T50" fmla="*/ 1 w 388"/>
                  <a:gd name="T51" fmla="*/ 1 h 82"/>
                  <a:gd name="T52" fmla="*/ 1 w 388"/>
                  <a:gd name="T53" fmla="*/ 1 h 82"/>
                  <a:gd name="T54" fmla="*/ 1 w 388"/>
                  <a:gd name="T55" fmla="*/ 1 h 82"/>
                  <a:gd name="T56" fmla="*/ 1 w 388"/>
                  <a:gd name="T57" fmla="*/ 0 h 82"/>
                  <a:gd name="T58" fmla="*/ 1 w 388"/>
                  <a:gd name="T59" fmla="*/ 1 h 82"/>
                  <a:gd name="T60" fmla="*/ 1 w 388"/>
                  <a:gd name="T61" fmla="*/ 1 h 82"/>
                  <a:gd name="T62" fmla="*/ 1 w 388"/>
                  <a:gd name="T63" fmla="*/ 1 h 82"/>
                  <a:gd name="T64" fmla="*/ 1 w 388"/>
                  <a:gd name="T65" fmla="*/ 1 h 82"/>
                  <a:gd name="T66" fmla="*/ 1 w 388"/>
                  <a:gd name="T67" fmla="*/ 1 h 82"/>
                  <a:gd name="T68" fmla="*/ 1 w 388"/>
                  <a:gd name="T69" fmla="*/ 1 h 82"/>
                  <a:gd name="T70" fmla="*/ 1 w 388"/>
                  <a:gd name="T71" fmla="*/ 1 h 82"/>
                  <a:gd name="T72" fmla="*/ 1 w 388"/>
                  <a:gd name="T73" fmla="*/ 1 h 82"/>
                  <a:gd name="T74" fmla="*/ 1 w 388"/>
                  <a:gd name="T75" fmla="*/ 1 h 82"/>
                  <a:gd name="T76" fmla="*/ 1 w 388"/>
                  <a:gd name="T77" fmla="*/ 1 h 82"/>
                  <a:gd name="T78" fmla="*/ 1 w 388"/>
                  <a:gd name="T79" fmla="*/ 1 h 82"/>
                  <a:gd name="T80" fmla="*/ 1 w 388"/>
                  <a:gd name="T81" fmla="*/ 1 h 82"/>
                  <a:gd name="T82" fmla="*/ 1 w 388"/>
                  <a:gd name="T83" fmla="*/ 1 h 82"/>
                  <a:gd name="T84" fmla="*/ 1 w 388"/>
                  <a:gd name="T85" fmla="*/ 1 h 82"/>
                  <a:gd name="T86" fmla="*/ 1 w 388"/>
                  <a:gd name="T87" fmla="*/ 1 h 82"/>
                  <a:gd name="T88" fmla="*/ 1 w 388"/>
                  <a:gd name="T89" fmla="*/ 1 h 82"/>
                  <a:gd name="T90" fmla="*/ 1 w 388"/>
                  <a:gd name="T91" fmla="*/ 1 h 82"/>
                  <a:gd name="T92" fmla="*/ 1 w 388"/>
                  <a:gd name="T93" fmla="*/ 1 h 82"/>
                  <a:gd name="T94" fmla="*/ 1 w 388"/>
                  <a:gd name="T95" fmla="*/ 1 h 82"/>
                  <a:gd name="T96" fmla="*/ 1 w 388"/>
                  <a:gd name="T97" fmla="*/ 1 h 82"/>
                  <a:gd name="T98" fmla="*/ 1 w 388"/>
                  <a:gd name="T99" fmla="*/ 1 h 82"/>
                  <a:gd name="T100" fmla="*/ 1 w 388"/>
                  <a:gd name="T101" fmla="*/ 1 h 82"/>
                  <a:gd name="T102" fmla="*/ 1 w 388"/>
                  <a:gd name="T103" fmla="*/ 1 h 82"/>
                  <a:gd name="T104" fmla="*/ 1 w 388"/>
                  <a:gd name="T105" fmla="*/ 1 h 82"/>
                  <a:gd name="T106" fmla="*/ 1 w 388"/>
                  <a:gd name="T107" fmla="*/ 1 h 82"/>
                  <a:gd name="T108" fmla="*/ 1 w 388"/>
                  <a:gd name="T109" fmla="*/ 1 h 82"/>
                  <a:gd name="T110" fmla="*/ 1 w 388"/>
                  <a:gd name="T111" fmla="*/ 1 h 82"/>
                  <a:gd name="T112" fmla="*/ 1 w 388"/>
                  <a:gd name="T113" fmla="*/ 1 h 82"/>
                  <a:gd name="T114" fmla="*/ 1 w 388"/>
                  <a:gd name="T115" fmla="*/ 1 h 82"/>
                  <a:gd name="T116" fmla="*/ 1 w 388"/>
                  <a:gd name="T117" fmla="*/ 1 h 82"/>
                  <a:gd name="T118" fmla="*/ 1 w 388"/>
                  <a:gd name="T119" fmla="*/ 1 h 82"/>
                  <a:gd name="T120" fmla="*/ 0 w 388"/>
                  <a:gd name="T121" fmla="*/ 1 h 8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88"/>
                  <a:gd name="T184" fmla="*/ 0 h 82"/>
                  <a:gd name="T185" fmla="*/ 388 w 388"/>
                  <a:gd name="T186" fmla="*/ 82 h 8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88" h="82">
                    <a:moveTo>
                      <a:pt x="0" y="61"/>
                    </a:moveTo>
                    <a:lnTo>
                      <a:pt x="0" y="48"/>
                    </a:lnTo>
                    <a:lnTo>
                      <a:pt x="2" y="35"/>
                    </a:lnTo>
                    <a:lnTo>
                      <a:pt x="2" y="23"/>
                    </a:lnTo>
                    <a:lnTo>
                      <a:pt x="2" y="10"/>
                    </a:lnTo>
                    <a:lnTo>
                      <a:pt x="21" y="12"/>
                    </a:lnTo>
                    <a:lnTo>
                      <a:pt x="41" y="13"/>
                    </a:lnTo>
                    <a:lnTo>
                      <a:pt x="60" y="15"/>
                    </a:lnTo>
                    <a:lnTo>
                      <a:pt x="79" y="17"/>
                    </a:lnTo>
                    <a:lnTo>
                      <a:pt x="99" y="18"/>
                    </a:lnTo>
                    <a:lnTo>
                      <a:pt x="118" y="20"/>
                    </a:lnTo>
                    <a:lnTo>
                      <a:pt x="138" y="22"/>
                    </a:lnTo>
                    <a:lnTo>
                      <a:pt x="158" y="23"/>
                    </a:lnTo>
                    <a:lnTo>
                      <a:pt x="178" y="25"/>
                    </a:lnTo>
                    <a:lnTo>
                      <a:pt x="197" y="26"/>
                    </a:lnTo>
                    <a:lnTo>
                      <a:pt x="217" y="28"/>
                    </a:lnTo>
                    <a:lnTo>
                      <a:pt x="236" y="30"/>
                    </a:lnTo>
                    <a:lnTo>
                      <a:pt x="255" y="31"/>
                    </a:lnTo>
                    <a:lnTo>
                      <a:pt x="275" y="33"/>
                    </a:lnTo>
                    <a:lnTo>
                      <a:pt x="294" y="35"/>
                    </a:lnTo>
                    <a:lnTo>
                      <a:pt x="313" y="36"/>
                    </a:lnTo>
                    <a:lnTo>
                      <a:pt x="319" y="31"/>
                    </a:lnTo>
                    <a:lnTo>
                      <a:pt x="325" y="26"/>
                    </a:lnTo>
                    <a:lnTo>
                      <a:pt x="330" y="22"/>
                    </a:lnTo>
                    <a:lnTo>
                      <a:pt x="336" y="18"/>
                    </a:lnTo>
                    <a:lnTo>
                      <a:pt x="342" y="13"/>
                    </a:lnTo>
                    <a:lnTo>
                      <a:pt x="348" y="9"/>
                    </a:lnTo>
                    <a:lnTo>
                      <a:pt x="354" y="5"/>
                    </a:lnTo>
                    <a:lnTo>
                      <a:pt x="360" y="0"/>
                    </a:lnTo>
                    <a:lnTo>
                      <a:pt x="363" y="12"/>
                    </a:lnTo>
                    <a:lnTo>
                      <a:pt x="367" y="23"/>
                    </a:lnTo>
                    <a:lnTo>
                      <a:pt x="372" y="35"/>
                    </a:lnTo>
                    <a:lnTo>
                      <a:pt x="374" y="46"/>
                    </a:lnTo>
                    <a:lnTo>
                      <a:pt x="377" y="56"/>
                    </a:lnTo>
                    <a:lnTo>
                      <a:pt x="382" y="64"/>
                    </a:lnTo>
                    <a:lnTo>
                      <a:pt x="385" y="74"/>
                    </a:lnTo>
                    <a:lnTo>
                      <a:pt x="388" y="82"/>
                    </a:lnTo>
                    <a:lnTo>
                      <a:pt x="377" y="80"/>
                    </a:lnTo>
                    <a:lnTo>
                      <a:pt x="367" y="78"/>
                    </a:lnTo>
                    <a:lnTo>
                      <a:pt x="357" y="77"/>
                    </a:lnTo>
                    <a:lnTo>
                      <a:pt x="346" y="75"/>
                    </a:lnTo>
                    <a:lnTo>
                      <a:pt x="336" y="75"/>
                    </a:lnTo>
                    <a:lnTo>
                      <a:pt x="327" y="74"/>
                    </a:lnTo>
                    <a:lnTo>
                      <a:pt x="316" y="72"/>
                    </a:lnTo>
                    <a:lnTo>
                      <a:pt x="306" y="70"/>
                    </a:lnTo>
                    <a:lnTo>
                      <a:pt x="287" y="70"/>
                    </a:lnTo>
                    <a:lnTo>
                      <a:pt x="267" y="69"/>
                    </a:lnTo>
                    <a:lnTo>
                      <a:pt x="249" y="69"/>
                    </a:lnTo>
                    <a:lnTo>
                      <a:pt x="230" y="67"/>
                    </a:lnTo>
                    <a:lnTo>
                      <a:pt x="211" y="67"/>
                    </a:lnTo>
                    <a:lnTo>
                      <a:pt x="191" y="67"/>
                    </a:lnTo>
                    <a:lnTo>
                      <a:pt x="172" y="65"/>
                    </a:lnTo>
                    <a:lnTo>
                      <a:pt x="154" y="65"/>
                    </a:lnTo>
                    <a:lnTo>
                      <a:pt x="135" y="65"/>
                    </a:lnTo>
                    <a:lnTo>
                      <a:pt x="115" y="64"/>
                    </a:lnTo>
                    <a:lnTo>
                      <a:pt x="96" y="64"/>
                    </a:lnTo>
                    <a:lnTo>
                      <a:pt x="76" y="62"/>
                    </a:lnTo>
                    <a:lnTo>
                      <a:pt x="57" y="62"/>
                    </a:lnTo>
                    <a:lnTo>
                      <a:pt x="39" y="62"/>
                    </a:lnTo>
                    <a:lnTo>
                      <a:pt x="20" y="6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61" name="Freeform 653"/>
              <p:cNvSpPr>
                <a:spLocks/>
              </p:cNvSpPr>
              <p:nvPr/>
            </p:nvSpPr>
            <p:spPr bwMode="auto">
              <a:xfrm>
                <a:off x="3500" y="3035"/>
                <a:ext cx="191" cy="37"/>
              </a:xfrm>
              <a:custGeom>
                <a:avLst/>
                <a:gdLst>
                  <a:gd name="T0" fmla="*/ 0 w 381"/>
                  <a:gd name="T1" fmla="*/ 1 h 74"/>
                  <a:gd name="T2" fmla="*/ 0 w 381"/>
                  <a:gd name="T3" fmla="*/ 1 h 74"/>
                  <a:gd name="T4" fmla="*/ 0 w 381"/>
                  <a:gd name="T5" fmla="*/ 1 h 74"/>
                  <a:gd name="T6" fmla="*/ 0 w 381"/>
                  <a:gd name="T7" fmla="*/ 1 h 74"/>
                  <a:gd name="T8" fmla="*/ 0 w 381"/>
                  <a:gd name="T9" fmla="*/ 1 h 74"/>
                  <a:gd name="T10" fmla="*/ 1 w 381"/>
                  <a:gd name="T11" fmla="*/ 1 h 74"/>
                  <a:gd name="T12" fmla="*/ 1 w 381"/>
                  <a:gd name="T13" fmla="*/ 1 h 74"/>
                  <a:gd name="T14" fmla="*/ 1 w 381"/>
                  <a:gd name="T15" fmla="*/ 1 h 74"/>
                  <a:gd name="T16" fmla="*/ 1 w 381"/>
                  <a:gd name="T17" fmla="*/ 1 h 74"/>
                  <a:gd name="T18" fmla="*/ 1 w 381"/>
                  <a:gd name="T19" fmla="*/ 1 h 74"/>
                  <a:gd name="T20" fmla="*/ 1 w 381"/>
                  <a:gd name="T21" fmla="*/ 1 h 74"/>
                  <a:gd name="T22" fmla="*/ 1 w 381"/>
                  <a:gd name="T23" fmla="*/ 1 h 74"/>
                  <a:gd name="T24" fmla="*/ 1 w 381"/>
                  <a:gd name="T25" fmla="*/ 1 h 74"/>
                  <a:gd name="T26" fmla="*/ 1 w 381"/>
                  <a:gd name="T27" fmla="*/ 1 h 74"/>
                  <a:gd name="T28" fmla="*/ 1 w 381"/>
                  <a:gd name="T29" fmla="*/ 1 h 74"/>
                  <a:gd name="T30" fmla="*/ 1 w 381"/>
                  <a:gd name="T31" fmla="*/ 1 h 74"/>
                  <a:gd name="T32" fmla="*/ 1 w 381"/>
                  <a:gd name="T33" fmla="*/ 1 h 74"/>
                  <a:gd name="T34" fmla="*/ 1 w 381"/>
                  <a:gd name="T35" fmla="*/ 1 h 74"/>
                  <a:gd name="T36" fmla="*/ 1 w 381"/>
                  <a:gd name="T37" fmla="*/ 1 h 74"/>
                  <a:gd name="T38" fmla="*/ 1 w 381"/>
                  <a:gd name="T39" fmla="*/ 1 h 74"/>
                  <a:gd name="T40" fmla="*/ 1 w 381"/>
                  <a:gd name="T41" fmla="*/ 1 h 74"/>
                  <a:gd name="T42" fmla="*/ 1 w 381"/>
                  <a:gd name="T43" fmla="*/ 1 h 74"/>
                  <a:gd name="T44" fmla="*/ 1 w 381"/>
                  <a:gd name="T45" fmla="*/ 1 h 74"/>
                  <a:gd name="T46" fmla="*/ 1 w 381"/>
                  <a:gd name="T47" fmla="*/ 1 h 74"/>
                  <a:gd name="T48" fmla="*/ 1 w 381"/>
                  <a:gd name="T49" fmla="*/ 1 h 74"/>
                  <a:gd name="T50" fmla="*/ 1 w 381"/>
                  <a:gd name="T51" fmla="*/ 1 h 74"/>
                  <a:gd name="T52" fmla="*/ 1 w 381"/>
                  <a:gd name="T53" fmla="*/ 1 h 74"/>
                  <a:gd name="T54" fmla="*/ 1 w 381"/>
                  <a:gd name="T55" fmla="*/ 1 h 74"/>
                  <a:gd name="T56" fmla="*/ 1 w 381"/>
                  <a:gd name="T57" fmla="*/ 0 h 74"/>
                  <a:gd name="T58" fmla="*/ 1 w 381"/>
                  <a:gd name="T59" fmla="*/ 1 h 74"/>
                  <a:gd name="T60" fmla="*/ 1 w 381"/>
                  <a:gd name="T61" fmla="*/ 1 h 74"/>
                  <a:gd name="T62" fmla="*/ 1 w 381"/>
                  <a:gd name="T63" fmla="*/ 1 h 74"/>
                  <a:gd name="T64" fmla="*/ 1 w 381"/>
                  <a:gd name="T65" fmla="*/ 1 h 74"/>
                  <a:gd name="T66" fmla="*/ 1 w 381"/>
                  <a:gd name="T67" fmla="*/ 1 h 74"/>
                  <a:gd name="T68" fmla="*/ 1 w 381"/>
                  <a:gd name="T69" fmla="*/ 1 h 74"/>
                  <a:gd name="T70" fmla="*/ 1 w 381"/>
                  <a:gd name="T71" fmla="*/ 1 h 74"/>
                  <a:gd name="T72" fmla="*/ 1 w 381"/>
                  <a:gd name="T73" fmla="*/ 1 h 74"/>
                  <a:gd name="T74" fmla="*/ 1 w 381"/>
                  <a:gd name="T75" fmla="*/ 1 h 74"/>
                  <a:gd name="T76" fmla="*/ 1 w 381"/>
                  <a:gd name="T77" fmla="*/ 1 h 74"/>
                  <a:gd name="T78" fmla="*/ 1 w 381"/>
                  <a:gd name="T79" fmla="*/ 1 h 74"/>
                  <a:gd name="T80" fmla="*/ 1 w 381"/>
                  <a:gd name="T81" fmla="*/ 1 h 74"/>
                  <a:gd name="T82" fmla="*/ 1 w 381"/>
                  <a:gd name="T83" fmla="*/ 1 h 74"/>
                  <a:gd name="T84" fmla="*/ 1 w 381"/>
                  <a:gd name="T85" fmla="*/ 1 h 74"/>
                  <a:gd name="T86" fmla="*/ 1 w 381"/>
                  <a:gd name="T87" fmla="*/ 1 h 74"/>
                  <a:gd name="T88" fmla="*/ 1 w 381"/>
                  <a:gd name="T89" fmla="*/ 1 h 74"/>
                  <a:gd name="T90" fmla="*/ 1 w 381"/>
                  <a:gd name="T91" fmla="*/ 1 h 74"/>
                  <a:gd name="T92" fmla="*/ 1 w 381"/>
                  <a:gd name="T93" fmla="*/ 1 h 74"/>
                  <a:gd name="T94" fmla="*/ 1 w 381"/>
                  <a:gd name="T95" fmla="*/ 1 h 74"/>
                  <a:gd name="T96" fmla="*/ 1 w 381"/>
                  <a:gd name="T97" fmla="*/ 1 h 74"/>
                  <a:gd name="T98" fmla="*/ 1 w 381"/>
                  <a:gd name="T99" fmla="*/ 1 h 74"/>
                  <a:gd name="T100" fmla="*/ 1 w 381"/>
                  <a:gd name="T101" fmla="*/ 1 h 74"/>
                  <a:gd name="T102" fmla="*/ 1 w 381"/>
                  <a:gd name="T103" fmla="*/ 1 h 74"/>
                  <a:gd name="T104" fmla="*/ 1 w 381"/>
                  <a:gd name="T105" fmla="*/ 1 h 74"/>
                  <a:gd name="T106" fmla="*/ 1 w 381"/>
                  <a:gd name="T107" fmla="*/ 1 h 74"/>
                  <a:gd name="T108" fmla="*/ 1 w 381"/>
                  <a:gd name="T109" fmla="*/ 1 h 74"/>
                  <a:gd name="T110" fmla="*/ 1 w 381"/>
                  <a:gd name="T111" fmla="*/ 1 h 74"/>
                  <a:gd name="T112" fmla="*/ 1 w 381"/>
                  <a:gd name="T113" fmla="*/ 1 h 74"/>
                  <a:gd name="T114" fmla="*/ 1 w 381"/>
                  <a:gd name="T115" fmla="*/ 1 h 74"/>
                  <a:gd name="T116" fmla="*/ 1 w 381"/>
                  <a:gd name="T117" fmla="*/ 1 h 74"/>
                  <a:gd name="T118" fmla="*/ 1 w 381"/>
                  <a:gd name="T119" fmla="*/ 1 h 74"/>
                  <a:gd name="T120" fmla="*/ 0 w 381"/>
                  <a:gd name="T121" fmla="*/ 1 h 7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81"/>
                  <a:gd name="T184" fmla="*/ 0 h 74"/>
                  <a:gd name="T185" fmla="*/ 381 w 381"/>
                  <a:gd name="T186" fmla="*/ 74 h 7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81" h="74">
                    <a:moveTo>
                      <a:pt x="0" y="54"/>
                    </a:moveTo>
                    <a:lnTo>
                      <a:pt x="0" y="43"/>
                    </a:lnTo>
                    <a:lnTo>
                      <a:pt x="0" y="31"/>
                    </a:lnTo>
                    <a:lnTo>
                      <a:pt x="0" y="22"/>
                    </a:lnTo>
                    <a:lnTo>
                      <a:pt x="0" y="10"/>
                    </a:lnTo>
                    <a:lnTo>
                      <a:pt x="19" y="12"/>
                    </a:lnTo>
                    <a:lnTo>
                      <a:pt x="39" y="13"/>
                    </a:lnTo>
                    <a:lnTo>
                      <a:pt x="58" y="15"/>
                    </a:lnTo>
                    <a:lnTo>
                      <a:pt x="77" y="17"/>
                    </a:lnTo>
                    <a:lnTo>
                      <a:pt x="97" y="18"/>
                    </a:lnTo>
                    <a:lnTo>
                      <a:pt x="116" y="20"/>
                    </a:lnTo>
                    <a:lnTo>
                      <a:pt x="136" y="22"/>
                    </a:lnTo>
                    <a:lnTo>
                      <a:pt x="156" y="23"/>
                    </a:lnTo>
                    <a:lnTo>
                      <a:pt x="176" y="25"/>
                    </a:lnTo>
                    <a:lnTo>
                      <a:pt x="195" y="26"/>
                    </a:lnTo>
                    <a:lnTo>
                      <a:pt x="215" y="28"/>
                    </a:lnTo>
                    <a:lnTo>
                      <a:pt x="234" y="30"/>
                    </a:lnTo>
                    <a:lnTo>
                      <a:pt x="253" y="31"/>
                    </a:lnTo>
                    <a:lnTo>
                      <a:pt x="273" y="33"/>
                    </a:lnTo>
                    <a:lnTo>
                      <a:pt x="292" y="35"/>
                    </a:lnTo>
                    <a:lnTo>
                      <a:pt x="311" y="36"/>
                    </a:lnTo>
                    <a:lnTo>
                      <a:pt x="317" y="31"/>
                    </a:lnTo>
                    <a:lnTo>
                      <a:pt x="323" y="26"/>
                    </a:lnTo>
                    <a:lnTo>
                      <a:pt x="328" y="22"/>
                    </a:lnTo>
                    <a:lnTo>
                      <a:pt x="334" y="18"/>
                    </a:lnTo>
                    <a:lnTo>
                      <a:pt x="340" y="13"/>
                    </a:lnTo>
                    <a:lnTo>
                      <a:pt x="346" y="9"/>
                    </a:lnTo>
                    <a:lnTo>
                      <a:pt x="352" y="5"/>
                    </a:lnTo>
                    <a:lnTo>
                      <a:pt x="358" y="0"/>
                    </a:lnTo>
                    <a:lnTo>
                      <a:pt x="361" y="12"/>
                    </a:lnTo>
                    <a:lnTo>
                      <a:pt x="365" y="22"/>
                    </a:lnTo>
                    <a:lnTo>
                      <a:pt x="368" y="31"/>
                    </a:lnTo>
                    <a:lnTo>
                      <a:pt x="371" y="43"/>
                    </a:lnTo>
                    <a:lnTo>
                      <a:pt x="374" y="51"/>
                    </a:lnTo>
                    <a:lnTo>
                      <a:pt x="377" y="59"/>
                    </a:lnTo>
                    <a:lnTo>
                      <a:pt x="378" y="65"/>
                    </a:lnTo>
                    <a:lnTo>
                      <a:pt x="381" y="74"/>
                    </a:lnTo>
                    <a:lnTo>
                      <a:pt x="371" y="72"/>
                    </a:lnTo>
                    <a:lnTo>
                      <a:pt x="362" y="70"/>
                    </a:lnTo>
                    <a:lnTo>
                      <a:pt x="352" y="70"/>
                    </a:lnTo>
                    <a:lnTo>
                      <a:pt x="341" y="69"/>
                    </a:lnTo>
                    <a:lnTo>
                      <a:pt x="331" y="67"/>
                    </a:lnTo>
                    <a:lnTo>
                      <a:pt x="322" y="65"/>
                    </a:lnTo>
                    <a:lnTo>
                      <a:pt x="311" y="65"/>
                    </a:lnTo>
                    <a:lnTo>
                      <a:pt x="301" y="64"/>
                    </a:lnTo>
                    <a:lnTo>
                      <a:pt x="283" y="64"/>
                    </a:lnTo>
                    <a:lnTo>
                      <a:pt x="264" y="62"/>
                    </a:lnTo>
                    <a:lnTo>
                      <a:pt x="246" y="62"/>
                    </a:lnTo>
                    <a:lnTo>
                      <a:pt x="226" y="61"/>
                    </a:lnTo>
                    <a:lnTo>
                      <a:pt x="209" y="61"/>
                    </a:lnTo>
                    <a:lnTo>
                      <a:pt x="189" y="61"/>
                    </a:lnTo>
                    <a:lnTo>
                      <a:pt x="170" y="59"/>
                    </a:lnTo>
                    <a:lnTo>
                      <a:pt x="152" y="59"/>
                    </a:lnTo>
                    <a:lnTo>
                      <a:pt x="133" y="59"/>
                    </a:lnTo>
                    <a:lnTo>
                      <a:pt x="113" y="57"/>
                    </a:lnTo>
                    <a:lnTo>
                      <a:pt x="95" y="57"/>
                    </a:lnTo>
                    <a:lnTo>
                      <a:pt x="76" y="56"/>
                    </a:lnTo>
                    <a:lnTo>
                      <a:pt x="57" y="56"/>
                    </a:lnTo>
                    <a:lnTo>
                      <a:pt x="37" y="56"/>
                    </a:lnTo>
                    <a:lnTo>
                      <a:pt x="19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2B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62" name="Freeform 654"/>
              <p:cNvSpPr>
                <a:spLocks/>
              </p:cNvSpPr>
              <p:nvPr/>
            </p:nvSpPr>
            <p:spPr bwMode="auto">
              <a:xfrm>
                <a:off x="3500" y="3035"/>
                <a:ext cx="189" cy="34"/>
              </a:xfrm>
              <a:custGeom>
                <a:avLst/>
                <a:gdLst>
                  <a:gd name="T0" fmla="*/ 1 w 378"/>
                  <a:gd name="T1" fmla="*/ 1 h 67"/>
                  <a:gd name="T2" fmla="*/ 1 w 378"/>
                  <a:gd name="T3" fmla="*/ 1 h 67"/>
                  <a:gd name="T4" fmla="*/ 1 w 378"/>
                  <a:gd name="T5" fmla="*/ 1 h 67"/>
                  <a:gd name="T6" fmla="*/ 1 w 378"/>
                  <a:gd name="T7" fmla="*/ 1 h 67"/>
                  <a:gd name="T8" fmla="*/ 0 w 378"/>
                  <a:gd name="T9" fmla="*/ 1 h 67"/>
                  <a:gd name="T10" fmla="*/ 1 w 378"/>
                  <a:gd name="T11" fmla="*/ 1 h 67"/>
                  <a:gd name="T12" fmla="*/ 1 w 378"/>
                  <a:gd name="T13" fmla="*/ 1 h 67"/>
                  <a:gd name="T14" fmla="*/ 1 w 378"/>
                  <a:gd name="T15" fmla="*/ 1 h 67"/>
                  <a:gd name="T16" fmla="*/ 1 w 378"/>
                  <a:gd name="T17" fmla="*/ 1 h 67"/>
                  <a:gd name="T18" fmla="*/ 1 w 378"/>
                  <a:gd name="T19" fmla="*/ 1 h 67"/>
                  <a:gd name="T20" fmla="*/ 1 w 378"/>
                  <a:gd name="T21" fmla="*/ 1 h 67"/>
                  <a:gd name="T22" fmla="*/ 1 w 378"/>
                  <a:gd name="T23" fmla="*/ 1 h 67"/>
                  <a:gd name="T24" fmla="*/ 1 w 378"/>
                  <a:gd name="T25" fmla="*/ 1 h 67"/>
                  <a:gd name="T26" fmla="*/ 1 w 378"/>
                  <a:gd name="T27" fmla="*/ 1 h 67"/>
                  <a:gd name="T28" fmla="*/ 1 w 378"/>
                  <a:gd name="T29" fmla="*/ 1 h 67"/>
                  <a:gd name="T30" fmla="*/ 1 w 378"/>
                  <a:gd name="T31" fmla="*/ 1 h 67"/>
                  <a:gd name="T32" fmla="*/ 1 w 378"/>
                  <a:gd name="T33" fmla="*/ 1 h 67"/>
                  <a:gd name="T34" fmla="*/ 1 w 378"/>
                  <a:gd name="T35" fmla="*/ 1 h 67"/>
                  <a:gd name="T36" fmla="*/ 1 w 378"/>
                  <a:gd name="T37" fmla="*/ 1 h 67"/>
                  <a:gd name="T38" fmla="*/ 1 w 378"/>
                  <a:gd name="T39" fmla="*/ 1 h 67"/>
                  <a:gd name="T40" fmla="*/ 1 w 378"/>
                  <a:gd name="T41" fmla="*/ 1 h 67"/>
                  <a:gd name="T42" fmla="*/ 1 w 378"/>
                  <a:gd name="T43" fmla="*/ 1 h 67"/>
                  <a:gd name="T44" fmla="*/ 1 w 378"/>
                  <a:gd name="T45" fmla="*/ 1 h 67"/>
                  <a:gd name="T46" fmla="*/ 1 w 378"/>
                  <a:gd name="T47" fmla="*/ 1 h 67"/>
                  <a:gd name="T48" fmla="*/ 1 w 378"/>
                  <a:gd name="T49" fmla="*/ 1 h 67"/>
                  <a:gd name="T50" fmla="*/ 1 w 378"/>
                  <a:gd name="T51" fmla="*/ 1 h 67"/>
                  <a:gd name="T52" fmla="*/ 1 w 378"/>
                  <a:gd name="T53" fmla="*/ 1 h 67"/>
                  <a:gd name="T54" fmla="*/ 1 w 378"/>
                  <a:gd name="T55" fmla="*/ 1 h 67"/>
                  <a:gd name="T56" fmla="*/ 1 w 378"/>
                  <a:gd name="T57" fmla="*/ 0 h 67"/>
                  <a:gd name="T58" fmla="*/ 1 w 378"/>
                  <a:gd name="T59" fmla="*/ 1 h 67"/>
                  <a:gd name="T60" fmla="*/ 1 w 378"/>
                  <a:gd name="T61" fmla="*/ 1 h 67"/>
                  <a:gd name="T62" fmla="*/ 1 w 378"/>
                  <a:gd name="T63" fmla="*/ 1 h 67"/>
                  <a:gd name="T64" fmla="*/ 1 w 378"/>
                  <a:gd name="T65" fmla="*/ 1 h 67"/>
                  <a:gd name="T66" fmla="*/ 1 w 378"/>
                  <a:gd name="T67" fmla="*/ 1 h 67"/>
                  <a:gd name="T68" fmla="*/ 1 w 378"/>
                  <a:gd name="T69" fmla="*/ 1 h 67"/>
                  <a:gd name="T70" fmla="*/ 1 w 378"/>
                  <a:gd name="T71" fmla="*/ 1 h 67"/>
                  <a:gd name="T72" fmla="*/ 1 w 378"/>
                  <a:gd name="T73" fmla="*/ 1 h 67"/>
                  <a:gd name="T74" fmla="*/ 1 w 378"/>
                  <a:gd name="T75" fmla="*/ 1 h 67"/>
                  <a:gd name="T76" fmla="*/ 1 w 378"/>
                  <a:gd name="T77" fmla="*/ 1 h 67"/>
                  <a:gd name="T78" fmla="*/ 1 w 378"/>
                  <a:gd name="T79" fmla="*/ 1 h 67"/>
                  <a:gd name="T80" fmla="*/ 1 w 378"/>
                  <a:gd name="T81" fmla="*/ 1 h 67"/>
                  <a:gd name="T82" fmla="*/ 1 w 378"/>
                  <a:gd name="T83" fmla="*/ 1 h 67"/>
                  <a:gd name="T84" fmla="*/ 1 w 378"/>
                  <a:gd name="T85" fmla="*/ 1 h 67"/>
                  <a:gd name="T86" fmla="*/ 1 w 378"/>
                  <a:gd name="T87" fmla="*/ 1 h 67"/>
                  <a:gd name="T88" fmla="*/ 1 w 378"/>
                  <a:gd name="T89" fmla="*/ 1 h 67"/>
                  <a:gd name="T90" fmla="*/ 1 w 378"/>
                  <a:gd name="T91" fmla="*/ 1 h 67"/>
                  <a:gd name="T92" fmla="*/ 1 w 378"/>
                  <a:gd name="T93" fmla="*/ 1 h 67"/>
                  <a:gd name="T94" fmla="*/ 1 w 378"/>
                  <a:gd name="T95" fmla="*/ 1 h 67"/>
                  <a:gd name="T96" fmla="*/ 1 w 378"/>
                  <a:gd name="T97" fmla="*/ 1 h 67"/>
                  <a:gd name="T98" fmla="*/ 1 w 378"/>
                  <a:gd name="T99" fmla="*/ 1 h 67"/>
                  <a:gd name="T100" fmla="*/ 1 w 378"/>
                  <a:gd name="T101" fmla="*/ 1 h 67"/>
                  <a:gd name="T102" fmla="*/ 1 w 378"/>
                  <a:gd name="T103" fmla="*/ 1 h 67"/>
                  <a:gd name="T104" fmla="*/ 1 w 378"/>
                  <a:gd name="T105" fmla="*/ 1 h 67"/>
                  <a:gd name="T106" fmla="*/ 1 w 378"/>
                  <a:gd name="T107" fmla="*/ 1 h 67"/>
                  <a:gd name="T108" fmla="*/ 1 w 378"/>
                  <a:gd name="T109" fmla="*/ 1 h 67"/>
                  <a:gd name="T110" fmla="*/ 1 w 378"/>
                  <a:gd name="T111" fmla="*/ 1 h 67"/>
                  <a:gd name="T112" fmla="*/ 1 w 378"/>
                  <a:gd name="T113" fmla="*/ 1 h 67"/>
                  <a:gd name="T114" fmla="*/ 1 w 378"/>
                  <a:gd name="T115" fmla="*/ 1 h 67"/>
                  <a:gd name="T116" fmla="*/ 1 w 378"/>
                  <a:gd name="T117" fmla="*/ 1 h 67"/>
                  <a:gd name="T118" fmla="*/ 1 w 378"/>
                  <a:gd name="T119" fmla="*/ 1 h 67"/>
                  <a:gd name="T120" fmla="*/ 1 w 378"/>
                  <a:gd name="T121" fmla="*/ 1 h 6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78"/>
                  <a:gd name="T184" fmla="*/ 0 h 67"/>
                  <a:gd name="T185" fmla="*/ 378 w 378"/>
                  <a:gd name="T186" fmla="*/ 67 h 6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78" h="67">
                    <a:moveTo>
                      <a:pt x="3" y="48"/>
                    </a:moveTo>
                    <a:lnTo>
                      <a:pt x="1" y="38"/>
                    </a:lnTo>
                    <a:lnTo>
                      <a:pt x="1" y="28"/>
                    </a:lnTo>
                    <a:lnTo>
                      <a:pt x="1" y="20"/>
                    </a:lnTo>
                    <a:lnTo>
                      <a:pt x="0" y="10"/>
                    </a:lnTo>
                    <a:lnTo>
                      <a:pt x="19" y="12"/>
                    </a:lnTo>
                    <a:lnTo>
                      <a:pt x="39" y="13"/>
                    </a:lnTo>
                    <a:lnTo>
                      <a:pt x="58" y="15"/>
                    </a:lnTo>
                    <a:lnTo>
                      <a:pt x="77" y="17"/>
                    </a:lnTo>
                    <a:lnTo>
                      <a:pt x="97" y="18"/>
                    </a:lnTo>
                    <a:lnTo>
                      <a:pt x="116" y="20"/>
                    </a:lnTo>
                    <a:lnTo>
                      <a:pt x="136" y="22"/>
                    </a:lnTo>
                    <a:lnTo>
                      <a:pt x="156" y="23"/>
                    </a:lnTo>
                    <a:lnTo>
                      <a:pt x="176" y="25"/>
                    </a:lnTo>
                    <a:lnTo>
                      <a:pt x="195" y="26"/>
                    </a:lnTo>
                    <a:lnTo>
                      <a:pt x="215" y="28"/>
                    </a:lnTo>
                    <a:lnTo>
                      <a:pt x="234" y="30"/>
                    </a:lnTo>
                    <a:lnTo>
                      <a:pt x="253" y="31"/>
                    </a:lnTo>
                    <a:lnTo>
                      <a:pt x="273" y="33"/>
                    </a:lnTo>
                    <a:lnTo>
                      <a:pt x="292" y="35"/>
                    </a:lnTo>
                    <a:lnTo>
                      <a:pt x="311" y="36"/>
                    </a:lnTo>
                    <a:lnTo>
                      <a:pt x="317" y="31"/>
                    </a:lnTo>
                    <a:lnTo>
                      <a:pt x="323" y="26"/>
                    </a:lnTo>
                    <a:lnTo>
                      <a:pt x="328" y="22"/>
                    </a:lnTo>
                    <a:lnTo>
                      <a:pt x="334" y="18"/>
                    </a:lnTo>
                    <a:lnTo>
                      <a:pt x="340" y="13"/>
                    </a:lnTo>
                    <a:lnTo>
                      <a:pt x="346" y="9"/>
                    </a:lnTo>
                    <a:lnTo>
                      <a:pt x="352" y="5"/>
                    </a:lnTo>
                    <a:lnTo>
                      <a:pt x="358" y="0"/>
                    </a:lnTo>
                    <a:lnTo>
                      <a:pt x="361" y="10"/>
                    </a:lnTo>
                    <a:lnTo>
                      <a:pt x="364" y="20"/>
                    </a:lnTo>
                    <a:lnTo>
                      <a:pt x="365" y="30"/>
                    </a:lnTo>
                    <a:lnTo>
                      <a:pt x="368" y="39"/>
                    </a:lnTo>
                    <a:lnTo>
                      <a:pt x="371" y="46"/>
                    </a:lnTo>
                    <a:lnTo>
                      <a:pt x="374" y="52"/>
                    </a:lnTo>
                    <a:lnTo>
                      <a:pt x="375" y="61"/>
                    </a:lnTo>
                    <a:lnTo>
                      <a:pt x="378" y="67"/>
                    </a:lnTo>
                    <a:lnTo>
                      <a:pt x="368" y="65"/>
                    </a:lnTo>
                    <a:lnTo>
                      <a:pt x="358" y="64"/>
                    </a:lnTo>
                    <a:lnTo>
                      <a:pt x="349" y="64"/>
                    </a:lnTo>
                    <a:lnTo>
                      <a:pt x="338" y="62"/>
                    </a:lnTo>
                    <a:lnTo>
                      <a:pt x="328" y="61"/>
                    </a:lnTo>
                    <a:lnTo>
                      <a:pt x="317" y="59"/>
                    </a:lnTo>
                    <a:lnTo>
                      <a:pt x="307" y="59"/>
                    </a:lnTo>
                    <a:lnTo>
                      <a:pt x="296" y="57"/>
                    </a:lnTo>
                    <a:lnTo>
                      <a:pt x="279" y="57"/>
                    </a:lnTo>
                    <a:lnTo>
                      <a:pt x="261" y="56"/>
                    </a:lnTo>
                    <a:lnTo>
                      <a:pt x="241" y="56"/>
                    </a:lnTo>
                    <a:lnTo>
                      <a:pt x="223" y="54"/>
                    </a:lnTo>
                    <a:lnTo>
                      <a:pt x="206" y="54"/>
                    </a:lnTo>
                    <a:lnTo>
                      <a:pt x="188" y="54"/>
                    </a:lnTo>
                    <a:lnTo>
                      <a:pt x="168" y="52"/>
                    </a:lnTo>
                    <a:lnTo>
                      <a:pt x="150" y="52"/>
                    </a:lnTo>
                    <a:lnTo>
                      <a:pt x="133" y="52"/>
                    </a:lnTo>
                    <a:lnTo>
                      <a:pt x="113" y="51"/>
                    </a:lnTo>
                    <a:lnTo>
                      <a:pt x="95" y="51"/>
                    </a:lnTo>
                    <a:lnTo>
                      <a:pt x="76" y="49"/>
                    </a:lnTo>
                    <a:lnTo>
                      <a:pt x="58" y="49"/>
                    </a:lnTo>
                    <a:lnTo>
                      <a:pt x="40" y="49"/>
                    </a:lnTo>
                    <a:lnTo>
                      <a:pt x="21" y="48"/>
                    </a:lnTo>
                    <a:lnTo>
                      <a:pt x="3" y="48"/>
                    </a:lnTo>
                    <a:close/>
                  </a:path>
                </a:pathLst>
              </a:custGeom>
              <a:solidFill>
                <a:srgbClr val="F9C1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63" name="Freeform 655"/>
              <p:cNvSpPr>
                <a:spLocks/>
              </p:cNvSpPr>
              <p:nvPr/>
            </p:nvSpPr>
            <p:spPr bwMode="auto">
              <a:xfrm>
                <a:off x="3500" y="3035"/>
                <a:ext cx="188" cy="30"/>
              </a:xfrm>
              <a:custGeom>
                <a:avLst/>
                <a:gdLst>
                  <a:gd name="T0" fmla="*/ 1 w 375"/>
                  <a:gd name="T1" fmla="*/ 0 h 61"/>
                  <a:gd name="T2" fmla="*/ 0 w 375"/>
                  <a:gd name="T3" fmla="*/ 0 h 61"/>
                  <a:gd name="T4" fmla="*/ 1 w 375"/>
                  <a:gd name="T5" fmla="*/ 0 h 61"/>
                  <a:gd name="T6" fmla="*/ 1 w 375"/>
                  <a:gd name="T7" fmla="*/ 0 h 61"/>
                  <a:gd name="T8" fmla="*/ 1 w 375"/>
                  <a:gd name="T9" fmla="*/ 0 h 61"/>
                  <a:gd name="T10" fmla="*/ 1 w 375"/>
                  <a:gd name="T11" fmla="*/ 0 h 61"/>
                  <a:gd name="T12" fmla="*/ 1 w 375"/>
                  <a:gd name="T13" fmla="*/ 0 h 61"/>
                  <a:gd name="T14" fmla="*/ 1 w 375"/>
                  <a:gd name="T15" fmla="*/ 0 h 6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75"/>
                  <a:gd name="T25" fmla="*/ 0 h 61"/>
                  <a:gd name="T26" fmla="*/ 375 w 375"/>
                  <a:gd name="T27" fmla="*/ 61 h 6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75" h="61">
                    <a:moveTo>
                      <a:pt x="4" y="41"/>
                    </a:moveTo>
                    <a:lnTo>
                      <a:pt x="0" y="10"/>
                    </a:lnTo>
                    <a:lnTo>
                      <a:pt x="311" y="36"/>
                    </a:lnTo>
                    <a:lnTo>
                      <a:pt x="358" y="0"/>
                    </a:lnTo>
                    <a:lnTo>
                      <a:pt x="367" y="36"/>
                    </a:lnTo>
                    <a:lnTo>
                      <a:pt x="375" y="61"/>
                    </a:lnTo>
                    <a:lnTo>
                      <a:pt x="295" y="51"/>
                    </a:lnTo>
                    <a:lnTo>
                      <a:pt x="4" y="41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64" name="Freeform 656"/>
              <p:cNvSpPr>
                <a:spLocks/>
              </p:cNvSpPr>
              <p:nvPr/>
            </p:nvSpPr>
            <p:spPr bwMode="auto">
              <a:xfrm>
                <a:off x="3557" y="2715"/>
                <a:ext cx="41" cy="44"/>
              </a:xfrm>
              <a:custGeom>
                <a:avLst/>
                <a:gdLst>
                  <a:gd name="T0" fmla="*/ 1 w 80"/>
                  <a:gd name="T1" fmla="*/ 0 h 87"/>
                  <a:gd name="T2" fmla="*/ 1 w 80"/>
                  <a:gd name="T3" fmla="*/ 1 h 87"/>
                  <a:gd name="T4" fmla="*/ 1 w 80"/>
                  <a:gd name="T5" fmla="*/ 1 h 87"/>
                  <a:gd name="T6" fmla="*/ 1 w 80"/>
                  <a:gd name="T7" fmla="*/ 1 h 87"/>
                  <a:gd name="T8" fmla="*/ 1 w 80"/>
                  <a:gd name="T9" fmla="*/ 1 h 87"/>
                  <a:gd name="T10" fmla="*/ 1 w 80"/>
                  <a:gd name="T11" fmla="*/ 1 h 87"/>
                  <a:gd name="T12" fmla="*/ 1 w 80"/>
                  <a:gd name="T13" fmla="*/ 1 h 87"/>
                  <a:gd name="T14" fmla="*/ 1 w 80"/>
                  <a:gd name="T15" fmla="*/ 1 h 87"/>
                  <a:gd name="T16" fmla="*/ 1 w 80"/>
                  <a:gd name="T17" fmla="*/ 1 h 87"/>
                  <a:gd name="T18" fmla="*/ 1 w 80"/>
                  <a:gd name="T19" fmla="*/ 1 h 87"/>
                  <a:gd name="T20" fmla="*/ 1 w 80"/>
                  <a:gd name="T21" fmla="*/ 1 h 87"/>
                  <a:gd name="T22" fmla="*/ 1 w 80"/>
                  <a:gd name="T23" fmla="*/ 1 h 87"/>
                  <a:gd name="T24" fmla="*/ 0 w 80"/>
                  <a:gd name="T25" fmla="*/ 1 h 87"/>
                  <a:gd name="T26" fmla="*/ 1 w 80"/>
                  <a:gd name="T27" fmla="*/ 1 h 87"/>
                  <a:gd name="T28" fmla="*/ 1 w 80"/>
                  <a:gd name="T29" fmla="*/ 1 h 87"/>
                  <a:gd name="T30" fmla="*/ 1 w 80"/>
                  <a:gd name="T31" fmla="*/ 1 h 87"/>
                  <a:gd name="T32" fmla="*/ 1 w 80"/>
                  <a:gd name="T33" fmla="*/ 0 h 8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0"/>
                  <a:gd name="T52" fmla="*/ 0 h 87"/>
                  <a:gd name="T53" fmla="*/ 80 w 80"/>
                  <a:gd name="T54" fmla="*/ 87 h 8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0" h="87">
                    <a:moveTo>
                      <a:pt x="40" y="0"/>
                    </a:moveTo>
                    <a:lnTo>
                      <a:pt x="56" y="3"/>
                    </a:lnTo>
                    <a:lnTo>
                      <a:pt x="68" y="13"/>
                    </a:lnTo>
                    <a:lnTo>
                      <a:pt x="77" y="26"/>
                    </a:lnTo>
                    <a:lnTo>
                      <a:pt x="80" y="44"/>
                    </a:lnTo>
                    <a:lnTo>
                      <a:pt x="77" y="61"/>
                    </a:lnTo>
                    <a:lnTo>
                      <a:pt x="68" y="74"/>
                    </a:lnTo>
                    <a:lnTo>
                      <a:pt x="56" y="84"/>
                    </a:lnTo>
                    <a:lnTo>
                      <a:pt x="40" y="87"/>
                    </a:lnTo>
                    <a:lnTo>
                      <a:pt x="24" y="84"/>
                    </a:lnTo>
                    <a:lnTo>
                      <a:pt x="12" y="74"/>
                    </a:lnTo>
                    <a:lnTo>
                      <a:pt x="3" y="61"/>
                    </a:lnTo>
                    <a:lnTo>
                      <a:pt x="0" y="44"/>
                    </a:lnTo>
                    <a:lnTo>
                      <a:pt x="3" y="26"/>
                    </a:lnTo>
                    <a:lnTo>
                      <a:pt x="12" y="13"/>
                    </a:lnTo>
                    <a:lnTo>
                      <a:pt x="24" y="3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65" name="Freeform 657"/>
              <p:cNvSpPr>
                <a:spLocks/>
              </p:cNvSpPr>
              <p:nvPr/>
            </p:nvSpPr>
            <p:spPr bwMode="auto">
              <a:xfrm>
                <a:off x="3557" y="2850"/>
                <a:ext cx="34" cy="36"/>
              </a:xfrm>
              <a:custGeom>
                <a:avLst/>
                <a:gdLst>
                  <a:gd name="T0" fmla="*/ 1 w 67"/>
                  <a:gd name="T1" fmla="*/ 0 h 72"/>
                  <a:gd name="T2" fmla="*/ 1 w 67"/>
                  <a:gd name="T3" fmla="*/ 1 h 72"/>
                  <a:gd name="T4" fmla="*/ 1 w 67"/>
                  <a:gd name="T5" fmla="*/ 1 h 72"/>
                  <a:gd name="T6" fmla="*/ 1 w 67"/>
                  <a:gd name="T7" fmla="*/ 1 h 72"/>
                  <a:gd name="T8" fmla="*/ 1 w 67"/>
                  <a:gd name="T9" fmla="*/ 1 h 72"/>
                  <a:gd name="T10" fmla="*/ 1 w 67"/>
                  <a:gd name="T11" fmla="*/ 1 h 72"/>
                  <a:gd name="T12" fmla="*/ 1 w 67"/>
                  <a:gd name="T13" fmla="*/ 1 h 72"/>
                  <a:gd name="T14" fmla="*/ 1 w 67"/>
                  <a:gd name="T15" fmla="*/ 1 h 72"/>
                  <a:gd name="T16" fmla="*/ 1 w 67"/>
                  <a:gd name="T17" fmla="*/ 1 h 72"/>
                  <a:gd name="T18" fmla="*/ 1 w 67"/>
                  <a:gd name="T19" fmla="*/ 1 h 72"/>
                  <a:gd name="T20" fmla="*/ 1 w 67"/>
                  <a:gd name="T21" fmla="*/ 1 h 72"/>
                  <a:gd name="T22" fmla="*/ 1 w 67"/>
                  <a:gd name="T23" fmla="*/ 1 h 72"/>
                  <a:gd name="T24" fmla="*/ 0 w 67"/>
                  <a:gd name="T25" fmla="*/ 1 h 72"/>
                  <a:gd name="T26" fmla="*/ 1 w 67"/>
                  <a:gd name="T27" fmla="*/ 1 h 72"/>
                  <a:gd name="T28" fmla="*/ 1 w 67"/>
                  <a:gd name="T29" fmla="*/ 1 h 72"/>
                  <a:gd name="T30" fmla="*/ 1 w 67"/>
                  <a:gd name="T31" fmla="*/ 1 h 72"/>
                  <a:gd name="T32" fmla="*/ 1 w 67"/>
                  <a:gd name="T33" fmla="*/ 0 h 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72"/>
                  <a:gd name="T53" fmla="*/ 67 w 67"/>
                  <a:gd name="T54" fmla="*/ 72 h 7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72">
                    <a:moveTo>
                      <a:pt x="32" y="0"/>
                    </a:moveTo>
                    <a:lnTo>
                      <a:pt x="46" y="4"/>
                    </a:lnTo>
                    <a:lnTo>
                      <a:pt x="56" y="10"/>
                    </a:lnTo>
                    <a:lnTo>
                      <a:pt x="64" y="21"/>
                    </a:lnTo>
                    <a:lnTo>
                      <a:pt x="67" y="36"/>
                    </a:lnTo>
                    <a:lnTo>
                      <a:pt x="64" y="49"/>
                    </a:lnTo>
                    <a:lnTo>
                      <a:pt x="56" y="60"/>
                    </a:lnTo>
                    <a:lnTo>
                      <a:pt x="46" y="68"/>
                    </a:lnTo>
                    <a:lnTo>
                      <a:pt x="32" y="72"/>
                    </a:lnTo>
                    <a:lnTo>
                      <a:pt x="21" y="68"/>
                    </a:lnTo>
                    <a:lnTo>
                      <a:pt x="10" y="60"/>
                    </a:lnTo>
                    <a:lnTo>
                      <a:pt x="3" y="49"/>
                    </a:lnTo>
                    <a:lnTo>
                      <a:pt x="0" y="36"/>
                    </a:lnTo>
                    <a:lnTo>
                      <a:pt x="3" y="21"/>
                    </a:lnTo>
                    <a:lnTo>
                      <a:pt x="10" y="10"/>
                    </a:lnTo>
                    <a:lnTo>
                      <a:pt x="21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66" name="Freeform 658"/>
              <p:cNvSpPr>
                <a:spLocks/>
              </p:cNvSpPr>
              <p:nvPr/>
            </p:nvSpPr>
            <p:spPr bwMode="auto">
              <a:xfrm>
                <a:off x="3563" y="2720"/>
                <a:ext cx="30" cy="34"/>
              </a:xfrm>
              <a:custGeom>
                <a:avLst/>
                <a:gdLst>
                  <a:gd name="T0" fmla="*/ 0 w 61"/>
                  <a:gd name="T1" fmla="*/ 0 h 69"/>
                  <a:gd name="T2" fmla="*/ 0 w 61"/>
                  <a:gd name="T3" fmla="*/ 0 h 69"/>
                  <a:gd name="T4" fmla="*/ 0 w 61"/>
                  <a:gd name="T5" fmla="*/ 0 h 69"/>
                  <a:gd name="T6" fmla="*/ 0 w 61"/>
                  <a:gd name="T7" fmla="*/ 0 h 69"/>
                  <a:gd name="T8" fmla="*/ 0 w 61"/>
                  <a:gd name="T9" fmla="*/ 0 h 69"/>
                  <a:gd name="T10" fmla="*/ 0 w 61"/>
                  <a:gd name="T11" fmla="*/ 0 h 69"/>
                  <a:gd name="T12" fmla="*/ 0 w 61"/>
                  <a:gd name="T13" fmla="*/ 0 h 69"/>
                  <a:gd name="T14" fmla="*/ 0 w 61"/>
                  <a:gd name="T15" fmla="*/ 0 h 69"/>
                  <a:gd name="T16" fmla="*/ 0 w 61"/>
                  <a:gd name="T17" fmla="*/ 0 h 69"/>
                  <a:gd name="T18" fmla="*/ 0 w 61"/>
                  <a:gd name="T19" fmla="*/ 0 h 69"/>
                  <a:gd name="T20" fmla="*/ 0 w 61"/>
                  <a:gd name="T21" fmla="*/ 0 h 69"/>
                  <a:gd name="T22" fmla="*/ 0 w 61"/>
                  <a:gd name="T23" fmla="*/ 0 h 69"/>
                  <a:gd name="T24" fmla="*/ 0 w 61"/>
                  <a:gd name="T25" fmla="*/ 0 h 69"/>
                  <a:gd name="T26" fmla="*/ 0 w 61"/>
                  <a:gd name="T27" fmla="*/ 0 h 69"/>
                  <a:gd name="T28" fmla="*/ 0 w 61"/>
                  <a:gd name="T29" fmla="*/ 0 h 69"/>
                  <a:gd name="T30" fmla="*/ 0 w 61"/>
                  <a:gd name="T31" fmla="*/ 0 h 69"/>
                  <a:gd name="T32" fmla="*/ 0 w 61"/>
                  <a:gd name="T33" fmla="*/ 0 h 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"/>
                  <a:gd name="T52" fmla="*/ 0 h 69"/>
                  <a:gd name="T53" fmla="*/ 61 w 61"/>
                  <a:gd name="T54" fmla="*/ 69 h 6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" h="69">
                    <a:moveTo>
                      <a:pt x="30" y="0"/>
                    </a:moveTo>
                    <a:lnTo>
                      <a:pt x="42" y="4"/>
                    </a:lnTo>
                    <a:lnTo>
                      <a:pt x="52" y="10"/>
                    </a:lnTo>
                    <a:lnTo>
                      <a:pt x="58" y="22"/>
                    </a:lnTo>
                    <a:lnTo>
                      <a:pt x="61" y="35"/>
                    </a:lnTo>
                    <a:lnTo>
                      <a:pt x="58" y="48"/>
                    </a:lnTo>
                    <a:lnTo>
                      <a:pt x="52" y="59"/>
                    </a:lnTo>
                    <a:lnTo>
                      <a:pt x="42" y="65"/>
                    </a:lnTo>
                    <a:lnTo>
                      <a:pt x="30" y="69"/>
                    </a:lnTo>
                    <a:lnTo>
                      <a:pt x="18" y="65"/>
                    </a:lnTo>
                    <a:lnTo>
                      <a:pt x="9" y="59"/>
                    </a:lnTo>
                    <a:lnTo>
                      <a:pt x="3" y="48"/>
                    </a:lnTo>
                    <a:lnTo>
                      <a:pt x="0" y="35"/>
                    </a:lnTo>
                    <a:lnTo>
                      <a:pt x="3" y="22"/>
                    </a:lnTo>
                    <a:lnTo>
                      <a:pt x="9" y="10"/>
                    </a:lnTo>
                    <a:lnTo>
                      <a:pt x="18" y="4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67" name="Freeform 659"/>
              <p:cNvSpPr>
                <a:spLocks/>
              </p:cNvSpPr>
              <p:nvPr/>
            </p:nvSpPr>
            <p:spPr bwMode="auto">
              <a:xfrm>
                <a:off x="3561" y="2854"/>
                <a:ext cx="26" cy="28"/>
              </a:xfrm>
              <a:custGeom>
                <a:avLst/>
                <a:gdLst>
                  <a:gd name="T0" fmla="*/ 1 w 52"/>
                  <a:gd name="T1" fmla="*/ 0 h 56"/>
                  <a:gd name="T2" fmla="*/ 1 w 52"/>
                  <a:gd name="T3" fmla="*/ 1 h 56"/>
                  <a:gd name="T4" fmla="*/ 1 w 52"/>
                  <a:gd name="T5" fmla="*/ 1 h 56"/>
                  <a:gd name="T6" fmla="*/ 1 w 52"/>
                  <a:gd name="T7" fmla="*/ 1 h 56"/>
                  <a:gd name="T8" fmla="*/ 1 w 52"/>
                  <a:gd name="T9" fmla="*/ 1 h 56"/>
                  <a:gd name="T10" fmla="*/ 1 w 52"/>
                  <a:gd name="T11" fmla="*/ 1 h 56"/>
                  <a:gd name="T12" fmla="*/ 1 w 52"/>
                  <a:gd name="T13" fmla="*/ 1 h 56"/>
                  <a:gd name="T14" fmla="*/ 1 w 52"/>
                  <a:gd name="T15" fmla="*/ 1 h 56"/>
                  <a:gd name="T16" fmla="*/ 1 w 52"/>
                  <a:gd name="T17" fmla="*/ 1 h 56"/>
                  <a:gd name="T18" fmla="*/ 1 w 52"/>
                  <a:gd name="T19" fmla="*/ 1 h 56"/>
                  <a:gd name="T20" fmla="*/ 1 w 52"/>
                  <a:gd name="T21" fmla="*/ 1 h 56"/>
                  <a:gd name="T22" fmla="*/ 1 w 52"/>
                  <a:gd name="T23" fmla="*/ 1 h 56"/>
                  <a:gd name="T24" fmla="*/ 0 w 52"/>
                  <a:gd name="T25" fmla="*/ 1 h 56"/>
                  <a:gd name="T26" fmla="*/ 1 w 52"/>
                  <a:gd name="T27" fmla="*/ 1 h 56"/>
                  <a:gd name="T28" fmla="*/ 1 w 52"/>
                  <a:gd name="T29" fmla="*/ 1 h 56"/>
                  <a:gd name="T30" fmla="*/ 1 w 52"/>
                  <a:gd name="T31" fmla="*/ 1 h 56"/>
                  <a:gd name="T32" fmla="*/ 1 w 52"/>
                  <a:gd name="T33" fmla="*/ 0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56"/>
                  <a:gd name="T53" fmla="*/ 52 w 52"/>
                  <a:gd name="T54" fmla="*/ 56 h 5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56">
                    <a:moveTo>
                      <a:pt x="27" y="0"/>
                    </a:moveTo>
                    <a:lnTo>
                      <a:pt x="36" y="2"/>
                    </a:lnTo>
                    <a:lnTo>
                      <a:pt x="45" y="8"/>
                    </a:lnTo>
                    <a:lnTo>
                      <a:pt x="51" y="18"/>
                    </a:lnTo>
                    <a:lnTo>
                      <a:pt x="52" y="28"/>
                    </a:lnTo>
                    <a:lnTo>
                      <a:pt x="51" y="39"/>
                    </a:lnTo>
                    <a:lnTo>
                      <a:pt x="45" y="47"/>
                    </a:lnTo>
                    <a:lnTo>
                      <a:pt x="36" y="54"/>
                    </a:lnTo>
                    <a:lnTo>
                      <a:pt x="27" y="56"/>
                    </a:lnTo>
                    <a:lnTo>
                      <a:pt x="17" y="54"/>
                    </a:lnTo>
                    <a:lnTo>
                      <a:pt x="8" y="47"/>
                    </a:lnTo>
                    <a:lnTo>
                      <a:pt x="2" y="39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7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68" name="Freeform 660"/>
              <p:cNvSpPr>
                <a:spLocks/>
              </p:cNvSpPr>
              <p:nvPr/>
            </p:nvSpPr>
            <p:spPr bwMode="auto">
              <a:xfrm>
                <a:off x="3565" y="2723"/>
                <a:ext cx="24" cy="26"/>
              </a:xfrm>
              <a:custGeom>
                <a:avLst/>
                <a:gdLst>
                  <a:gd name="T0" fmla="*/ 0 w 49"/>
                  <a:gd name="T1" fmla="*/ 0 h 54"/>
                  <a:gd name="T2" fmla="*/ 0 w 49"/>
                  <a:gd name="T3" fmla="*/ 0 h 54"/>
                  <a:gd name="T4" fmla="*/ 0 w 49"/>
                  <a:gd name="T5" fmla="*/ 0 h 54"/>
                  <a:gd name="T6" fmla="*/ 0 w 49"/>
                  <a:gd name="T7" fmla="*/ 0 h 54"/>
                  <a:gd name="T8" fmla="*/ 0 w 49"/>
                  <a:gd name="T9" fmla="*/ 0 h 54"/>
                  <a:gd name="T10" fmla="*/ 0 w 49"/>
                  <a:gd name="T11" fmla="*/ 0 h 54"/>
                  <a:gd name="T12" fmla="*/ 0 w 49"/>
                  <a:gd name="T13" fmla="*/ 0 h 54"/>
                  <a:gd name="T14" fmla="*/ 0 w 49"/>
                  <a:gd name="T15" fmla="*/ 0 h 54"/>
                  <a:gd name="T16" fmla="*/ 0 w 49"/>
                  <a:gd name="T17" fmla="*/ 0 h 54"/>
                  <a:gd name="T18" fmla="*/ 0 w 49"/>
                  <a:gd name="T19" fmla="*/ 0 h 54"/>
                  <a:gd name="T20" fmla="*/ 0 w 49"/>
                  <a:gd name="T21" fmla="*/ 0 h 54"/>
                  <a:gd name="T22" fmla="*/ 0 w 49"/>
                  <a:gd name="T23" fmla="*/ 0 h 54"/>
                  <a:gd name="T24" fmla="*/ 0 w 49"/>
                  <a:gd name="T25" fmla="*/ 0 h 54"/>
                  <a:gd name="T26" fmla="*/ 0 w 49"/>
                  <a:gd name="T27" fmla="*/ 0 h 54"/>
                  <a:gd name="T28" fmla="*/ 0 w 49"/>
                  <a:gd name="T29" fmla="*/ 0 h 54"/>
                  <a:gd name="T30" fmla="*/ 0 w 49"/>
                  <a:gd name="T31" fmla="*/ 0 h 54"/>
                  <a:gd name="T32" fmla="*/ 0 w 49"/>
                  <a:gd name="T33" fmla="*/ 0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54"/>
                  <a:gd name="T53" fmla="*/ 49 w 49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54">
                    <a:moveTo>
                      <a:pt x="23" y="0"/>
                    </a:moveTo>
                    <a:lnTo>
                      <a:pt x="32" y="2"/>
                    </a:lnTo>
                    <a:lnTo>
                      <a:pt x="41" y="8"/>
                    </a:lnTo>
                    <a:lnTo>
                      <a:pt x="47" y="18"/>
                    </a:lnTo>
                    <a:lnTo>
                      <a:pt x="49" y="28"/>
                    </a:lnTo>
                    <a:lnTo>
                      <a:pt x="47" y="38"/>
                    </a:lnTo>
                    <a:lnTo>
                      <a:pt x="41" y="46"/>
                    </a:lnTo>
                    <a:lnTo>
                      <a:pt x="32" y="52"/>
                    </a:lnTo>
                    <a:lnTo>
                      <a:pt x="23" y="54"/>
                    </a:lnTo>
                    <a:lnTo>
                      <a:pt x="14" y="52"/>
                    </a:lnTo>
                    <a:lnTo>
                      <a:pt x="7" y="46"/>
                    </a:lnTo>
                    <a:lnTo>
                      <a:pt x="1" y="38"/>
                    </a:lnTo>
                    <a:lnTo>
                      <a:pt x="0" y="28"/>
                    </a:lnTo>
                    <a:lnTo>
                      <a:pt x="1" y="18"/>
                    </a:lnTo>
                    <a:lnTo>
                      <a:pt x="7" y="8"/>
                    </a:lnTo>
                    <a:lnTo>
                      <a:pt x="14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69" name="Freeform 661"/>
              <p:cNvSpPr>
                <a:spLocks/>
              </p:cNvSpPr>
              <p:nvPr/>
            </p:nvSpPr>
            <p:spPr bwMode="auto">
              <a:xfrm>
                <a:off x="3564" y="2856"/>
                <a:ext cx="19" cy="22"/>
              </a:xfrm>
              <a:custGeom>
                <a:avLst/>
                <a:gdLst>
                  <a:gd name="T0" fmla="*/ 0 w 39"/>
                  <a:gd name="T1" fmla="*/ 0 h 43"/>
                  <a:gd name="T2" fmla="*/ 0 w 39"/>
                  <a:gd name="T3" fmla="*/ 1 h 43"/>
                  <a:gd name="T4" fmla="*/ 0 w 39"/>
                  <a:gd name="T5" fmla="*/ 1 h 43"/>
                  <a:gd name="T6" fmla="*/ 0 w 39"/>
                  <a:gd name="T7" fmla="*/ 1 h 43"/>
                  <a:gd name="T8" fmla="*/ 0 w 39"/>
                  <a:gd name="T9" fmla="*/ 1 h 43"/>
                  <a:gd name="T10" fmla="*/ 0 w 39"/>
                  <a:gd name="T11" fmla="*/ 1 h 43"/>
                  <a:gd name="T12" fmla="*/ 0 w 39"/>
                  <a:gd name="T13" fmla="*/ 1 h 43"/>
                  <a:gd name="T14" fmla="*/ 0 w 39"/>
                  <a:gd name="T15" fmla="*/ 1 h 43"/>
                  <a:gd name="T16" fmla="*/ 0 w 39"/>
                  <a:gd name="T17" fmla="*/ 1 h 43"/>
                  <a:gd name="T18" fmla="*/ 0 w 39"/>
                  <a:gd name="T19" fmla="*/ 1 h 43"/>
                  <a:gd name="T20" fmla="*/ 0 w 39"/>
                  <a:gd name="T21" fmla="*/ 1 h 43"/>
                  <a:gd name="T22" fmla="*/ 0 w 39"/>
                  <a:gd name="T23" fmla="*/ 1 h 43"/>
                  <a:gd name="T24" fmla="*/ 0 w 39"/>
                  <a:gd name="T25" fmla="*/ 1 h 43"/>
                  <a:gd name="T26" fmla="*/ 0 w 39"/>
                  <a:gd name="T27" fmla="*/ 1 h 43"/>
                  <a:gd name="T28" fmla="*/ 0 w 39"/>
                  <a:gd name="T29" fmla="*/ 1 h 43"/>
                  <a:gd name="T30" fmla="*/ 0 w 39"/>
                  <a:gd name="T31" fmla="*/ 1 h 43"/>
                  <a:gd name="T32" fmla="*/ 0 w 39"/>
                  <a:gd name="T33" fmla="*/ 0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43"/>
                  <a:gd name="T53" fmla="*/ 39 w 39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43">
                    <a:moveTo>
                      <a:pt x="19" y="0"/>
                    </a:moveTo>
                    <a:lnTo>
                      <a:pt x="27" y="1"/>
                    </a:lnTo>
                    <a:lnTo>
                      <a:pt x="33" y="6"/>
                    </a:lnTo>
                    <a:lnTo>
                      <a:pt x="37" y="13"/>
                    </a:lnTo>
                    <a:lnTo>
                      <a:pt x="39" y="22"/>
                    </a:lnTo>
                    <a:lnTo>
                      <a:pt x="37" y="30"/>
                    </a:lnTo>
                    <a:lnTo>
                      <a:pt x="33" y="37"/>
                    </a:lnTo>
                    <a:lnTo>
                      <a:pt x="27" y="42"/>
                    </a:lnTo>
                    <a:lnTo>
                      <a:pt x="19" y="43"/>
                    </a:lnTo>
                    <a:lnTo>
                      <a:pt x="12" y="42"/>
                    </a:lnTo>
                    <a:lnTo>
                      <a:pt x="6" y="37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2" y="13"/>
                    </a:lnTo>
                    <a:lnTo>
                      <a:pt x="6" y="6"/>
                    </a:lnTo>
                    <a:lnTo>
                      <a:pt x="12" y="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70" name="Freeform 662"/>
              <p:cNvSpPr>
                <a:spLocks/>
              </p:cNvSpPr>
              <p:nvPr/>
            </p:nvSpPr>
            <p:spPr bwMode="auto">
              <a:xfrm>
                <a:off x="3563" y="2725"/>
                <a:ext cx="16" cy="17"/>
              </a:xfrm>
              <a:custGeom>
                <a:avLst/>
                <a:gdLst>
                  <a:gd name="T0" fmla="*/ 1 w 31"/>
                  <a:gd name="T1" fmla="*/ 0 h 34"/>
                  <a:gd name="T2" fmla="*/ 1 w 31"/>
                  <a:gd name="T3" fmla="*/ 1 h 34"/>
                  <a:gd name="T4" fmla="*/ 1 w 31"/>
                  <a:gd name="T5" fmla="*/ 1 h 34"/>
                  <a:gd name="T6" fmla="*/ 1 w 31"/>
                  <a:gd name="T7" fmla="*/ 1 h 34"/>
                  <a:gd name="T8" fmla="*/ 1 w 31"/>
                  <a:gd name="T9" fmla="*/ 1 h 34"/>
                  <a:gd name="T10" fmla="*/ 1 w 31"/>
                  <a:gd name="T11" fmla="*/ 1 h 34"/>
                  <a:gd name="T12" fmla="*/ 1 w 31"/>
                  <a:gd name="T13" fmla="*/ 1 h 34"/>
                  <a:gd name="T14" fmla="*/ 1 w 31"/>
                  <a:gd name="T15" fmla="*/ 1 h 34"/>
                  <a:gd name="T16" fmla="*/ 1 w 31"/>
                  <a:gd name="T17" fmla="*/ 1 h 34"/>
                  <a:gd name="T18" fmla="*/ 1 w 31"/>
                  <a:gd name="T19" fmla="*/ 1 h 34"/>
                  <a:gd name="T20" fmla="*/ 1 w 31"/>
                  <a:gd name="T21" fmla="*/ 1 h 34"/>
                  <a:gd name="T22" fmla="*/ 1 w 31"/>
                  <a:gd name="T23" fmla="*/ 1 h 34"/>
                  <a:gd name="T24" fmla="*/ 0 w 31"/>
                  <a:gd name="T25" fmla="*/ 1 h 34"/>
                  <a:gd name="T26" fmla="*/ 1 w 31"/>
                  <a:gd name="T27" fmla="*/ 1 h 34"/>
                  <a:gd name="T28" fmla="*/ 1 w 31"/>
                  <a:gd name="T29" fmla="*/ 1 h 34"/>
                  <a:gd name="T30" fmla="*/ 1 w 31"/>
                  <a:gd name="T31" fmla="*/ 1 h 34"/>
                  <a:gd name="T32" fmla="*/ 1 w 31"/>
                  <a:gd name="T33" fmla="*/ 0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34"/>
                  <a:gd name="T53" fmla="*/ 31 w 31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34">
                    <a:moveTo>
                      <a:pt x="16" y="0"/>
                    </a:moveTo>
                    <a:lnTo>
                      <a:pt x="22" y="2"/>
                    </a:lnTo>
                    <a:lnTo>
                      <a:pt x="26" y="5"/>
                    </a:lnTo>
                    <a:lnTo>
                      <a:pt x="29" y="12"/>
                    </a:lnTo>
                    <a:lnTo>
                      <a:pt x="31" y="18"/>
                    </a:lnTo>
                    <a:lnTo>
                      <a:pt x="29" y="25"/>
                    </a:lnTo>
                    <a:lnTo>
                      <a:pt x="26" y="29"/>
                    </a:lnTo>
                    <a:lnTo>
                      <a:pt x="22" y="33"/>
                    </a:lnTo>
                    <a:lnTo>
                      <a:pt x="16" y="34"/>
                    </a:lnTo>
                    <a:lnTo>
                      <a:pt x="10" y="33"/>
                    </a:lnTo>
                    <a:lnTo>
                      <a:pt x="4" y="29"/>
                    </a:lnTo>
                    <a:lnTo>
                      <a:pt x="1" y="25"/>
                    </a:lnTo>
                    <a:lnTo>
                      <a:pt x="0" y="18"/>
                    </a:lnTo>
                    <a:lnTo>
                      <a:pt x="1" y="12"/>
                    </a:lnTo>
                    <a:lnTo>
                      <a:pt x="4" y="5"/>
                    </a:lnTo>
                    <a:lnTo>
                      <a:pt x="10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71" name="Freeform 663"/>
              <p:cNvSpPr>
                <a:spLocks/>
              </p:cNvSpPr>
              <p:nvPr/>
            </p:nvSpPr>
            <p:spPr bwMode="auto">
              <a:xfrm>
                <a:off x="3563" y="2858"/>
                <a:ext cx="12" cy="14"/>
              </a:xfrm>
              <a:custGeom>
                <a:avLst/>
                <a:gdLst>
                  <a:gd name="T0" fmla="*/ 0 w 25"/>
                  <a:gd name="T1" fmla="*/ 0 h 28"/>
                  <a:gd name="T2" fmla="*/ 0 w 25"/>
                  <a:gd name="T3" fmla="*/ 1 h 28"/>
                  <a:gd name="T4" fmla="*/ 0 w 25"/>
                  <a:gd name="T5" fmla="*/ 1 h 28"/>
                  <a:gd name="T6" fmla="*/ 0 w 25"/>
                  <a:gd name="T7" fmla="*/ 1 h 28"/>
                  <a:gd name="T8" fmla="*/ 0 w 25"/>
                  <a:gd name="T9" fmla="*/ 1 h 28"/>
                  <a:gd name="T10" fmla="*/ 0 w 25"/>
                  <a:gd name="T11" fmla="*/ 1 h 28"/>
                  <a:gd name="T12" fmla="*/ 0 w 25"/>
                  <a:gd name="T13" fmla="*/ 1 h 28"/>
                  <a:gd name="T14" fmla="*/ 0 w 25"/>
                  <a:gd name="T15" fmla="*/ 1 h 28"/>
                  <a:gd name="T16" fmla="*/ 0 w 25"/>
                  <a:gd name="T17" fmla="*/ 1 h 28"/>
                  <a:gd name="T18" fmla="*/ 0 w 25"/>
                  <a:gd name="T19" fmla="*/ 1 h 28"/>
                  <a:gd name="T20" fmla="*/ 0 w 25"/>
                  <a:gd name="T21" fmla="*/ 1 h 28"/>
                  <a:gd name="T22" fmla="*/ 0 w 25"/>
                  <a:gd name="T23" fmla="*/ 1 h 28"/>
                  <a:gd name="T24" fmla="*/ 0 w 25"/>
                  <a:gd name="T25" fmla="*/ 1 h 28"/>
                  <a:gd name="T26" fmla="*/ 0 w 25"/>
                  <a:gd name="T27" fmla="*/ 1 h 28"/>
                  <a:gd name="T28" fmla="*/ 0 w 25"/>
                  <a:gd name="T29" fmla="*/ 1 h 28"/>
                  <a:gd name="T30" fmla="*/ 0 w 25"/>
                  <a:gd name="T31" fmla="*/ 1 h 28"/>
                  <a:gd name="T32" fmla="*/ 0 w 25"/>
                  <a:gd name="T33" fmla="*/ 0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28"/>
                  <a:gd name="T53" fmla="*/ 25 w 25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28">
                    <a:moveTo>
                      <a:pt x="14" y="0"/>
                    </a:moveTo>
                    <a:lnTo>
                      <a:pt x="18" y="2"/>
                    </a:lnTo>
                    <a:lnTo>
                      <a:pt x="22" y="4"/>
                    </a:lnTo>
                    <a:lnTo>
                      <a:pt x="24" y="9"/>
                    </a:lnTo>
                    <a:lnTo>
                      <a:pt x="25" y="13"/>
                    </a:lnTo>
                    <a:lnTo>
                      <a:pt x="24" y="20"/>
                    </a:lnTo>
                    <a:lnTo>
                      <a:pt x="22" y="23"/>
                    </a:lnTo>
                    <a:lnTo>
                      <a:pt x="18" y="26"/>
                    </a:lnTo>
                    <a:lnTo>
                      <a:pt x="14" y="28"/>
                    </a:lnTo>
                    <a:lnTo>
                      <a:pt x="8" y="26"/>
                    </a:lnTo>
                    <a:lnTo>
                      <a:pt x="5" y="23"/>
                    </a:lnTo>
                    <a:lnTo>
                      <a:pt x="2" y="20"/>
                    </a:lnTo>
                    <a:lnTo>
                      <a:pt x="0" y="13"/>
                    </a:lnTo>
                    <a:lnTo>
                      <a:pt x="2" y="9"/>
                    </a:lnTo>
                    <a:lnTo>
                      <a:pt x="5" y="4"/>
                    </a:lnTo>
                    <a:lnTo>
                      <a:pt x="8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972" name="Freeform 664"/>
              <p:cNvSpPr>
                <a:spLocks/>
              </p:cNvSpPr>
              <p:nvPr/>
            </p:nvSpPr>
            <p:spPr bwMode="auto">
              <a:xfrm>
                <a:off x="3673" y="2757"/>
                <a:ext cx="12" cy="290"/>
              </a:xfrm>
              <a:custGeom>
                <a:avLst/>
                <a:gdLst>
                  <a:gd name="T0" fmla="*/ 0 w 25"/>
                  <a:gd name="T1" fmla="*/ 1 h 579"/>
                  <a:gd name="T2" fmla="*/ 0 w 25"/>
                  <a:gd name="T3" fmla="*/ 1 h 579"/>
                  <a:gd name="T4" fmla="*/ 0 w 25"/>
                  <a:gd name="T5" fmla="*/ 1 h 579"/>
                  <a:gd name="T6" fmla="*/ 0 w 25"/>
                  <a:gd name="T7" fmla="*/ 0 h 579"/>
                  <a:gd name="T8" fmla="*/ 0 w 25"/>
                  <a:gd name="T9" fmla="*/ 1 h 5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579"/>
                  <a:gd name="T17" fmla="*/ 25 w 25"/>
                  <a:gd name="T18" fmla="*/ 579 h 5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579">
                    <a:moveTo>
                      <a:pt x="0" y="16"/>
                    </a:moveTo>
                    <a:lnTo>
                      <a:pt x="0" y="540"/>
                    </a:lnTo>
                    <a:lnTo>
                      <a:pt x="25" y="579"/>
                    </a:lnTo>
                    <a:lnTo>
                      <a:pt x="25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D18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1751" name="Freeform 665"/>
            <p:cNvSpPr>
              <a:spLocks/>
            </p:cNvSpPr>
            <p:nvPr/>
          </p:nvSpPr>
          <p:spPr bwMode="auto">
            <a:xfrm>
              <a:off x="3495" y="2284"/>
              <a:ext cx="210" cy="42"/>
            </a:xfrm>
            <a:custGeom>
              <a:avLst/>
              <a:gdLst>
                <a:gd name="T0" fmla="*/ 0 w 419"/>
                <a:gd name="T1" fmla="*/ 1 h 83"/>
                <a:gd name="T2" fmla="*/ 0 w 419"/>
                <a:gd name="T3" fmla="*/ 1 h 83"/>
                <a:gd name="T4" fmla="*/ 1 w 419"/>
                <a:gd name="T5" fmla="*/ 1 h 83"/>
                <a:gd name="T6" fmla="*/ 1 w 419"/>
                <a:gd name="T7" fmla="*/ 0 h 83"/>
                <a:gd name="T8" fmla="*/ 0 w 419"/>
                <a:gd name="T9" fmla="*/ 1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9"/>
                <a:gd name="T16" fmla="*/ 0 h 83"/>
                <a:gd name="T17" fmla="*/ 419 w 419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9" h="83">
                  <a:moveTo>
                    <a:pt x="0" y="15"/>
                  </a:moveTo>
                  <a:lnTo>
                    <a:pt x="0" y="83"/>
                  </a:lnTo>
                  <a:lnTo>
                    <a:pt x="419" y="72"/>
                  </a:lnTo>
                  <a:lnTo>
                    <a:pt x="419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52" name="Freeform 666"/>
            <p:cNvSpPr>
              <a:spLocks/>
            </p:cNvSpPr>
            <p:nvPr/>
          </p:nvSpPr>
          <p:spPr bwMode="auto">
            <a:xfrm>
              <a:off x="3502" y="2290"/>
              <a:ext cx="198" cy="26"/>
            </a:xfrm>
            <a:custGeom>
              <a:avLst/>
              <a:gdLst>
                <a:gd name="T0" fmla="*/ 0 w 395"/>
                <a:gd name="T1" fmla="*/ 1 h 52"/>
                <a:gd name="T2" fmla="*/ 0 w 395"/>
                <a:gd name="T3" fmla="*/ 1 h 52"/>
                <a:gd name="T4" fmla="*/ 1 w 395"/>
                <a:gd name="T5" fmla="*/ 1 h 52"/>
                <a:gd name="T6" fmla="*/ 1 w 395"/>
                <a:gd name="T7" fmla="*/ 0 h 52"/>
                <a:gd name="T8" fmla="*/ 0 w 395"/>
                <a:gd name="T9" fmla="*/ 1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5"/>
                <a:gd name="T16" fmla="*/ 0 h 52"/>
                <a:gd name="T17" fmla="*/ 395 w 39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5" h="52">
                  <a:moveTo>
                    <a:pt x="0" y="10"/>
                  </a:moveTo>
                  <a:lnTo>
                    <a:pt x="0" y="52"/>
                  </a:lnTo>
                  <a:lnTo>
                    <a:pt x="395" y="40"/>
                  </a:lnTo>
                  <a:lnTo>
                    <a:pt x="394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53" name="Freeform 667"/>
            <p:cNvSpPr>
              <a:spLocks/>
            </p:cNvSpPr>
            <p:nvPr/>
          </p:nvSpPr>
          <p:spPr bwMode="auto">
            <a:xfrm>
              <a:off x="3484" y="2347"/>
              <a:ext cx="224" cy="14"/>
            </a:xfrm>
            <a:custGeom>
              <a:avLst/>
              <a:gdLst>
                <a:gd name="T0" fmla="*/ 1 w 447"/>
                <a:gd name="T1" fmla="*/ 1 h 28"/>
                <a:gd name="T2" fmla="*/ 1 w 447"/>
                <a:gd name="T3" fmla="*/ 0 h 28"/>
                <a:gd name="T4" fmla="*/ 1 w 447"/>
                <a:gd name="T5" fmla="*/ 1 h 28"/>
                <a:gd name="T6" fmla="*/ 0 w 447"/>
                <a:gd name="T7" fmla="*/ 1 h 28"/>
                <a:gd name="T8" fmla="*/ 1 w 447"/>
                <a:gd name="T9" fmla="*/ 1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7"/>
                <a:gd name="T16" fmla="*/ 0 h 28"/>
                <a:gd name="T17" fmla="*/ 447 w 44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7" h="28">
                  <a:moveTo>
                    <a:pt x="4" y="12"/>
                  </a:moveTo>
                  <a:lnTo>
                    <a:pt x="447" y="0"/>
                  </a:lnTo>
                  <a:lnTo>
                    <a:pt x="447" y="12"/>
                  </a:lnTo>
                  <a:lnTo>
                    <a:pt x="0" y="28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54" name="Freeform 668"/>
            <p:cNvSpPr>
              <a:spLocks/>
            </p:cNvSpPr>
            <p:nvPr/>
          </p:nvSpPr>
          <p:spPr bwMode="auto">
            <a:xfrm>
              <a:off x="3484" y="2435"/>
              <a:ext cx="224" cy="14"/>
            </a:xfrm>
            <a:custGeom>
              <a:avLst/>
              <a:gdLst>
                <a:gd name="T0" fmla="*/ 1 w 447"/>
                <a:gd name="T1" fmla="*/ 1 h 28"/>
                <a:gd name="T2" fmla="*/ 1 w 447"/>
                <a:gd name="T3" fmla="*/ 0 h 28"/>
                <a:gd name="T4" fmla="*/ 1 w 447"/>
                <a:gd name="T5" fmla="*/ 1 h 28"/>
                <a:gd name="T6" fmla="*/ 0 w 447"/>
                <a:gd name="T7" fmla="*/ 1 h 28"/>
                <a:gd name="T8" fmla="*/ 1 w 447"/>
                <a:gd name="T9" fmla="*/ 1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7"/>
                <a:gd name="T16" fmla="*/ 0 h 28"/>
                <a:gd name="T17" fmla="*/ 447 w 44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7" h="28">
                  <a:moveTo>
                    <a:pt x="4" y="12"/>
                  </a:moveTo>
                  <a:lnTo>
                    <a:pt x="447" y="0"/>
                  </a:lnTo>
                  <a:lnTo>
                    <a:pt x="447" y="12"/>
                  </a:lnTo>
                  <a:lnTo>
                    <a:pt x="0" y="28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55" name="Freeform 669"/>
            <p:cNvSpPr>
              <a:spLocks/>
            </p:cNvSpPr>
            <p:nvPr/>
          </p:nvSpPr>
          <p:spPr bwMode="auto">
            <a:xfrm>
              <a:off x="3484" y="2503"/>
              <a:ext cx="224" cy="13"/>
            </a:xfrm>
            <a:custGeom>
              <a:avLst/>
              <a:gdLst>
                <a:gd name="T0" fmla="*/ 1 w 447"/>
                <a:gd name="T1" fmla="*/ 0 h 28"/>
                <a:gd name="T2" fmla="*/ 1 w 447"/>
                <a:gd name="T3" fmla="*/ 0 h 28"/>
                <a:gd name="T4" fmla="*/ 1 w 447"/>
                <a:gd name="T5" fmla="*/ 0 h 28"/>
                <a:gd name="T6" fmla="*/ 0 w 447"/>
                <a:gd name="T7" fmla="*/ 0 h 28"/>
                <a:gd name="T8" fmla="*/ 1 w 44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7"/>
                <a:gd name="T16" fmla="*/ 0 h 28"/>
                <a:gd name="T17" fmla="*/ 447 w 44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7" h="28">
                  <a:moveTo>
                    <a:pt x="4" y="12"/>
                  </a:moveTo>
                  <a:lnTo>
                    <a:pt x="447" y="0"/>
                  </a:lnTo>
                  <a:lnTo>
                    <a:pt x="447" y="12"/>
                  </a:lnTo>
                  <a:lnTo>
                    <a:pt x="0" y="28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56" name="Freeform 670"/>
            <p:cNvSpPr>
              <a:spLocks/>
            </p:cNvSpPr>
            <p:nvPr/>
          </p:nvSpPr>
          <p:spPr bwMode="auto">
            <a:xfrm>
              <a:off x="3484" y="2574"/>
              <a:ext cx="224" cy="14"/>
            </a:xfrm>
            <a:custGeom>
              <a:avLst/>
              <a:gdLst>
                <a:gd name="T0" fmla="*/ 1 w 447"/>
                <a:gd name="T1" fmla="*/ 1 h 28"/>
                <a:gd name="T2" fmla="*/ 1 w 447"/>
                <a:gd name="T3" fmla="*/ 0 h 28"/>
                <a:gd name="T4" fmla="*/ 1 w 447"/>
                <a:gd name="T5" fmla="*/ 1 h 28"/>
                <a:gd name="T6" fmla="*/ 0 w 447"/>
                <a:gd name="T7" fmla="*/ 1 h 28"/>
                <a:gd name="T8" fmla="*/ 1 w 447"/>
                <a:gd name="T9" fmla="*/ 1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7"/>
                <a:gd name="T16" fmla="*/ 0 h 28"/>
                <a:gd name="T17" fmla="*/ 447 w 44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7" h="28">
                  <a:moveTo>
                    <a:pt x="4" y="12"/>
                  </a:moveTo>
                  <a:lnTo>
                    <a:pt x="447" y="0"/>
                  </a:lnTo>
                  <a:lnTo>
                    <a:pt x="447" y="12"/>
                  </a:lnTo>
                  <a:lnTo>
                    <a:pt x="0" y="28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57" name="Freeform 671"/>
            <p:cNvSpPr>
              <a:spLocks/>
            </p:cNvSpPr>
            <p:nvPr/>
          </p:nvSpPr>
          <p:spPr bwMode="auto">
            <a:xfrm>
              <a:off x="3504" y="2327"/>
              <a:ext cx="15" cy="21"/>
            </a:xfrm>
            <a:custGeom>
              <a:avLst/>
              <a:gdLst>
                <a:gd name="T0" fmla="*/ 1 w 30"/>
                <a:gd name="T1" fmla="*/ 0 h 42"/>
                <a:gd name="T2" fmla="*/ 1 w 30"/>
                <a:gd name="T3" fmla="*/ 1 h 42"/>
                <a:gd name="T4" fmla="*/ 1 w 30"/>
                <a:gd name="T5" fmla="*/ 1 h 42"/>
                <a:gd name="T6" fmla="*/ 1 w 30"/>
                <a:gd name="T7" fmla="*/ 1 h 42"/>
                <a:gd name="T8" fmla="*/ 1 w 30"/>
                <a:gd name="T9" fmla="*/ 1 h 42"/>
                <a:gd name="T10" fmla="*/ 1 w 30"/>
                <a:gd name="T11" fmla="*/ 1 h 42"/>
                <a:gd name="T12" fmla="*/ 1 w 30"/>
                <a:gd name="T13" fmla="*/ 1 h 42"/>
                <a:gd name="T14" fmla="*/ 1 w 30"/>
                <a:gd name="T15" fmla="*/ 1 h 42"/>
                <a:gd name="T16" fmla="*/ 1 w 30"/>
                <a:gd name="T17" fmla="*/ 1 h 42"/>
                <a:gd name="T18" fmla="*/ 1 w 30"/>
                <a:gd name="T19" fmla="*/ 1 h 42"/>
                <a:gd name="T20" fmla="*/ 1 w 30"/>
                <a:gd name="T21" fmla="*/ 1 h 42"/>
                <a:gd name="T22" fmla="*/ 1 w 30"/>
                <a:gd name="T23" fmla="*/ 1 h 42"/>
                <a:gd name="T24" fmla="*/ 0 w 30"/>
                <a:gd name="T25" fmla="*/ 1 h 42"/>
                <a:gd name="T26" fmla="*/ 1 w 30"/>
                <a:gd name="T27" fmla="*/ 1 h 42"/>
                <a:gd name="T28" fmla="*/ 1 w 30"/>
                <a:gd name="T29" fmla="*/ 1 h 42"/>
                <a:gd name="T30" fmla="*/ 1 w 30"/>
                <a:gd name="T31" fmla="*/ 1 h 42"/>
                <a:gd name="T32" fmla="*/ 1 w 30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42"/>
                <a:gd name="T53" fmla="*/ 30 w 30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42">
                  <a:moveTo>
                    <a:pt x="15" y="0"/>
                  </a:moveTo>
                  <a:lnTo>
                    <a:pt x="21" y="1"/>
                  </a:lnTo>
                  <a:lnTo>
                    <a:pt x="25" y="6"/>
                  </a:lnTo>
                  <a:lnTo>
                    <a:pt x="28" y="12"/>
                  </a:lnTo>
                  <a:lnTo>
                    <a:pt x="30" y="21"/>
                  </a:lnTo>
                  <a:lnTo>
                    <a:pt x="28" y="29"/>
                  </a:lnTo>
                  <a:lnTo>
                    <a:pt x="25" y="35"/>
                  </a:lnTo>
                  <a:lnTo>
                    <a:pt x="21" y="40"/>
                  </a:lnTo>
                  <a:lnTo>
                    <a:pt x="15" y="42"/>
                  </a:lnTo>
                  <a:lnTo>
                    <a:pt x="9" y="40"/>
                  </a:lnTo>
                  <a:lnTo>
                    <a:pt x="4" y="35"/>
                  </a:lnTo>
                  <a:lnTo>
                    <a:pt x="1" y="29"/>
                  </a:lnTo>
                  <a:lnTo>
                    <a:pt x="0" y="21"/>
                  </a:lnTo>
                  <a:lnTo>
                    <a:pt x="1" y="12"/>
                  </a:lnTo>
                  <a:lnTo>
                    <a:pt x="4" y="6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58" name="Freeform 672"/>
            <p:cNvSpPr>
              <a:spLocks/>
            </p:cNvSpPr>
            <p:nvPr/>
          </p:nvSpPr>
          <p:spPr bwMode="auto">
            <a:xfrm>
              <a:off x="3534" y="2327"/>
              <a:ext cx="15" cy="21"/>
            </a:xfrm>
            <a:custGeom>
              <a:avLst/>
              <a:gdLst>
                <a:gd name="T0" fmla="*/ 1 w 30"/>
                <a:gd name="T1" fmla="*/ 0 h 42"/>
                <a:gd name="T2" fmla="*/ 1 w 30"/>
                <a:gd name="T3" fmla="*/ 1 h 42"/>
                <a:gd name="T4" fmla="*/ 1 w 30"/>
                <a:gd name="T5" fmla="*/ 1 h 42"/>
                <a:gd name="T6" fmla="*/ 1 w 30"/>
                <a:gd name="T7" fmla="*/ 1 h 42"/>
                <a:gd name="T8" fmla="*/ 1 w 30"/>
                <a:gd name="T9" fmla="*/ 1 h 42"/>
                <a:gd name="T10" fmla="*/ 1 w 30"/>
                <a:gd name="T11" fmla="*/ 1 h 42"/>
                <a:gd name="T12" fmla="*/ 1 w 30"/>
                <a:gd name="T13" fmla="*/ 1 h 42"/>
                <a:gd name="T14" fmla="*/ 1 w 30"/>
                <a:gd name="T15" fmla="*/ 1 h 42"/>
                <a:gd name="T16" fmla="*/ 1 w 30"/>
                <a:gd name="T17" fmla="*/ 1 h 42"/>
                <a:gd name="T18" fmla="*/ 1 w 30"/>
                <a:gd name="T19" fmla="*/ 1 h 42"/>
                <a:gd name="T20" fmla="*/ 1 w 30"/>
                <a:gd name="T21" fmla="*/ 1 h 42"/>
                <a:gd name="T22" fmla="*/ 1 w 30"/>
                <a:gd name="T23" fmla="*/ 1 h 42"/>
                <a:gd name="T24" fmla="*/ 0 w 30"/>
                <a:gd name="T25" fmla="*/ 1 h 42"/>
                <a:gd name="T26" fmla="*/ 1 w 30"/>
                <a:gd name="T27" fmla="*/ 1 h 42"/>
                <a:gd name="T28" fmla="*/ 1 w 30"/>
                <a:gd name="T29" fmla="*/ 1 h 42"/>
                <a:gd name="T30" fmla="*/ 1 w 30"/>
                <a:gd name="T31" fmla="*/ 1 h 42"/>
                <a:gd name="T32" fmla="*/ 1 w 30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42"/>
                <a:gd name="T53" fmla="*/ 30 w 30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42">
                  <a:moveTo>
                    <a:pt x="15" y="0"/>
                  </a:moveTo>
                  <a:lnTo>
                    <a:pt x="21" y="1"/>
                  </a:lnTo>
                  <a:lnTo>
                    <a:pt x="26" y="6"/>
                  </a:lnTo>
                  <a:lnTo>
                    <a:pt x="29" y="12"/>
                  </a:lnTo>
                  <a:lnTo>
                    <a:pt x="30" y="21"/>
                  </a:lnTo>
                  <a:lnTo>
                    <a:pt x="29" y="29"/>
                  </a:lnTo>
                  <a:lnTo>
                    <a:pt x="26" y="35"/>
                  </a:lnTo>
                  <a:lnTo>
                    <a:pt x="21" y="40"/>
                  </a:lnTo>
                  <a:lnTo>
                    <a:pt x="15" y="42"/>
                  </a:lnTo>
                  <a:lnTo>
                    <a:pt x="9" y="40"/>
                  </a:lnTo>
                  <a:lnTo>
                    <a:pt x="5" y="35"/>
                  </a:lnTo>
                  <a:lnTo>
                    <a:pt x="2" y="29"/>
                  </a:lnTo>
                  <a:lnTo>
                    <a:pt x="0" y="21"/>
                  </a:lnTo>
                  <a:lnTo>
                    <a:pt x="2" y="12"/>
                  </a:lnTo>
                  <a:lnTo>
                    <a:pt x="5" y="6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59" name="Freeform 673"/>
            <p:cNvSpPr>
              <a:spLocks/>
            </p:cNvSpPr>
            <p:nvPr/>
          </p:nvSpPr>
          <p:spPr bwMode="auto">
            <a:xfrm>
              <a:off x="3683" y="2324"/>
              <a:ext cx="15" cy="21"/>
            </a:xfrm>
            <a:custGeom>
              <a:avLst/>
              <a:gdLst>
                <a:gd name="T0" fmla="*/ 1 w 29"/>
                <a:gd name="T1" fmla="*/ 0 h 42"/>
                <a:gd name="T2" fmla="*/ 1 w 29"/>
                <a:gd name="T3" fmla="*/ 1 h 42"/>
                <a:gd name="T4" fmla="*/ 1 w 29"/>
                <a:gd name="T5" fmla="*/ 1 h 42"/>
                <a:gd name="T6" fmla="*/ 1 w 29"/>
                <a:gd name="T7" fmla="*/ 1 h 42"/>
                <a:gd name="T8" fmla="*/ 1 w 29"/>
                <a:gd name="T9" fmla="*/ 1 h 42"/>
                <a:gd name="T10" fmla="*/ 1 w 29"/>
                <a:gd name="T11" fmla="*/ 1 h 42"/>
                <a:gd name="T12" fmla="*/ 1 w 29"/>
                <a:gd name="T13" fmla="*/ 1 h 42"/>
                <a:gd name="T14" fmla="*/ 1 w 29"/>
                <a:gd name="T15" fmla="*/ 1 h 42"/>
                <a:gd name="T16" fmla="*/ 1 w 29"/>
                <a:gd name="T17" fmla="*/ 1 h 42"/>
                <a:gd name="T18" fmla="*/ 1 w 29"/>
                <a:gd name="T19" fmla="*/ 1 h 42"/>
                <a:gd name="T20" fmla="*/ 1 w 29"/>
                <a:gd name="T21" fmla="*/ 1 h 42"/>
                <a:gd name="T22" fmla="*/ 1 w 29"/>
                <a:gd name="T23" fmla="*/ 1 h 42"/>
                <a:gd name="T24" fmla="*/ 0 w 29"/>
                <a:gd name="T25" fmla="*/ 1 h 42"/>
                <a:gd name="T26" fmla="*/ 1 w 29"/>
                <a:gd name="T27" fmla="*/ 1 h 42"/>
                <a:gd name="T28" fmla="*/ 1 w 29"/>
                <a:gd name="T29" fmla="*/ 1 h 42"/>
                <a:gd name="T30" fmla="*/ 1 w 29"/>
                <a:gd name="T31" fmla="*/ 1 h 42"/>
                <a:gd name="T32" fmla="*/ 1 w 29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42"/>
                <a:gd name="T53" fmla="*/ 29 w 29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42">
                  <a:moveTo>
                    <a:pt x="14" y="0"/>
                  </a:moveTo>
                  <a:lnTo>
                    <a:pt x="20" y="2"/>
                  </a:lnTo>
                  <a:lnTo>
                    <a:pt x="25" y="7"/>
                  </a:lnTo>
                  <a:lnTo>
                    <a:pt x="28" y="13"/>
                  </a:lnTo>
                  <a:lnTo>
                    <a:pt x="29" y="21"/>
                  </a:lnTo>
                  <a:lnTo>
                    <a:pt x="28" y="29"/>
                  </a:lnTo>
                  <a:lnTo>
                    <a:pt x="25" y="36"/>
                  </a:lnTo>
                  <a:lnTo>
                    <a:pt x="20" y="41"/>
                  </a:lnTo>
                  <a:lnTo>
                    <a:pt x="14" y="42"/>
                  </a:lnTo>
                  <a:lnTo>
                    <a:pt x="8" y="41"/>
                  </a:lnTo>
                  <a:lnTo>
                    <a:pt x="4" y="36"/>
                  </a:lnTo>
                  <a:lnTo>
                    <a:pt x="1" y="29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4" y="7"/>
                  </a:lnTo>
                  <a:lnTo>
                    <a:pt x="8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60" name="Freeform 674"/>
            <p:cNvSpPr>
              <a:spLocks/>
            </p:cNvSpPr>
            <p:nvPr/>
          </p:nvSpPr>
          <p:spPr bwMode="auto">
            <a:xfrm>
              <a:off x="3633" y="2326"/>
              <a:ext cx="26" cy="16"/>
            </a:xfrm>
            <a:custGeom>
              <a:avLst/>
              <a:gdLst>
                <a:gd name="T0" fmla="*/ 1 w 50"/>
                <a:gd name="T1" fmla="*/ 0 h 31"/>
                <a:gd name="T2" fmla="*/ 1 w 50"/>
                <a:gd name="T3" fmla="*/ 1 h 31"/>
                <a:gd name="T4" fmla="*/ 1 w 50"/>
                <a:gd name="T5" fmla="*/ 1 h 31"/>
                <a:gd name="T6" fmla="*/ 1 w 50"/>
                <a:gd name="T7" fmla="*/ 1 h 31"/>
                <a:gd name="T8" fmla="*/ 1 w 50"/>
                <a:gd name="T9" fmla="*/ 1 h 31"/>
                <a:gd name="T10" fmla="*/ 1 w 50"/>
                <a:gd name="T11" fmla="*/ 1 h 31"/>
                <a:gd name="T12" fmla="*/ 1 w 50"/>
                <a:gd name="T13" fmla="*/ 1 h 31"/>
                <a:gd name="T14" fmla="*/ 1 w 50"/>
                <a:gd name="T15" fmla="*/ 1 h 31"/>
                <a:gd name="T16" fmla="*/ 1 w 50"/>
                <a:gd name="T17" fmla="*/ 1 h 31"/>
                <a:gd name="T18" fmla="*/ 1 w 50"/>
                <a:gd name="T19" fmla="*/ 1 h 31"/>
                <a:gd name="T20" fmla="*/ 1 w 50"/>
                <a:gd name="T21" fmla="*/ 1 h 31"/>
                <a:gd name="T22" fmla="*/ 1 w 50"/>
                <a:gd name="T23" fmla="*/ 1 h 31"/>
                <a:gd name="T24" fmla="*/ 0 w 50"/>
                <a:gd name="T25" fmla="*/ 1 h 31"/>
                <a:gd name="T26" fmla="*/ 1 w 50"/>
                <a:gd name="T27" fmla="*/ 1 h 31"/>
                <a:gd name="T28" fmla="*/ 1 w 50"/>
                <a:gd name="T29" fmla="*/ 1 h 31"/>
                <a:gd name="T30" fmla="*/ 1 w 50"/>
                <a:gd name="T31" fmla="*/ 1 h 31"/>
                <a:gd name="T32" fmla="*/ 1 w 50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"/>
                <a:gd name="T52" fmla="*/ 0 h 31"/>
                <a:gd name="T53" fmla="*/ 50 w 50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" h="31">
                  <a:moveTo>
                    <a:pt x="27" y="0"/>
                  </a:moveTo>
                  <a:lnTo>
                    <a:pt x="35" y="2"/>
                  </a:lnTo>
                  <a:lnTo>
                    <a:pt x="43" y="5"/>
                  </a:lnTo>
                  <a:lnTo>
                    <a:pt x="49" y="8"/>
                  </a:lnTo>
                  <a:lnTo>
                    <a:pt x="50" y="14"/>
                  </a:lnTo>
                  <a:lnTo>
                    <a:pt x="49" y="21"/>
                  </a:lnTo>
                  <a:lnTo>
                    <a:pt x="43" y="26"/>
                  </a:lnTo>
                  <a:lnTo>
                    <a:pt x="35" y="29"/>
                  </a:lnTo>
                  <a:lnTo>
                    <a:pt x="27" y="31"/>
                  </a:lnTo>
                  <a:lnTo>
                    <a:pt x="16" y="29"/>
                  </a:lnTo>
                  <a:lnTo>
                    <a:pt x="7" y="26"/>
                  </a:lnTo>
                  <a:lnTo>
                    <a:pt x="1" y="21"/>
                  </a:lnTo>
                  <a:lnTo>
                    <a:pt x="0" y="14"/>
                  </a:lnTo>
                  <a:lnTo>
                    <a:pt x="1" y="8"/>
                  </a:lnTo>
                  <a:lnTo>
                    <a:pt x="7" y="5"/>
                  </a:lnTo>
                  <a:lnTo>
                    <a:pt x="16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61" name="Freeform 675"/>
            <p:cNvSpPr>
              <a:spLocks/>
            </p:cNvSpPr>
            <p:nvPr/>
          </p:nvSpPr>
          <p:spPr bwMode="auto">
            <a:xfrm>
              <a:off x="3506" y="2329"/>
              <a:ext cx="12" cy="18"/>
            </a:xfrm>
            <a:custGeom>
              <a:avLst/>
              <a:gdLst>
                <a:gd name="T0" fmla="*/ 1 w 24"/>
                <a:gd name="T1" fmla="*/ 0 h 35"/>
                <a:gd name="T2" fmla="*/ 1 w 24"/>
                <a:gd name="T3" fmla="*/ 1 h 35"/>
                <a:gd name="T4" fmla="*/ 1 w 24"/>
                <a:gd name="T5" fmla="*/ 1 h 35"/>
                <a:gd name="T6" fmla="*/ 1 w 24"/>
                <a:gd name="T7" fmla="*/ 1 h 35"/>
                <a:gd name="T8" fmla="*/ 1 w 24"/>
                <a:gd name="T9" fmla="*/ 1 h 35"/>
                <a:gd name="T10" fmla="*/ 1 w 24"/>
                <a:gd name="T11" fmla="*/ 1 h 35"/>
                <a:gd name="T12" fmla="*/ 1 w 24"/>
                <a:gd name="T13" fmla="*/ 1 h 35"/>
                <a:gd name="T14" fmla="*/ 1 w 24"/>
                <a:gd name="T15" fmla="*/ 1 h 35"/>
                <a:gd name="T16" fmla="*/ 1 w 24"/>
                <a:gd name="T17" fmla="*/ 1 h 35"/>
                <a:gd name="T18" fmla="*/ 1 w 24"/>
                <a:gd name="T19" fmla="*/ 1 h 35"/>
                <a:gd name="T20" fmla="*/ 1 w 24"/>
                <a:gd name="T21" fmla="*/ 1 h 35"/>
                <a:gd name="T22" fmla="*/ 1 w 24"/>
                <a:gd name="T23" fmla="*/ 1 h 35"/>
                <a:gd name="T24" fmla="*/ 0 w 24"/>
                <a:gd name="T25" fmla="*/ 1 h 35"/>
                <a:gd name="T26" fmla="*/ 1 w 24"/>
                <a:gd name="T27" fmla="*/ 1 h 35"/>
                <a:gd name="T28" fmla="*/ 1 w 24"/>
                <a:gd name="T29" fmla="*/ 1 h 35"/>
                <a:gd name="T30" fmla="*/ 1 w 24"/>
                <a:gd name="T31" fmla="*/ 1 h 35"/>
                <a:gd name="T32" fmla="*/ 1 w 24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5"/>
                <a:gd name="T53" fmla="*/ 24 w 24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5">
                  <a:moveTo>
                    <a:pt x="12" y="0"/>
                  </a:moveTo>
                  <a:lnTo>
                    <a:pt x="16" y="1"/>
                  </a:lnTo>
                  <a:lnTo>
                    <a:pt x="21" y="5"/>
                  </a:lnTo>
                  <a:lnTo>
                    <a:pt x="22" y="11"/>
                  </a:lnTo>
                  <a:lnTo>
                    <a:pt x="24" y="18"/>
                  </a:lnTo>
                  <a:lnTo>
                    <a:pt x="22" y="24"/>
                  </a:lnTo>
                  <a:lnTo>
                    <a:pt x="21" y="31"/>
                  </a:lnTo>
                  <a:lnTo>
                    <a:pt x="16" y="34"/>
                  </a:lnTo>
                  <a:lnTo>
                    <a:pt x="12" y="35"/>
                  </a:lnTo>
                  <a:lnTo>
                    <a:pt x="7" y="34"/>
                  </a:lnTo>
                  <a:lnTo>
                    <a:pt x="3" y="31"/>
                  </a:lnTo>
                  <a:lnTo>
                    <a:pt x="1" y="24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3" y="5"/>
                  </a:lnTo>
                  <a:lnTo>
                    <a:pt x="7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62" name="Freeform 676"/>
            <p:cNvSpPr>
              <a:spLocks/>
            </p:cNvSpPr>
            <p:nvPr/>
          </p:nvSpPr>
          <p:spPr bwMode="auto">
            <a:xfrm>
              <a:off x="3535" y="2329"/>
              <a:ext cx="13" cy="18"/>
            </a:xfrm>
            <a:custGeom>
              <a:avLst/>
              <a:gdLst>
                <a:gd name="T0" fmla="*/ 1 w 25"/>
                <a:gd name="T1" fmla="*/ 0 h 35"/>
                <a:gd name="T2" fmla="*/ 1 w 25"/>
                <a:gd name="T3" fmla="*/ 1 h 35"/>
                <a:gd name="T4" fmla="*/ 1 w 25"/>
                <a:gd name="T5" fmla="*/ 1 h 35"/>
                <a:gd name="T6" fmla="*/ 1 w 25"/>
                <a:gd name="T7" fmla="*/ 1 h 35"/>
                <a:gd name="T8" fmla="*/ 1 w 25"/>
                <a:gd name="T9" fmla="*/ 1 h 35"/>
                <a:gd name="T10" fmla="*/ 1 w 25"/>
                <a:gd name="T11" fmla="*/ 1 h 35"/>
                <a:gd name="T12" fmla="*/ 1 w 25"/>
                <a:gd name="T13" fmla="*/ 1 h 35"/>
                <a:gd name="T14" fmla="*/ 1 w 25"/>
                <a:gd name="T15" fmla="*/ 1 h 35"/>
                <a:gd name="T16" fmla="*/ 1 w 25"/>
                <a:gd name="T17" fmla="*/ 1 h 35"/>
                <a:gd name="T18" fmla="*/ 1 w 25"/>
                <a:gd name="T19" fmla="*/ 1 h 35"/>
                <a:gd name="T20" fmla="*/ 1 w 25"/>
                <a:gd name="T21" fmla="*/ 1 h 35"/>
                <a:gd name="T22" fmla="*/ 1 w 25"/>
                <a:gd name="T23" fmla="*/ 1 h 35"/>
                <a:gd name="T24" fmla="*/ 0 w 25"/>
                <a:gd name="T25" fmla="*/ 1 h 35"/>
                <a:gd name="T26" fmla="*/ 1 w 25"/>
                <a:gd name="T27" fmla="*/ 1 h 35"/>
                <a:gd name="T28" fmla="*/ 1 w 25"/>
                <a:gd name="T29" fmla="*/ 1 h 35"/>
                <a:gd name="T30" fmla="*/ 1 w 25"/>
                <a:gd name="T31" fmla="*/ 1 h 35"/>
                <a:gd name="T32" fmla="*/ 1 w 25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35"/>
                <a:gd name="T53" fmla="*/ 25 w 25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35">
                  <a:moveTo>
                    <a:pt x="13" y="0"/>
                  </a:moveTo>
                  <a:lnTo>
                    <a:pt x="18" y="1"/>
                  </a:lnTo>
                  <a:lnTo>
                    <a:pt x="22" y="5"/>
                  </a:lnTo>
                  <a:lnTo>
                    <a:pt x="24" y="11"/>
                  </a:lnTo>
                  <a:lnTo>
                    <a:pt x="25" y="18"/>
                  </a:lnTo>
                  <a:lnTo>
                    <a:pt x="24" y="24"/>
                  </a:lnTo>
                  <a:lnTo>
                    <a:pt x="22" y="31"/>
                  </a:lnTo>
                  <a:lnTo>
                    <a:pt x="18" y="34"/>
                  </a:lnTo>
                  <a:lnTo>
                    <a:pt x="13" y="35"/>
                  </a:lnTo>
                  <a:lnTo>
                    <a:pt x="9" y="34"/>
                  </a:lnTo>
                  <a:lnTo>
                    <a:pt x="4" y="31"/>
                  </a:lnTo>
                  <a:lnTo>
                    <a:pt x="1" y="24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4" y="5"/>
                  </a:lnTo>
                  <a:lnTo>
                    <a:pt x="9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63" name="Freeform 677"/>
            <p:cNvSpPr>
              <a:spLocks/>
            </p:cNvSpPr>
            <p:nvPr/>
          </p:nvSpPr>
          <p:spPr bwMode="auto">
            <a:xfrm>
              <a:off x="3685" y="2326"/>
              <a:ext cx="12" cy="17"/>
            </a:xfrm>
            <a:custGeom>
              <a:avLst/>
              <a:gdLst>
                <a:gd name="T0" fmla="*/ 0 w 25"/>
                <a:gd name="T1" fmla="*/ 0 h 36"/>
                <a:gd name="T2" fmla="*/ 0 w 25"/>
                <a:gd name="T3" fmla="*/ 0 h 36"/>
                <a:gd name="T4" fmla="*/ 0 w 25"/>
                <a:gd name="T5" fmla="*/ 0 h 36"/>
                <a:gd name="T6" fmla="*/ 0 w 25"/>
                <a:gd name="T7" fmla="*/ 0 h 36"/>
                <a:gd name="T8" fmla="*/ 0 w 25"/>
                <a:gd name="T9" fmla="*/ 0 h 36"/>
                <a:gd name="T10" fmla="*/ 0 w 25"/>
                <a:gd name="T11" fmla="*/ 0 h 36"/>
                <a:gd name="T12" fmla="*/ 0 w 25"/>
                <a:gd name="T13" fmla="*/ 0 h 36"/>
                <a:gd name="T14" fmla="*/ 0 w 25"/>
                <a:gd name="T15" fmla="*/ 0 h 36"/>
                <a:gd name="T16" fmla="*/ 0 w 25"/>
                <a:gd name="T17" fmla="*/ 0 h 36"/>
                <a:gd name="T18" fmla="*/ 0 w 25"/>
                <a:gd name="T19" fmla="*/ 0 h 36"/>
                <a:gd name="T20" fmla="*/ 0 w 25"/>
                <a:gd name="T21" fmla="*/ 0 h 36"/>
                <a:gd name="T22" fmla="*/ 0 w 25"/>
                <a:gd name="T23" fmla="*/ 0 h 36"/>
                <a:gd name="T24" fmla="*/ 0 w 25"/>
                <a:gd name="T25" fmla="*/ 0 h 36"/>
                <a:gd name="T26" fmla="*/ 0 w 25"/>
                <a:gd name="T27" fmla="*/ 0 h 36"/>
                <a:gd name="T28" fmla="*/ 0 w 25"/>
                <a:gd name="T29" fmla="*/ 0 h 36"/>
                <a:gd name="T30" fmla="*/ 0 w 25"/>
                <a:gd name="T31" fmla="*/ 0 h 36"/>
                <a:gd name="T32" fmla="*/ 0 w 25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36"/>
                <a:gd name="T53" fmla="*/ 25 w 25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36">
                  <a:moveTo>
                    <a:pt x="11" y="0"/>
                  </a:moveTo>
                  <a:lnTo>
                    <a:pt x="17" y="2"/>
                  </a:lnTo>
                  <a:lnTo>
                    <a:pt x="20" y="5"/>
                  </a:lnTo>
                  <a:lnTo>
                    <a:pt x="23" y="12"/>
                  </a:lnTo>
                  <a:lnTo>
                    <a:pt x="25" y="18"/>
                  </a:lnTo>
                  <a:lnTo>
                    <a:pt x="23" y="25"/>
                  </a:lnTo>
                  <a:lnTo>
                    <a:pt x="20" y="31"/>
                  </a:lnTo>
                  <a:lnTo>
                    <a:pt x="17" y="34"/>
                  </a:lnTo>
                  <a:lnTo>
                    <a:pt x="11" y="36"/>
                  </a:lnTo>
                  <a:lnTo>
                    <a:pt x="7" y="34"/>
                  </a:lnTo>
                  <a:lnTo>
                    <a:pt x="4" y="31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1" y="12"/>
                  </a:lnTo>
                  <a:lnTo>
                    <a:pt x="4" y="5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64" name="Freeform 678"/>
            <p:cNvSpPr>
              <a:spLocks/>
            </p:cNvSpPr>
            <p:nvPr/>
          </p:nvSpPr>
          <p:spPr bwMode="auto">
            <a:xfrm>
              <a:off x="3636" y="2328"/>
              <a:ext cx="20" cy="12"/>
            </a:xfrm>
            <a:custGeom>
              <a:avLst/>
              <a:gdLst>
                <a:gd name="T0" fmla="*/ 0 w 42"/>
                <a:gd name="T1" fmla="*/ 0 h 24"/>
                <a:gd name="T2" fmla="*/ 0 w 42"/>
                <a:gd name="T3" fmla="*/ 1 h 24"/>
                <a:gd name="T4" fmla="*/ 0 w 42"/>
                <a:gd name="T5" fmla="*/ 1 h 24"/>
                <a:gd name="T6" fmla="*/ 0 w 42"/>
                <a:gd name="T7" fmla="*/ 1 h 24"/>
                <a:gd name="T8" fmla="*/ 0 w 42"/>
                <a:gd name="T9" fmla="*/ 1 h 24"/>
                <a:gd name="T10" fmla="*/ 0 w 42"/>
                <a:gd name="T11" fmla="*/ 1 h 24"/>
                <a:gd name="T12" fmla="*/ 0 w 42"/>
                <a:gd name="T13" fmla="*/ 1 h 24"/>
                <a:gd name="T14" fmla="*/ 0 w 42"/>
                <a:gd name="T15" fmla="*/ 1 h 24"/>
                <a:gd name="T16" fmla="*/ 0 w 42"/>
                <a:gd name="T17" fmla="*/ 1 h 24"/>
                <a:gd name="T18" fmla="*/ 0 w 42"/>
                <a:gd name="T19" fmla="*/ 1 h 24"/>
                <a:gd name="T20" fmla="*/ 0 w 42"/>
                <a:gd name="T21" fmla="*/ 1 h 24"/>
                <a:gd name="T22" fmla="*/ 0 w 42"/>
                <a:gd name="T23" fmla="*/ 1 h 24"/>
                <a:gd name="T24" fmla="*/ 0 w 42"/>
                <a:gd name="T25" fmla="*/ 1 h 24"/>
                <a:gd name="T26" fmla="*/ 0 w 42"/>
                <a:gd name="T27" fmla="*/ 1 h 24"/>
                <a:gd name="T28" fmla="*/ 0 w 42"/>
                <a:gd name="T29" fmla="*/ 1 h 24"/>
                <a:gd name="T30" fmla="*/ 0 w 42"/>
                <a:gd name="T31" fmla="*/ 1 h 24"/>
                <a:gd name="T32" fmla="*/ 0 w 42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24"/>
                <a:gd name="T53" fmla="*/ 42 w 42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24">
                  <a:moveTo>
                    <a:pt x="23" y="0"/>
                  </a:moveTo>
                  <a:lnTo>
                    <a:pt x="30" y="2"/>
                  </a:lnTo>
                  <a:lnTo>
                    <a:pt x="36" y="3"/>
                  </a:lnTo>
                  <a:lnTo>
                    <a:pt x="40" y="8"/>
                  </a:lnTo>
                  <a:lnTo>
                    <a:pt x="42" y="13"/>
                  </a:lnTo>
                  <a:lnTo>
                    <a:pt x="40" y="18"/>
                  </a:lnTo>
                  <a:lnTo>
                    <a:pt x="36" y="21"/>
                  </a:lnTo>
                  <a:lnTo>
                    <a:pt x="30" y="23"/>
                  </a:lnTo>
                  <a:lnTo>
                    <a:pt x="23" y="24"/>
                  </a:lnTo>
                  <a:lnTo>
                    <a:pt x="14" y="23"/>
                  </a:lnTo>
                  <a:lnTo>
                    <a:pt x="6" y="21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8"/>
                  </a:lnTo>
                  <a:lnTo>
                    <a:pt x="6" y="3"/>
                  </a:lnTo>
                  <a:lnTo>
                    <a:pt x="14" y="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65" name="Freeform 679"/>
            <p:cNvSpPr>
              <a:spLocks/>
            </p:cNvSpPr>
            <p:nvPr/>
          </p:nvSpPr>
          <p:spPr bwMode="auto">
            <a:xfrm>
              <a:off x="3507" y="2331"/>
              <a:ext cx="9" cy="12"/>
            </a:xfrm>
            <a:custGeom>
              <a:avLst/>
              <a:gdLst>
                <a:gd name="T0" fmla="*/ 1 w 18"/>
                <a:gd name="T1" fmla="*/ 0 h 26"/>
                <a:gd name="T2" fmla="*/ 1 w 18"/>
                <a:gd name="T3" fmla="*/ 0 h 26"/>
                <a:gd name="T4" fmla="*/ 1 w 18"/>
                <a:gd name="T5" fmla="*/ 0 h 26"/>
                <a:gd name="T6" fmla="*/ 1 w 18"/>
                <a:gd name="T7" fmla="*/ 0 h 26"/>
                <a:gd name="T8" fmla="*/ 1 w 18"/>
                <a:gd name="T9" fmla="*/ 0 h 26"/>
                <a:gd name="T10" fmla="*/ 1 w 18"/>
                <a:gd name="T11" fmla="*/ 0 h 26"/>
                <a:gd name="T12" fmla="*/ 1 w 18"/>
                <a:gd name="T13" fmla="*/ 0 h 26"/>
                <a:gd name="T14" fmla="*/ 1 w 18"/>
                <a:gd name="T15" fmla="*/ 0 h 26"/>
                <a:gd name="T16" fmla="*/ 1 w 18"/>
                <a:gd name="T17" fmla="*/ 0 h 26"/>
                <a:gd name="T18" fmla="*/ 1 w 18"/>
                <a:gd name="T19" fmla="*/ 0 h 26"/>
                <a:gd name="T20" fmla="*/ 1 w 18"/>
                <a:gd name="T21" fmla="*/ 0 h 26"/>
                <a:gd name="T22" fmla="*/ 1 w 18"/>
                <a:gd name="T23" fmla="*/ 0 h 26"/>
                <a:gd name="T24" fmla="*/ 0 w 18"/>
                <a:gd name="T25" fmla="*/ 0 h 26"/>
                <a:gd name="T26" fmla="*/ 1 w 18"/>
                <a:gd name="T27" fmla="*/ 0 h 26"/>
                <a:gd name="T28" fmla="*/ 1 w 18"/>
                <a:gd name="T29" fmla="*/ 0 h 26"/>
                <a:gd name="T30" fmla="*/ 1 w 18"/>
                <a:gd name="T31" fmla="*/ 0 h 26"/>
                <a:gd name="T32" fmla="*/ 1 w 18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6"/>
                <a:gd name="T53" fmla="*/ 18 w 18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6">
                  <a:moveTo>
                    <a:pt x="9" y="0"/>
                  </a:moveTo>
                  <a:lnTo>
                    <a:pt x="12" y="2"/>
                  </a:lnTo>
                  <a:lnTo>
                    <a:pt x="15" y="3"/>
                  </a:lnTo>
                  <a:lnTo>
                    <a:pt x="17" y="8"/>
                  </a:lnTo>
                  <a:lnTo>
                    <a:pt x="18" y="13"/>
                  </a:lnTo>
                  <a:lnTo>
                    <a:pt x="17" y="18"/>
                  </a:lnTo>
                  <a:lnTo>
                    <a:pt x="15" y="21"/>
                  </a:lnTo>
                  <a:lnTo>
                    <a:pt x="12" y="24"/>
                  </a:lnTo>
                  <a:lnTo>
                    <a:pt x="9" y="26"/>
                  </a:lnTo>
                  <a:lnTo>
                    <a:pt x="6" y="24"/>
                  </a:lnTo>
                  <a:lnTo>
                    <a:pt x="3" y="21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8"/>
                  </a:lnTo>
                  <a:lnTo>
                    <a:pt x="3" y="3"/>
                  </a:lnTo>
                  <a:lnTo>
                    <a:pt x="6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66" name="Freeform 680"/>
            <p:cNvSpPr>
              <a:spLocks/>
            </p:cNvSpPr>
            <p:nvPr/>
          </p:nvSpPr>
          <p:spPr bwMode="auto">
            <a:xfrm>
              <a:off x="3536" y="2331"/>
              <a:ext cx="9" cy="12"/>
            </a:xfrm>
            <a:custGeom>
              <a:avLst/>
              <a:gdLst>
                <a:gd name="T0" fmla="*/ 0 w 20"/>
                <a:gd name="T1" fmla="*/ 0 h 26"/>
                <a:gd name="T2" fmla="*/ 0 w 20"/>
                <a:gd name="T3" fmla="*/ 0 h 26"/>
                <a:gd name="T4" fmla="*/ 0 w 20"/>
                <a:gd name="T5" fmla="*/ 0 h 26"/>
                <a:gd name="T6" fmla="*/ 0 w 20"/>
                <a:gd name="T7" fmla="*/ 0 h 26"/>
                <a:gd name="T8" fmla="*/ 0 w 20"/>
                <a:gd name="T9" fmla="*/ 0 h 26"/>
                <a:gd name="T10" fmla="*/ 0 w 20"/>
                <a:gd name="T11" fmla="*/ 0 h 26"/>
                <a:gd name="T12" fmla="*/ 0 w 20"/>
                <a:gd name="T13" fmla="*/ 0 h 26"/>
                <a:gd name="T14" fmla="*/ 0 w 20"/>
                <a:gd name="T15" fmla="*/ 0 h 26"/>
                <a:gd name="T16" fmla="*/ 0 w 20"/>
                <a:gd name="T17" fmla="*/ 0 h 26"/>
                <a:gd name="T18" fmla="*/ 0 w 20"/>
                <a:gd name="T19" fmla="*/ 0 h 26"/>
                <a:gd name="T20" fmla="*/ 0 w 20"/>
                <a:gd name="T21" fmla="*/ 0 h 26"/>
                <a:gd name="T22" fmla="*/ 0 w 20"/>
                <a:gd name="T23" fmla="*/ 0 h 26"/>
                <a:gd name="T24" fmla="*/ 0 w 20"/>
                <a:gd name="T25" fmla="*/ 0 h 26"/>
                <a:gd name="T26" fmla="*/ 0 w 20"/>
                <a:gd name="T27" fmla="*/ 0 h 26"/>
                <a:gd name="T28" fmla="*/ 0 w 20"/>
                <a:gd name="T29" fmla="*/ 0 h 26"/>
                <a:gd name="T30" fmla="*/ 0 w 20"/>
                <a:gd name="T31" fmla="*/ 0 h 26"/>
                <a:gd name="T32" fmla="*/ 0 w 20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26"/>
                <a:gd name="T53" fmla="*/ 20 w 20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26">
                  <a:moveTo>
                    <a:pt x="9" y="0"/>
                  </a:moveTo>
                  <a:lnTo>
                    <a:pt x="14" y="2"/>
                  </a:lnTo>
                  <a:lnTo>
                    <a:pt x="17" y="3"/>
                  </a:lnTo>
                  <a:lnTo>
                    <a:pt x="18" y="8"/>
                  </a:lnTo>
                  <a:lnTo>
                    <a:pt x="20" y="13"/>
                  </a:lnTo>
                  <a:lnTo>
                    <a:pt x="18" y="18"/>
                  </a:lnTo>
                  <a:lnTo>
                    <a:pt x="17" y="21"/>
                  </a:lnTo>
                  <a:lnTo>
                    <a:pt x="14" y="24"/>
                  </a:lnTo>
                  <a:lnTo>
                    <a:pt x="9" y="26"/>
                  </a:lnTo>
                  <a:lnTo>
                    <a:pt x="6" y="24"/>
                  </a:lnTo>
                  <a:lnTo>
                    <a:pt x="3" y="21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8"/>
                  </a:lnTo>
                  <a:lnTo>
                    <a:pt x="3" y="3"/>
                  </a:lnTo>
                  <a:lnTo>
                    <a:pt x="6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67" name="Freeform 681"/>
            <p:cNvSpPr>
              <a:spLocks/>
            </p:cNvSpPr>
            <p:nvPr/>
          </p:nvSpPr>
          <p:spPr bwMode="auto">
            <a:xfrm>
              <a:off x="3685" y="2327"/>
              <a:ext cx="9" cy="12"/>
            </a:xfrm>
            <a:custGeom>
              <a:avLst/>
              <a:gdLst>
                <a:gd name="T0" fmla="*/ 1 w 18"/>
                <a:gd name="T1" fmla="*/ 0 h 24"/>
                <a:gd name="T2" fmla="*/ 1 w 18"/>
                <a:gd name="T3" fmla="*/ 1 h 24"/>
                <a:gd name="T4" fmla="*/ 1 w 18"/>
                <a:gd name="T5" fmla="*/ 1 h 24"/>
                <a:gd name="T6" fmla="*/ 1 w 18"/>
                <a:gd name="T7" fmla="*/ 1 h 24"/>
                <a:gd name="T8" fmla="*/ 1 w 18"/>
                <a:gd name="T9" fmla="*/ 1 h 24"/>
                <a:gd name="T10" fmla="*/ 1 w 18"/>
                <a:gd name="T11" fmla="*/ 1 h 24"/>
                <a:gd name="T12" fmla="*/ 1 w 18"/>
                <a:gd name="T13" fmla="*/ 1 h 24"/>
                <a:gd name="T14" fmla="*/ 1 w 18"/>
                <a:gd name="T15" fmla="*/ 1 h 24"/>
                <a:gd name="T16" fmla="*/ 1 w 18"/>
                <a:gd name="T17" fmla="*/ 1 h 24"/>
                <a:gd name="T18" fmla="*/ 1 w 18"/>
                <a:gd name="T19" fmla="*/ 1 h 24"/>
                <a:gd name="T20" fmla="*/ 1 w 18"/>
                <a:gd name="T21" fmla="*/ 1 h 24"/>
                <a:gd name="T22" fmla="*/ 1 w 18"/>
                <a:gd name="T23" fmla="*/ 1 h 24"/>
                <a:gd name="T24" fmla="*/ 0 w 18"/>
                <a:gd name="T25" fmla="*/ 1 h 24"/>
                <a:gd name="T26" fmla="*/ 1 w 18"/>
                <a:gd name="T27" fmla="*/ 1 h 24"/>
                <a:gd name="T28" fmla="*/ 1 w 18"/>
                <a:gd name="T29" fmla="*/ 1 h 24"/>
                <a:gd name="T30" fmla="*/ 1 w 18"/>
                <a:gd name="T31" fmla="*/ 1 h 24"/>
                <a:gd name="T32" fmla="*/ 1 w 18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4"/>
                <a:gd name="T53" fmla="*/ 18 w 18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4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8"/>
                  </a:lnTo>
                  <a:lnTo>
                    <a:pt x="18" y="12"/>
                  </a:lnTo>
                  <a:lnTo>
                    <a:pt x="16" y="17"/>
                  </a:lnTo>
                  <a:lnTo>
                    <a:pt x="15" y="21"/>
                  </a:lnTo>
                  <a:lnTo>
                    <a:pt x="12" y="22"/>
                  </a:lnTo>
                  <a:lnTo>
                    <a:pt x="9" y="24"/>
                  </a:lnTo>
                  <a:lnTo>
                    <a:pt x="6" y="22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3"/>
                  </a:lnTo>
                  <a:lnTo>
                    <a:pt x="6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68" name="Freeform 682"/>
            <p:cNvSpPr>
              <a:spLocks/>
            </p:cNvSpPr>
            <p:nvPr/>
          </p:nvSpPr>
          <p:spPr bwMode="auto">
            <a:xfrm>
              <a:off x="3637" y="2329"/>
              <a:ext cx="15" cy="9"/>
            </a:xfrm>
            <a:custGeom>
              <a:avLst/>
              <a:gdLst>
                <a:gd name="T0" fmla="*/ 1 w 30"/>
                <a:gd name="T1" fmla="*/ 0 h 18"/>
                <a:gd name="T2" fmla="*/ 1 w 30"/>
                <a:gd name="T3" fmla="*/ 0 h 18"/>
                <a:gd name="T4" fmla="*/ 1 w 30"/>
                <a:gd name="T5" fmla="*/ 1 h 18"/>
                <a:gd name="T6" fmla="*/ 1 w 30"/>
                <a:gd name="T7" fmla="*/ 1 h 18"/>
                <a:gd name="T8" fmla="*/ 1 w 30"/>
                <a:gd name="T9" fmla="*/ 1 h 18"/>
                <a:gd name="T10" fmla="*/ 1 w 30"/>
                <a:gd name="T11" fmla="*/ 1 h 18"/>
                <a:gd name="T12" fmla="*/ 1 w 30"/>
                <a:gd name="T13" fmla="*/ 1 h 18"/>
                <a:gd name="T14" fmla="*/ 1 w 30"/>
                <a:gd name="T15" fmla="*/ 1 h 18"/>
                <a:gd name="T16" fmla="*/ 1 w 30"/>
                <a:gd name="T17" fmla="*/ 1 h 18"/>
                <a:gd name="T18" fmla="*/ 1 w 30"/>
                <a:gd name="T19" fmla="*/ 1 h 18"/>
                <a:gd name="T20" fmla="*/ 1 w 30"/>
                <a:gd name="T21" fmla="*/ 1 h 18"/>
                <a:gd name="T22" fmla="*/ 1 w 30"/>
                <a:gd name="T23" fmla="*/ 1 h 18"/>
                <a:gd name="T24" fmla="*/ 0 w 30"/>
                <a:gd name="T25" fmla="*/ 1 h 18"/>
                <a:gd name="T26" fmla="*/ 1 w 30"/>
                <a:gd name="T27" fmla="*/ 1 h 18"/>
                <a:gd name="T28" fmla="*/ 1 w 30"/>
                <a:gd name="T29" fmla="*/ 1 h 18"/>
                <a:gd name="T30" fmla="*/ 1 w 30"/>
                <a:gd name="T31" fmla="*/ 0 h 18"/>
                <a:gd name="T32" fmla="*/ 1 w 30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8"/>
                <a:gd name="T53" fmla="*/ 30 w 30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8">
                  <a:moveTo>
                    <a:pt x="15" y="0"/>
                  </a:moveTo>
                  <a:lnTo>
                    <a:pt x="21" y="0"/>
                  </a:lnTo>
                  <a:lnTo>
                    <a:pt x="25" y="1"/>
                  </a:lnTo>
                  <a:lnTo>
                    <a:pt x="28" y="5"/>
                  </a:lnTo>
                  <a:lnTo>
                    <a:pt x="30" y="8"/>
                  </a:lnTo>
                  <a:lnTo>
                    <a:pt x="28" y="13"/>
                  </a:lnTo>
                  <a:lnTo>
                    <a:pt x="25" y="14"/>
                  </a:lnTo>
                  <a:lnTo>
                    <a:pt x="21" y="18"/>
                  </a:lnTo>
                  <a:lnTo>
                    <a:pt x="15" y="18"/>
                  </a:lnTo>
                  <a:lnTo>
                    <a:pt x="9" y="18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0" y="8"/>
                  </a:lnTo>
                  <a:lnTo>
                    <a:pt x="2" y="5"/>
                  </a:lnTo>
                  <a:lnTo>
                    <a:pt x="5" y="1"/>
                  </a:lnTo>
                  <a:lnTo>
                    <a:pt x="9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69" name="Freeform 683"/>
            <p:cNvSpPr>
              <a:spLocks/>
            </p:cNvSpPr>
            <p:nvPr/>
          </p:nvSpPr>
          <p:spPr bwMode="auto">
            <a:xfrm>
              <a:off x="3508" y="2332"/>
              <a:ext cx="5" cy="7"/>
            </a:xfrm>
            <a:custGeom>
              <a:avLst/>
              <a:gdLst>
                <a:gd name="T0" fmla="*/ 1 w 9"/>
                <a:gd name="T1" fmla="*/ 0 h 15"/>
                <a:gd name="T2" fmla="*/ 1 w 9"/>
                <a:gd name="T3" fmla="*/ 0 h 15"/>
                <a:gd name="T4" fmla="*/ 1 w 9"/>
                <a:gd name="T5" fmla="*/ 0 h 15"/>
                <a:gd name="T6" fmla="*/ 1 w 9"/>
                <a:gd name="T7" fmla="*/ 0 h 15"/>
                <a:gd name="T8" fmla="*/ 1 w 9"/>
                <a:gd name="T9" fmla="*/ 0 h 15"/>
                <a:gd name="T10" fmla="*/ 1 w 9"/>
                <a:gd name="T11" fmla="*/ 0 h 15"/>
                <a:gd name="T12" fmla="*/ 1 w 9"/>
                <a:gd name="T13" fmla="*/ 0 h 15"/>
                <a:gd name="T14" fmla="*/ 1 w 9"/>
                <a:gd name="T15" fmla="*/ 0 h 15"/>
                <a:gd name="T16" fmla="*/ 1 w 9"/>
                <a:gd name="T17" fmla="*/ 0 h 15"/>
                <a:gd name="T18" fmla="*/ 1 w 9"/>
                <a:gd name="T19" fmla="*/ 0 h 15"/>
                <a:gd name="T20" fmla="*/ 1 w 9"/>
                <a:gd name="T21" fmla="*/ 0 h 15"/>
                <a:gd name="T22" fmla="*/ 0 w 9"/>
                <a:gd name="T23" fmla="*/ 0 h 15"/>
                <a:gd name="T24" fmla="*/ 0 w 9"/>
                <a:gd name="T25" fmla="*/ 0 h 15"/>
                <a:gd name="T26" fmla="*/ 0 w 9"/>
                <a:gd name="T27" fmla="*/ 0 h 15"/>
                <a:gd name="T28" fmla="*/ 1 w 9"/>
                <a:gd name="T29" fmla="*/ 0 h 15"/>
                <a:gd name="T30" fmla="*/ 1 w 9"/>
                <a:gd name="T31" fmla="*/ 0 h 15"/>
                <a:gd name="T32" fmla="*/ 1 w 9"/>
                <a:gd name="T33" fmla="*/ 0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"/>
                <a:gd name="T53" fmla="*/ 9 w 9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">
                  <a:moveTo>
                    <a:pt x="5" y="0"/>
                  </a:moveTo>
                  <a:lnTo>
                    <a:pt x="6" y="0"/>
                  </a:lnTo>
                  <a:lnTo>
                    <a:pt x="8" y="2"/>
                  </a:lnTo>
                  <a:lnTo>
                    <a:pt x="9" y="5"/>
                  </a:lnTo>
                  <a:lnTo>
                    <a:pt x="9" y="8"/>
                  </a:lnTo>
                  <a:lnTo>
                    <a:pt x="9" y="10"/>
                  </a:lnTo>
                  <a:lnTo>
                    <a:pt x="8" y="13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3" y="15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70" name="Freeform 684"/>
            <p:cNvSpPr>
              <a:spLocks/>
            </p:cNvSpPr>
            <p:nvPr/>
          </p:nvSpPr>
          <p:spPr bwMode="auto">
            <a:xfrm>
              <a:off x="3537" y="2332"/>
              <a:ext cx="5" cy="7"/>
            </a:xfrm>
            <a:custGeom>
              <a:avLst/>
              <a:gdLst>
                <a:gd name="T0" fmla="*/ 0 w 11"/>
                <a:gd name="T1" fmla="*/ 0 h 15"/>
                <a:gd name="T2" fmla="*/ 0 w 11"/>
                <a:gd name="T3" fmla="*/ 0 h 15"/>
                <a:gd name="T4" fmla="*/ 0 w 11"/>
                <a:gd name="T5" fmla="*/ 0 h 15"/>
                <a:gd name="T6" fmla="*/ 0 w 11"/>
                <a:gd name="T7" fmla="*/ 0 h 15"/>
                <a:gd name="T8" fmla="*/ 0 w 11"/>
                <a:gd name="T9" fmla="*/ 0 h 15"/>
                <a:gd name="T10" fmla="*/ 0 w 11"/>
                <a:gd name="T11" fmla="*/ 0 h 15"/>
                <a:gd name="T12" fmla="*/ 0 w 11"/>
                <a:gd name="T13" fmla="*/ 0 h 15"/>
                <a:gd name="T14" fmla="*/ 0 w 11"/>
                <a:gd name="T15" fmla="*/ 0 h 15"/>
                <a:gd name="T16" fmla="*/ 0 w 11"/>
                <a:gd name="T17" fmla="*/ 0 h 15"/>
                <a:gd name="T18" fmla="*/ 0 w 11"/>
                <a:gd name="T19" fmla="*/ 0 h 15"/>
                <a:gd name="T20" fmla="*/ 0 w 11"/>
                <a:gd name="T21" fmla="*/ 0 h 15"/>
                <a:gd name="T22" fmla="*/ 0 w 11"/>
                <a:gd name="T23" fmla="*/ 0 h 15"/>
                <a:gd name="T24" fmla="*/ 0 w 11"/>
                <a:gd name="T25" fmla="*/ 0 h 15"/>
                <a:gd name="T26" fmla="*/ 0 w 11"/>
                <a:gd name="T27" fmla="*/ 0 h 15"/>
                <a:gd name="T28" fmla="*/ 0 w 11"/>
                <a:gd name="T29" fmla="*/ 0 h 15"/>
                <a:gd name="T30" fmla="*/ 0 w 11"/>
                <a:gd name="T31" fmla="*/ 0 h 15"/>
                <a:gd name="T32" fmla="*/ 0 w 11"/>
                <a:gd name="T33" fmla="*/ 0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15"/>
                <a:gd name="T53" fmla="*/ 11 w 11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15">
                  <a:moveTo>
                    <a:pt x="6" y="0"/>
                  </a:moveTo>
                  <a:lnTo>
                    <a:pt x="8" y="0"/>
                  </a:lnTo>
                  <a:lnTo>
                    <a:pt x="9" y="2"/>
                  </a:lnTo>
                  <a:lnTo>
                    <a:pt x="11" y="5"/>
                  </a:lnTo>
                  <a:lnTo>
                    <a:pt x="11" y="8"/>
                  </a:lnTo>
                  <a:lnTo>
                    <a:pt x="11" y="10"/>
                  </a:lnTo>
                  <a:lnTo>
                    <a:pt x="9" y="13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71" name="Freeform 685"/>
            <p:cNvSpPr>
              <a:spLocks/>
            </p:cNvSpPr>
            <p:nvPr/>
          </p:nvSpPr>
          <p:spPr bwMode="auto">
            <a:xfrm>
              <a:off x="3686" y="2329"/>
              <a:ext cx="6" cy="7"/>
            </a:xfrm>
            <a:custGeom>
              <a:avLst/>
              <a:gdLst>
                <a:gd name="T0" fmla="*/ 1 w 12"/>
                <a:gd name="T1" fmla="*/ 0 h 14"/>
                <a:gd name="T2" fmla="*/ 1 w 12"/>
                <a:gd name="T3" fmla="*/ 0 h 14"/>
                <a:gd name="T4" fmla="*/ 1 w 12"/>
                <a:gd name="T5" fmla="*/ 1 h 14"/>
                <a:gd name="T6" fmla="*/ 1 w 12"/>
                <a:gd name="T7" fmla="*/ 1 h 14"/>
                <a:gd name="T8" fmla="*/ 1 w 12"/>
                <a:gd name="T9" fmla="*/ 1 h 14"/>
                <a:gd name="T10" fmla="*/ 1 w 12"/>
                <a:gd name="T11" fmla="*/ 1 h 14"/>
                <a:gd name="T12" fmla="*/ 1 w 12"/>
                <a:gd name="T13" fmla="*/ 1 h 14"/>
                <a:gd name="T14" fmla="*/ 1 w 12"/>
                <a:gd name="T15" fmla="*/ 1 h 14"/>
                <a:gd name="T16" fmla="*/ 1 w 12"/>
                <a:gd name="T17" fmla="*/ 1 h 14"/>
                <a:gd name="T18" fmla="*/ 1 w 12"/>
                <a:gd name="T19" fmla="*/ 1 h 14"/>
                <a:gd name="T20" fmla="*/ 1 w 12"/>
                <a:gd name="T21" fmla="*/ 1 h 14"/>
                <a:gd name="T22" fmla="*/ 0 w 12"/>
                <a:gd name="T23" fmla="*/ 1 h 14"/>
                <a:gd name="T24" fmla="*/ 0 w 12"/>
                <a:gd name="T25" fmla="*/ 1 h 14"/>
                <a:gd name="T26" fmla="*/ 0 w 12"/>
                <a:gd name="T27" fmla="*/ 1 h 14"/>
                <a:gd name="T28" fmla="*/ 1 w 12"/>
                <a:gd name="T29" fmla="*/ 1 h 14"/>
                <a:gd name="T30" fmla="*/ 1 w 12"/>
                <a:gd name="T31" fmla="*/ 0 h 14"/>
                <a:gd name="T32" fmla="*/ 1 w 12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4"/>
                <a:gd name="T53" fmla="*/ 12 w 12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4">
                  <a:moveTo>
                    <a:pt x="6" y="0"/>
                  </a:moveTo>
                  <a:lnTo>
                    <a:pt x="8" y="0"/>
                  </a:lnTo>
                  <a:lnTo>
                    <a:pt x="11" y="1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2" y="9"/>
                  </a:lnTo>
                  <a:lnTo>
                    <a:pt x="11" y="13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1"/>
                  </a:lnTo>
                  <a:lnTo>
                    <a:pt x="5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772" name="Freeform 686"/>
            <p:cNvSpPr>
              <a:spLocks/>
            </p:cNvSpPr>
            <p:nvPr/>
          </p:nvSpPr>
          <p:spPr bwMode="auto">
            <a:xfrm>
              <a:off x="3639" y="2330"/>
              <a:ext cx="8" cy="5"/>
            </a:xfrm>
            <a:custGeom>
              <a:avLst/>
              <a:gdLst>
                <a:gd name="T0" fmla="*/ 0 w 18"/>
                <a:gd name="T1" fmla="*/ 0 h 12"/>
                <a:gd name="T2" fmla="*/ 0 w 18"/>
                <a:gd name="T3" fmla="*/ 0 h 12"/>
                <a:gd name="T4" fmla="*/ 0 w 18"/>
                <a:gd name="T5" fmla="*/ 0 h 12"/>
                <a:gd name="T6" fmla="*/ 0 w 18"/>
                <a:gd name="T7" fmla="*/ 0 h 12"/>
                <a:gd name="T8" fmla="*/ 0 w 18"/>
                <a:gd name="T9" fmla="*/ 0 h 12"/>
                <a:gd name="T10" fmla="*/ 0 w 18"/>
                <a:gd name="T11" fmla="*/ 0 h 12"/>
                <a:gd name="T12" fmla="*/ 0 w 18"/>
                <a:gd name="T13" fmla="*/ 0 h 12"/>
                <a:gd name="T14" fmla="*/ 0 w 18"/>
                <a:gd name="T15" fmla="*/ 0 h 12"/>
                <a:gd name="T16" fmla="*/ 0 w 18"/>
                <a:gd name="T17" fmla="*/ 0 h 12"/>
                <a:gd name="T18" fmla="*/ 0 w 18"/>
                <a:gd name="T19" fmla="*/ 0 h 12"/>
                <a:gd name="T20" fmla="*/ 0 w 18"/>
                <a:gd name="T21" fmla="*/ 0 h 12"/>
                <a:gd name="T22" fmla="*/ 0 w 18"/>
                <a:gd name="T23" fmla="*/ 0 h 12"/>
                <a:gd name="T24" fmla="*/ 0 w 18"/>
                <a:gd name="T25" fmla="*/ 0 h 12"/>
                <a:gd name="T26" fmla="*/ 0 w 18"/>
                <a:gd name="T27" fmla="*/ 0 h 12"/>
                <a:gd name="T28" fmla="*/ 0 w 18"/>
                <a:gd name="T29" fmla="*/ 0 h 12"/>
                <a:gd name="T30" fmla="*/ 0 w 18"/>
                <a:gd name="T31" fmla="*/ 0 h 12"/>
                <a:gd name="T32" fmla="*/ 0 w 18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2"/>
                <a:gd name="T53" fmla="*/ 18 w 18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2">
                  <a:moveTo>
                    <a:pt x="9" y="0"/>
                  </a:moveTo>
                  <a:lnTo>
                    <a:pt x="14" y="0"/>
                  </a:lnTo>
                  <a:lnTo>
                    <a:pt x="17" y="2"/>
                  </a:lnTo>
                  <a:lnTo>
                    <a:pt x="18" y="5"/>
                  </a:lnTo>
                  <a:lnTo>
                    <a:pt x="18" y="7"/>
                  </a:lnTo>
                  <a:lnTo>
                    <a:pt x="18" y="8"/>
                  </a:lnTo>
                  <a:lnTo>
                    <a:pt x="17" y="10"/>
                  </a:lnTo>
                  <a:lnTo>
                    <a:pt x="14" y="12"/>
                  </a:lnTo>
                  <a:lnTo>
                    <a:pt x="9" y="12"/>
                  </a:lnTo>
                  <a:lnTo>
                    <a:pt x="6" y="12"/>
                  </a:lnTo>
                  <a:lnTo>
                    <a:pt x="3" y="10"/>
                  </a:lnTo>
                  <a:lnTo>
                    <a:pt x="2" y="8"/>
                  </a:lnTo>
                  <a:lnTo>
                    <a:pt x="0" y="7"/>
                  </a:lnTo>
                  <a:lnTo>
                    <a:pt x="2" y="5"/>
                  </a:lnTo>
                  <a:lnTo>
                    <a:pt x="3" y="2"/>
                  </a:lnTo>
                  <a:lnTo>
                    <a:pt x="6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516" name="Group 687"/>
          <p:cNvGrpSpPr>
            <a:grpSpLocks noChangeAspect="1"/>
          </p:cNvGrpSpPr>
          <p:nvPr/>
        </p:nvGrpSpPr>
        <p:grpSpPr bwMode="auto">
          <a:xfrm>
            <a:off x="8420100" y="3829253"/>
            <a:ext cx="762000" cy="620712"/>
            <a:chOff x="3456" y="2160"/>
            <a:chExt cx="1488" cy="1213"/>
          </a:xfrm>
        </p:grpSpPr>
        <p:sp>
          <p:nvSpPr>
            <p:cNvPr id="21525" name="AutoShape 688"/>
            <p:cNvSpPr>
              <a:spLocks noChangeAspect="1" noChangeArrowheads="1" noTextEdit="1"/>
            </p:cNvSpPr>
            <p:nvPr/>
          </p:nvSpPr>
          <p:spPr bwMode="auto">
            <a:xfrm>
              <a:off x="3456" y="2160"/>
              <a:ext cx="1488" cy="1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21526" name="Group 689"/>
            <p:cNvGrpSpPr>
              <a:grpSpLocks/>
            </p:cNvGrpSpPr>
            <p:nvPr/>
          </p:nvGrpSpPr>
          <p:grpSpPr bwMode="auto">
            <a:xfrm>
              <a:off x="3456" y="2160"/>
              <a:ext cx="1488" cy="1213"/>
              <a:chOff x="3456" y="2160"/>
              <a:chExt cx="1488" cy="1213"/>
            </a:xfrm>
          </p:grpSpPr>
          <p:sp>
            <p:nvSpPr>
              <p:cNvPr id="21549" name="Freeform 690"/>
              <p:cNvSpPr>
                <a:spLocks/>
              </p:cNvSpPr>
              <p:nvPr/>
            </p:nvSpPr>
            <p:spPr bwMode="auto">
              <a:xfrm>
                <a:off x="3542" y="2219"/>
                <a:ext cx="622" cy="923"/>
              </a:xfrm>
              <a:custGeom>
                <a:avLst/>
                <a:gdLst>
                  <a:gd name="T0" fmla="*/ 0 w 1245"/>
                  <a:gd name="T1" fmla="*/ 1 h 1844"/>
                  <a:gd name="T2" fmla="*/ 0 w 1245"/>
                  <a:gd name="T3" fmla="*/ 0 h 1844"/>
                  <a:gd name="T4" fmla="*/ 1 w 1245"/>
                  <a:gd name="T5" fmla="*/ 1 h 1844"/>
                  <a:gd name="T6" fmla="*/ 1 w 1245"/>
                  <a:gd name="T7" fmla="*/ 2 h 1844"/>
                  <a:gd name="T8" fmla="*/ 0 w 1245"/>
                  <a:gd name="T9" fmla="*/ 2 h 1844"/>
                  <a:gd name="T10" fmla="*/ 0 w 1245"/>
                  <a:gd name="T11" fmla="*/ 2 h 1844"/>
                  <a:gd name="T12" fmla="*/ 0 w 1245"/>
                  <a:gd name="T13" fmla="*/ 1 h 184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45"/>
                  <a:gd name="T22" fmla="*/ 0 h 1844"/>
                  <a:gd name="T23" fmla="*/ 1245 w 1245"/>
                  <a:gd name="T24" fmla="*/ 1844 h 184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45" h="1844">
                    <a:moveTo>
                      <a:pt x="0" y="32"/>
                    </a:moveTo>
                    <a:lnTo>
                      <a:pt x="567" y="0"/>
                    </a:lnTo>
                    <a:lnTo>
                      <a:pt x="1245" y="86"/>
                    </a:lnTo>
                    <a:lnTo>
                      <a:pt x="1196" y="1844"/>
                    </a:lnTo>
                    <a:lnTo>
                      <a:pt x="392" y="1844"/>
                    </a:lnTo>
                    <a:lnTo>
                      <a:pt x="0" y="1804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50" name="Freeform 691"/>
              <p:cNvSpPr>
                <a:spLocks/>
              </p:cNvSpPr>
              <p:nvPr/>
            </p:nvSpPr>
            <p:spPr bwMode="auto">
              <a:xfrm>
                <a:off x="4425" y="2612"/>
                <a:ext cx="437" cy="761"/>
              </a:xfrm>
              <a:custGeom>
                <a:avLst/>
                <a:gdLst>
                  <a:gd name="T0" fmla="*/ 0 w 875"/>
                  <a:gd name="T1" fmla="*/ 1 h 1522"/>
                  <a:gd name="T2" fmla="*/ 0 w 875"/>
                  <a:gd name="T3" fmla="*/ 1 h 1522"/>
                  <a:gd name="T4" fmla="*/ 0 w 875"/>
                  <a:gd name="T5" fmla="*/ 1 h 1522"/>
                  <a:gd name="T6" fmla="*/ 0 w 875"/>
                  <a:gd name="T7" fmla="*/ 1 h 1522"/>
                  <a:gd name="T8" fmla="*/ 0 w 875"/>
                  <a:gd name="T9" fmla="*/ 1 h 1522"/>
                  <a:gd name="T10" fmla="*/ 0 w 875"/>
                  <a:gd name="T11" fmla="*/ 1 h 1522"/>
                  <a:gd name="T12" fmla="*/ 0 w 875"/>
                  <a:gd name="T13" fmla="*/ 1 h 1522"/>
                  <a:gd name="T14" fmla="*/ 0 w 875"/>
                  <a:gd name="T15" fmla="*/ 1 h 1522"/>
                  <a:gd name="T16" fmla="*/ 0 w 875"/>
                  <a:gd name="T17" fmla="*/ 1 h 1522"/>
                  <a:gd name="T18" fmla="*/ 0 w 875"/>
                  <a:gd name="T19" fmla="*/ 1 h 1522"/>
                  <a:gd name="T20" fmla="*/ 0 w 875"/>
                  <a:gd name="T21" fmla="*/ 1 h 1522"/>
                  <a:gd name="T22" fmla="*/ 0 w 875"/>
                  <a:gd name="T23" fmla="*/ 0 h 1522"/>
                  <a:gd name="T24" fmla="*/ 0 w 875"/>
                  <a:gd name="T25" fmla="*/ 1 h 152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75"/>
                  <a:gd name="T40" fmla="*/ 0 h 1522"/>
                  <a:gd name="T41" fmla="*/ 875 w 875"/>
                  <a:gd name="T42" fmla="*/ 1522 h 152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75" h="1522">
                    <a:moveTo>
                      <a:pt x="206" y="189"/>
                    </a:moveTo>
                    <a:lnTo>
                      <a:pt x="137" y="354"/>
                    </a:lnTo>
                    <a:lnTo>
                      <a:pt x="85" y="976"/>
                    </a:lnTo>
                    <a:lnTo>
                      <a:pt x="0" y="1239"/>
                    </a:lnTo>
                    <a:lnTo>
                      <a:pt x="0" y="1390"/>
                    </a:lnTo>
                    <a:lnTo>
                      <a:pt x="309" y="1522"/>
                    </a:lnTo>
                    <a:lnTo>
                      <a:pt x="875" y="1392"/>
                    </a:lnTo>
                    <a:lnTo>
                      <a:pt x="811" y="968"/>
                    </a:lnTo>
                    <a:lnTo>
                      <a:pt x="771" y="600"/>
                    </a:lnTo>
                    <a:lnTo>
                      <a:pt x="725" y="62"/>
                    </a:lnTo>
                    <a:lnTo>
                      <a:pt x="580" y="44"/>
                    </a:lnTo>
                    <a:lnTo>
                      <a:pt x="291" y="0"/>
                    </a:lnTo>
                    <a:lnTo>
                      <a:pt x="206" y="189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51" name="Freeform 692"/>
              <p:cNvSpPr>
                <a:spLocks/>
              </p:cNvSpPr>
              <p:nvPr/>
            </p:nvSpPr>
            <p:spPr bwMode="auto">
              <a:xfrm>
                <a:off x="3462" y="2205"/>
                <a:ext cx="622" cy="930"/>
              </a:xfrm>
              <a:custGeom>
                <a:avLst/>
                <a:gdLst>
                  <a:gd name="T0" fmla="*/ 0 w 1244"/>
                  <a:gd name="T1" fmla="*/ 1 h 1859"/>
                  <a:gd name="T2" fmla="*/ 1 w 1244"/>
                  <a:gd name="T3" fmla="*/ 0 h 1859"/>
                  <a:gd name="T4" fmla="*/ 1 w 1244"/>
                  <a:gd name="T5" fmla="*/ 1 h 1859"/>
                  <a:gd name="T6" fmla="*/ 1 w 1244"/>
                  <a:gd name="T7" fmla="*/ 2 h 1859"/>
                  <a:gd name="T8" fmla="*/ 1 w 1244"/>
                  <a:gd name="T9" fmla="*/ 2 h 1859"/>
                  <a:gd name="T10" fmla="*/ 0 w 1244"/>
                  <a:gd name="T11" fmla="*/ 2 h 1859"/>
                  <a:gd name="T12" fmla="*/ 0 w 1244"/>
                  <a:gd name="T13" fmla="*/ 1 h 185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44"/>
                  <a:gd name="T22" fmla="*/ 0 h 1859"/>
                  <a:gd name="T23" fmla="*/ 1244 w 1244"/>
                  <a:gd name="T24" fmla="*/ 1859 h 185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44" h="1859">
                    <a:moveTo>
                      <a:pt x="0" y="34"/>
                    </a:moveTo>
                    <a:lnTo>
                      <a:pt x="548" y="0"/>
                    </a:lnTo>
                    <a:lnTo>
                      <a:pt x="1244" y="88"/>
                    </a:lnTo>
                    <a:lnTo>
                      <a:pt x="1197" y="1750"/>
                    </a:lnTo>
                    <a:lnTo>
                      <a:pt x="563" y="1859"/>
                    </a:lnTo>
                    <a:lnTo>
                      <a:pt x="0" y="1806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52" name="Freeform 693"/>
              <p:cNvSpPr>
                <a:spLocks/>
              </p:cNvSpPr>
              <p:nvPr/>
            </p:nvSpPr>
            <p:spPr bwMode="auto">
              <a:xfrm>
                <a:off x="4059" y="2193"/>
                <a:ext cx="885" cy="1083"/>
              </a:xfrm>
              <a:custGeom>
                <a:avLst/>
                <a:gdLst>
                  <a:gd name="T0" fmla="*/ 2 w 1770"/>
                  <a:gd name="T1" fmla="*/ 1 h 2166"/>
                  <a:gd name="T2" fmla="*/ 1 w 1770"/>
                  <a:gd name="T3" fmla="*/ 1 h 2166"/>
                  <a:gd name="T4" fmla="*/ 1 w 1770"/>
                  <a:gd name="T5" fmla="*/ 1 h 2166"/>
                  <a:gd name="T6" fmla="*/ 1 w 1770"/>
                  <a:gd name="T7" fmla="*/ 1 h 2166"/>
                  <a:gd name="T8" fmla="*/ 1 w 1770"/>
                  <a:gd name="T9" fmla="*/ 1 h 2166"/>
                  <a:gd name="T10" fmla="*/ 1 w 1770"/>
                  <a:gd name="T11" fmla="*/ 1 h 2166"/>
                  <a:gd name="T12" fmla="*/ 1 w 1770"/>
                  <a:gd name="T13" fmla="*/ 1 h 2166"/>
                  <a:gd name="T14" fmla="*/ 1 w 1770"/>
                  <a:gd name="T15" fmla="*/ 1 h 2166"/>
                  <a:gd name="T16" fmla="*/ 1 w 1770"/>
                  <a:gd name="T17" fmla="*/ 1 h 2166"/>
                  <a:gd name="T18" fmla="*/ 0 w 1770"/>
                  <a:gd name="T19" fmla="*/ 1 h 2166"/>
                  <a:gd name="T20" fmla="*/ 1 w 1770"/>
                  <a:gd name="T21" fmla="*/ 1 h 2166"/>
                  <a:gd name="T22" fmla="*/ 1 w 1770"/>
                  <a:gd name="T23" fmla="*/ 1 h 2166"/>
                  <a:gd name="T24" fmla="*/ 1 w 1770"/>
                  <a:gd name="T25" fmla="*/ 1 h 2166"/>
                  <a:gd name="T26" fmla="*/ 1 w 1770"/>
                  <a:gd name="T27" fmla="*/ 2 h 2166"/>
                  <a:gd name="T28" fmla="*/ 1 w 1770"/>
                  <a:gd name="T29" fmla="*/ 2 h 2166"/>
                  <a:gd name="T30" fmla="*/ 1 w 1770"/>
                  <a:gd name="T31" fmla="*/ 2 h 2166"/>
                  <a:gd name="T32" fmla="*/ 1 w 1770"/>
                  <a:gd name="T33" fmla="*/ 2 h 2166"/>
                  <a:gd name="T34" fmla="*/ 1 w 1770"/>
                  <a:gd name="T35" fmla="*/ 2 h 2166"/>
                  <a:gd name="T36" fmla="*/ 1 w 1770"/>
                  <a:gd name="T37" fmla="*/ 2 h 2166"/>
                  <a:gd name="T38" fmla="*/ 1 w 1770"/>
                  <a:gd name="T39" fmla="*/ 2 h 2166"/>
                  <a:gd name="T40" fmla="*/ 1 w 1770"/>
                  <a:gd name="T41" fmla="*/ 2 h 2166"/>
                  <a:gd name="T42" fmla="*/ 1 w 1770"/>
                  <a:gd name="T43" fmla="*/ 2 h 2166"/>
                  <a:gd name="T44" fmla="*/ 1 w 1770"/>
                  <a:gd name="T45" fmla="*/ 2 h 2166"/>
                  <a:gd name="T46" fmla="*/ 2 w 1770"/>
                  <a:gd name="T47" fmla="*/ 2 h 2166"/>
                  <a:gd name="T48" fmla="*/ 2 w 1770"/>
                  <a:gd name="T49" fmla="*/ 2 h 2166"/>
                  <a:gd name="T50" fmla="*/ 2 w 1770"/>
                  <a:gd name="T51" fmla="*/ 2 h 2166"/>
                  <a:gd name="T52" fmla="*/ 2 w 1770"/>
                  <a:gd name="T53" fmla="*/ 2 h 2166"/>
                  <a:gd name="T54" fmla="*/ 2 w 1770"/>
                  <a:gd name="T55" fmla="*/ 2 h 2166"/>
                  <a:gd name="T56" fmla="*/ 2 w 1770"/>
                  <a:gd name="T57" fmla="*/ 2 h 2166"/>
                  <a:gd name="T58" fmla="*/ 2 w 1770"/>
                  <a:gd name="T59" fmla="*/ 1 h 2166"/>
                  <a:gd name="T60" fmla="*/ 2 w 1770"/>
                  <a:gd name="T61" fmla="*/ 1 h 2166"/>
                  <a:gd name="T62" fmla="*/ 2 w 1770"/>
                  <a:gd name="T63" fmla="*/ 1 h 2166"/>
                  <a:gd name="T64" fmla="*/ 2 w 1770"/>
                  <a:gd name="T65" fmla="*/ 1 h 2166"/>
                  <a:gd name="T66" fmla="*/ 2 w 1770"/>
                  <a:gd name="T67" fmla="*/ 1 h 216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770"/>
                  <a:gd name="T103" fmla="*/ 0 h 2166"/>
                  <a:gd name="T104" fmla="*/ 1770 w 1770"/>
                  <a:gd name="T105" fmla="*/ 2166 h 216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770" h="2166">
                    <a:moveTo>
                      <a:pt x="1457" y="212"/>
                    </a:moveTo>
                    <a:lnTo>
                      <a:pt x="1375" y="56"/>
                    </a:lnTo>
                    <a:lnTo>
                      <a:pt x="909" y="0"/>
                    </a:lnTo>
                    <a:lnTo>
                      <a:pt x="831" y="8"/>
                    </a:lnTo>
                    <a:lnTo>
                      <a:pt x="763" y="16"/>
                    </a:lnTo>
                    <a:lnTo>
                      <a:pt x="702" y="26"/>
                    </a:lnTo>
                    <a:lnTo>
                      <a:pt x="649" y="37"/>
                    </a:lnTo>
                    <a:lnTo>
                      <a:pt x="603" y="50"/>
                    </a:lnTo>
                    <a:lnTo>
                      <a:pt x="560" y="65"/>
                    </a:lnTo>
                    <a:lnTo>
                      <a:pt x="521" y="81"/>
                    </a:lnTo>
                    <a:lnTo>
                      <a:pt x="482" y="97"/>
                    </a:lnTo>
                    <a:lnTo>
                      <a:pt x="445" y="116"/>
                    </a:lnTo>
                    <a:lnTo>
                      <a:pt x="406" y="138"/>
                    </a:lnTo>
                    <a:lnTo>
                      <a:pt x="366" y="160"/>
                    </a:lnTo>
                    <a:lnTo>
                      <a:pt x="323" y="185"/>
                    </a:lnTo>
                    <a:lnTo>
                      <a:pt x="272" y="211"/>
                    </a:lnTo>
                    <a:lnTo>
                      <a:pt x="217" y="240"/>
                    </a:lnTo>
                    <a:lnTo>
                      <a:pt x="155" y="271"/>
                    </a:lnTo>
                    <a:lnTo>
                      <a:pt x="82" y="305"/>
                    </a:lnTo>
                    <a:lnTo>
                      <a:pt x="0" y="846"/>
                    </a:lnTo>
                    <a:lnTo>
                      <a:pt x="20" y="1479"/>
                    </a:lnTo>
                    <a:lnTo>
                      <a:pt x="52" y="1534"/>
                    </a:lnTo>
                    <a:lnTo>
                      <a:pt x="52" y="1623"/>
                    </a:lnTo>
                    <a:lnTo>
                      <a:pt x="362" y="1812"/>
                    </a:lnTo>
                    <a:lnTo>
                      <a:pt x="323" y="1865"/>
                    </a:lnTo>
                    <a:lnTo>
                      <a:pt x="278" y="1922"/>
                    </a:lnTo>
                    <a:lnTo>
                      <a:pt x="165" y="2013"/>
                    </a:lnTo>
                    <a:lnTo>
                      <a:pt x="189" y="2044"/>
                    </a:lnTo>
                    <a:lnTo>
                      <a:pt x="220" y="2072"/>
                    </a:lnTo>
                    <a:lnTo>
                      <a:pt x="259" y="2094"/>
                    </a:lnTo>
                    <a:lnTo>
                      <a:pt x="304" y="2112"/>
                    </a:lnTo>
                    <a:lnTo>
                      <a:pt x="353" y="2127"/>
                    </a:lnTo>
                    <a:lnTo>
                      <a:pt x="406" y="2138"/>
                    </a:lnTo>
                    <a:lnTo>
                      <a:pt x="463" y="2148"/>
                    </a:lnTo>
                    <a:lnTo>
                      <a:pt x="521" y="2154"/>
                    </a:lnTo>
                    <a:lnTo>
                      <a:pt x="581" y="2159"/>
                    </a:lnTo>
                    <a:lnTo>
                      <a:pt x="640" y="2163"/>
                    </a:lnTo>
                    <a:lnTo>
                      <a:pt x="699" y="2164"/>
                    </a:lnTo>
                    <a:lnTo>
                      <a:pt x="755" y="2164"/>
                    </a:lnTo>
                    <a:lnTo>
                      <a:pt x="809" y="2164"/>
                    </a:lnTo>
                    <a:lnTo>
                      <a:pt x="858" y="2164"/>
                    </a:lnTo>
                    <a:lnTo>
                      <a:pt x="903" y="2166"/>
                    </a:lnTo>
                    <a:lnTo>
                      <a:pt x="941" y="2166"/>
                    </a:lnTo>
                    <a:lnTo>
                      <a:pt x="965" y="2158"/>
                    </a:lnTo>
                    <a:lnTo>
                      <a:pt x="989" y="2151"/>
                    </a:lnTo>
                    <a:lnTo>
                      <a:pt x="1011" y="2145"/>
                    </a:lnTo>
                    <a:lnTo>
                      <a:pt x="1032" y="2138"/>
                    </a:lnTo>
                    <a:lnTo>
                      <a:pt x="1052" y="2130"/>
                    </a:lnTo>
                    <a:lnTo>
                      <a:pt x="1071" y="2124"/>
                    </a:lnTo>
                    <a:lnTo>
                      <a:pt x="1090" y="2117"/>
                    </a:lnTo>
                    <a:lnTo>
                      <a:pt x="1110" y="2109"/>
                    </a:lnTo>
                    <a:lnTo>
                      <a:pt x="1128" y="2101"/>
                    </a:lnTo>
                    <a:lnTo>
                      <a:pt x="1146" y="2093"/>
                    </a:lnTo>
                    <a:lnTo>
                      <a:pt x="1165" y="2083"/>
                    </a:lnTo>
                    <a:lnTo>
                      <a:pt x="1183" y="2072"/>
                    </a:lnTo>
                    <a:lnTo>
                      <a:pt x="1202" y="2062"/>
                    </a:lnTo>
                    <a:lnTo>
                      <a:pt x="1223" y="2049"/>
                    </a:lnTo>
                    <a:lnTo>
                      <a:pt x="1244" y="2036"/>
                    </a:lnTo>
                    <a:lnTo>
                      <a:pt x="1265" y="2021"/>
                    </a:lnTo>
                    <a:lnTo>
                      <a:pt x="1265" y="1922"/>
                    </a:lnTo>
                    <a:lnTo>
                      <a:pt x="1204" y="1843"/>
                    </a:lnTo>
                    <a:lnTo>
                      <a:pt x="1338" y="1812"/>
                    </a:lnTo>
                    <a:lnTo>
                      <a:pt x="1341" y="1774"/>
                    </a:lnTo>
                    <a:lnTo>
                      <a:pt x="1679" y="1544"/>
                    </a:lnTo>
                    <a:lnTo>
                      <a:pt x="1770" y="1399"/>
                    </a:lnTo>
                    <a:lnTo>
                      <a:pt x="1770" y="824"/>
                    </a:lnTo>
                    <a:lnTo>
                      <a:pt x="1639" y="701"/>
                    </a:lnTo>
                    <a:lnTo>
                      <a:pt x="1453" y="513"/>
                    </a:lnTo>
                    <a:lnTo>
                      <a:pt x="1457" y="212"/>
                    </a:lnTo>
                    <a:close/>
                  </a:path>
                </a:pathLst>
              </a:custGeom>
              <a:solidFill>
                <a:srgbClr val="BFB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53" name="Freeform 694"/>
              <p:cNvSpPr>
                <a:spLocks/>
              </p:cNvSpPr>
              <p:nvPr/>
            </p:nvSpPr>
            <p:spPr bwMode="auto">
              <a:xfrm>
                <a:off x="3855" y="2160"/>
                <a:ext cx="827" cy="1077"/>
              </a:xfrm>
              <a:custGeom>
                <a:avLst/>
                <a:gdLst>
                  <a:gd name="T0" fmla="*/ 2 w 1654"/>
                  <a:gd name="T1" fmla="*/ 1 h 2153"/>
                  <a:gd name="T2" fmla="*/ 2 w 1654"/>
                  <a:gd name="T3" fmla="*/ 1 h 2153"/>
                  <a:gd name="T4" fmla="*/ 2 w 1654"/>
                  <a:gd name="T5" fmla="*/ 1 h 2153"/>
                  <a:gd name="T6" fmla="*/ 2 w 1654"/>
                  <a:gd name="T7" fmla="*/ 1 h 2153"/>
                  <a:gd name="T8" fmla="*/ 1 w 1654"/>
                  <a:gd name="T9" fmla="*/ 1 h 2153"/>
                  <a:gd name="T10" fmla="*/ 1 w 1654"/>
                  <a:gd name="T11" fmla="*/ 1 h 2153"/>
                  <a:gd name="T12" fmla="*/ 1 w 1654"/>
                  <a:gd name="T13" fmla="*/ 1 h 2153"/>
                  <a:gd name="T14" fmla="*/ 1 w 1654"/>
                  <a:gd name="T15" fmla="*/ 1 h 2153"/>
                  <a:gd name="T16" fmla="*/ 1 w 1654"/>
                  <a:gd name="T17" fmla="*/ 1 h 2153"/>
                  <a:gd name="T18" fmla="*/ 1 w 1654"/>
                  <a:gd name="T19" fmla="*/ 1 h 2153"/>
                  <a:gd name="T20" fmla="*/ 1 w 1654"/>
                  <a:gd name="T21" fmla="*/ 1 h 2153"/>
                  <a:gd name="T22" fmla="*/ 1 w 1654"/>
                  <a:gd name="T23" fmla="*/ 1 h 2153"/>
                  <a:gd name="T24" fmla="*/ 1 w 1654"/>
                  <a:gd name="T25" fmla="*/ 1 h 2153"/>
                  <a:gd name="T26" fmla="*/ 1 w 1654"/>
                  <a:gd name="T27" fmla="*/ 1 h 2153"/>
                  <a:gd name="T28" fmla="*/ 1 w 1654"/>
                  <a:gd name="T29" fmla="*/ 1 h 2153"/>
                  <a:gd name="T30" fmla="*/ 1 w 1654"/>
                  <a:gd name="T31" fmla="*/ 1 h 2153"/>
                  <a:gd name="T32" fmla="*/ 1 w 1654"/>
                  <a:gd name="T33" fmla="*/ 1 h 2153"/>
                  <a:gd name="T34" fmla="*/ 0 w 1654"/>
                  <a:gd name="T35" fmla="*/ 1 h 2153"/>
                  <a:gd name="T36" fmla="*/ 1 w 1654"/>
                  <a:gd name="T37" fmla="*/ 2 h 2153"/>
                  <a:gd name="T38" fmla="*/ 1 w 1654"/>
                  <a:gd name="T39" fmla="*/ 2 h 2153"/>
                  <a:gd name="T40" fmla="*/ 1 w 1654"/>
                  <a:gd name="T41" fmla="*/ 2 h 2153"/>
                  <a:gd name="T42" fmla="*/ 1 w 1654"/>
                  <a:gd name="T43" fmla="*/ 2 h 2153"/>
                  <a:gd name="T44" fmla="*/ 1 w 1654"/>
                  <a:gd name="T45" fmla="*/ 3 h 2153"/>
                  <a:gd name="T46" fmla="*/ 1 w 1654"/>
                  <a:gd name="T47" fmla="*/ 3 h 2153"/>
                  <a:gd name="T48" fmla="*/ 1 w 1654"/>
                  <a:gd name="T49" fmla="*/ 3 h 2153"/>
                  <a:gd name="T50" fmla="*/ 1 w 1654"/>
                  <a:gd name="T51" fmla="*/ 3 h 2153"/>
                  <a:gd name="T52" fmla="*/ 1 w 1654"/>
                  <a:gd name="T53" fmla="*/ 3 h 2153"/>
                  <a:gd name="T54" fmla="*/ 1 w 1654"/>
                  <a:gd name="T55" fmla="*/ 3 h 2153"/>
                  <a:gd name="T56" fmla="*/ 1 w 1654"/>
                  <a:gd name="T57" fmla="*/ 3 h 2153"/>
                  <a:gd name="T58" fmla="*/ 1 w 1654"/>
                  <a:gd name="T59" fmla="*/ 3 h 2153"/>
                  <a:gd name="T60" fmla="*/ 1 w 1654"/>
                  <a:gd name="T61" fmla="*/ 3 h 2153"/>
                  <a:gd name="T62" fmla="*/ 2 w 1654"/>
                  <a:gd name="T63" fmla="*/ 3 h 2153"/>
                  <a:gd name="T64" fmla="*/ 2 w 1654"/>
                  <a:gd name="T65" fmla="*/ 3 h 2153"/>
                  <a:gd name="T66" fmla="*/ 2 w 1654"/>
                  <a:gd name="T67" fmla="*/ 3 h 2153"/>
                  <a:gd name="T68" fmla="*/ 2 w 1654"/>
                  <a:gd name="T69" fmla="*/ 3 h 2153"/>
                  <a:gd name="T70" fmla="*/ 2 w 1654"/>
                  <a:gd name="T71" fmla="*/ 3 h 2153"/>
                  <a:gd name="T72" fmla="*/ 2 w 1654"/>
                  <a:gd name="T73" fmla="*/ 2 h 2153"/>
                  <a:gd name="T74" fmla="*/ 2 w 1654"/>
                  <a:gd name="T75" fmla="*/ 2 h 2153"/>
                  <a:gd name="T76" fmla="*/ 2 w 1654"/>
                  <a:gd name="T77" fmla="*/ 2 h 2153"/>
                  <a:gd name="T78" fmla="*/ 2 w 1654"/>
                  <a:gd name="T79" fmla="*/ 2 h 2153"/>
                  <a:gd name="T80" fmla="*/ 2 w 1654"/>
                  <a:gd name="T81" fmla="*/ 1 h 2153"/>
                  <a:gd name="T82" fmla="*/ 2 w 1654"/>
                  <a:gd name="T83" fmla="*/ 1 h 215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654"/>
                  <a:gd name="T127" fmla="*/ 0 h 2153"/>
                  <a:gd name="T128" fmla="*/ 1654 w 1654"/>
                  <a:gd name="T129" fmla="*/ 2153 h 215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654" h="2153">
                    <a:moveTo>
                      <a:pt x="1456" y="200"/>
                    </a:moveTo>
                    <a:lnTo>
                      <a:pt x="1376" y="44"/>
                    </a:lnTo>
                    <a:lnTo>
                      <a:pt x="1234" y="0"/>
                    </a:lnTo>
                    <a:lnTo>
                      <a:pt x="1192" y="3"/>
                    </a:lnTo>
                    <a:lnTo>
                      <a:pt x="1152" y="8"/>
                    </a:lnTo>
                    <a:lnTo>
                      <a:pt x="1113" y="11"/>
                    </a:lnTo>
                    <a:lnTo>
                      <a:pt x="1076" y="16"/>
                    </a:lnTo>
                    <a:lnTo>
                      <a:pt x="1039" y="21"/>
                    </a:lnTo>
                    <a:lnTo>
                      <a:pt x="1002" y="24"/>
                    </a:lnTo>
                    <a:lnTo>
                      <a:pt x="967" y="29"/>
                    </a:lnTo>
                    <a:lnTo>
                      <a:pt x="932" y="34"/>
                    </a:lnTo>
                    <a:lnTo>
                      <a:pt x="897" y="41"/>
                    </a:lnTo>
                    <a:lnTo>
                      <a:pt x="865" y="45"/>
                    </a:lnTo>
                    <a:lnTo>
                      <a:pt x="830" y="50"/>
                    </a:lnTo>
                    <a:lnTo>
                      <a:pt x="798" y="57"/>
                    </a:lnTo>
                    <a:lnTo>
                      <a:pt x="765" y="63"/>
                    </a:lnTo>
                    <a:lnTo>
                      <a:pt x="733" y="70"/>
                    </a:lnTo>
                    <a:lnTo>
                      <a:pt x="701" y="76"/>
                    </a:lnTo>
                    <a:lnTo>
                      <a:pt x="669" y="83"/>
                    </a:lnTo>
                    <a:lnTo>
                      <a:pt x="637" y="91"/>
                    </a:lnTo>
                    <a:lnTo>
                      <a:pt x="605" y="99"/>
                    </a:lnTo>
                    <a:lnTo>
                      <a:pt x="573" y="107"/>
                    </a:lnTo>
                    <a:lnTo>
                      <a:pt x="541" y="115"/>
                    </a:lnTo>
                    <a:lnTo>
                      <a:pt x="508" y="123"/>
                    </a:lnTo>
                    <a:lnTo>
                      <a:pt x="476" y="133"/>
                    </a:lnTo>
                    <a:lnTo>
                      <a:pt x="443" y="143"/>
                    </a:lnTo>
                    <a:lnTo>
                      <a:pt x="409" y="153"/>
                    </a:lnTo>
                    <a:lnTo>
                      <a:pt x="374" y="164"/>
                    </a:lnTo>
                    <a:lnTo>
                      <a:pt x="340" y="175"/>
                    </a:lnTo>
                    <a:lnTo>
                      <a:pt x="304" y="187"/>
                    </a:lnTo>
                    <a:lnTo>
                      <a:pt x="269" y="198"/>
                    </a:lnTo>
                    <a:lnTo>
                      <a:pt x="231" y="211"/>
                    </a:lnTo>
                    <a:lnTo>
                      <a:pt x="194" y="224"/>
                    </a:lnTo>
                    <a:lnTo>
                      <a:pt x="155" y="237"/>
                    </a:lnTo>
                    <a:lnTo>
                      <a:pt x="115" y="252"/>
                    </a:lnTo>
                    <a:lnTo>
                      <a:pt x="0" y="835"/>
                    </a:lnTo>
                    <a:lnTo>
                      <a:pt x="21" y="1466"/>
                    </a:lnTo>
                    <a:lnTo>
                      <a:pt x="51" y="1522"/>
                    </a:lnTo>
                    <a:lnTo>
                      <a:pt x="51" y="1611"/>
                    </a:lnTo>
                    <a:lnTo>
                      <a:pt x="361" y="1799"/>
                    </a:lnTo>
                    <a:lnTo>
                      <a:pt x="324" y="1854"/>
                    </a:lnTo>
                    <a:lnTo>
                      <a:pt x="279" y="1910"/>
                    </a:lnTo>
                    <a:lnTo>
                      <a:pt x="273" y="1988"/>
                    </a:lnTo>
                    <a:lnTo>
                      <a:pt x="295" y="2018"/>
                    </a:lnTo>
                    <a:lnTo>
                      <a:pt x="324" y="2046"/>
                    </a:lnTo>
                    <a:lnTo>
                      <a:pt x="356" y="2069"/>
                    </a:lnTo>
                    <a:lnTo>
                      <a:pt x="394" y="2088"/>
                    </a:lnTo>
                    <a:lnTo>
                      <a:pt x="435" y="2104"/>
                    </a:lnTo>
                    <a:lnTo>
                      <a:pt x="480" y="2117"/>
                    </a:lnTo>
                    <a:lnTo>
                      <a:pt x="526" y="2127"/>
                    </a:lnTo>
                    <a:lnTo>
                      <a:pt x="574" y="2135"/>
                    </a:lnTo>
                    <a:lnTo>
                      <a:pt x="623" y="2142"/>
                    </a:lnTo>
                    <a:lnTo>
                      <a:pt x="674" y="2145"/>
                    </a:lnTo>
                    <a:lnTo>
                      <a:pt x="723" y="2148"/>
                    </a:lnTo>
                    <a:lnTo>
                      <a:pt x="771" y="2150"/>
                    </a:lnTo>
                    <a:lnTo>
                      <a:pt x="817" y="2152"/>
                    </a:lnTo>
                    <a:lnTo>
                      <a:pt x="862" y="2152"/>
                    </a:lnTo>
                    <a:lnTo>
                      <a:pt x="903" y="2152"/>
                    </a:lnTo>
                    <a:lnTo>
                      <a:pt x="941" y="2153"/>
                    </a:lnTo>
                    <a:lnTo>
                      <a:pt x="966" y="2147"/>
                    </a:lnTo>
                    <a:lnTo>
                      <a:pt x="988" y="2139"/>
                    </a:lnTo>
                    <a:lnTo>
                      <a:pt x="1011" y="2132"/>
                    </a:lnTo>
                    <a:lnTo>
                      <a:pt x="1032" y="2126"/>
                    </a:lnTo>
                    <a:lnTo>
                      <a:pt x="1052" y="2119"/>
                    </a:lnTo>
                    <a:lnTo>
                      <a:pt x="1072" y="2113"/>
                    </a:lnTo>
                    <a:lnTo>
                      <a:pt x="1091" y="2104"/>
                    </a:lnTo>
                    <a:lnTo>
                      <a:pt x="1109" y="2098"/>
                    </a:lnTo>
                    <a:lnTo>
                      <a:pt x="1128" y="2090"/>
                    </a:lnTo>
                    <a:lnTo>
                      <a:pt x="1146" y="2080"/>
                    </a:lnTo>
                    <a:lnTo>
                      <a:pt x="1164" y="2070"/>
                    </a:lnTo>
                    <a:lnTo>
                      <a:pt x="1184" y="2061"/>
                    </a:lnTo>
                    <a:lnTo>
                      <a:pt x="1203" y="2049"/>
                    </a:lnTo>
                    <a:lnTo>
                      <a:pt x="1222" y="2036"/>
                    </a:lnTo>
                    <a:lnTo>
                      <a:pt x="1243" y="2023"/>
                    </a:lnTo>
                    <a:lnTo>
                      <a:pt x="1264" y="2009"/>
                    </a:lnTo>
                    <a:lnTo>
                      <a:pt x="1264" y="1910"/>
                    </a:lnTo>
                    <a:lnTo>
                      <a:pt x="1204" y="1830"/>
                    </a:lnTo>
                    <a:lnTo>
                      <a:pt x="1339" y="1801"/>
                    </a:lnTo>
                    <a:lnTo>
                      <a:pt x="1340" y="1762"/>
                    </a:lnTo>
                    <a:lnTo>
                      <a:pt x="1564" y="1531"/>
                    </a:lnTo>
                    <a:lnTo>
                      <a:pt x="1654" y="1387"/>
                    </a:lnTo>
                    <a:lnTo>
                      <a:pt x="1631" y="812"/>
                    </a:lnTo>
                    <a:lnTo>
                      <a:pt x="1522" y="690"/>
                    </a:lnTo>
                    <a:lnTo>
                      <a:pt x="1453" y="500"/>
                    </a:lnTo>
                    <a:lnTo>
                      <a:pt x="1456" y="20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54" name="Freeform 695"/>
              <p:cNvSpPr>
                <a:spLocks/>
              </p:cNvSpPr>
              <p:nvPr/>
            </p:nvSpPr>
            <p:spPr bwMode="auto">
              <a:xfrm>
                <a:off x="3835" y="2162"/>
                <a:ext cx="637" cy="969"/>
              </a:xfrm>
              <a:custGeom>
                <a:avLst/>
                <a:gdLst>
                  <a:gd name="T0" fmla="*/ 1 w 1274"/>
                  <a:gd name="T1" fmla="*/ 0 h 1939"/>
                  <a:gd name="T2" fmla="*/ 1 w 1274"/>
                  <a:gd name="T3" fmla="*/ 0 h 1939"/>
                  <a:gd name="T4" fmla="*/ 1 w 1274"/>
                  <a:gd name="T5" fmla="*/ 1 h 1939"/>
                  <a:gd name="T6" fmla="*/ 1 w 1274"/>
                  <a:gd name="T7" fmla="*/ 1 h 1939"/>
                  <a:gd name="T8" fmla="*/ 1 w 1274"/>
                  <a:gd name="T9" fmla="*/ 1 h 1939"/>
                  <a:gd name="T10" fmla="*/ 1 w 1274"/>
                  <a:gd name="T11" fmla="*/ 1 h 1939"/>
                  <a:gd name="T12" fmla="*/ 1 w 1274"/>
                  <a:gd name="T13" fmla="*/ 1 h 1939"/>
                  <a:gd name="T14" fmla="*/ 1 w 1274"/>
                  <a:gd name="T15" fmla="*/ 1 h 1939"/>
                  <a:gd name="T16" fmla="*/ 1 w 1274"/>
                  <a:gd name="T17" fmla="*/ 1 h 1939"/>
                  <a:gd name="T18" fmla="*/ 1 w 1274"/>
                  <a:gd name="T19" fmla="*/ 1 h 1939"/>
                  <a:gd name="T20" fmla="*/ 1 w 1274"/>
                  <a:gd name="T21" fmla="*/ 1 h 1939"/>
                  <a:gd name="T22" fmla="*/ 1 w 1274"/>
                  <a:gd name="T23" fmla="*/ 1 h 1939"/>
                  <a:gd name="T24" fmla="*/ 1 w 1274"/>
                  <a:gd name="T25" fmla="*/ 1 h 1939"/>
                  <a:gd name="T26" fmla="*/ 1 w 1274"/>
                  <a:gd name="T27" fmla="*/ 1 h 1939"/>
                  <a:gd name="T28" fmla="*/ 1 w 1274"/>
                  <a:gd name="T29" fmla="*/ 1 h 1939"/>
                  <a:gd name="T30" fmla="*/ 1 w 1274"/>
                  <a:gd name="T31" fmla="*/ 0 h 1939"/>
                  <a:gd name="T32" fmla="*/ 1 w 1274"/>
                  <a:gd name="T33" fmla="*/ 0 h 1939"/>
                  <a:gd name="T34" fmla="*/ 1 w 1274"/>
                  <a:gd name="T35" fmla="*/ 0 h 1939"/>
                  <a:gd name="T36" fmla="*/ 1 w 1274"/>
                  <a:gd name="T37" fmla="*/ 0 h 1939"/>
                  <a:gd name="T38" fmla="*/ 1 w 1274"/>
                  <a:gd name="T39" fmla="*/ 0 h 1939"/>
                  <a:gd name="T40" fmla="*/ 1 w 1274"/>
                  <a:gd name="T41" fmla="*/ 0 h 1939"/>
                  <a:gd name="T42" fmla="*/ 1 w 1274"/>
                  <a:gd name="T43" fmla="*/ 0 h 1939"/>
                  <a:gd name="T44" fmla="*/ 1 w 1274"/>
                  <a:gd name="T45" fmla="*/ 0 h 1939"/>
                  <a:gd name="T46" fmla="*/ 1 w 1274"/>
                  <a:gd name="T47" fmla="*/ 0 h 1939"/>
                  <a:gd name="T48" fmla="*/ 1 w 1274"/>
                  <a:gd name="T49" fmla="*/ 0 h 1939"/>
                  <a:gd name="T50" fmla="*/ 1 w 1274"/>
                  <a:gd name="T51" fmla="*/ 0 h 1939"/>
                  <a:gd name="T52" fmla="*/ 1 w 1274"/>
                  <a:gd name="T53" fmla="*/ 0 h 1939"/>
                  <a:gd name="T54" fmla="*/ 1 w 1274"/>
                  <a:gd name="T55" fmla="*/ 0 h 1939"/>
                  <a:gd name="T56" fmla="*/ 1 w 1274"/>
                  <a:gd name="T57" fmla="*/ 0 h 1939"/>
                  <a:gd name="T58" fmla="*/ 1 w 1274"/>
                  <a:gd name="T59" fmla="*/ 0 h 1939"/>
                  <a:gd name="T60" fmla="*/ 1 w 1274"/>
                  <a:gd name="T61" fmla="*/ 0 h 1939"/>
                  <a:gd name="T62" fmla="*/ 1 w 1274"/>
                  <a:gd name="T63" fmla="*/ 0 h 1939"/>
                  <a:gd name="T64" fmla="*/ 1 w 1274"/>
                  <a:gd name="T65" fmla="*/ 0 h 1939"/>
                  <a:gd name="T66" fmla="*/ 1 w 1274"/>
                  <a:gd name="T67" fmla="*/ 0 h 193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274"/>
                  <a:gd name="T103" fmla="*/ 0 h 1939"/>
                  <a:gd name="T104" fmla="*/ 1274 w 1274"/>
                  <a:gd name="T105" fmla="*/ 1939 h 193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274" h="1939">
                    <a:moveTo>
                      <a:pt x="1274" y="0"/>
                    </a:moveTo>
                    <a:lnTo>
                      <a:pt x="1227" y="237"/>
                    </a:lnTo>
                    <a:lnTo>
                      <a:pt x="1183" y="486"/>
                    </a:lnTo>
                    <a:lnTo>
                      <a:pt x="1149" y="739"/>
                    </a:lnTo>
                    <a:lnTo>
                      <a:pt x="1121" y="992"/>
                    </a:lnTo>
                    <a:lnTo>
                      <a:pt x="1100" y="1238"/>
                    </a:lnTo>
                    <a:lnTo>
                      <a:pt x="1086" y="1470"/>
                    </a:lnTo>
                    <a:lnTo>
                      <a:pt x="1080" y="1684"/>
                    </a:lnTo>
                    <a:lnTo>
                      <a:pt x="1082" y="1873"/>
                    </a:lnTo>
                    <a:lnTo>
                      <a:pt x="930" y="1829"/>
                    </a:lnTo>
                    <a:lnTo>
                      <a:pt x="951" y="1939"/>
                    </a:lnTo>
                    <a:lnTo>
                      <a:pt x="900" y="1937"/>
                    </a:lnTo>
                    <a:lnTo>
                      <a:pt x="848" y="1933"/>
                    </a:lnTo>
                    <a:lnTo>
                      <a:pt x="794" y="1926"/>
                    </a:lnTo>
                    <a:lnTo>
                      <a:pt x="739" y="1916"/>
                    </a:lnTo>
                    <a:lnTo>
                      <a:pt x="683" y="1903"/>
                    </a:lnTo>
                    <a:lnTo>
                      <a:pt x="626" y="1889"/>
                    </a:lnTo>
                    <a:lnTo>
                      <a:pt x="568" y="1871"/>
                    </a:lnTo>
                    <a:lnTo>
                      <a:pt x="510" y="1850"/>
                    </a:lnTo>
                    <a:lnTo>
                      <a:pt x="450" y="1825"/>
                    </a:lnTo>
                    <a:lnTo>
                      <a:pt x="392" y="1798"/>
                    </a:lnTo>
                    <a:lnTo>
                      <a:pt x="332" y="1769"/>
                    </a:lnTo>
                    <a:lnTo>
                      <a:pt x="274" y="1736"/>
                    </a:lnTo>
                    <a:lnTo>
                      <a:pt x="218" y="1699"/>
                    </a:lnTo>
                    <a:lnTo>
                      <a:pt x="161" y="1660"/>
                    </a:lnTo>
                    <a:lnTo>
                      <a:pt x="104" y="1618"/>
                    </a:lnTo>
                    <a:lnTo>
                      <a:pt x="51" y="1572"/>
                    </a:lnTo>
                    <a:lnTo>
                      <a:pt x="51" y="1473"/>
                    </a:lnTo>
                    <a:lnTo>
                      <a:pt x="0" y="1416"/>
                    </a:lnTo>
                    <a:lnTo>
                      <a:pt x="6" y="1241"/>
                    </a:lnTo>
                    <a:lnTo>
                      <a:pt x="15" y="1067"/>
                    </a:lnTo>
                    <a:lnTo>
                      <a:pt x="28" y="900"/>
                    </a:lnTo>
                    <a:lnTo>
                      <a:pt x="45" y="741"/>
                    </a:lnTo>
                    <a:lnTo>
                      <a:pt x="66" y="591"/>
                    </a:lnTo>
                    <a:lnTo>
                      <a:pt x="89" y="455"/>
                    </a:lnTo>
                    <a:lnTo>
                      <a:pt x="119" y="333"/>
                    </a:lnTo>
                    <a:lnTo>
                      <a:pt x="152" y="231"/>
                    </a:lnTo>
                    <a:lnTo>
                      <a:pt x="180" y="219"/>
                    </a:lnTo>
                    <a:lnTo>
                      <a:pt x="210" y="208"/>
                    </a:lnTo>
                    <a:lnTo>
                      <a:pt x="240" y="197"/>
                    </a:lnTo>
                    <a:lnTo>
                      <a:pt x="271" y="185"/>
                    </a:lnTo>
                    <a:lnTo>
                      <a:pt x="303" y="174"/>
                    </a:lnTo>
                    <a:lnTo>
                      <a:pt x="334" y="163"/>
                    </a:lnTo>
                    <a:lnTo>
                      <a:pt x="365" y="153"/>
                    </a:lnTo>
                    <a:lnTo>
                      <a:pt x="398" y="142"/>
                    </a:lnTo>
                    <a:lnTo>
                      <a:pt x="432" y="132"/>
                    </a:lnTo>
                    <a:lnTo>
                      <a:pt x="465" y="122"/>
                    </a:lnTo>
                    <a:lnTo>
                      <a:pt x="499" y="112"/>
                    </a:lnTo>
                    <a:lnTo>
                      <a:pt x="535" y="103"/>
                    </a:lnTo>
                    <a:lnTo>
                      <a:pt x="569" y="94"/>
                    </a:lnTo>
                    <a:lnTo>
                      <a:pt x="605" y="85"/>
                    </a:lnTo>
                    <a:lnTo>
                      <a:pt x="641" y="77"/>
                    </a:lnTo>
                    <a:lnTo>
                      <a:pt x="677" y="68"/>
                    </a:lnTo>
                    <a:lnTo>
                      <a:pt x="712" y="60"/>
                    </a:lnTo>
                    <a:lnTo>
                      <a:pt x="750" y="54"/>
                    </a:lnTo>
                    <a:lnTo>
                      <a:pt x="785" y="47"/>
                    </a:lnTo>
                    <a:lnTo>
                      <a:pt x="823" y="41"/>
                    </a:lnTo>
                    <a:lnTo>
                      <a:pt x="860" y="34"/>
                    </a:lnTo>
                    <a:lnTo>
                      <a:pt x="897" y="28"/>
                    </a:lnTo>
                    <a:lnTo>
                      <a:pt x="934" y="23"/>
                    </a:lnTo>
                    <a:lnTo>
                      <a:pt x="972" y="18"/>
                    </a:lnTo>
                    <a:lnTo>
                      <a:pt x="1010" y="15"/>
                    </a:lnTo>
                    <a:lnTo>
                      <a:pt x="1048" y="12"/>
                    </a:lnTo>
                    <a:lnTo>
                      <a:pt x="1085" y="8"/>
                    </a:lnTo>
                    <a:lnTo>
                      <a:pt x="1124" y="5"/>
                    </a:lnTo>
                    <a:lnTo>
                      <a:pt x="1161" y="3"/>
                    </a:lnTo>
                    <a:lnTo>
                      <a:pt x="1198" y="2"/>
                    </a:lnTo>
                    <a:lnTo>
                      <a:pt x="1237" y="0"/>
                    </a:lnTo>
                    <a:lnTo>
                      <a:pt x="1274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55" name="Freeform 696"/>
              <p:cNvSpPr>
                <a:spLocks/>
              </p:cNvSpPr>
              <p:nvPr/>
            </p:nvSpPr>
            <p:spPr bwMode="auto">
              <a:xfrm>
                <a:off x="3836" y="2166"/>
                <a:ext cx="613" cy="933"/>
              </a:xfrm>
              <a:custGeom>
                <a:avLst/>
                <a:gdLst>
                  <a:gd name="T0" fmla="*/ 1 w 1226"/>
                  <a:gd name="T1" fmla="*/ 1 h 1866"/>
                  <a:gd name="T2" fmla="*/ 1 w 1226"/>
                  <a:gd name="T3" fmla="*/ 1 h 1866"/>
                  <a:gd name="T4" fmla="*/ 1 w 1226"/>
                  <a:gd name="T5" fmla="*/ 2 h 1866"/>
                  <a:gd name="T6" fmla="*/ 1 w 1226"/>
                  <a:gd name="T7" fmla="*/ 2 h 1866"/>
                  <a:gd name="T8" fmla="*/ 1 w 1226"/>
                  <a:gd name="T9" fmla="*/ 2 h 1866"/>
                  <a:gd name="T10" fmla="*/ 1 w 1226"/>
                  <a:gd name="T11" fmla="*/ 2 h 1866"/>
                  <a:gd name="T12" fmla="*/ 1 w 1226"/>
                  <a:gd name="T13" fmla="*/ 2 h 1866"/>
                  <a:gd name="T14" fmla="*/ 1 w 1226"/>
                  <a:gd name="T15" fmla="*/ 2 h 1866"/>
                  <a:gd name="T16" fmla="*/ 1 w 1226"/>
                  <a:gd name="T17" fmla="*/ 2 h 1866"/>
                  <a:gd name="T18" fmla="*/ 1 w 1226"/>
                  <a:gd name="T19" fmla="*/ 2 h 1866"/>
                  <a:gd name="T20" fmla="*/ 1 w 1226"/>
                  <a:gd name="T21" fmla="*/ 2 h 1866"/>
                  <a:gd name="T22" fmla="*/ 1 w 1226"/>
                  <a:gd name="T23" fmla="*/ 2 h 1866"/>
                  <a:gd name="T24" fmla="*/ 1 w 1226"/>
                  <a:gd name="T25" fmla="*/ 2 h 1866"/>
                  <a:gd name="T26" fmla="*/ 1 w 1226"/>
                  <a:gd name="T27" fmla="*/ 2 h 1866"/>
                  <a:gd name="T28" fmla="*/ 1 w 1226"/>
                  <a:gd name="T29" fmla="*/ 2 h 1866"/>
                  <a:gd name="T30" fmla="*/ 1 w 1226"/>
                  <a:gd name="T31" fmla="*/ 2 h 1866"/>
                  <a:gd name="T32" fmla="*/ 1 w 1226"/>
                  <a:gd name="T33" fmla="*/ 2 h 1866"/>
                  <a:gd name="T34" fmla="*/ 1 w 1226"/>
                  <a:gd name="T35" fmla="*/ 2 h 1866"/>
                  <a:gd name="T36" fmla="*/ 1 w 1226"/>
                  <a:gd name="T37" fmla="*/ 2 h 1866"/>
                  <a:gd name="T38" fmla="*/ 1 w 1226"/>
                  <a:gd name="T39" fmla="*/ 2 h 1866"/>
                  <a:gd name="T40" fmla="*/ 1 w 1226"/>
                  <a:gd name="T41" fmla="*/ 2 h 1866"/>
                  <a:gd name="T42" fmla="*/ 1 w 1226"/>
                  <a:gd name="T43" fmla="*/ 2 h 1866"/>
                  <a:gd name="T44" fmla="*/ 1 w 1226"/>
                  <a:gd name="T45" fmla="*/ 2 h 1866"/>
                  <a:gd name="T46" fmla="*/ 1 w 1226"/>
                  <a:gd name="T47" fmla="*/ 2 h 1866"/>
                  <a:gd name="T48" fmla="*/ 1 w 1226"/>
                  <a:gd name="T49" fmla="*/ 2 h 1866"/>
                  <a:gd name="T50" fmla="*/ 1 w 1226"/>
                  <a:gd name="T51" fmla="*/ 1 h 1866"/>
                  <a:gd name="T52" fmla="*/ 1 w 1226"/>
                  <a:gd name="T53" fmla="*/ 1 h 1866"/>
                  <a:gd name="T54" fmla="*/ 1 w 1226"/>
                  <a:gd name="T55" fmla="*/ 1 h 1866"/>
                  <a:gd name="T56" fmla="*/ 1 w 1226"/>
                  <a:gd name="T57" fmla="*/ 1 h 1866"/>
                  <a:gd name="T58" fmla="*/ 1 w 1226"/>
                  <a:gd name="T59" fmla="*/ 1 h 1866"/>
                  <a:gd name="T60" fmla="*/ 1 w 1226"/>
                  <a:gd name="T61" fmla="*/ 1 h 1866"/>
                  <a:gd name="T62" fmla="*/ 1 w 1226"/>
                  <a:gd name="T63" fmla="*/ 1 h 1866"/>
                  <a:gd name="T64" fmla="*/ 1 w 1226"/>
                  <a:gd name="T65" fmla="*/ 1 h 1866"/>
                  <a:gd name="T66" fmla="*/ 1 w 1226"/>
                  <a:gd name="T67" fmla="*/ 1 h 1866"/>
                  <a:gd name="T68" fmla="*/ 1 w 1226"/>
                  <a:gd name="T69" fmla="*/ 1 h 1866"/>
                  <a:gd name="T70" fmla="*/ 1 w 1226"/>
                  <a:gd name="T71" fmla="*/ 1 h 1866"/>
                  <a:gd name="T72" fmla="*/ 1 w 1226"/>
                  <a:gd name="T73" fmla="*/ 1 h 1866"/>
                  <a:gd name="T74" fmla="*/ 1 w 1226"/>
                  <a:gd name="T75" fmla="*/ 1 h 1866"/>
                  <a:gd name="T76" fmla="*/ 1 w 1226"/>
                  <a:gd name="T77" fmla="*/ 1 h 1866"/>
                  <a:gd name="T78" fmla="*/ 1 w 1226"/>
                  <a:gd name="T79" fmla="*/ 1 h 1866"/>
                  <a:gd name="T80" fmla="*/ 1 w 1226"/>
                  <a:gd name="T81" fmla="*/ 1 h 1866"/>
                  <a:gd name="T82" fmla="*/ 1 w 1226"/>
                  <a:gd name="T83" fmla="*/ 1 h 1866"/>
                  <a:gd name="T84" fmla="*/ 1 w 1226"/>
                  <a:gd name="T85" fmla="*/ 1 h 1866"/>
                  <a:gd name="T86" fmla="*/ 1 w 1226"/>
                  <a:gd name="T87" fmla="*/ 0 h 186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226"/>
                  <a:gd name="T133" fmla="*/ 0 h 1866"/>
                  <a:gd name="T134" fmla="*/ 1226 w 1226"/>
                  <a:gd name="T135" fmla="*/ 1866 h 186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226" h="1866">
                    <a:moveTo>
                      <a:pt x="1226" y="0"/>
                    </a:moveTo>
                    <a:lnTo>
                      <a:pt x="1180" y="228"/>
                    </a:lnTo>
                    <a:lnTo>
                      <a:pt x="1140" y="466"/>
                    </a:lnTo>
                    <a:lnTo>
                      <a:pt x="1107" y="710"/>
                    </a:lnTo>
                    <a:lnTo>
                      <a:pt x="1080" y="954"/>
                    </a:lnTo>
                    <a:lnTo>
                      <a:pt x="1061" y="1191"/>
                    </a:lnTo>
                    <a:lnTo>
                      <a:pt x="1048" y="1415"/>
                    </a:lnTo>
                    <a:lnTo>
                      <a:pt x="1042" y="1619"/>
                    </a:lnTo>
                    <a:lnTo>
                      <a:pt x="1045" y="1801"/>
                    </a:lnTo>
                    <a:lnTo>
                      <a:pt x="1027" y="1796"/>
                    </a:lnTo>
                    <a:lnTo>
                      <a:pt x="1007" y="1790"/>
                    </a:lnTo>
                    <a:lnTo>
                      <a:pt x="990" y="1785"/>
                    </a:lnTo>
                    <a:lnTo>
                      <a:pt x="972" y="1780"/>
                    </a:lnTo>
                    <a:lnTo>
                      <a:pt x="954" y="1775"/>
                    </a:lnTo>
                    <a:lnTo>
                      <a:pt x="936" y="1770"/>
                    </a:lnTo>
                    <a:lnTo>
                      <a:pt x="917" y="1764"/>
                    </a:lnTo>
                    <a:lnTo>
                      <a:pt x="899" y="1759"/>
                    </a:lnTo>
                    <a:lnTo>
                      <a:pt x="903" y="1785"/>
                    </a:lnTo>
                    <a:lnTo>
                      <a:pt x="909" y="1813"/>
                    </a:lnTo>
                    <a:lnTo>
                      <a:pt x="914" y="1839"/>
                    </a:lnTo>
                    <a:lnTo>
                      <a:pt x="918" y="1866"/>
                    </a:lnTo>
                    <a:lnTo>
                      <a:pt x="870" y="1865"/>
                    </a:lnTo>
                    <a:lnTo>
                      <a:pt x="820" y="1861"/>
                    </a:lnTo>
                    <a:lnTo>
                      <a:pt x="767" y="1855"/>
                    </a:lnTo>
                    <a:lnTo>
                      <a:pt x="715" y="1848"/>
                    </a:lnTo>
                    <a:lnTo>
                      <a:pt x="660" y="1837"/>
                    </a:lnTo>
                    <a:lnTo>
                      <a:pt x="605" y="1824"/>
                    </a:lnTo>
                    <a:lnTo>
                      <a:pt x="548" y="1808"/>
                    </a:lnTo>
                    <a:lnTo>
                      <a:pt x="492" y="1790"/>
                    </a:lnTo>
                    <a:lnTo>
                      <a:pt x="434" y="1769"/>
                    </a:lnTo>
                    <a:lnTo>
                      <a:pt x="377" y="1744"/>
                    </a:lnTo>
                    <a:lnTo>
                      <a:pt x="319" y="1718"/>
                    </a:lnTo>
                    <a:lnTo>
                      <a:pt x="262" y="1688"/>
                    </a:lnTo>
                    <a:lnTo>
                      <a:pt x="207" y="1655"/>
                    </a:lnTo>
                    <a:lnTo>
                      <a:pt x="152" y="1618"/>
                    </a:lnTo>
                    <a:lnTo>
                      <a:pt x="98" y="1579"/>
                    </a:lnTo>
                    <a:lnTo>
                      <a:pt x="46" y="1535"/>
                    </a:lnTo>
                    <a:lnTo>
                      <a:pt x="46" y="1507"/>
                    </a:lnTo>
                    <a:lnTo>
                      <a:pt x="46" y="1481"/>
                    </a:lnTo>
                    <a:lnTo>
                      <a:pt x="46" y="1454"/>
                    </a:lnTo>
                    <a:lnTo>
                      <a:pt x="46" y="1428"/>
                    </a:lnTo>
                    <a:lnTo>
                      <a:pt x="40" y="1420"/>
                    </a:lnTo>
                    <a:lnTo>
                      <a:pt x="34" y="1411"/>
                    </a:lnTo>
                    <a:lnTo>
                      <a:pt x="28" y="1403"/>
                    </a:lnTo>
                    <a:lnTo>
                      <a:pt x="24" y="1395"/>
                    </a:lnTo>
                    <a:lnTo>
                      <a:pt x="18" y="1389"/>
                    </a:lnTo>
                    <a:lnTo>
                      <a:pt x="12" y="1381"/>
                    </a:lnTo>
                    <a:lnTo>
                      <a:pt x="6" y="1373"/>
                    </a:lnTo>
                    <a:lnTo>
                      <a:pt x="0" y="1364"/>
                    </a:lnTo>
                    <a:lnTo>
                      <a:pt x="6" y="1194"/>
                    </a:lnTo>
                    <a:lnTo>
                      <a:pt x="15" y="1028"/>
                    </a:lnTo>
                    <a:lnTo>
                      <a:pt x="28" y="866"/>
                    </a:lnTo>
                    <a:lnTo>
                      <a:pt x="45" y="713"/>
                    </a:lnTo>
                    <a:lnTo>
                      <a:pt x="66" y="569"/>
                    </a:lnTo>
                    <a:lnTo>
                      <a:pt x="89" y="439"/>
                    </a:lnTo>
                    <a:lnTo>
                      <a:pt x="118" y="324"/>
                    </a:lnTo>
                    <a:lnTo>
                      <a:pt x="149" y="224"/>
                    </a:lnTo>
                    <a:lnTo>
                      <a:pt x="176" y="213"/>
                    </a:lnTo>
                    <a:lnTo>
                      <a:pt x="204" y="202"/>
                    </a:lnTo>
                    <a:lnTo>
                      <a:pt x="234" y="190"/>
                    </a:lnTo>
                    <a:lnTo>
                      <a:pt x="262" y="181"/>
                    </a:lnTo>
                    <a:lnTo>
                      <a:pt x="292" y="169"/>
                    </a:lnTo>
                    <a:lnTo>
                      <a:pt x="323" y="158"/>
                    </a:lnTo>
                    <a:lnTo>
                      <a:pt x="353" y="148"/>
                    </a:lnTo>
                    <a:lnTo>
                      <a:pt x="386" y="138"/>
                    </a:lnTo>
                    <a:lnTo>
                      <a:pt x="417" y="129"/>
                    </a:lnTo>
                    <a:lnTo>
                      <a:pt x="450" y="119"/>
                    </a:lnTo>
                    <a:lnTo>
                      <a:pt x="483" y="109"/>
                    </a:lnTo>
                    <a:lnTo>
                      <a:pt x="516" y="99"/>
                    </a:lnTo>
                    <a:lnTo>
                      <a:pt x="550" y="91"/>
                    </a:lnTo>
                    <a:lnTo>
                      <a:pt x="583" y="83"/>
                    </a:lnTo>
                    <a:lnTo>
                      <a:pt x="617" y="75"/>
                    </a:lnTo>
                    <a:lnTo>
                      <a:pt x="653" y="67"/>
                    </a:lnTo>
                    <a:lnTo>
                      <a:pt x="687" y="59"/>
                    </a:lnTo>
                    <a:lnTo>
                      <a:pt x="721" y="52"/>
                    </a:lnTo>
                    <a:lnTo>
                      <a:pt x="757" y="46"/>
                    </a:lnTo>
                    <a:lnTo>
                      <a:pt x="793" y="39"/>
                    </a:lnTo>
                    <a:lnTo>
                      <a:pt x="829" y="33"/>
                    </a:lnTo>
                    <a:lnTo>
                      <a:pt x="864" y="28"/>
                    </a:lnTo>
                    <a:lnTo>
                      <a:pt x="900" y="23"/>
                    </a:lnTo>
                    <a:lnTo>
                      <a:pt x="936" y="18"/>
                    </a:lnTo>
                    <a:lnTo>
                      <a:pt x="973" y="15"/>
                    </a:lnTo>
                    <a:lnTo>
                      <a:pt x="1009" y="10"/>
                    </a:lnTo>
                    <a:lnTo>
                      <a:pt x="1045" y="7"/>
                    </a:lnTo>
                    <a:lnTo>
                      <a:pt x="1082" y="5"/>
                    </a:lnTo>
                    <a:lnTo>
                      <a:pt x="1118" y="4"/>
                    </a:lnTo>
                    <a:lnTo>
                      <a:pt x="1153" y="2"/>
                    </a:lnTo>
                    <a:lnTo>
                      <a:pt x="1191" y="0"/>
                    </a:lnTo>
                    <a:lnTo>
                      <a:pt x="1226" y="0"/>
                    </a:lnTo>
                    <a:close/>
                  </a:path>
                </a:pathLst>
              </a:custGeom>
              <a:solidFill>
                <a:srgbClr val="BC72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56" name="Freeform 697"/>
              <p:cNvSpPr>
                <a:spLocks/>
              </p:cNvSpPr>
              <p:nvPr/>
            </p:nvSpPr>
            <p:spPr bwMode="auto">
              <a:xfrm>
                <a:off x="3838" y="2170"/>
                <a:ext cx="589" cy="895"/>
              </a:xfrm>
              <a:custGeom>
                <a:avLst/>
                <a:gdLst>
                  <a:gd name="T0" fmla="*/ 1 w 1179"/>
                  <a:gd name="T1" fmla="*/ 0 h 1792"/>
                  <a:gd name="T2" fmla="*/ 1 w 1179"/>
                  <a:gd name="T3" fmla="*/ 0 h 1792"/>
                  <a:gd name="T4" fmla="*/ 0 w 1179"/>
                  <a:gd name="T5" fmla="*/ 1 h 1792"/>
                  <a:gd name="T6" fmla="*/ 0 w 1179"/>
                  <a:gd name="T7" fmla="*/ 1 h 1792"/>
                  <a:gd name="T8" fmla="*/ 0 w 1179"/>
                  <a:gd name="T9" fmla="*/ 1 h 1792"/>
                  <a:gd name="T10" fmla="*/ 0 w 1179"/>
                  <a:gd name="T11" fmla="*/ 1 h 1792"/>
                  <a:gd name="T12" fmla="*/ 0 w 1179"/>
                  <a:gd name="T13" fmla="*/ 1 h 1792"/>
                  <a:gd name="T14" fmla="*/ 0 w 1179"/>
                  <a:gd name="T15" fmla="*/ 1 h 1792"/>
                  <a:gd name="T16" fmla="*/ 0 w 1179"/>
                  <a:gd name="T17" fmla="*/ 1 h 1792"/>
                  <a:gd name="T18" fmla="*/ 0 w 1179"/>
                  <a:gd name="T19" fmla="*/ 1 h 1792"/>
                  <a:gd name="T20" fmla="*/ 0 w 1179"/>
                  <a:gd name="T21" fmla="*/ 1 h 1792"/>
                  <a:gd name="T22" fmla="*/ 0 w 1179"/>
                  <a:gd name="T23" fmla="*/ 1 h 1792"/>
                  <a:gd name="T24" fmla="*/ 0 w 1179"/>
                  <a:gd name="T25" fmla="*/ 1 h 1792"/>
                  <a:gd name="T26" fmla="*/ 0 w 1179"/>
                  <a:gd name="T27" fmla="*/ 1 h 1792"/>
                  <a:gd name="T28" fmla="*/ 0 w 1179"/>
                  <a:gd name="T29" fmla="*/ 1 h 1792"/>
                  <a:gd name="T30" fmla="*/ 0 w 1179"/>
                  <a:gd name="T31" fmla="*/ 1 h 1792"/>
                  <a:gd name="T32" fmla="*/ 0 w 1179"/>
                  <a:gd name="T33" fmla="*/ 1 h 1792"/>
                  <a:gd name="T34" fmla="*/ 0 w 1179"/>
                  <a:gd name="T35" fmla="*/ 1 h 1792"/>
                  <a:gd name="T36" fmla="*/ 0 w 1179"/>
                  <a:gd name="T37" fmla="*/ 1 h 1792"/>
                  <a:gd name="T38" fmla="*/ 0 w 1179"/>
                  <a:gd name="T39" fmla="*/ 1 h 1792"/>
                  <a:gd name="T40" fmla="*/ 0 w 1179"/>
                  <a:gd name="T41" fmla="*/ 1 h 1792"/>
                  <a:gd name="T42" fmla="*/ 0 w 1179"/>
                  <a:gd name="T43" fmla="*/ 1 h 1792"/>
                  <a:gd name="T44" fmla="*/ 0 w 1179"/>
                  <a:gd name="T45" fmla="*/ 1 h 1792"/>
                  <a:gd name="T46" fmla="*/ 0 w 1179"/>
                  <a:gd name="T47" fmla="*/ 0 h 1792"/>
                  <a:gd name="T48" fmla="*/ 0 w 1179"/>
                  <a:gd name="T49" fmla="*/ 0 h 1792"/>
                  <a:gd name="T50" fmla="*/ 0 w 1179"/>
                  <a:gd name="T51" fmla="*/ 0 h 1792"/>
                  <a:gd name="T52" fmla="*/ 0 w 1179"/>
                  <a:gd name="T53" fmla="*/ 0 h 1792"/>
                  <a:gd name="T54" fmla="*/ 0 w 1179"/>
                  <a:gd name="T55" fmla="*/ 0 h 1792"/>
                  <a:gd name="T56" fmla="*/ 0 w 1179"/>
                  <a:gd name="T57" fmla="*/ 0 h 1792"/>
                  <a:gd name="T58" fmla="*/ 0 w 1179"/>
                  <a:gd name="T59" fmla="*/ 0 h 1792"/>
                  <a:gd name="T60" fmla="*/ 0 w 1179"/>
                  <a:gd name="T61" fmla="*/ 0 h 1792"/>
                  <a:gd name="T62" fmla="*/ 0 w 1179"/>
                  <a:gd name="T63" fmla="*/ 0 h 1792"/>
                  <a:gd name="T64" fmla="*/ 0 w 1179"/>
                  <a:gd name="T65" fmla="*/ 0 h 1792"/>
                  <a:gd name="T66" fmla="*/ 0 w 1179"/>
                  <a:gd name="T67" fmla="*/ 0 h 1792"/>
                  <a:gd name="T68" fmla="*/ 0 w 1179"/>
                  <a:gd name="T69" fmla="*/ 0 h 1792"/>
                  <a:gd name="T70" fmla="*/ 0 w 1179"/>
                  <a:gd name="T71" fmla="*/ 0 h 1792"/>
                  <a:gd name="T72" fmla="*/ 0 w 1179"/>
                  <a:gd name="T73" fmla="*/ 0 h 1792"/>
                  <a:gd name="T74" fmla="*/ 0 w 1179"/>
                  <a:gd name="T75" fmla="*/ 0 h 1792"/>
                  <a:gd name="T76" fmla="*/ 0 w 1179"/>
                  <a:gd name="T77" fmla="*/ 0 h 1792"/>
                  <a:gd name="T78" fmla="*/ 0 w 1179"/>
                  <a:gd name="T79" fmla="*/ 0 h 1792"/>
                  <a:gd name="T80" fmla="*/ 1 w 1179"/>
                  <a:gd name="T81" fmla="*/ 0 h 1792"/>
                  <a:gd name="T82" fmla="*/ 1 w 1179"/>
                  <a:gd name="T83" fmla="*/ 0 h 1792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179"/>
                  <a:gd name="T127" fmla="*/ 0 h 1792"/>
                  <a:gd name="T128" fmla="*/ 1179 w 1179"/>
                  <a:gd name="T129" fmla="*/ 1792 h 1792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179" h="1792">
                    <a:moveTo>
                      <a:pt x="1179" y="0"/>
                    </a:moveTo>
                    <a:lnTo>
                      <a:pt x="1136" y="220"/>
                    </a:lnTo>
                    <a:lnTo>
                      <a:pt x="1097" y="449"/>
                    </a:lnTo>
                    <a:lnTo>
                      <a:pt x="1066" y="682"/>
                    </a:lnTo>
                    <a:lnTo>
                      <a:pt x="1040" y="916"/>
                    </a:lnTo>
                    <a:lnTo>
                      <a:pt x="1022" y="1144"/>
                    </a:lnTo>
                    <a:lnTo>
                      <a:pt x="1010" y="1358"/>
                    </a:lnTo>
                    <a:lnTo>
                      <a:pt x="1006" y="1556"/>
                    </a:lnTo>
                    <a:lnTo>
                      <a:pt x="1007" y="1730"/>
                    </a:lnTo>
                    <a:lnTo>
                      <a:pt x="990" y="1725"/>
                    </a:lnTo>
                    <a:lnTo>
                      <a:pt x="973" y="1720"/>
                    </a:lnTo>
                    <a:lnTo>
                      <a:pt x="955" y="1715"/>
                    </a:lnTo>
                    <a:lnTo>
                      <a:pt x="937" y="1709"/>
                    </a:lnTo>
                    <a:lnTo>
                      <a:pt x="919" y="1704"/>
                    </a:lnTo>
                    <a:lnTo>
                      <a:pt x="902" y="1699"/>
                    </a:lnTo>
                    <a:lnTo>
                      <a:pt x="885" y="1694"/>
                    </a:lnTo>
                    <a:lnTo>
                      <a:pt x="867" y="1689"/>
                    </a:lnTo>
                    <a:lnTo>
                      <a:pt x="872" y="1715"/>
                    </a:lnTo>
                    <a:lnTo>
                      <a:pt x="876" y="1740"/>
                    </a:lnTo>
                    <a:lnTo>
                      <a:pt x="881" y="1766"/>
                    </a:lnTo>
                    <a:lnTo>
                      <a:pt x="887" y="1792"/>
                    </a:lnTo>
                    <a:lnTo>
                      <a:pt x="840" y="1790"/>
                    </a:lnTo>
                    <a:lnTo>
                      <a:pt x="791" y="1788"/>
                    </a:lnTo>
                    <a:lnTo>
                      <a:pt x="742" y="1783"/>
                    </a:lnTo>
                    <a:lnTo>
                      <a:pt x="690" y="1777"/>
                    </a:lnTo>
                    <a:lnTo>
                      <a:pt x="636" y="1769"/>
                    </a:lnTo>
                    <a:lnTo>
                      <a:pt x="583" y="1757"/>
                    </a:lnTo>
                    <a:lnTo>
                      <a:pt x="528" y="1744"/>
                    </a:lnTo>
                    <a:lnTo>
                      <a:pt x="472" y="1730"/>
                    </a:lnTo>
                    <a:lnTo>
                      <a:pt x="416" y="1712"/>
                    </a:lnTo>
                    <a:lnTo>
                      <a:pt x="361" y="1691"/>
                    </a:lnTo>
                    <a:lnTo>
                      <a:pt x="305" y="1667"/>
                    </a:lnTo>
                    <a:lnTo>
                      <a:pt x="250" y="1639"/>
                    </a:lnTo>
                    <a:lnTo>
                      <a:pt x="197" y="1608"/>
                    </a:lnTo>
                    <a:lnTo>
                      <a:pt x="143" y="1576"/>
                    </a:lnTo>
                    <a:lnTo>
                      <a:pt x="92" y="1537"/>
                    </a:lnTo>
                    <a:lnTo>
                      <a:pt x="42" y="1496"/>
                    </a:lnTo>
                    <a:lnTo>
                      <a:pt x="42" y="1468"/>
                    </a:lnTo>
                    <a:lnTo>
                      <a:pt x="42" y="1439"/>
                    </a:lnTo>
                    <a:lnTo>
                      <a:pt x="42" y="1412"/>
                    </a:lnTo>
                    <a:lnTo>
                      <a:pt x="42" y="1384"/>
                    </a:lnTo>
                    <a:lnTo>
                      <a:pt x="31" y="1366"/>
                    </a:lnTo>
                    <a:lnTo>
                      <a:pt x="21" y="1348"/>
                    </a:lnTo>
                    <a:lnTo>
                      <a:pt x="10" y="1330"/>
                    </a:lnTo>
                    <a:lnTo>
                      <a:pt x="0" y="1313"/>
                    </a:lnTo>
                    <a:lnTo>
                      <a:pt x="6" y="1150"/>
                    </a:lnTo>
                    <a:lnTo>
                      <a:pt x="15" y="989"/>
                    </a:lnTo>
                    <a:lnTo>
                      <a:pt x="28" y="834"/>
                    </a:lnTo>
                    <a:lnTo>
                      <a:pt x="45" y="687"/>
                    </a:lnTo>
                    <a:lnTo>
                      <a:pt x="64" y="549"/>
                    </a:lnTo>
                    <a:lnTo>
                      <a:pt x="88" y="424"/>
                    </a:lnTo>
                    <a:lnTo>
                      <a:pt x="115" y="312"/>
                    </a:lnTo>
                    <a:lnTo>
                      <a:pt x="146" y="218"/>
                    </a:lnTo>
                    <a:lnTo>
                      <a:pt x="173" y="207"/>
                    </a:lnTo>
                    <a:lnTo>
                      <a:pt x="200" y="197"/>
                    </a:lnTo>
                    <a:lnTo>
                      <a:pt x="227" y="186"/>
                    </a:lnTo>
                    <a:lnTo>
                      <a:pt x="255" y="176"/>
                    </a:lnTo>
                    <a:lnTo>
                      <a:pt x="283" y="164"/>
                    </a:lnTo>
                    <a:lnTo>
                      <a:pt x="311" y="155"/>
                    </a:lnTo>
                    <a:lnTo>
                      <a:pt x="341" y="145"/>
                    </a:lnTo>
                    <a:lnTo>
                      <a:pt x="373" y="135"/>
                    </a:lnTo>
                    <a:lnTo>
                      <a:pt x="402" y="126"/>
                    </a:lnTo>
                    <a:lnTo>
                      <a:pt x="434" y="116"/>
                    </a:lnTo>
                    <a:lnTo>
                      <a:pt x="465" y="106"/>
                    </a:lnTo>
                    <a:lnTo>
                      <a:pt x="496" y="98"/>
                    </a:lnTo>
                    <a:lnTo>
                      <a:pt x="529" y="90"/>
                    </a:lnTo>
                    <a:lnTo>
                      <a:pt x="562" y="82"/>
                    </a:lnTo>
                    <a:lnTo>
                      <a:pt x="595" y="74"/>
                    </a:lnTo>
                    <a:lnTo>
                      <a:pt x="627" y="65"/>
                    </a:lnTo>
                    <a:lnTo>
                      <a:pt x="662" y="59"/>
                    </a:lnTo>
                    <a:lnTo>
                      <a:pt x="694" y="51"/>
                    </a:lnTo>
                    <a:lnTo>
                      <a:pt x="729" y="44"/>
                    </a:lnTo>
                    <a:lnTo>
                      <a:pt x="763" y="38"/>
                    </a:lnTo>
                    <a:lnTo>
                      <a:pt x="797" y="33"/>
                    </a:lnTo>
                    <a:lnTo>
                      <a:pt x="832" y="28"/>
                    </a:lnTo>
                    <a:lnTo>
                      <a:pt x="866" y="23"/>
                    </a:lnTo>
                    <a:lnTo>
                      <a:pt x="902" y="18"/>
                    </a:lnTo>
                    <a:lnTo>
                      <a:pt x="936" y="13"/>
                    </a:lnTo>
                    <a:lnTo>
                      <a:pt x="970" y="10"/>
                    </a:lnTo>
                    <a:lnTo>
                      <a:pt x="1006" y="7"/>
                    </a:lnTo>
                    <a:lnTo>
                      <a:pt x="1040" y="5"/>
                    </a:lnTo>
                    <a:lnTo>
                      <a:pt x="1074" y="4"/>
                    </a:lnTo>
                    <a:lnTo>
                      <a:pt x="1110" y="2"/>
                    </a:lnTo>
                    <a:lnTo>
                      <a:pt x="1145" y="0"/>
                    </a:lnTo>
                    <a:lnTo>
                      <a:pt x="1179" y="0"/>
                    </a:lnTo>
                    <a:close/>
                  </a:path>
                </a:pathLst>
              </a:custGeom>
              <a:solidFill>
                <a:srgbClr val="BF75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57" name="Freeform 698"/>
              <p:cNvSpPr>
                <a:spLocks/>
              </p:cNvSpPr>
              <p:nvPr/>
            </p:nvSpPr>
            <p:spPr bwMode="auto">
              <a:xfrm>
                <a:off x="3839" y="2174"/>
                <a:ext cx="566" cy="858"/>
              </a:xfrm>
              <a:custGeom>
                <a:avLst/>
                <a:gdLst>
                  <a:gd name="T0" fmla="*/ 2 w 1131"/>
                  <a:gd name="T1" fmla="*/ 1 h 1716"/>
                  <a:gd name="T2" fmla="*/ 1 w 1131"/>
                  <a:gd name="T3" fmla="*/ 1 h 1716"/>
                  <a:gd name="T4" fmla="*/ 1 w 1131"/>
                  <a:gd name="T5" fmla="*/ 2 h 1716"/>
                  <a:gd name="T6" fmla="*/ 1 w 1131"/>
                  <a:gd name="T7" fmla="*/ 2 h 1716"/>
                  <a:gd name="T8" fmla="*/ 1 w 1131"/>
                  <a:gd name="T9" fmla="*/ 2 h 1716"/>
                  <a:gd name="T10" fmla="*/ 1 w 1131"/>
                  <a:gd name="T11" fmla="*/ 2 h 1716"/>
                  <a:gd name="T12" fmla="*/ 1 w 1131"/>
                  <a:gd name="T13" fmla="*/ 2 h 1716"/>
                  <a:gd name="T14" fmla="*/ 1 w 1131"/>
                  <a:gd name="T15" fmla="*/ 2 h 1716"/>
                  <a:gd name="T16" fmla="*/ 1 w 1131"/>
                  <a:gd name="T17" fmla="*/ 2 h 1716"/>
                  <a:gd name="T18" fmla="*/ 1 w 1131"/>
                  <a:gd name="T19" fmla="*/ 2 h 1716"/>
                  <a:gd name="T20" fmla="*/ 1 w 1131"/>
                  <a:gd name="T21" fmla="*/ 2 h 1716"/>
                  <a:gd name="T22" fmla="*/ 1 w 1131"/>
                  <a:gd name="T23" fmla="*/ 2 h 1716"/>
                  <a:gd name="T24" fmla="*/ 1 w 1131"/>
                  <a:gd name="T25" fmla="*/ 2 h 1716"/>
                  <a:gd name="T26" fmla="*/ 1 w 1131"/>
                  <a:gd name="T27" fmla="*/ 2 h 1716"/>
                  <a:gd name="T28" fmla="*/ 1 w 1131"/>
                  <a:gd name="T29" fmla="*/ 2 h 1716"/>
                  <a:gd name="T30" fmla="*/ 1 w 1131"/>
                  <a:gd name="T31" fmla="*/ 2 h 1716"/>
                  <a:gd name="T32" fmla="*/ 1 w 1131"/>
                  <a:gd name="T33" fmla="*/ 2 h 1716"/>
                  <a:gd name="T34" fmla="*/ 1 w 1131"/>
                  <a:gd name="T35" fmla="*/ 2 h 1716"/>
                  <a:gd name="T36" fmla="*/ 1 w 1131"/>
                  <a:gd name="T37" fmla="*/ 2 h 1716"/>
                  <a:gd name="T38" fmla="*/ 1 w 1131"/>
                  <a:gd name="T39" fmla="*/ 2 h 1716"/>
                  <a:gd name="T40" fmla="*/ 1 w 1131"/>
                  <a:gd name="T41" fmla="*/ 2 h 1716"/>
                  <a:gd name="T42" fmla="*/ 1 w 1131"/>
                  <a:gd name="T43" fmla="*/ 2 h 1716"/>
                  <a:gd name="T44" fmla="*/ 1 w 1131"/>
                  <a:gd name="T45" fmla="*/ 2 h 1716"/>
                  <a:gd name="T46" fmla="*/ 1 w 1131"/>
                  <a:gd name="T47" fmla="*/ 1 h 1716"/>
                  <a:gd name="T48" fmla="*/ 1 w 1131"/>
                  <a:gd name="T49" fmla="*/ 1 h 1716"/>
                  <a:gd name="T50" fmla="*/ 1 w 1131"/>
                  <a:gd name="T51" fmla="*/ 1 h 1716"/>
                  <a:gd name="T52" fmla="*/ 1 w 1131"/>
                  <a:gd name="T53" fmla="*/ 1 h 1716"/>
                  <a:gd name="T54" fmla="*/ 1 w 1131"/>
                  <a:gd name="T55" fmla="*/ 1 h 1716"/>
                  <a:gd name="T56" fmla="*/ 1 w 1131"/>
                  <a:gd name="T57" fmla="*/ 1 h 1716"/>
                  <a:gd name="T58" fmla="*/ 1 w 1131"/>
                  <a:gd name="T59" fmla="*/ 1 h 1716"/>
                  <a:gd name="T60" fmla="*/ 1 w 1131"/>
                  <a:gd name="T61" fmla="*/ 1 h 1716"/>
                  <a:gd name="T62" fmla="*/ 1 w 1131"/>
                  <a:gd name="T63" fmla="*/ 1 h 1716"/>
                  <a:gd name="T64" fmla="*/ 1 w 1131"/>
                  <a:gd name="T65" fmla="*/ 1 h 1716"/>
                  <a:gd name="T66" fmla="*/ 1 w 1131"/>
                  <a:gd name="T67" fmla="*/ 1 h 1716"/>
                  <a:gd name="T68" fmla="*/ 1 w 1131"/>
                  <a:gd name="T69" fmla="*/ 1 h 1716"/>
                  <a:gd name="T70" fmla="*/ 1 w 1131"/>
                  <a:gd name="T71" fmla="*/ 1 h 1716"/>
                  <a:gd name="T72" fmla="*/ 1 w 1131"/>
                  <a:gd name="T73" fmla="*/ 1 h 1716"/>
                  <a:gd name="T74" fmla="*/ 1 w 1131"/>
                  <a:gd name="T75" fmla="*/ 1 h 1716"/>
                  <a:gd name="T76" fmla="*/ 1 w 1131"/>
                  <a:gd name="T77" fmla="*/ 1 h 1716"/>
                  <a:gd name="T78" fmla="*/ 1 w 1131"/>
                  <a:gd name="T79" fmla="*/ 1 h 1716"/>
                  <a:gd name="T80" fmla="*/ 2 w 1131"/>
                  <a:gd name="T81" fmla="*/ 1 h 1716"/>
                  <a:gd name="T82" fmla="*/ 2 w 1131"/>
                  <a:gd name="T83" fmla="*/ 0 h 171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131"/>
                  <a:gd name="T127" fmla="*/ 0 h 1716"/>
                  <a:gd name="T128" fmla="*/ 1131 w 1131"/>
                  <a:gd name="T129" fmla="*/ 1716 h 171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131" h="1716">
                    <a:moveTo>
                      <a:pt x="1131" y="0"/>
                    </a:moveTo>
                    <a:lnTo>
                      <a:pt x="1089" y="209"/>
                    </a:lnTo>
                    <a:lnTo>
                      <a:pt x="1054" y="428"/>
                    </a:lnTo>
                    <a:lnTo>
                      <a:pt x="1024" y="654"/>
                    </a:lnTo>
                    <a:lnTo>
                      <a:pt x="1000" y="876"/>
                    </a:lnTo>
                    <a:lnTo>
                      <a:pt x="984" y="1096"/>
                    </a:lnTo>
                    <a:lnTo>
                      <a:pt x="972" y="1302"/>
                    </a:lnTo>
                    <a:lnTo>
                      <a:pt x="967" y="1490"/>
                    </a:lnTo>
                    <a:lnTo>
                      <a:pt x="970" y="1658"/>
                    </a:lnTo>
                    <a:lnTo>
                      <a:pt x="954" y="1653"/>
                    </a:lnTo>
                    <a:lnTo>
                      <a:pt x="937" y="1648"/>
                    </a:lnTo>
                    <a:lnTo>
                      <a:pt x="919" y="1643"/>
                    </a:lnTo>
                    <a:lnTo>
                      <a:pt x="903" y="1638"/>
                    </a:lnTo>
                    <a:lnTo>
                      <a:pt x="887" y="1633"/>
                    </a:lnTo>
                    <a:lnTo>
                      <a:pt x="870" y="1628"/>
                    </a:lnTo>
                    <a:lnTo>
                      <a:pt x="852" y="1623"/>
                    </a:lnTo>
                    <a:lnTo>
                      <a:pt x="836" y="1619"/>
                    </a:lnTo>
                    <a:lnTo>
                      <a:pt x="840" y="1643"/>
                    </a:lnTo>
                    <a:lnTo>
                      <a:pt x="845" y="1667"/>
                    </a:lnTo>
                    <a:lnTo>
                      <a:pt x="849" y="1692"/>
                    </a:lnTo>
                    <a:lnTo>
                      <a:pt x="854" y="1716"/>
                    </a:lnTo>
                    <a:lnTo>
                      <a:pt x="809" y="1716"/>
                    </a:lnTo>
                    <a:lnTo>
                      <a:pt x="763" y="1714"/>
                    </a:lnTo>
                    <a:lnTo>
                      <a:pt x="714" y="1711"/>
                    </a:lnTo>
                    <a:lnTo>
                      <a:pt x="665" y="1706"/>
                    </a:lnTo>
                    <a:lnTo>
                      <a:pt x="612" y="1700"/>
                    </a:lnTo>
                    <a:lnTo>
                      <a:pt x="560" y="1692"/>
                    </a:lnTo>
                    <a:lnTo>
                      <a:pt x="507" y="1682"/>
                    </a:lnTo>
                    <a:lnTo>
                      <a:pt x="453" y="1669"/>
                    </a:lnTo>
                    <a:lnTo>
                      <a:pt x="399" y="1654"/>
                    </a:lnTo>
                    <a:lnTo>
                      <a:pt x="346" y="1635"/>
                    </a:lnTo>
                    <a:lnTo>
                      <a:pt x="292" y="1614"/>
                    </a:lnTo>
                    <a:lnTo>
                      <a:pt x="240" y="1589"/>
                    </a:lnTo>
                    <a:lnTo>
                      <a:pt x="188" y="1562"/>
                    </a:lnTo>
                    <a:lnTo>
                      <a:pt x="136" y="1531"/>
                    </a:lnTo>
                    <a:lnTo>
                      <a:pt x="86" y="1495"/>
                    </a:lnTo>
                    <a:lnTo>
                      <a:pt x="39" y="1456"/>
                    </a:lnTo>
                    <a:lnTo>
                      <a:pt x="39" y="1427"/>
                    </a:lnTo>
                    <a:lnTo>
                      <a:pt x="39" y="1396"/>
                    </a:lnTo>
                    <a:lnTo>
                      <a:pt x="39" y="1367"/>
                    </a:lnTo>
                    <a:lnTo>
                      <a:pt x="39" y="1338"/>
                    </a:lnTo>
                    <a:lnTo>
                      <a:pt x="28" y="1318"/>
                    </a:lnTo>
                    <a:lnTo>
                      <a:pt x="19" y="1299"/>
                    </a:lnTo>
                    <a:lnTo>
                      <a:pt x="10" y="1279"/>
                    </a:lnTo>
                    <a:lnTo>
                      <a:pt x="0" y="1260"/>
                    </a:lnTo>
                    <a:lnTo>
                      <a:pt x="6" y="1102"/>
                    </a:lnTo>
                    <a:lnTo>
                      <a:pt x="16" y="950"/>
                    </a:lnTo>
                    <a:lnTo>
                      <a:pt x="28" y="800"/>
                    </a:lnTo>
                    <a:lnTo>
                      <a:pt x="45" y="659"/>
                    </a:lnTo>
                    <a:lnTo>
                      <a:pt x="64" y="527"/>
                    </a:lnTo>
                    <a:lnTo>
                      <a:pt x="86" y="407"/>
                    </a:lnTo>
                    <a:lnTo>
                      <a:pt x="113" y="300"/>
                    </a:lnTo>
                    <a:lnTo>
                      <a:pt x="143" y="209"/>
                    </a:lnTo>
                    <a:lnTo>
                      <a:pt x="168" y="199"/>
                    </a:lnTo>
                    <a:lnTo>
                      <a:pt x="194" y="188"/>
                    </a:lnTo>
                    <a:lnTo>
                      <a:pt x="219" y="178"/>
                    </a:lnTo>
                    <a:lnTo>
                      <a:pt x="246" y="168"/>
                    </a:lnTo>
                    <a:lnTo>
                      <a:pt x="274" y="159"/>
                    </a:lnTo>
                    <a:lnTo>
                      <a:pt x="301" y="147"/>
                    </a:lnTo>
                    <a:lnTo>
                      <a:pt x="329" y="139"/>
                    </a:lnTo>
                    <a:lnTo>
                      <a:pt x="359" y="130"/>
                    </a:lnTo>
                    <a:lnTo>
                      <a:pt x="387" y="120"/>
                    </a:lnTo>
                    <a:lnTo>
                      <a:pt x="417" y="112"/>
                    </a:lnTo>
                    <a:lnTo>
                      <a:pt x="447" y="102"/>
                    </a:lnTo>
                    <a:lnTo>
                      <a:pt x="478" y="94"/>
                    </a:lnTo>
                    <a:lnTo>
                      <a:pt x="510" y="86"/>
                    </a:lnTo>
                    <a:lnTo>
                      <a:pt x="541" y="78"/>
                    </a:lnTo>
                    <a:lnTo>
                      <a:pt x="572" y="69"/>
                    </a:lnTo>
                    <a:lnTo>
                      <a:pt x="604" y="63"/>
                    </a:lnTo>
                    <a:lnTo>
                      <a:pt x="636" y="55"/>
                    </a:lnTo>
                    <a:lnTo>
                      <a:pt x="668" y="48"/>
                    </a:lnTo>
                    <a:lnTo>
                      <a:pt x="700" y="42"/>
                    </a:lnTo>
                    <a:lnTo>
                      <a:pt x="733" y="37"/>
                    </a:lnTo>
                    <a:lnTo>
                      <a:pt x="766" y="30"/>
                    </a:lnTo>
                    <a:lnTo>
                      <a:pt x="799" y="26"/>
                    </a:lnTo>
                    <a:lnTo>
                      <a:pt x="832" y="21"/>
                    </a:lnTo>
                    <a:lnTo>
                      <a:pt x="866" y="16"/>
                    </a:lnTo>
                    <a:lnTo>
                      <a:pt x="899" y="13"/>
                    </a:lnTo>
                    <a:lnTo>
                      <a:pt x="931" y="9"/>
                    </a:lnTo>
                    <a:lnTo>
                      <a:pt x="966" y="6"/>
                    </a:lnTo>
                    <a:lnTo>
                      <a:pt x="998" y="4"/>
                    </a:lnTo>
                    <a:lnTo>
                      <a:pt x="1031" y="3"/>
                    </a:lnTo>
                    <a:lnTo>
                      <a:pt x="1065" y="1"/>
                    </a:lnTo>
                    <a:lnTo>
                      <a:pt x="1098" y="0"/>
                    </a:lnTo>
                    <a:lnTo>
                      <a:pt x="1131" y="0"/>
                    </a:lnTo>
                    <a:close/>
                  </a:path>
                </a:pathLst>
              </a:custGeom>
              <a:solidFill>
                <a:srgbClr val="C47C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58" name="Freeform 699"/>
              <p:cNvSpPr>
                <a:spLocks/>
              </p:cNvSpPr>
              <p:nvPr/>
            </p:nvSpPr>
            <p:spPr bwMode="auto">
              <a:xfrm>
                <a:off x="3840" y="2178"/>
                <a:ext cx="542" cy="822"/>
              </a:xfrm>
              <a:custGeom>
                <a:avLst/>
                <a:gdLst>
                  <a:gd name="T0" fmla="*/ 2 w 1083"/>
                  <a:gd name="T1" fmla="*/ 1 h 1643"/>
                  <a:gd name="T2" fmla="*/ 1 w 1083"/>
                  <a:gd name="T3" fmla="*/ 1 h 1643"/>
                  <a:gd name="T4" fmla="*/ 1 w 1083"/>
                  <a:gd name="T5" fmla="*/ 2 h 1643"/>
                  <a:gd name="T6" fmla="*/ 1 w 1083"/>
                  <a:gd name="T7" fmla="*/ 2 h 1643"/>
                  <a:gd name="T8" fmla="*/ 1 w 1083"/>
                  <a:gd name="T9" fmla="*/ 2 h 1643"/>
                  <a:gd name="T10" fmla="*/ 1 w 1083"/>
                  <a:gd name="T11" fmla="*/ 2 h 1643"/>
                  <a:gd name="T12" fmla="*/ 1 w 1083"/>
                  <a:gd name="T13" fmla="*/ 2 h 1643"/>
                  <a:gd name="T14" fmla="*/ 1 w 1083"/>
                  <a:gd name="T15" fmla="*/ 2 h 1643"/>
                  <a:gd name="T16" fmla="*/ 1 w 1083"/>
                  <a:gd name="T17" fmla="*/ 2 h 1643"/>
                  <a:gd name="T18" fmla="*/ 1 w 1083"/>
                  <a:gd name="T19" fmla="*/ 2 h 1643"/>
                  <a:gd name="T20" fmla="*/ 1 w 1083"/>
                  <a:gd name="T21" fmla="*/ 2 h 1643"/>
                  <a:gd name="T22" fmla="*/ 1 w 1083"/>
                  <a:gd name="T23" fmla="*/ 2 h 1643"/>
                  <a:gd name="T24" fmla="*/ 1 w 1083"/>
                  <a:gd name="T25" fmla="*/ 2 h 1643"/>
                  <a:gd name="T26" fmla="*/ 1 w 1083"/>
                  <a:gd name="T27" fmla="*/ 2 h 1643"/>
                  <a:gd name="T28" fmla="*/ 1 w 1083"/>
                  <a:gd name="T29" fmla="*/ 2 h 1643"/>
                  <a:gd name="T30" fmla="*/ 1 w 1083"/>
                  <a:gd name="T31" fmla="*/ 2 h 1643"/>
                  <a:gd name="T32" fmla="*/ 1 w 1083"/>
                  <a:gd name="T33" fmla="*/ 2 h 1643"/>
                  <a:gd name="T34" fmla="*/ 1 w 1083"/>
                  <a:gd name="T35" fmla="*/ 2 h 1643"/>
                  <a:gd name="T36" fmla="*/ 1 w 1083"/>
                  <a:gd name="T37" fmla="*/ 2 h 1643"/>
                  <a:gd name="T38" fmla="*/ 1 w 1083"/>
                  <a:gd name="T39" fmla="*/ 2 h 1643"/>
                  <a:gd name="T40" fmla="*/ 1 w 1083"/>
                  <a:gd name="T41" fmla="*/ 2 h 1643"/>
                  <a:gd name="T42" fmla="*/ 1 w 1083"/>
                  <a:gd name="T43" fmla="*/ 2 h 1643"/>
                  <a:gd name="T44" fmla="*/ 1 w 1083"/>
                  <a:gd name="T45" fmla="*/ 2 h 1643"/>
                  <a:gd name="T46" fmla="*/ 1 w 1083"/>
                  <a:gd name="T47" fmla="*/ 1 h 1643"/>
                  <a:gd name="T48" fmla="*/ 1 w 1083"/>
                  <a:gd name="T49" fmla="*/ 1 h 1643"/>
                  <a:gd name="T50" fmla="*/ 1 w 1083"/>
                  <a:gd name="T51" fmla="*/ 1 h 1643"/>
                  <a:gd name="T52" fmla="*/ 1 w 1083"/>
                  <a:gd name="T53" fmla="*/ 1 h 1643"/>
                  <a:gd name="T54" fmla="*/ 1 w 1083"/>
                  <a:gd name="T55" fmla="*/ 1 h 1643"/>
                  <a:gd name="T56" fmla="*/ 1 w 1083"/>
                  <a:gd name="T57" fmla="*/ 1 h 1643"/>
                  <a:gd name="T58" fmla="*/ 1 w 1083"/>
                  <a:gd name="T59" fmla="*/ 1 h 1643"/>
                  <a:gd name="T60" fmla="*/ 1 w 1083"/>
                  <a:gd name="T61" fmla="*/ 1 h 1643"/>
                  <a:gd name="T62" fmla="*/ 1 w 1083"/>
                  <a:gd name="T63" fmla="*/ 1 h 1643"/>
                  <a:gd name="T64" fmla="*/ 1 w 1083"/>
                  <a:gd name="T65" fmla="*/ 1 h 1643"/>
                  <a:gd name="T66" fmla="*/ 1 w 1083"/>
                  <a:gd name="T67" fmla="*/ 1 h 164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83"/>
                  <a:gd name="T103" fmla="*/ 0 h 1643"/>
                  <a:gd name="T104" fmla="*/ 1083 w 1083"/>
                  <a:gd name="T105" fmla="*/ 1643 h 164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83" h="1643">
                    <a:moveTo>
                      <a:pt x="1083" y="0"/>
                    </a:moveTo>
                    <a:lnTo>
                      <a:pt x="1043" y="199"/>
                    </a:lnTo>
                    <a:lnTo>
                      <a:pt x="1009" y="411"/>
                    </a:lnTo>
                    <a:lnTo>
                      <a:pt x="982" y="625"/>
                    </a:lnTo>
                    <a:lnTo>
                      <a:pt x="960" y="839"/>
                    </a:lnTo>
                    <a:lnTo>
                      <a:pt x="943" y="1049"/>
                    </a:lnTo>
                    <a:lnTo>
                      <a:pt x="934" y="1245"/>
                    </a:lnTo>
                    <a:lnTo>
                      <a:pt x="930" y="1427"/>
                    </a:lnTo>
                    <a:lnTo>
                      <a:pt x="933" y="1586"/>
                    </a:lnTo>
                    <a:lnTo>
                      <a:pt x="916" y="1581"/>
                    </a:lnTo>
                    <a:lnTo>
                      <a:pt x="900" y="1576"/>
                    </a:lnTo>
                    <a:lnTo>
                      <a:pt x="884" y="1572"/>
                    </a:lnTo>
                    <a:lnTo>
                      <a:pt x="869" y="1567"/>
                    </a:lnTo>
                    <a:lnTo>
                      <a:pt x="852" y="1563"/>
                    </a:lnTo>
                    <a:lnTo>
                      <a:pt x="836" y="1559"/>
                    </a:lnTo>
                    <a:lnTo>
                      <a:pt x="821" y="1554"/>
                    </a:lnTo>
                    <a:lnTo>
                      <a:pt x="805" y="1549"/>
                    </a:lnTo>
                    <a:lnTo>
                      <a:pt x="809" y="1572"/>
                    </a:lnTo>
                    <a:lnTo>
                      <a:pt x="814" y="1596"/>
                    </a:lnTo>
                    <a:lnTo>
                      <a:pt x="817" y="1619"/>
                    </a:lnTo>
                    <a:lnTo>
                      <a:pt x="821" y="1643"/>
                    </a:lnTo>
                    <a:lnTo>
                      <a:pt x="778" y="1643"/>
                    </a:lnTo>
                    <a:lnTo>
                      <a:pt x="733" y="1641"/>
                    </a:lnTo>
                    <a:lnTo>
                      <a:pt x="687" y="1640"/>
                    </a:lnTo>
                    <a:lnTo>
                      <a:pt x="639" y="1637"/>
                    </a:lnTo>
                    <a:lnTo>
                      <a:pt x="589" y="1633"/>
                    </a:lnTo>
                    <a:lnTo>
                      <a:pt x="538" y="1627"/>
                    </a:lnTo>
                    <a:lnTo>
                      <a:pt x="487" y="1619"/>
                    </a:lnTo>
                    <a:lnTo>
                      <a:pt x="435" y="1609"/>
                    </a:lnTo>
                    <a:lnTo>
                      <a:pt x="383" y="1596"/>
                    </a:lnTo>
                    <a:lnTo>
                      <a:pt x="331" y="1581"/>
                    </a:lnTo>
                    <a:lnTo>
                      <a:pt x="279" y="1563"/>
                    </a:lnTo>
                    <a:lnTo>
                      <a:pt x="228" y="1541"/>
                    </a:lnTo>
                    <a:lnTo>
                      <a:pt x="177" y="1516"/>
                    </a:lnTo>
                    <a:lnTo>
                      <a:pt x="128" y="1487"/>
                    </a:lnTo>
                    <a:lnTo>
                      <a:pt x="80" y="1455"/>
                    </a:lnTo>
                    <a:lnTo>
                      <a:pt x="34" y="1417"/>
                    </a:lnTo>
                    <a:lnTo>
                      <a:pt x="34" y="1386"/>
                    </a:lnTo>
                    <a:lnTo>
                      <a:pt x="34" y="1356"/>
                    </a:lnTo>
                    <a:lnTo>
                      <a:pt x="34" y="1325"/>
                    </a:lnTo>
                    <a:lnTo>
                      <a:pt x="34" y="1294"/>
                    </a:lnTo>
                    <a:lnTo>
                      <a:pt x="25" y="1273"/>
                    </a:lnTo>
                    <a:lnTo>
                      <a:pt x="18" y="1250"/>
                    </a:lnTo>
                    <a:lnTo>
                      <a:pt x="9" y="1229"/>
                    </a:lnTo>
                    <a:lnTo>
                      <a:pt x="0" y="1208"/>
                    </a:lnTo>
                    <a:lnTo>
                      <a:pt x="7" y="1057"/>
                    </a:lnTo>
                    <a:lnTo>
                      <a:pt x="16" y="911"/>
                    </a:lnTo>
                    <a:lnTo>
                      <a:pt x="30" y="768"/>
                    </a:lnTo>
                    <a:lnTo>
                      <a:pt x="45" y="633"/>
                    </a:lnTo>
                    <a:lnTo>
                      <a:pt x="64" y="506"/>
                    </a:lnTo>
                    <a:lnTo>
                      <a:pt x="86" y="391"/>
                    </a:lnTo>
                    <a:lnTo>
                      <a:pt x="112" y="289"/>
                    </a:lnTo>
                    <a:lnTo>
                      <a:pt x="142" y="203"/>
                    </a:lnTo>
                    <a:lnTo>
                      <a:pt x="189" y="183"/>
                    </a:lnTo>
                    <a:lnTo>
                      <a:pt x="238" y="162"/>
                    </a:lnTo>
                    <a:lnTo>
                      <a:pt x="291" y="144"/>
                    </a:lnTo>
                    <a:lnTo>
                      <a:pt x="346" y="125"/>
                    </a:lnTo>
                    <a:lnTo>
                      <a:pt x="401" y="107"/>
                    </a:lnTo>
                    <a:lnTo>
                      <a:pt x="459" y="91"/>
                    </a:lnTo>
                    <a:lnTo>
                      <a:pt x="519" y="74"/>
                    </a:lnTo>
                    <a:lnTo>
                      <a:pt x="578" y="60"/>
                    </a:lnTo>
                    <a:lnTo>
                      <a:pt x="639" y="47"/>
                    </a:lnTo>
                    <a:lnTo>
                      <a:pt x="702" y="35"/>
                    </a:lnTo>
                    <a:lnTo>
                      <a:pt x="766" y="24"/>
                    </a:lnTo>
                    <a:lnTo>
                      <a:pt x="829" y="16"/>
                    </a:lnTo>
                    <a:lnTo>
                      <a:pt x="893" y="9"/>
                    </a:lnTo>
                    <a:lnTo>
                      <a:pt x="957" y="5"/>
                    </a:lnTo>
                    <a:lnTo>
                      <a:pt x="1019" y="1"/>
                    </a:lnTo>
                    <a:lnTo>
                      <a:pt x="1083" y="0"/>
                    </a:lnTo>
                    <a:close/>
                  </a:path>
                </a:pathLst>
              </a:custGeom>
              <a:solidFill>
                <a:srgbClr val="C982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59" name="Freeform 700"/>
              <p:cNvSpPr>
                <a:spLocks/>
              </p:cNvSpPr>
              <p:nvPr/>
            </p:nvSpPr>
            <p:spPr bwMode="auto">
              <a:xfrm>
                <a:off x="3842" y="2182"/>
                <a:ext cx="519" cy="784"/>
              </a:xfrm>
              <a:custGeom>
                <a:avLst/>
                <a:gdLst>
                  <a:gd name="T0" fmla="*/ 1 w 1037"/>
                  <a:gd name="T1" fmla="*/ 1 h 1568"/>
                  <a:gd name="T2" fmla="*/ 1 w 1037"/>
                  <a:gd name="T3" fmla="*/ 1 h 1568"/>
                  <a:gd name="T4" fmla="*/ 1 w 1037"/>
                  <a:gd name="T5" fmla="*/ 1 h 1568"/>
                  <a:gd name="T6" fmla="*/ 1 w 1037"/>
                  <a:gd name="T7" fmla="*/ 2 h 1568"/>
                  <a:gd name="T8" fmla="*/ 1 w 1037"/>
                  <a:gd name="T9" fmla="*/ 2 h 1568"/>
                  <a:gd name="T10" fmla="*/ 1 w 1037"/>
                  <a:gd name="T11" fmla="*/ 2 h 1568"/>
                  <a:gd name="T12" fmla="*/ 1 w 1037"/>
                  <a:gd name="T13" fmla="*/ 2 h 1568"/>
                  <a:gd name="T14" fmla="*/ 1 w 1037"/>
                  <a:gd name="T15" fmla="*/ 2 h 1568"/>
                  <a:gd name="T16" fmla="*/ 1 w 1037"/>
                  <a:gd name="T17" fmla="*/ 2 h 1568"/>
                  <a:gd name="T18" fmla="*/ 1 w 1037"/>
                  <a:gd name="T19" fmla="*/ 2 h 1568"/>
                  <a:gd name="T20" fmla="*/ 1 w 1037"/>
                  <a:gd name="T21" fmla="*/ 2 h 1568"/>
                  <a:gd name="T22" fmla="*/ 1 w 1037"/>
                  <a:gd name="T23" fmla="*/ 2 h 1568"/>
                  <a:gd name="T24" fmla="*/ 1 w 1037"/>
                  <a:gd name="T25" fmla="*/ 2 h 1568"/>
                  <a:gd name="T26" fmla="*/ 1 w 1037"/>
                  <a:gd name="T27" fmla="*/ 2 h 1568"/>
                  <a:gd name="T28" fmla="*/ 1 w 1037"/>
                  <a:gd name="T29" fmla="*/ 2 h 1568"/>
                  <a:gd name="T30" fmla="*/ 1 w 1037"/>
                  <a:gd name="T31" fmla="*/ 2 h 1568"/>
                  <a:gd name="T32" fmla="*/ 1 w 1037"/>
                  <a:gd name="T33" fmla="*/ 2 h 1568"/>
                  <a:gd name="T34" fmla="*/ 1 w 1037"/>
                  <a:gd name="T35" fmla="*/ 2 h 1568"/>
                  <a:gd name="T36" fmla="*/ 1 w 1037"/>
                  <a:gd name="T37" fmla="*/ 2 h 1568"/>
                  <a:gd name="T38" fmla="*/ 1 w 1037"/>
                  <a:gd name="T39" fmla="*/ 2 h 1568"/>
                  <a:gd name="T40" fmla="*/ 1 w 1037"/>
                  <a:gd name="T41" fmla="*/ 2 h 1568"/>
                  <a:gd name="T42" fmla="*/ 1 w 1037"/>
                  <a:gd name="T43" fmla="*/ 2 h 1568"/>
                  <a:gd name="T44" fmla="*/ 1 w 1037"/>
                  <a:gd name="T45" fmla="*/ 1 h 1568"/>
                  <a:gd name="T46" fmla="*/ 1 w 1037"/>
                  <a:gd name="T47" fmla="*/ 1 h 1568"/>
                  <a:gd name="T48" fmla="*/ 1 w 1037"/>
                  <a:gd name="T49" fmla="*/ 1 h 1568"/>
                  <a:gd name="T50" fmla="*/ 1 w 1037"/>
                  <a:gd name="T51" fmla="*/ 1 h 1568"/>
                  <a:gd name="T52" fmla="*/ 1 w 1037"/>
                  <a:gd name="T53" fmla="*/ 1 h 1568"/>
                  <a:gd name="T54" fmla="*/ 1 w 1037"/>
                  <a:gd name="T55" fmla="*/ 1 h 1568"/>
                  <a:gd name="T56" fmla="*/ 1 w 1037"/>
                  <a:gd name="T57" fmla="*/ 1 h 1568"/>
                  <a:gd name="T58" fmla="*/ 1 w 1037"/>
                  <a:gd name="T59" fmla="*/ 1 h 1568"/>
                  <a:gd name="T60" fmla="*/ 1 w 1037"/>
                  <a:gd name="T61" fmla="*/ 1 h 1568"/>
                  <a:gd name="T62" fmla="*/ 1 w 1037"/>
                  <a:gd name="T63" fmla="*/ 1 h 1568"/>
                  <a:gd name="T64" fmla="*/ 1 w 1037"/>
                  <a:gd name="T65" fmla="*/ 1 h 1568"/>
                  <a:gd name="T66" fmla="*/ 1 w 1037"/>
                  <a:gd name="T67" fmla="*/ 1 h 156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037"/>
                  <a:gd name="T103" fmla="*/ 0 h 1568"/>
                  <a:gd name="T104" fmla="*/ 1037 w 1037"/>
                  <a:gd name="T105" fmla="*/ 1568 h 156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037" h="1568">
                    <a:moveTo>
                      <a:pt x="1037" y="0"/>
                    </a:moveTo>
                    <a:lnTo>
                      <a:pt x="998" y="191"/>
                    </a:lnTo>
                    <a:lnTo>
                      <a:pt x="967" y="391"/>
                    </a:lnTo>
                    <a:lnTo>
                      <a:pt x="940" y="597"/>
                    </a:lnTo>
                    <a:lnTo>
                      <a:pt x="919" y="802"/>
                    </a:lnTo>
                    <a:lnTo>
                      <a:pt x="906" y="1002"/>
                    </a:lnTo>
                    <a:lnTo>
                      <a:pt x="897" y="1190"/>
                    </a:lnTo>
                    <a:lnTo>
                      <a:pt x="893" y="1362"/>
                    </a:lnTo>
                    <a:lnTo>
                      <a:pt x="896" y="1515"/>
                    </a:lnTo>
                    <a:lnTo>
                      <a:pt x="881" y="1510"/>
                    </a:lnTo>
                    <a:lnTo>
                      <a:pt x="864" y="1507"/>
                    </a:lnTo>
                    <a:lnTo>
                      <a:pt x="849" y="1502"/>
                    </a:lnTo>
                    <a:lnTo>
                      <a:pt x="834" y="1497"/>
                    </a:lnTo>
                    <a:lnTo>
                      <a:pt x="818" y="1492"/>
                    </a:lnTo>
                    <a:lnTo>
                      <a:pt x="803" y="1487"/>
                    </a:lnTo>
                    <a:lnTo>
                      <a:pt x="788" y="1484"/>
                    </a:lnTo>
                    <a:lnTo>
                      <a:pt x="773" y="1479"/>
                    </a:lnTo>
                    <a:lnTo>
                      <a:pt x="776" y="1502"/>
                    </a:lnTo>
                    <a:lnTo>
                      <a:pt x="781" y="1523"/>
                    </a:lnTo>
                    <a:lnTo>
                      <a:pt x="785" y="1546"/>
                    </a:lnTo>
                    <a:lnTo>
                      <a:pt x="790" y="1568"/>
                    </a:lnTo>
                    <a:lnTo>
                      <a:pt x="750" y="1568"/>
                    </a:lnTo>
                    <a:lnTo>
                      <a:pt x="706" y="1568"/>
                    </a:lnTo>
                    <a:lnTo>
                      <a:pt x="662" y="1567"/>
                    </a:lnTo>
                    <a:lnTo>
                      <a:pt x="614" y="1567"/>
                    </a:lnTo>
                    <a:lnTo>
                      <a:pt x="566" y="1564"/>
                    </a:lnTo>
                    <a:lnTo>
                      <a:pt x="517" y="1560"/>
                    </a:lnTo>
                    <a:lnTo>
                      <a:pt x="468" y="1555"/>
                    </a:lnTo>
                    <a:lnTo>
                      <a:pt x="417" y="1549"/>
                    </a:lnTo>
                    <a:lnTo>
                      <a:pt x="367" y="1539"/>
                    </a:lnTo>
                    <a:lnTo>
                      <a:pt x="316" y="1526"/>
                    </a:lnTo>
                    <a:lnTo>
                      <a:pt x="265" y="1512"/>
                    </a:lnTo>
                    <a:lnTo>
                      <a:pt x="216" y="1492"/>
                    </a:lnTo>
                    <a:lnTo>
                      <a:pt x="167" y="1471"/>
                    </a:lnTo>
                    <a:lnTo>
                      <a:pt x="119" y="1445"/>
                    </a:lnTo>
                    <a:lnTo>
                      <a:pt x="74" y="1414"/>
                    </a:lnTo>
                    <a:lnTo>
                      <a:pt x="30" y="1378"/>
                    </a:lnTo>
                    <a:lnTo>
                      <a:pt x="30" y="1346"/>
                    </a:lnTo>
                    <a:lnTo>
                      <a:pt x="30" y="1314"/>
                    </a:lnTo>
                    <a:lnTo>
                      <a:pt x="30" y="1281"/>
                    </a:lnTo>
                    <a:lnTo>
                      <a:pt x="30" y="1249"/>
                    </a:lnTo>
                    <a:lnTo>
                      <a:pt x="22" y="1226"/>
                    </a:lnTo>
                    <a:lnTo>
                      <a:pt x="16" y="1201"/>
                    </a:lnTo>
                    <a:lnTo>
                      <a:pt x="9" y="1179"/>
                    </a:lnTo>
                    <a:lnTo>
                      <a:pt x="0" y="1156"/>
                    </a:lnTo>
                    <a:lnTo>
                      <a:pt x="7" y="1013"/>
                    </a:lnTo>
                    <a:lnTo>
                      <a:pt x="16" y="872"/>
                    </a:lnTo>
                    <a:lnTo>
                      <a:pt x="30" y="735"/>
                    </a:lnTo>
                    <a:lnTo>
                      <a:pt x="45" y="607"/>
                    </a:lnTo>
                    <a:lnTo>
                      <a:pt x="63" y="487"/>
                    </a:lnTo>
                    <a:lnTo>
                      <a:pt x="85" y="377"/>
                    </a:lnTo>
                    <a:lnTo>
                      <a:pt x="110" y="279"/>
                    </a:lnTo>
                    <a:lnTo>
                      <a:pt x="139" y="196"/>
                    </a:lnTo>
                    <a:lnTo>
                      <a:pt x="183" y="177"/>
                    </a:lnTo>
                    <a:lnTo>
                      <a:pt x="231" y="157"/>
                    </a:lnTo>
                    <a:lnTo>
                      <a:pt x="280" y="139"/>
                    </a:lnTo>
                    <a:lnTo>
                      <a:pt x="332" y="122"/>
                    </a:lnTo>
                    <a:lnTo>
                      <a:pt x="384" y="105"/>
                    </a:lnTo>
                    <a:lnTo>
                      <a:pt x="440" y="89"/>
                    </a:lnTo>
                    <a:lnTo>
                      <a:pt x="496" y="73"/>
                    </a:lnTo>
                    <a:lnTo>
                      <a:pt x="554" y="58"/>
                    </a:lnTo>
                    <a:lnTo>
                      <a:pt x="612" y="47"/>
                    </a:lnTo>
                    <a:lnTo>
                      <a:pt x="672" y="34"/>
                    </a:lnTo>
                    <a:lnTo>
                      <a:pt x="733" y="24"/>
                    </a:lnTo>
                    <a:lnTo>
                      <a:pt x="794" y="16"/>
                    </a:lnTo>
                    <a:lnTo>
                      <a:pt x="855" y="10"/>
                    </a:lnTo>
                    <a:lnTo>
                      <a:pt x="915" y="5"/>
                    </a:lnTo>
                    <a:lnTo>
                      <a:pt x="976" y="1"/>
                    </a:lnTo>
                    <a:lnTo>
                      <a:pt x="1037" y="0"/>
                    </a:lnTo>
                    <a:close/>
                  </a:path>
                </a:pathLst>
              </a:custGeom>
              <a:solidFill>
                <a:srgbClr val="CE89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60" name="Freeform 701"/>
              <p:cNvSpPr>
                <a:spLocks/>
              </p:cNvSpPr>
              <p:nvPr/>
            </p:nvSpPr>
            <p:spPr bwMode="auto">
              <a:xfrm>
                <a:off x="3844" y="2186"/>
                <a:ext cx="494" cy="749"/>
              </a:xfrm>
              <a:custGeom>
                <a:avLst/>
                <a:gdLst>
                  <a:gd name="T0" fmla="*/ 1 w 988"/>
                  <a:gd name="T1" fmla="*/ 1 h 1497"/>
                  <a:gd name="T2" fmla="*/ 1 w 988"/>
                  <a:gd name="T3" fmla="*/ 1 h 1497"/>
                  <a:gd name="T4" fmla="*/ 1 w 988"/>
                  <a:gd name="T5" fmla="*/ 1 h 1497"/>
                  <a:gd name="T6" fmla="*/ 1 w 988"/>
                  <a:gd name="T7" fmla="*/ 2 h 1497"/>
                  <a:gd name="T8" fmla="*/ 1 w 988"/>
                  <a:gd name="T9" fmla="*/ 2 h 1497"/>
                  <a:gd name="T10" fmla="*/ 1 w 988"/>
                  <a:gd name="T11" fmla="*/ 2 h 1497"/>
                  <a:gd name="T12" fmla="*/ 1 w 988"/>
                  <a:gd name="T13" fmla="*/ 2 h 1497"/>
                  <a:gd name="T14" fmla="*/ 1 w 988"/>
                  <a:gd name="T15" fmla="*/ 2 h 1497"/>
                  <a:gd name="T16" fmla="*/ 1 w 988"/>
                  <a:gd name="T17" fmla="*/ 2 h 1497"/>
                  <a:gd name="T18" fmla="*/ 1 w 988"/>
                  <a:gd name="T19" fmla="*/ 2 h 1497"/>
                  <a:gd name="T20" fmla="*/ 1 w 988"/>
                  <a:gd name="T21" fmla="*/ 2 h 1497"/>
                  <a:gd name="T22" fmla="*/ 1 w 988"/>
                  <a:gd name="T23" fmla="*/ 2 h 1497"/>
                  <a:gd name="T24" fmla="*/ 1 w 988"/>
                  <a:gd name="T25" fmla="*/ 2 h 1497"/>
                  <a:gd name="T26" fmla="*/ 1 w 988"/>
                  <a:gd name="T27" fmla="*/ 2 h 1497"/>
                  <a:gd name="T28" fmla="*/ 1 w 988"/>
                  <a:gd name="T29" fmla="*/ 2 h 1497"/>
                  <a:gd name="T30" fmla="*/ 1 w 988"/>
                  <a:gd name="T31" fmla="*/ 2 h 1497"/>
                  <a:gd name="T32" fmla="*/ 1 w 988"/>
                  <a:gd name="T33" fmla="*/ 2 h 1497"/>
                  <a:gd name="T34" fmla="*/ 1 w 988"/>
                  <a:gd name="T35" fmla="*/ 2 h 1497"/>
                  <a:gd name="T36" fmla="*/ 1 w 988"/>
                  <a:gd name="T37" fmla="*/ 2 h 1497"/>
                  <a:gd name="T38" fmla="*/ 1 w 988"/>
                  <a:gd name="T39" fmla="*/ 2 h 1497"/>
                  <a:gd name="T40" fmla="*/ 1 w 988"/>
                  <a:gd name="T41" fmla="*/ 2 h 1497"/>
                  <a:gd name="T42" fmla="*/ 1 w 988"/>
                  <a:gd name="T43" fmla="*/ 2 h 1497"/>
                  <a:gd name="T44" fmla="*/ 1 w 988"/>
                  <a:gd name="T45" fmla="*/ 1 h 1497"/>
                  <a:gd name="T46" fmla="*/ 1 w 988"/>
                  <a:gd name="T47" fmla="*/ 1 h 1497"/>
                  <a:gd name="T48" fmla="*/ 1 w 988"/>
                  <a:gd name="T49" fmla="*/ 1 h 1497"/>
                  <a:gd name="T50" fmla="*/ 1 w 988"/>
                  <a:gd name="T51" fmla="*/ 1 h 1497"/>
                  <a:gd name="T52" fmla="*/ 1 w 988"/>
                  <a:gd name="T53" fmla="*/ 1 h 1497"/>
                  <a:gd name="T54" fmla="*/ 1 w 988"/>
                  <a:gd name="T55" fmla="*/ 1 h 1497"/>
                  <a:gd name="T56" fmla="*/ 1 w 988"/>
                  <a:gd name="T57" fmla="*/ 1 h 1497"/>
                  <a:gd name="T58" fmla="*/ 1 w 988"/>
                  <a:gd name="T59" fmla="*/ 1 h 1497"/>
                  <a:gd name="T60" fmla="*/ 1 w 988"/>
                  <a:gd name="T61" fmla="*/ 1 h 1497"/>
                  <a:gd name="T62" fmla="*/ 1 w 988"/>
                  <a:gd name="T63" fmla="*/ 1 h 1497"/>
                  <a:gd name="T64" fmla="*/ 1 w 988"/>
                  <a:gd name="T65" fmla="*/ 1 h 1497"/>
                  <a:gd name="T66" fmla="*/ 1 w 988"/>
                  <a:gd name="T67" fmla="*/ 1 h 149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88"/>
                  <a:gd name="T103" fmla="*/ 0 h 1497"/>
                  <a:gd name="T104" fmla="*/ 988 w 988"/>
                  <a:gd name="T105" fmla="*/ 1497 h 149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88" h="1497">
                    <a:moveTo>
                      <a:pt x="988" y="0"/>
                    </a:moveTo>
                    <a:lnTo>
                      <a:pt x="953" y="182"/>
                    </a:lnTo>
                    <a:lnTo>
                      <a:pt x="921" y="373"/>
                    </a:lnTo>
                    <a:lnTo>
                      <a:pt x="898" y="568"/>
                    </a:lnTo>
                    <a:lnTo>
                      <a:pt x="878" y="763"/>
                    </a:lnTo>
                    <a:lnTo>
                      <a:pt x="865" y="953"/>
                    </a:lnTo>
                    <a:lnTo>
                      <a:pt x="857" y="1133"/>
                    </a:lnTo>
                    <a:lnTo>
                      <a:pt x="854" y="1299"/>
                    </a:lnTo>
                    <a:lnTo>
                      <a:pt x="856" y="1444"/>
                    </a:lnTo>
                    <a:lnTo>
                      <a:pt x="842" y="1439"/>
                    </a:lnTo>
                    <a:lnTo>
                      <a:pt x="827" y="1435"/>
                    </a:lnTo>
                    <a:lnTo>
                      <a:pt x="814" y="1431"/>
                    </a:lnTo>
                    <a:lnTo>
                      <a:pt x="799" y="1426"/>
                    </a:lnTo>
                    <a:lnTo>
                      <a:pt x="784" y="1422"/>
                    </a:lnTo>
                    <a:lnTo>
                      <a:pt x="769" y="1418"/>
                    </a:lnTo>
                    <a:lnTo>
                      <a:pt x="756" y="1414"/>
                    </a:lnTo>
                    <a:lnTo>
                      <a:pt x="741" y="1409"/>
                    </a:lnTo>
                    <a:lnTo>
                      <a:pt x="746" y="1431"/>
                    </a:lnTo>
                    <a:lnTo>
                      <a:pt x="749" y="1452"/>
                    </a:lnTo>
                    <a:lnTo>
                      <a:pt x="753" y="1473"/>
                    </a:lnTo>
                    <a:lnTo>
                      <a:pt x="756" y="1494"/>
                    </a:lnTo>
                    <a:lnTo>
                      <a:pt x="717" y="1494"/>
                    </a:lnTo>
                    <a:lnTo>
                      <a:pt x="675" y="1496"/>
                    </a:lnTo>
                    <a:lnTo>
                      <a:pt x="632" y="1496"/>
                    </a:lnTo>
                    <a:lnTo>
                      <a:pt x="588" y="1497"/>
                    </a:lnTo>
                    <a:lnTo>
                      <a:pt x="541" y="1497"/>
                    </a:lnTo>
                    <a:lnTo>
                      <a:pt x="494" y="1496"/>
                    </a:lnTo>
                    <a:lnTo>
                      <a:pt x="446" y="1494"/>
                    </a:lnTo>
                    <a:lnTo>
                      <a:pt x="397" y="1489"/>
                    </a:lnTo>
                    <a:lnTo>
                      <a:pt x="348" y="1483"/>
                    </a:lnTo>
                    <a:lnTo>
                      <a:pt x="298" y="1473"/>
                    </a:lnTo>
                    <a:lnTo>
                      <a:pt x="251" y="1461"/>
                    </a:lnTo>
                    <a:lnTo>
                      <a:pt x="202" y="1445"/>
                    </a:lnTo>
                    <a:lnTo>
                      <a:pt x="155" y="1426"/>
                    </a:lnTo>
                    <a:lnTo>
                      <a:pt x="111" y="1403"/>
                    </a:lnTo>
                    <a:lnTo>
                      <a:pt x="66" y="1374"/>
                    </a:lnTo>
                    <a:lnTo>
                      <a:pt x="24" y="1341"/>
                    </a:lnTo>
                    <a:lnTo>
                      <a:pt x="26" y="1307"/>
                    </a:lnTo>
                    <a:lnTo>
                      <a:pt x="26" y="1273"/>
                    </a:lnTo>
                    <a:lnTo>
                      <a:pt x="26" y="1239"/>
                    </a:lnTo>
                    <a:lnTo>
                      <a:pt x="26" y="1205"/>
                    </a:lnTo>
                    <a:lnTo>
                      <a:pt x="20" y="1179"/>
                    </a:lnTo>
                    <a:lnTo>
                      <a:pt x="12" y="1153"/>
                    </a:lnTo>
                    <a:lnTo>
                      <a:pt x="6" y="1129"/>
                    </a:lnTo>
                    <a:lnTo>
                      <a:pt x="0" y="1103"/>
                    </a:lnTo>
                    <a:lnTo>
                      <a:pt x="6" y="966"/>
                    </a:lnTo>
                    <a:lnTo>
                      <a:pt x="15" y="831"/>
                    </a:lnTo>
                    <a:lnTo>
                      <a:pt x="27" y="703"/>
                    </a:lnTo>
                    <a:lnTo>
                      <a:pt x="44" y="580"/>
                    </a:lnTo>
                    <a:lnTo>
                      <a:pt x="62" y="466"/>
                    </a:lnTo>
                    <a:lnTo>
                      <a:pt x="82" y="360"/>
                    </a:lnTo>
                    <a:lnTo>
                      <a:pt x="106" y="268"/>
                    </a:lnTo>
                    <a:lnTo>
                      <a:pt x="135" y="190"/>
                    </a:lnTo>
                    <a:lnTo>
                      <a:pt x="176" y="170"/>
                    </a:lnTo>
                    <a:lnTo>
                      <a:pt x="221" y="153"/>
                    </a:lnTo>
                    <a:lnTo>
                      <a:pt x="269" y="135"/>
                    </a:lnTo>
                    <a:lnTo>
                      <a:pt x="318" y="119"/>
                    </a:lnTo>
                    <a:lnTo>
                      <a:pt x="369" y="101"/>
                    </a:lnTo>
                    <a:lnTo>
                      <a:pt x="421" y="86"/>
                    </a:lnTo>
                    <a:lnTo>
                      <a:pt x="474" y="71"/>
                    </a:lnTo>
                    <a:lnTo>
                      <a:pt x="529" y="57"/>
                    </a:lnTo>
                    <a:lnTo>
                      <a:pt x="585" y="45"/>
                    </a:lnTo>
                    <a:lnTo>
                      <a:pt x="641" y="34"/>
                    </a:lnTo>
                    <a:lnTo>
                      <a:pt x="699" y="24"/>
                    </a:lnTo>
                    <a:lnTo>
                      <a:pt x="757" y="16"/>
                    </a:lnTo>
                    <a:lnTo>
                      <a:pt x="816" y="8"/>
                    </a:lnTo>
                    <a:lnTo>
                      <a:pt x="874" y="3"/>
                    </a:lnTo>
                    <a:lnTo>
                      <a:pt x="930" y="2"/>
                    </a:lnTo>
                    <a:lnTo>
                      <a:pt x="988" y="0"/>
                    </a:lnTo>
                    <a:close/>
                  </a:path>
                </a:pathLst>
              </a:custGeom>
              <a:solidFill>
                <a:srgbClr val="D18C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61" name="Freeform 702"/>
              <p:cNvSpPr>
                <a:spLocks/>
              </p:cNvSpPr>
              <p:nvPr/>
            </p:nvSpPr>
            <p:spPr bwMode="auto">
              <a:xfrm>
                <a:off x="3846" y="2190"/>
                <a:ext cx="470" cy="715"/>
              </a:xfrm>
              <a:custGeom>
                <a:avLst/>
                <a:gdLst>
                  <a:gd name="T0" fmla="*/ 0 w 941"/>
                  <a:gd name="T1" fmla="*/ 0 h 1431"/>
                  <a:gd name="T2" fmla="*/ 0 w 941"/>
                  <a:gd name="T3" fmla="*/ 0 h 1431"/>
                  <a:gd name="T4" fmla="*/ 0 w 941"/>
                  <a:gd name="T5" fmla="*/ 0 h 1431"/>
                  <a:gd name="T6" fmla="*/ 0 w 941"/>
                  <a:gd name="T7" fmla="*/ 1 h 1431"/>
                  <a:gd name="T8" fmla="*/ 0 w 941"/>
                  <a:gd name="T9" fmla="*/ 1 h 1431"/>
                  <a:gd name="T10" fmla="*/ 0 w 941"/>
                  <a:gd name="T11" fmla="*/ 1 h 1431"/>
                  <a:gd name="T12" fmla="*/ 0 w 941"/>
                  <a:gd name="T13" fmla="*/ 1 h 1431"/>
                  <a:gd name="T14" fmla="*/ 0 w 941"/>
                  <a:gd name="T15" fmla="*/ 1 h 1431"/>
                  <a:gd name="T16" fmla="*/ 0 w 941"/>
                  <a:gd name="T17" fmla="*/ 1 h 1431"/>
                  <a:gd name="T18" fmla="*/ 0 w 941"/>
                  <a:gd name="T19" fmla="*/ 1 h 1431"/>
                  <a:gd name="T20" fmla="*/ 0 w 941"/>
                  <a:gd name="T21" fmla="*/ 1 h 1431"/>
                  <a:gd name="T22" fmla="*/ 0 w 941"/>
                  <a:gd name="T23" fmla="*/ 1 h 1431"/>
                  <a:gd name="T24" fmla="*/ 0 w 941"/>
                  <a:gd name="T25" fmla="*/ 1 h 1431"/>
                  <a:gd name="T26" fmla="*/ 0 w 941"/>
                  <a:gd name="T27" fmla="*/ 1 h 1431"/>
                  <a:gd name="T28" fmla="*/ 0 w 941"/>
                  <a:gd name="T29" fmla="*/ 1 h 1431"/>
                  <a:gd name="T30" fmla="*/ 0 w 941"/>
                  <a:gd name="T31" fmla="*/ 1 h 1431"/>
                  <a:gd name="T32" fmla="*/ 0 w 941"/>
                  <a:gd name="T33" fmla="*/ 1 h 1431"/>
                  <a:gd name="T34" fmla="*/ 0 w 941"/>
                  <a:gd name="T35" fmla="*/ 1 h 1431"/>
                  <a:gd name="T36" fmla="*/ 0 w 941"/>
                  <a:gd name="T37" fmla="*/ 1 h 1431"/>
                  <a:gd name="T38" fmla="*/ 0 w 941"/>
                  <a:gd name="T39" fmla="*/ 1 h 1431"/>
                  <a:gd name="T40" fmla="*/ 0 w 941"/>
                  <a:gd name="T41" fmla="*/ 1 h 1431"/>
                  <a:gd name="T42" fmla="*/ 0 w 941"/>
                  <a:gd name="T43" fmla="*/ 1 h 1431"/>
                  <a:gd name="T44" fmla="*/ 0 w 941"/>
                  <a:gd name="T45" fmla="*/ 0 h 1431"/>
                  <a:gd name="T46" fmla="*/ 0 w 941"/>
                  <a:gd name="T47" fmla="*/ 0 h 1431"/>
                  <a:gd name="T48" fmla="*/ 0 w 941"/>
                  <a:gd name="T49" fmla="*/ 0 h 1431"/>
                  <a:gd name="T50" fmla="*/ 0 w 941"/>
                  <a:gd name="T51" fmla="*/ 0 h 1431"/>
                  <a:gd name="T52" fmla="*/ 0 w 941"/>
                  <a:gd name="T53" fmla="*/ 0 h 1431"/>
                  <a:gd name="T54" fmla="*/ 0 w 941"/>
                  <a:gd name="T55" fmla="*/ 0 h 1431"/>
                  <a:gd name="T56" fmla="*/ 0 w 941"/>
                  <a:gd name="T57" fmla="*/ 0 h 1431"/>
                  <a:gd name="T58" fmla="*/ 0 w 941"/>
                  <a:gd name="T59" fmla="*/ 0 h 1431"/>
                  <a:gd name="T60" fmla="*/ 0 w 941"/>
                  <a:gd name="T61" fmla="*/ 0 h 1431"/>
                  <a:gd name="T62" fmla="*/ 0 w 941"/>
                  <a:gd name="T63" fmla="*/ 0 h 1431"/>
                  <a:gd name="T64" fmla="*/ 0 w 941"/>
                  <a:gd name="T65" fmla="*/ 0 h 1431"/>
                  <a:gd name="T66" fmla="*/ 0 w 941"/>
                  <a:gd name="T67" fmla="*/ 0 h 143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41"/>
                  <a:gd name="T103" fmla="*/ 0 h 1431"/>
                  <a:gd name="T104" fmla="*/ 941 w 941"/>
                  <a:gd name="T105" fmla="*/ 1431 h 143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41" h="1431">
                    <a:moveTo>
                      <a:pt x="941" y="0"/>
                    </a:moveTo>
                    <a:lnTo>
                      <a:pt x="906" y="172"/>
                    </a:lnTo>
                    <a:lnTo>
                      <a:pt x="878" y="354"/>
                    </a:lnTo>
                    <a:lnTo>
                      <a:pt x="856" y="541"/>
                    </a:lnTo>
                    <a:lnTo>
                      <a:pt x="838" y="728"/>
                    </a:lnTo>
                    <a:lnTo>
                      <a:pt x="826" y="909"/>
                    </a:lnTo>
                    <a:lnTo>
                      <a:pt x="819" y="1080"/>
                    </a:lnTo>
                    <a:lnTo>
                      <a:pt x="817" y="1236"/>
                    </a:lnTo>
                    <a:lnTo>
                      <a:pt x="819" y="1372"/>
                    </a:lnTo>
                    <a:lnTo>
                      <a:pt x="805" y="1367"/>
                    </a:lnTo>
                    <a:lnTo>
                      <a:pt x="792" y="1364"/>
                    </a:lnTo>
                    <a:lnTo>
                      <a:pt x="778" y="1359"/>
                    </a:lnTo>
                    <a:lnTo>
                      <a:pt x="765" y="1356"/>
                    </a:lnTo>
                    <a:lnTo>
                      <a:pt x="750" y="1353"/>
                    </a:lnTo>
                    <a:lnTo>
                      <a:pt x="737" y="1348"/>
                    </a:lnTo>
                    <a:lnTo>
                      <a:pt x="723" y="1345"/>
                    </a:lnTo>
                    <a:lnTo>
                      <a:pt x="710" y="1340"/>
                    </a:lnTo>
                    <a:lnTo>
                      <a:pt x="713" y="1361"/>
                    </a:lnTo>
                    <a:lnTo>
                      <a:pt x="717" y="1380"/>
                    </a:lnTo>
                    <a:lnTo>
                      <a:pt x="720" y="1400"/>
                    </a:lnTo>
                    <a:lnTo>
                      <a:pt x="723" y="1421"/>
                    </a:lnTo>
                    <a:lnTo>
                      <a:pt x="686" y="1421"/>
                    </a:lnTo>
                    <a:lnTo>
                      <a:pt x="647" y="1423"/>
                    </a:lnTo>
                    <a:lnTo>
                      <a:pt x="605" y="1424"/>
                    </a:lnTo>
                    <a:lnTo>
                      <a:pt x="562" y="1427"/>
                    </a:lnTo>
                    <a:lnTo>
                      <a:pt x="518" y="1429"/>
                    </a:lnTo>
                    <a:lnTo>
                      <a:pt x="473" y="1431"/>
                    </a:lnTo>
                    <a:lnTo>
                      <a:pt x="425" y="1431"/>
                    </a:lnTo>
                    <a:lnTo>
                      <a:pt x="379" y="1429"/>
                    </a:lnTo>
                    <a:lnTo>
                      <a:pt x="331" y="1426"/>
                    </a:lnTo>
                    <a:lnTo>
                      <a:pt x="284" y="1419"/>
                    </a:lnTo>
                    <a:lnTo>
                      <a:pt x="237" y="1410"/>
                    </a:lnTo>
                    <a:lnTo>
                      <a:pt x="191" y="1398"/>
                    </a:lnTo>
                    <a:lnTo>
                      <a:pt x="146" y="1380"/>
                    </a:lnTo>
                    <a:lnTo>
                      <a:pt x="103" y="1359"/>
                    </a:lnTo>
                    <a:lnTo>
                      <a:pt x="61" y="1333"/>
                    </a:lnTo>
                    <a:lnTo>
                      <a:pt x="21" y="1302"/>
                    </a:lnTo>
                    <a:lnTo>
                      <a:pt x="21" y="1267"/>
                    </a:lnTo>
                    <a:lnTo>
                      <a:pt x="21" y="1231"/>
                    </a:lnTo>
                    <a:lnTo>
                      <a:pt x="21" y="1195"/>
                    </a:lnTo>
                    <a:lnTo>
                      <a:pt x="21" y="1159"/>
                    </a:lnTo>
                    <a:lnTo>
                      <a:pt x="15" y="1132"/>
                    </a:lnTo>
                    <a:lnTo>
                      <a:pt x="11" y="1106"/>
                    </a:lnTo>
                    <a:lnTo>
                      <a:pt x="5" y="1078"/>
                    </a:lnTo>
                    <a:lnTo>
                      <a:pt x="0" y="1051"/>
                    </a:lnTo>
                    <a:lnTo>
                      <a:pt x="8" y="921"/>
                    </a:lnTo>
                    <a:lnTo>
                      <a:pt x="17" y="793"/>
                    </a:lnTo>
                    <a:lnTo>
                      <a:pt x="29" y="671"/>
                    </a:lnTo>
                    <a:lnTo>
                      <a:pt x="44" y="554"/>
                    </a:lnTo>
                    <a:lnTo>
                      <a:pt x="60" y="445"/>
                    </a:lnTo>
                    <a:lnTo>
                      <a:pt x="81" y="346"/>
                    </a:lnTo>
                    <a:lnTo>
                      <a:pt x="105" y="258"/>
                    </a:lnTo>
                    <a:lnTo>
                      <a:pt x="132" y="184"/>
                    </a:lnTo>
                    <a:lnTo>
                      <a:pt x="172" y="166"/>
                    </a:lnTo>
                    <a:lnTo>
                      <a:pt x="213" y="148"/>
                    </a:lnTo>
                    <a:lnTo>
                      <a:pt x="258" y="132"/>
                    </a:lnTo>
                    <a:lnTo>
                      <a:pt x="304" y="114"/>
                    </a:lnTo>
                    <a:lnTo>
                      <a:pt x="352" y="99"/>
                    </a:lnTo>
                    <a:lnTo>
                      <a:pt x="401" y="83"/>
                    </a:lnTo>
                    <a:lnTo>
                      <a:pt x="453" y="70"/>
                    </a:lnTo>
                    <a:lnTo>
                      <a:pt x="506" y="55"/>
                    </a:lnTo>
                    <a:lnTo>
                      <a:pt x="558" y="44"/>
                    </a:lnTo>
                    <a:lnTo>
                      <a:pt x="611" y="33"/>
                    </a:lnTo>
                    <a:lnTo>
                      <a:pt x="667" y="23"/>
                    </a:lnTo>
                    <a:lnTo>
                      <a:pt x="722" y="15"/>
                    </a:lnTo>
                    <a:lnTo>
                      <a:pt x="777" y="8"/>
                    </a:lnTo>
                    <a:lnTo>
                      <a:pt x="832" y="3"/>
                    </a:lnTo>
                    <a:lnTo>
                      <a:pt x="886" y="2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rgbClr val="D693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62" name="Freeform 703"/>
              <p:cNvSpPr>
                <a:spLocks/>
              </p:cNvSpPr>
              <p:nvPr/>
            </p:nvSpPr>
            <p:spPr bwMode="auto">
              <a:xfrm>
                <a:off x="3848" y="2194"/>
                <a:ext cx="446" cy="685"/>
              </a:xfrm>
              <a:custGeom>
                <a:avLst/>
                <a:gdLst>
                  <a:gd name="T0" fmla="*/ 1 w 891"/>
                  <a:gd name="T1" fmla="*/ 1 h 1369"/>
                  <a:gd name="T2" fmla="*/ 1 w 891"/>
                  <a:gd name="T3" fmla="*/ 1 h 1369"/>
                  <a:gd name="T4" fmla="*/ 1 w 891"/>
                  <a:gd name="T5" fmla="*/ 1 h 1369"/>
                  <a:gd name="T6" fmla="*/ 1 w 891"/>
                  <a:gd name="T7" fmla="*/ 2 h 1369"/>
                  <a:gd name="T8" fmla="*/ 1 w 891"/>
                  <a:gd name="T9" fmla="*/ 2 h 1369"/>
                  <a:gd name="T10" fmla="*/ 1 w 891"/>
                  <a:gd name="T11" fmla="*/ 2 h 1369"/>
                  <a:gd name="T12" fmla="*/ 1 w 891"/>
                  <a:gd name="T13" fmla="*/ 2 h 1369"/>
                  <a:gd name="T14" fmla="*/ 1 w 891"/>
                  <a:gd name="T15" fmla="*/ 2 h 1369"/>
                  <a:gd name="T16" fmla="*/ 1 w 891"/>
                  <a:gd name="T17" fmla="*/ 2 h 1369"/>
                  <a:gd name="T18" fmla="*/ 1 w 891"/>
                  <a:gd name="T19" fmla="*/ 2 h 1369"/>
                  <a:gd name="T20" fmla="*/ 1 w 891"/>
                  <a:gd name="T21" fmla="*/ 2 h 1369"/>
                  <a:gd name="T22" fmla="*/ 1 w 891"/>
                  <a:gd name="T23" fmla="*/ 2 h 1369"/>
                  <a:gd name="T24" fmla="*/ 1 w 891"/>
                  <a:gd name="T25" fmla="*/ 2 h 1369"/>
                  <a:gd name="T26" fmla="*/ 1 w 891"/>
                  <a:gd name="T27" fmla="*/ 2 h 1369"/>
                  <a:gd name="T28" fmla="*/ 1 w 891"/>
                  <a:gd name="T29" fmla="*/ 2 h 1369"/>
                  <a:gd name="T30" fmla="*/ 1 w 891"/>
                  <a:gd name="T31" fmla="*/ 2 h 1369"/>
                  <a:gd name="T32" fmla="*/ 1 w 891"/>
                  <a:gd name="T33" fmla="*/ 2 h 1369"/>
                  <a:gd name="T34" fmla="*/ 1 w 891"/>
                  <a:gd name="T35" fmla="*/ 2 h 1369"/>
                  <a:gd name="T36" fmla="*/ 1 w 891"/>
                  <a:gd name="T37" fmla="*/ 2 h 1369"/>
                  <a:gd name="T38" fmla="*/ 1 w 891"/>
                  <a:gd name="T39" fmla="*/ 2 h 1369"/>
                  <a:gd name="T40" fmla="*/ 1 w 891"/>
                  <a:gd name="T41" fmla="*/ 2 h 1369"/>
                  <a:gd name="T42" fmla="*/ 1 w 891"/>
                  <a:gd name="T43" fmla="*/ 2 h 1369"/>
                  <a:gd name="T44" fmla="*/ 1 w 891"/>
                  <a:gd name="T45" fmla="*/ 1 h 1369"/>
                  <a:gd name="T46" fmla="*/ 1 w 891"/>
                  <a:gd name="T47" fmla="*/ 1 h 1369"/>
                  <a:gd name="T48" fmla="*/ 1 w 891"/>
                  <a:gd name="T49" fmla="*/ 1 h 1369"/>
                  <a:gd name="T50" fmla="*/ 1 w 891"/>
                  <a:gd name="T51" fmla="*/ 1 h 1369"/>
                  <a:gd name="T52" fmla="*/ 1 w 891"/>
                  <a:gd name="T53" fmla="*/ 1 h 1369"/>
                  <a:gd name="T54" fmla="*/ 1 w 891"/>
                  <a:gd name="T55" fmla="*/ 1 h 1369"/>
                  <a:gd name="T56" fmla="*/ 1 w 891"/>
                  <a:gd name="T57" fmla="*/ 1 h 1369"/>
                  <a:gd name="T58" fmla="*/ 1 w 891"/>
                  <a:gd name="T59" fmla="*/ 1 h 1369"/>
                  <a:gd name="T60" fmla="*/ 1 w 891"/>
                  <a:gd name="T61" fmla="*/ 1 h 1369"/>
                  <a:gd name="T62" fmla="*/ 1 w 891"/>
                  <a:gd name="T63" fmla="*/ 1 h 1369"/>
                  <a:gd name="T64" fmla="*/ 1 w 891"/>
                  <a:gd name="T65" fmla="*/ 1 h 1369"/>
                  <a:gd name="T66" fmla="*/ 1 w 891"/>
                  <a:gd name="T67" fmla="*/ 1 h 136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91"/>
                  <a:gd name="T103" fmla="*/ 0 h 1369"/>
                  <a:gd name="T104" fmla="*/ 891 w 891"/>
                  <a:gd name="T105" fmla="*/ 1369 h 136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91" h="1369">
                    <a:moveTo>
                      <a:pt x="891" y="0"/>
                    </a:moveTo>
                    <a:lnTo>
                      <a:pt x="858" y="164"/>
                    </a:lnTo>
                    <a:lnTo>
                      <a:pt x="833" y="336"/>
                    </a:lnTo>
                    <a:lnTo>
                      <a:pt x="812" y="513"/>
                    </a:lnTo>
                    <a:lnTo>
                      <a:pt x="796" y="689"/>
                    </a:lnTo>
                    <a:lnTo>
                      <a:pt x="785" y="861"/>
                    </a:lnTo>
                    <a:lnTo>
                      <a:pt x="779" y="1023"/>
                    </a:lnTo>
                    <a:lnTo>
                      <a:pt x="778" y="1171"/>
                    </a:lnTo>
                    <a:lnTo>
                      <a:pt x="779" y="1301"/>
                    </a:lnTo>
                    <a:lnTo>
                      <a:pt x="766" y="1298"/>
                    </a:lnTo>
                    <a:lnTo>
                      <a:pt x="754" y="1293"/>
                    </a:lnTo>
                    <a:lnTo>
                      <a:pt x="741" y="1290"/>
                    </a:lnTo>
                    <a:lnTo>
                      <a:pt x="729" y="1285"/>
                    </a:lnTo>
                    <a:lnTo>
                      <a:pt x="715" y="1281"/>
                    </a:lnTo>
                    <a:lnTo>
                      <a:pt x="702" y="1278"/>
                    </a:lnTo>
                    <a:lnTo>
                      <a:pt x="690" y="1273"/>
                    </a:lnTo>
                    <a:lnTo>
                      <a:pt x="676" y="1270"/>
                    </a:lnTo>
                    <a:lnTo>
                      <a:pt x="679" y="1290"/>
                    </a:lnTo>
                    <a:lnTo>
                      <a:pt x="684" y="1307"/>
                    </a:lnTo>
                    <a:lnTo>
                      <a:pt x="687" y="1327"/>
                    </a:lnTo>
                    <a:lnTo>
                      <a:pt x="690" y="1346"/>
                    </a:lnTo>
                    <a:lnTo>
                      <a:pt x="656" y="1346"/>
                    </a:lnTo>
                    <a:lnTo>
                      <a:pt x="617" y="1350"/>
                    </a:lnTo>
                    <a:lnTo>
                      <a:pt x="578" y="1353"/>
                    </a:lnTo>
                    <a:lnTo>
                      <a:pt x="536" y="1358"/>
                    </a:lnTo>
                    <a:lnTo>
                      <a:pt x="493" y="1361"/>
                    </a:lnTo>
                    <a:lnTo>
                      <a:pt x="448" y="1364"/>
                    </a:lnTo>
                    <a:lnTo>
                      <a:pt x="404" y="1367"/>
                    </a:lnTo>
                    <a:lnTo>
                      <a:pt x="359" y="1369"/>
                    </a:lnTo>
                    <a:lnTo>
                      <a:pt x="313" y="1367"/>
                    </a:lnTo>
                    <a:lnTo>
                      <a:pt x="267" y="1364"/>
                    </a:lnTo>
                    <a:lnTo>
                      <a:pt x="222" y="1359"/>
                    </a:lnTo>
                    <a:lnTo>
                      <a:pt x="177" y="1350"/>
                    </a:lnTo>
                    <a:lnTo>
                      <a:pt x="134" y="1335"/>
                    </a:lnTo>
                    <a:lnTo>
                      <a:pt x="92" y="1317"/>
                    </a:lnTo>
                    <a:lnTo>
                      <a:pt x="52" y="1293"/>
                    </a:lnTo>
                    <a:lnTo>
                      <a:pt x="15" y="1264"/>
                    </a:lnTo>
                    <a:lnTo>
                      <a:pt x="15" y="1226"/>
                    </a:lnTo>
                    <a:lnTo>
                      <a:pt x="15" y="1189"/>
                    </a:lnTo>
                    <a:lnTo>
                      <a:pt x="15" y="1153"/>
                    </a:lnTo>
                    <a:lnTo>
                      <a:pt x="15" y="1116"/>
                    </a:lnTo>
                    <a:lnTo>
                      <a:pt x="10" y="1087"/>
                    </a:lnTo>
                    <a:lnTo>
                      <a:pt x="7" y="1059"/>
                    </a:lnTo>
                    <a:lnTo>
                      <a:pt x="3" y="1031"/>
                    </a:lnTo>
                    <a:lnTo>
                      <a:pt x="0" y="1002"/>
                    </a:lnTo>
                    <a:lnTo>
                      <a:pt x="6" y="877"/>
                    </a:lnTo>
                    <a:lnTo>
                      <a:pt x="15" y="755"/>
                    </a:lnTo>
                    <a:lnTo>
                      <a:pt x="27" y="638"/>
                    </a:lnTo>
                    <a:lnTo>
                      <a:pt x="42" y="526"/>
                    </a:lnTo>
                    <a:lnTo>
                      <a:pt x="58" y="424"/>
                    </a:lnTo>
                    <a:lnTo>
                      <a:pt x="77" y="330"/>
                    </a:lnTo>
                    <a:lnTo>
                      <a:pt x="101" y="247"/>
                    </a:lnTo>
                    <a:lnTo>
                      <a:pt x="127" y="177"/>
                    </a:lnTo>
                    <a:lnTo>
                      <a:pt x="164" y="159"/>
                    </a:lnTo>
                    <a:lnTo>
                      <a:pt x="204" y="143"/>
                    </a:lnTo>
                    <a:lnTo>
                      <a:pt x="246" y="127"/>
                    </a:lnTo>
                    <a:lnTo>
                      <a:pt x="289" y="111"/>
                    </a:lnTo>
                    <a:lnTo>
                      <a:pt x="334" y="94"/>
                    </a:lnTo>
                    <a:lnTo>
                      <a:pt x="381" y="80"/>
                    </a:lnTo>
                    <a:lnTo>
                      <a:pt x="429" y="67"/>
                    </a:lnTo>
                    <a:lnTo>
                      <a:pt x="480" y="54"/>
                    </a:lnTo>
                    <a:lnTo>
                      <a:pt x="529" y="42"/>
                    </a:lnTo>
                    <a:lnTo>
                      <a:pt x="581" y="31"/>
                    </a:lnTo>
                    <a:lnTo>
                      <a:pt x="632" y="23"/>
                    </a:lnTo>
                    <a:lnTo>
                      <a:pt x="684" y="15"/>
                    </a:lnTo>
                    <a:lnTo>
                      <a:pt x="736" y="8"/>
                    </a:lnTo>
                    <a:lnTo>
                      <a:pt x="788" y="3"/>
                    </a:lnTo>
                    <a:lnTo>
                      <a:pt x="840" y="2"/>
                    </a:lnTo>
                    <a:lnTo>
                      <a:pt x="891" y="0"/>
                    </a:lnTo>
                    <a:close/>
                  </a:path>
                </a:pathLst>
              </a:custGeom>
              <a:solidFill>
                <a:srgbClr val="DB9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63" name="Freeform 704"/>
              <p:cNvSpPr>
                <a:spLocks/>
              </p:cNvSpPr>
              <p:nvPr/>
            </p:nvSpPr>
            <p:spPr bwMode="auto">
              <a:xfrm>
                <a:off x="3849" y="2198"/>
                <a:ext cx="422" cy="655"/>
              </a:xfrm>
              <a:custGeom>
                <a:avLst/>
                <a:gdLst>
                  <a:gd name="T0" fmla="*/ 0 w 845"/>
                  <a:gd name="T1" fmla="*/ 0 h 1311"/>
                  <a:gd name="T2" fmla="*/ 0 w 845"/>
                  <a:gd name="T3" fmla="*/ 0 h 1311"/>
                  <a:gd name="T4" fmla="*/ 0 w 845"/>
                  <a:gd name="T5" fmla="*/ 0 h 1311"/>
                  <a:gd name="T6" fmla="*/ 0 w 845"/>
                  <a:gd name="T7" fmla="*/ 1 h 1311"/>
                  <a:gd name="T8" fmla="*/ 0 w 845"/>
                  <a:gd name="T9" fmla="*/ 1 h 1311"/>
                  <a:gd name="T10" fmla="*/ 0 w 845"/>
                  <a:gd name="T11" fmla="*/ 1 h 1311"/>
                  <a:gd name="T12" fmla="*/ 0 w 845"/>
                  <a:gd name="T13" fmla="*/ 1 h 1311"/>
                  <a:gd name="T14" fmla="*/ 0 w 845"/>
                  <a:gd name="T15" fmla="*/ 1 h 1311"/>
                  <a:gd name="T16" fmla="*/ 0 w 845"/>
                  <a:gd name="T17" fmla="*/ 1 h 1311"/>
                  <a:gd name="T18" fmla="*/ 0 w 845"/>
                  <a:gd name="T19" fmla="*/ 1 h 1311"/>
                  <a:gd name="T20" fmla="*/ 0 w 845"/>
                  <a:gd name="T21" fmla="*/ 1 h 1311"/>
                  <a:gd name="T22" fmla="*/ 0 w 845"/>
                  <a:gd name="T23" fmla="*/ 1 h 1311"/>
                  <a:gd name="T24" fmla="*/ 0 w 845"/>
                  <a:gd name="T25" fmla="*/ 1 h 1311"/>
                  <a:gd name="T26" fmla="*/ 0 w 845"/>
                  <a:gd name="T27" fmla="*/ 1 h 1311"/>
                  <a:gd name="T28" fmla="*/ 0 w 845"/>
                  <a:gd name="T29" fmla="*/ 1 h 1311"/>
                  <a:gd name="T30" fmla="*/ 0 w 845"/>
                  <a:gd name="T31" fmla="*/ 1 h 1311"/>
                  <a:gd name="T32" fmla="*/ 0 w 845"/>
                  <a:gd name="T33" fmla="*/ 1 h 1311"/>
                  <a:gd name="T34" fmla="*/ 0 w 845"/>
                  <a:gd name="T35" fmla="*/ 1 h 1311"/>
                  <a:gd name="T36" fmla="*/ 0 w 845"/>
                  <a:gd name="T37" fmla="*/ 1 h 1311"/>
                  <a:gd name="T38" fmla="*/ 0 w 845"/>
                  <a:gd name="T39" fmla="*/ 1 h 1311"/>
                  <a:gd name="T40" fmla="*/ 0 w 845"/>
                  <a:gd name="T41" fmla="*/ 1 h 1311"/>
                  <a:gd name="T42" fmla="*/ 0 w 845"/>
                  <a:gd name="T43" fmla="*/ 0 h 1311"/>
                  <a:gd name="T44" fmla="*/ 0 w 845"/>
                  <a:gd name="T45" fmla="*/ 0 h 1311"/>
                  <a:gd name="T46" fmla="*/ 0 w 845"/>
                  <a:gd name="T47" fmla="*/ 0 h 1311"/>
                  <a:gd name="T48" fmla="*/ 0 w 845"/>
                  <a:gd name="T49" fmla="*/ 0 h 1311"/>
                  <a:gd name="T50" fmla="*/ 0 w 845"/>
                  <a:gd name="T51" fmla="*/ 0 h 1311"/>
                  <a:gd name="T52" fmla="*/ 0 w 845"/>
                  <a:gd name="T53" fmla="*/ 0 h 1311"/>
                  <a:gd name="T54" fmla="*/ 0 w 845"/>
                  <a:gd name="T55" fmla="*/ 0 h 1311"/>
                  <a:gd name="T56" fmla="*/ 0 w 845"/>
                  <a:gd name="T57" fmla="*/ 0 h 1311"/>
                  <a:gd name="T58" fmla="*/ 0 w 845"/>
                  <a:gd name="T59" fmla="*/ 0 h 1311"/>
                  <a:gd name="T60" fmla="*/ 0 w 845"/>
                  <a:gd name="T61" fmla="*/ 0 h 1311"/>
                  <a:gd name="T62" fmla="*/ 0 w 845"/>
                  <a:gd name="T63" fmla="*/ 0 h 1311"/>
                  <a:gd name="T64" fmla="*/ 0 w 845"/>
                  <a:gd name="T65" fmla="*/ 0 h 1311"/>
                  <a:gd name="T66" fmla="*/ 0 w 845"/>
                  <a:gd name="T67" fmla="*/ 0 h 131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845"/>
                  <a:gd name="T103" fmla="*/ 0 h 1311"/>
                  <a:gd name="T104" fmla="*/ 845 w 845"/>
                  <a:gd name="T105" fmla="*/ 1311 h 131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845" h="1311">
                    <a:moveTo>
                      <a:pt x="845" y="0"/>
                    </a:moveTo>
                    <a:lnTo>
                      <a:pt x="816" y="155"/>
                    </a:lnTo>
                    <a:lnTo>
                      <a:pt x="792" y="317"/>
                    </a:lnTo>
                    <a:lnTo>
                      <a:pt x="772" y="484"/>
                    </a:lnTo>
                    <a:lnTo>
                      <a:pt x="757" y="651"/>
                    </a:lnTo>
                    <a:lnTo>
                      <a:pt x="748" y="814"/>
                    </a:lnTo>
                    <a:lnTo>
                      <a:pt x="742" y="968"/>
                    </a:lnTo>
                    <a:lnTo>
                      <a:pt x="741" y="1108"/>
                    </a:lnTo>
                    <a:lnTo>
                      <a:pt x="744" y="1230"/>
                    </a:lnTo>
                    <a:lnTo>
                      <a:pt x="732" y="1226"/>
                    </a:lnTo>
                    <a:lnTo>
                      <a:pt x="720" y="1221"/>
                    </a:lnTo>
                    <a:lnTo>
                      <a:pt x="708" y="1218"/>
                    </a:lnTo>
                    <a:lnTo>
                      <a:pt x="695" y="1215"/>
                    </a:lnTo>
                    <a:lnTo>
                      <a:pt x="683" y="1212"/>
                    </a:lnTo>
                    <a:lnTo>
                      <a:pt x="671" y="1207"/>
                    </a:lnTo>
                    <a:lnTo>
                      <a:pt x="658" y="1204"/>
                    </a:lnTo>
                    <a:lnTo>
                      <a:pt x="646" y="1200"/>
                    </a:lnTo>
                    <a:lnTo>
                      <a:pt x="649" y="1218"/>
                    </a:lnTo>
                    <a:lnTo>
                      <a:pt x="653" y="1236"/>
                    </a:lnTo>
                    <a:lnTo>
                      <a:pt x="656" y="1254"/>
                    </a:lnTo>
                    <a:lnTo>
                      <a:pt x="659" y="1272"/>
                    </a:lnTo>
                    <a:lnTo>
                      <a:pt x="626" y="1273"/>
                    </a:lnTo>
                    <a:lnTo>
                      <a:pt x="590" y="1277"/>
                    </a:lnTo>
                    <a:lnTo>
                      <a:pt x="553" y="1282"/>
                    </a:lnTo>
                    <a:lnTo>
                      <a:pt x="513" y="1288"/>
                    </a:lnTo>
                    <a:lnTo>
                      <a:pt x="471" y="1293"/>
                    </a:lnTo>
                    <a:lnTo>
                      <a:pt x="430" y="1299"/>
                    </a:lnTo>
                    <a:lnTo>
                      <a:pt x="386" y="1306"/>
                    </a:lnTo>
                    <a:lnTo>
                      <a:pt x="342" y="1309"/>
                    </a:lnTo>
                    <a:lnTo>
                      <a:pt x="298" y="1311"/>
                    </a:lnTo>
                    <a:lnTo>
                      <a:pt x="254" y="1311"/>
                    </a:lnTo>
                    <a:lnTo>
                      <a:pt x="210" y="1308"/>
                    </a:lnTo>
                    <a:lnTo>
                      <a:pt x="167" y="1301"/>
                    </a:lnTo>
                    <a:lnTo>
                      <a:pt x="126" y="1290"/>
                    </a:lnTo>
                    <a:lnTo>
                      <a:pt x="87" y="1273"/>
                    </a:lnTo>
                    <a:lnTo>
                      <a:pt x="48" y="1252"/>
                    </a:lnTo>
                    <a:lnTo>
                      <a:pt x="12" y="1225"/>
                    </a:lnTo>
                    <a:lnTo>
                      <a:pt x="12" y="1187"/>
                    </a:lnTo>
                    <a:lnTo>
                      <a:pt x="14" y="1148"/>
                    </a:lnTo>
                    <a:lnTo>
                      <a:pt x="14" y="1109"/>
                    </a:lnTo>
                    <a:lnTo>
                      <a:pt x="14" y="1070"/>
                    </a:lnTo>
                    <a:lnTo>
                      <a:pt x="11" y="1041"/>
                    </a:lnTo>
                    <a:lnTo>
                      <a:pt x="8" y="1012"/>
                    </a:lnTo>
                    <a:lnTo>
                      <a:pt x="3" y="981"/>
                    </a:lnTo>
                    <a:lnTo>
                      <a:pt x="0" y="950"/>
                    </a:lnTo>
                    <a:lnTo>
                      <a:pt x="8" y="832"/>
                    </a:lnTo>
                    <a:lnTo>
                      <a:pt x="17" y="716"/>
                    </a:lnTo>
                    <a:lnTo>
                      <a:pt x="29" y="606"/>
                    </a:lnTo>
                    <a:lnTo>
                      <a:pt x="44" y="500"/>
                    </a:lnTo>
                    <a:lnTo>
                      <a:pt x="60" y="403"/>
                    </a:lnTo>
                    <a:lnTo>
                      <a:pt x="79" y="315"/>
                    </a:lnTo>
                    <a:lnTo>
                      <a:pt x="102" y="237"/>
                    </a:lnTo>
                    <a:lnTo>
                      <a:pt x="127" y="171"/>
                    </a:lnTo>
                    <a:lnTo>
                      <a:pt x="161" y="155"/>
                    </a:lnTo>
                    <a:lnTo>
                      <a:pt x="199" y="138"/>
                    </a:lnTo>
                    <a:lnTo>
                      <a:pt x="237" y="122"/>
                    </a:lnTo>
                    <a:lnTo>
                      <a:pt x="278" y="107"/>
                    </a:lnTo>
                    <a:lnTo>
                      <a:pt x="321" y="93"/>
                    </a:lnTo>
                    <a:lnTo>
                      <a:pt x="364" y="78"/>
                    </a:lnTo>
                    <a:lnTo>
                      <a:pt x="410" y="65"/>
                    </a:lnTo>
                    <a:lnTo>
                      <a:pt x="456" y="52"/>
                    </a:lnTo>
                    <a:lnTo>
                      <a:pt x="504" y="41"/>
                    </a:lnTo>
                    <a:lnTo>
                      <a:pt x="552" y="31"/>
                    </a:lnTo>
                    <a:lnTo>
                      <a:pt x="601" y="21"/>
                    </a:lnTo>
                    <a:lnTo>
                      <a:pt x="650" y="15"/>
                    </a:lnTo>
                    <a:lnTo>
                      <a:pt x="699" y="8"/>
                    </a:lnTo>
                    <a:lnTo>
                      <a:pt x="748" y="4"/>
                    </a:lnTo>
                    <a:lnTo>
                      <a:pt x="798" y="2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rgbClr val="E0A0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64" name="Freeform 705"/>
              <p:cNvSpPr>
                <a:spLocks/>
              </p:cNvSpPr>
              <p:nvPr/>
            </p:nvSpPr>
            <p:spPr bwMode="auto">
              <a:xfrm>
                <a:off x="3850" y="2202"/>
                <a:ext cx="399" cy="629"/>
              </a:xfrm>
              <a:custGeom>
                <a:avLst/>
                <a:gdLst>
                  <a:gd name="T0" fmla="*/ 1 w 798"/>
                  <a:gd name="T1" fmla="*/ 1 h 1257"/>
                  <a:gd name="T2" fmla="*/ 1 w 798"/>
                  <a:gd name="T3" fmla="*/ 1 h 1257"/>
                  <a:gd name="T4" fmla="*/ 1 w 798"/>
                  <a:gd name="T5" fmla="*/ 1 h 1257"/>
                  <a:gd name="T6" fmla="*/ 1 w 798"/>
                  <a:gd name="T7" fmla="*/ 2 h 1257"/>
                  <a:gd name="T8" fmla="*/ 1 w 798"/>
                  <a:gd name="T9" fmla="*/ 2 h 1257"/>
                  <a:gd name="T10" fmla="*/ 1 w 798"/>
                  <a:gd name="T11" fmla="*/ 2 h 1257"/>
                  <a:gd name="T12" fmla="*/ 1 w 798"/>
                  <a:gd name="T13" fmla="*/ 2 h 1257"/>
                  <a:gd name="T14" fmla="*/ 1 w 798"/>
                  <a:gd name="T15" fmla="*/ 2 h 1257"/>
                  <a:gd name="T16" fmla="*/ 1 w 798"/>
                  <a:gd name="T17" fmla="*/ 2 h 1257"/>
                  <a:gd name="T18" fmla="*/ 1 w 798"/>
                  <a:gd name="T19" fmla="*/ 2 h 1257"/>
                  <a:gd name="T20" fmla="*/ 1 w 798"/>
                  <a:gd name="T21" fmla="*/ 2 h 1257"/>
                  <a:gd name="T22" fmla="*/ 1 w 798"/>
                  <a:gd name="T23" fmla="*/ 2 h 1257"/>
                  <a:gd name="T24" fmla="*/ 1 w 798"/>
                  <a:gd name="T25" fmla="*/ 2 h 1257"/>
                  <a:gd name="T26" fmla="*/ 1 w 798"/>
                  <a:gd name="T27" fmla="*/ 2 h 1257"/>
                  <a:gd name="T28" fmla="*/ 1 w 798"/>
                  <a:gd name="T29" fmla="*/ 2 h 1257"/>
                  <a:gd name="T30" fmla="*/ 1 w 798"/>
                  <a:gd name="T31" fmla="*/ 2 h 1257"/>
                  <a:gd name="T32" fmla="*/ 1 w 798"/>
                  <a:gd name="T33" fmla="*/ 2 h 1257"/>
                  <a:gd name="T34" fmla="*/ 1 w 798"/>
                  <a:gd name="T35" fmla="*/ 2 h 1257"/>
                  <a:gd name="T36" fmla="*/ 1 w 798"/>
                  <a:gd name="T37" fmla="*/ 2 h 1257"/>
                  <a:gd name="T38" fmla="*/ 1 w 798"/>
                  <a:gd name="T39" fmla="*/ 2 h 1257"/>
                  <a:gd name="T40" fmla="*/ 1 w 798"/>
                  <a:gd name="T41" fmla="*/ 1 h 1257"/>
                  <a:gd name="T42" fmla="*/ 1 w 798"/>
                  <a:gd name="T43" fmla="*/ 1 h 1257"/>
                  <a:gd name="T44" fmla="*/ 1 w 798"/>
                  <a:gd name="T45" fmla="*/ 1 h 1257"/>
                  <a:gd name="T46" fmla="*/ 1 w 798"/>
                  <a:gd name="T47" fmla="*/ 1 h 1257"/>
                  <a:gd name="T48" fmla="*/ 1 w 798"/>
                  <a:gd name="T49" fmla="*/ 1 h 1257"/>
                  <a:gd name="T50" fmla="*/ 1 w 798"/>
                  <a:gd name="T51" fmla="*/ 1 h 1257"/>
                  <a:gd name="T52" fmla="*/ 1 w 798"/>
                  <a:gd name="T53" fmla="*/ 1 h 1257"/>
                  <a:gd name="T54" fmla="*/ 1 w 798"/>
                  <a:gd name="T55" fmla="*/ 1 h 1257"/>
                  <a:gd name="T56" fmla="*/ 1 w 798"/>
                  <a:gd name="T57" fmla="*/ 1 h 1257"/>
                  <a:gd name="T58" fmla="*/ 1 w 798"/>
                  <a:gd name="T59" fmla="*/ 1 h 1257"/>
                  <a:gd name="T60" fmla="*/ 1 w 798"/>
                  <a:gd name="T61" fmla="*/ 1 h 1257"/>
                  <a:gd name="T62" fmla="*/ 1 w 798"/>
                  <a:gd name="T63" fmla="*/ 1 h 1257"/>
                  <a:gd name="T64" fmla="*/ 1 w 798"/>
                  <a:gd name="T65" fmla="*/ 1 h 1257"/>
                  <a:gd name="T66" fmla="*/ 1 w 798"/>
                  <a:gd name="T67" fmla="*/ 1 h 125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98"/>
                  <a:gd name="T103" fmla="*/ 0 h 1257"/>
                  <a:gd name="T104" fmla="*/ 798 w 798"/>
                  <a:gd name="T105" fmla="*/ 1257 h 125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98" h="1257">
                    <a:moveTo>
                      <a:pt x="798" y="0"/>
                    </a:moveTo>
                    <a:lnTo>
                      <a:pt x="769" y="145"/>
                    </a:lnTo>
                    <a:lnTo>
                      <a:pt x="747" y="299"/>
                    </a:lnTo>
                    <a:lnTo>
                      <a:pt x="731" y="457"/>
                    </a:lnTo>
                    <a:lnTo>
                      <a:pt x="717" y="614"/>
                    </a:lnTo>
                    <a:lnTo>
                      <a:pt x="710" y="767"/>
                    </a:lnTo>
                    <a:lnTo>
                      <a:pt x="705" y="911"/>
                    </a:lnTo>
                    <a:lnTo>
                      <a:pt x="704" y="1043"/>
                    </a:lnTo>
                    <a:lnTo>
                      <a:pt x="707" y="1158"/>
                    </a:lnTo>
                    <a:lnTo>
                      <a:pt x="695" y="1155"/>
                    </a:lnTo>
                    <a:lnTo>
                      <a:pt x="684" y="1152"/>
                    </a:lnTo>
                    <a:lnTo>
                      <a:pt x="672" y="1148"/>
                    </a:lnTo>
                    <a:lnTo>
                      <a:pt x="662" y="1144"/>
                    </a:lnTo>
                    <a:lnTo>
                      <a:pt x="650" y="1140"/>
                    </a:lnTo>
                    <a:lnTo>
                      <a:pt x="638" y="1137"/>
                    </a:lnTo>
                    <a:lnTo>
                      <a:pt x="628" y="1134"/>
                    </a:lnTo>
                    <a:lnTo>
                      <a:pt x="616" y="1131"/>
                    </a:lnTo>
                    <a:lnTo>
                      <a:pt x="619" y="1147"/>
                    </a:lnTo>
                    <a:lnTo>
                      <a:pt x="622" y="1165"/>
                    </a:lnTo>
                    <a:lnTo>
                      <a:pt x="625" y="1181"/>
                    </a:lnTo>
                    <a:lnTo>
                      <a:pt x="628" y="1199"/>
                    </a:lnTo>
                    <a:lnTo>
                      <a:pt x="596" y="1200"/>
                    </a:lnTo>
                    <a:lnTo>
                      <a:pt x="562" y="1204"/>
                    </a:lnTo>
                    <a:lnTo>
                      <a:pt x="526" y="1210"/>
                    </a:lnTo>
                    <a:lnTo>
                      <a:pt x="488" y="1218"/>
                    </a:lnTo>
                    <a:lnTo>
                      <a:pt x="449" y="1226"/>
                    </a:lnTo>
                    <a:lnTo>
                      <a:pt x="407" y="1235"/>
                    </a:lnTo>
                    <a:lnTo>
                      <a:pt x="365" y="1243"/>
                    </a:lnTo>
                    <a:lnTo>
                      <a:pt x="324" y="1249"/>
                    </a:lnTo>
                    <a:lnTo>
                      <a:pt x="280" y="1254"/>
                    </a:lnTo>
                    <a:lnTo>
                      <a:pt x="239" y="1257"/>
                    </a:lnTo>
                    <a:lnTo>
                      <a:pt x="197" y="1256"/>
                    </a:lnTo>
                    <a:lnTo>
                      <a:pt x="157" y="1252"/>
                    </a:lnTo>
                    <a:lnTo>
                      <a:pt x="117" y="1244"/>
                    </a:lnTo>
                    <a:lnTo>
                      <a:pt x="79" y="1230"/>
                    </a:lnTo>
                    <a:lnTo>
                      <a:pt x="44" y="1212"/>
                    </a:lnTo>
                    <a:lnTo>
                      <a:pt x="9" y="1186"/>
                    </a:lnTo>
                    <a:lnTo>
                      <a:pt x="9" y="1147"/>
                    </a:lnTo>
                    <a:lnTo>
                      <a:pt x="9" y="1106"/>
                    </a:lnTo>
                    <a:lnTo>
                      <a:pt x="9" y="1067"/>
                    </a:lnTo>
                    <a:lnTo>
                      <a:pt x="9" y="1027"/>
                    </a:lnTo>
                    <a:lnTo>
                      <a:pt x="8" y="996"/>
                    </a:lnTo>
                    <a:lnTo>
                      <a:pt x="5" y="963"/>
                    </a:lnTo>
                    <a:lnTo>
                      <a:pt x="3" y="931"/>
                    </a:lnTo>
                    <a:lnTo>
                      <a:pt x="0" y="898"/>
                    </a:lnTo>
                    <a:lnTo>
                      <a:pt x="8" y="786"/>
                    </a:lnTo>
                    <a:lnTo>
                      <a:pt x="17" y="678"/>
                    </a:lnTo>
                    <a:lnTo>
                      <a:pt x="29" y="574"/>
                    </a:lnTo>
                    <a:lnTo>
                      <a:pt x="44" y="475"/>
                    </a:lnTo>
                    <a:lnTo>
                      <a:pt x="60" y="382"/>
                    </a:lnTo>
                    <a:lnTo>
                      <a:pt x="79" y="299"/>
                    </a:lnTo>
                    <a:lnTo>
                      <a:pt x="100" y="226"/>
                    </a:lnTo>
                    <a:lnTo>
                      <a:pt x="124" y="163"/>
                    </a:lnTo>
                    <a:lnTo>
                      <a:pt x="155" y="147"/>
                    </a:lnTo>
                    <a:lnTo>
                      <a:pt x="190" y="132"/>
                    </a:lnTo>
                    <a:lnTo>
                      <a:pt x="227" y="117"/>
                    </a:lnTo>
                    <a:lnTo>
                      <a:pt x="264" y="103"/>
                    </a:lnTo>
                    <a:lnTo>
                      <a:pt x="304" y="88"/>
                    </a:lnTo>
                    <a:lnTo>
                      <a:pt x="346" y="75"/>
                    </a:lnTo>
                    <a:lnTo>
                      <a:pt x="389" y="62"/>
                    </a:lnTo>
                    <a:lnTo>
                      <a:pt x="433" y="51"/>
                    </a:lnTo>
                    <a:lnTo>
                      <a:pt x="477" y="39"/>
                    </a:lnTo>
                    <a:lnTo>
                      <a:pt x="522" y="30"/>
                    </a:lnTo>
                    <a:lnTo>
                      <a:pt x="568" y="22"/>
                    </a:lnTo>
                    <a:lnTo>
                      <a:pt x="614" y="13"/>
                    </a:lnTo>
                    <a:lnTo>
                      <a:pt x="661" y="9"/>
                    </a:lnTo>
                    <a:lnTo>
                      <a:pt x="707" y="4"/>
                    </a:lnTo>
                    <a:lnTo>
                      <a:pt x="753" y="2"/>
                    </a:lnTo>
                    <a:lnTo>
                      <a:pt x="798" y="0"/>
                    </a:lnTo>
                    <a:close/>
                  </a:path>
                </a:pathLst>
              </a:custGeom>
              <a:solidFill>
                <a:srgbClr val="E2A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65" name="Freeform 706"/>
              <p:cNvSpPr>
                <a:spLocks/>
              </p:cNvSpPr>
              <p:nvPr/>
            </p:nvSpPr>
            <p:spPr bwMode="auto">
              <a:xfrm>
                <a:off x="3852" y="2206"/>
                <a:ext cx="374" cy="603"/>
              </a:xfrm>
              <a:custGeom>
                <a:avLst/>
                <a:gdLst>
                  <a:gd name="T0" fmla="*/ 0 w 750"/>
                  <a:gd name="T1" fmla="*/ 1 h 1204"/>
                  <a:gd name="T2" fmla="*/ 0 w 750"/>
                  <a:gd name="T3" fmla="*/ 1 h 1204"/>
                  <a:gd name="T4" fmla="*/ 0 w 750"/>
                  <a:gd name="T5" fmla="*/ 1 h 1204"/>
                  <a:gd name="T6" fmla="*/ 0 w 750"/>
                  <a:gd name="T7" fmla="*/ 1 h 1204"/>
                  <a:gd name="T8" fmla="*/ 0 w 750"/>
                  <a:gd name="T9" fmla="*/ 2 h 1204"/>
                  <a:gd name="T10" fmla="*/ 0 w 750"/>
                  <a:gd name="T11" fmla="*/ 2 h 1204"/>
                  <a:gd name="T12" fmla="*/ 0 w 750"/>
                  <a:gd name="T13" fmla="*/ 2 h 1204"/>
                  <a:gd name="T14" fmla="*/ 0 w 750"/>
                  <a:gd name="T15" fmla="*/ 2 h 1204"/>
                  <a:gd name="T16" fmla="*/ 0 w 750"/>
                  <a:gd name="T17" fmla="*/ 2 h 1204"/>
                  <a:gd name="T18" fmla="*/ 0 w 750"/>
                  <a:gd name="T19" fmla="*/ 2 h 1204"/>
                  <a:gd name="T20" fmla="*/ 0 w 750"/>
                  <a:gd name="T21" fmla="*/ 2 h 1204"/>
                  <a:gd name="T22" fmla="*/ 0 w 750"/>
                  <a:gd name="T23" fmla="*/ 2 h 1204"/>
                  <a:gd name="T24" fmla="*/ 0 w 750"/>
                  <a:gd name="T25" fmla="*/ 2 h 1204"/>
                  <a:gd name="T26" fmla="*/ 0 w 750"/>
                  <a:gd name="T27" fmla="*/ 2 h 1204"/>
                  <a:gd name="T28" fmla="*/ 0 w 750"/>
                  <a:gd name="T29" fmla="*/ 2 h 1204"/>
                  <a:gd name="T30" fmla="*/ 0 w 750"/>
                  <a:gd name="T31" fmla="*/ 2 h 1204"/>
                  <a:gd name="T32" fmla="*/ 0 w 750"/>
                  <a:gd name="T33" fmla="*/ 2 h 1204"/>
                  <a:gd name="T34" fmla="*/ 0 w 750"/>
                  <a:gd name="T35" fmla="*/ 2 h 1204"/>
                  <a:gd name="T36" fmla="*/ 0 w 750"/>
                  <a:gd name="T37" fmla="*/ 2 h 1204"/>
                  <a:gd name="T38" fmla="*/ 0 w 750"/>
                  <a:gd name="T39" fmla="*/ 1 h 1204"/>
                  <a:gd name="T40" fmla="*/ 0 w 750"/>
                  <a:gd name="T41" fmla="*/ 1 h 1204"/>
                  <a:gd name="T42" fmla="*/ 0 w 750"/>
                  <a:gd name="T43" fmla="*/ 1 h 1204"/>
                  <a:gd name="T44" fmla="*/ 0 w 750"/>
                  <a:gd name="T45" fmla="*/ 1 h 1204"/>
                  <a:gd name="T46" fmla="*/ 0 w 750"/>
                  <a:gd name="T47" fmla="*/ 1 h 1204"/>
                  <a:gd name="T48" fmla="*/ 0 w 750"/>
                  <a:gd name="T49" fmla="*/ 1 h 1204"/>
                  <a:gd name="T50" fmla="*/ 0 w 750"/>
                  <a:gd name="T51" fmla="*/ 1 h 1204"/>
                  <a:gd name="T52" fmla="*/ 0 w 750"/>
                  <a:gd name="T53" fmla="*/ 1 h 1204"/>
                  <a:gd name="T54" fmla="*/ 0 w 750"/>
                  <a:gd name="T55" fmla="*/ 1 h 1204"/>
                  <a:gd name="T56" fmla="*/ 0 w 750"/>
                  <a:gd name="T57" fmla="*/ 1 h 1204"/>
                  <a:gd name="T58" fmla="*/ 0 w 750"/>
                  <a:gd name="T59" fmla="*/ 1 h 1204"/>
                  <a:gd name="T60" fmla="*/ 0 w 750"/>
                  <a:gd name="T61" fmla="*/ 1 h 1204"/>
                  <a:gd name="T62" fmla="*/ 0 w 750"/>
                  <a:gd name="T63" fmla="*/ 1 h 1204"/>
                  <a:gd name="T64" fmla="*/ 0 w 750"/>
                  <a:gd name="T65" fmla="*/ 1 h 1204"/>
                  <a:gd name="T66" fmla="*/ 0 w 750"/>
                  <a:gd name="T67" fmla="*/ 1 h 120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50"/>
                  <a:gd name="T103" fmla="*/ 0 h 1204"/>
                  <a:gd name="T104" fmla="*/ 750 w 750"/>
                  <a:gd name="T105" fmla="*/ 1204 h 120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50" h="1204">
                    <a:moveTo>
                      <a:pt x="750" y="0"/>
                    </a:moveTo>
                    <a:lnTo>
                      <a:pt x="725" y="136"/>
                    </a:lnTo>
                    <a:lnTo>
                      <a:pt x="704" y="279"/>
                    </a:lnTo>
                    <a:lnTo>
                      <a:pt x="689" y="427"/>
                    </a:lnTo>
                    <a:lnTo>
                      <a:pt x="678" y="574"/>
                    </a:lnTo>
                    <a:lnTo>
                      <a:pt x="671" y="719"/>
                    </a:lnTo>
                    <a:lnTo>
                      <a:pt x="668" y="855"/>
                    </a:lnTo>
                    <a:lnTo>
                      <a:pt x="668" y="979"/>
                    </a:lnTo>
                    <a:lnTo>
                      <a:pt x="669" y="1086"/>
                    </a:lnTo>
                    <a:lnTo>
                      <a:pt x="659" y="1083"/>
                    </a:lnTo>
                    <a:lnTo>
                      <a:pt x="649" y="1079"/>
                    </a:lnTo>
                    <a:lnTo>
                      <a:pt x="638" y="1076"/>
                    </a:lnTo>
                    <a:lnTo>
                      <a:pt x="626" y="1073"/>
                    </a:lnTo>
                    <a:lnTo>
                      <a:pt x="616" y="1070"/>
                    </a:lnTo>
                    <a:lnTo>
                      <a:pt x="605" y="1066"/>
                    </a:lnTo>
                    <a:lnTo>
                      <a:pt x="593" y="1063"/>
                    </a:lnTo>
                    <a:lnTo>
                      <a:pt x="583" y="1060"/>
                    </a:lnTo>
                    <a:lnTo>
                      <a:pt x="586" y="1076"/>
                    </a:lnTo>
                    <a:lnTo>
                      <a:pt x="589" y="1091"/>
                    </a:lnTo>
                    <a:lnTo>
                      <a:pt x="592" y="1107"/>
                    </a:lnTo>
                    <a:lnTo>
                      <a:pt x="595" y="1123"/>
                    </a:lnTo>
                    <a:lnTo>
                      <a:pt x="565" y="1125"/>
                    </a:lnTo>
                    <a:lnTo>
                      <a:pt x="534" y="1130"/>
                    </a:lnTo>
                    <a:lnTo>
                      <a:pt x="500" y="1138"/>
                    </a:lnTo>
                    <a:lnTo>
                      <a:pt x="464" y="1148"/>
                    </a:lnTo>
                    <a:lnTo>
                      <a:pt x="425" y="1157"/>
                    </a:lnTo>
                    <a:lnTo>
                      <a:pt x="386" y="1169"/>
                    </a:lnTo>
                    <a:lnTo>
                      <a:pt x="346" y="1178"/>
                    </a:lnTo>
                    <a:lnTo>
                      <a:pt x="304" y="1188"/>
                    </a:lnTo>
                    <a:lnTo>
                      <a:pt x="264" y="1196"/>
                    </a:lnTo>
                    <a:lnTo>
                      <a:pt x="224" y="1201"/>
                    </a:lnTo>
                    <a:lnTo>
                      <a:pt x="184" y="1204"/>
                    </a:lnTo>
                    <a:lnTo>
                      <a:pt x="145" y="1203"/>
                    </a:lnTo>
                    <a:lnTo>
                      <a:pt x="106" y="1198"/>
                    </a:lnTo>
                    <a:lnTo>
                      <a:pt x="70" y="1187"/>
                    </a:lnTo>
                    <a:lnTo>
                      <a:pt x="36" y="1170"/>
                    </a:lnTo>
                    <a:lnTo>
                      <a:pt x="5" y="1148"/>
                    </a:lnTo>
                    <a:lnTo>
                      <a:pt x="5" y="1105"/>
                    </a:lnTo>
                    <a:lnTo>
                      <a:pt x="5" y="1065"/>
                    </a:lnTo>
                    <a:lnTo>
                      <a:pt x="5" y="1023"/>
                    </a:lnTo>
                    <a:lnTo>
                      <a:pt x="5" y="984"/>
                    </a:lnTo>
                    <a:lnTo>
                      <a:pt x="3" y="949"/>
                    </a:lnTo>
                    <a:lnTo>
                      <a:pt x="3" y="914"/>
                    </a:lnTo>
                    <a:lnTo>
                      <a:pt x="2" y="880"/>
                    </a:lnTo>
                    <a:lnTo>
                      <a:pt x="0" y="846"/>
                    </a:lnTo>
                    <a:lnTo>
                      <a:pt x="8" y="740"/>
                    </a:lnTo>
                    <a:lnTo>
                      <a:pt x="18" y="638"/>
                    </a:lnTo>
                    <a:lnTo>
                      <a:pt x="29" y="540"/>
                    </a:lnTo>
                    <a:lnTo>
                      <a:pt x="44" y="446"/>
                    </a:lnTo>
                    <a:lnTo>
                      <a:pt x="58" y="362"/>
                    </a:lnTo>
                    <a:lnTo>
                      <a:pt x="76" y="282"/>
                    </a:lnTo>
                    <a:lnTo>
                      <a:pt x="97" y="214"/>
                    </a:lnTo>
                    <a:lnTo>
                      <a:pt x="121" y="155"/>
                    </a:lnTo>
                    <a:lnTo>
                      <a:pt x="151" y="141"/>
                    </a:lnTo>
                    <a:lnTo>
                      <a:pt x="182" y="126"/>
                    </a:lnTo>
                    <a:lnTo>
                      <a:pt x="216" y="112"/>
                    </a:lnTo>
                    <a:lnTo>
                      <a:pt x="252" y="99"/>
                    </a:lnTo>
                    <a:lnTo>
                      <a:pt x="289" y="84"/>
                    </a:lnTo>
                    <a:lnTo>
                      <a:pt x="328" y="73"/>
                    </a:lnTo>
                    <a:lnTo>
                      <a:pt x="367" y="60"/>
                    </a:lnTo>
                    <a:lnTo>
                      <a:pt x="409" y="48"/>
                    </a:lnTo>
                    <a:lnTo>
                      <a:pt x="450" y="39"/>
                    </a:lnTo>
                    <a:lnTo>
                      <a:pt x="492" y="29"/>
                    </a:lnTo>
                    <a:lnTo>
                      <a:pt x="535" y="21"/>
                    </a:lnTo>
                    <a:lnTo>
                      <a:pt x="579" y="13"/>
                    </a:lnTo>
                    <a:lnTo>
                      <a:pt x="622" y="8"/>
                    </a:lnTo>
                    <a:lnTo>
                      <a:pt x="665" y="3"/>
                    </a:lnTo>
                    <a:lnTo>
                      <a:pt x="707" y="1"/>
                    </a:lnTo>
                    <a:lnTo>
                      <a:pt x="750" y="0"/>
                    </a:lnTo>
                    <a:close/>
                  </a:path>
                </a:pathLst>
              </a:custGeom>
              <a:solidFill>
                <a:srgbClr val="E8A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66" name="Freeform 707"/>
              <p:cNvSpPr>
                <a:spLocks/>
              </p:cNvSpPr>
              <p:nvPr/>
            </p:nvSpPr>
            <p:spPr bwMode="auto">
              <a:xfrm>
                <a:off x="3853" y="2210"/>
                <a:ext cx="352" cy="578"/>
              </a:xfrm>
              <a:custGeom>
                <a:avLst/>
                <a:gdLst>
                  <a:gd name="T0" fmla="*/ 1 w 704"/>
                  <a:gd name="T1" fmla="*/ 1 h 1154"/>
                  <a:gd name="T2" fmla="*/ 1 w 704"/>
                  <a:gd name="T3" fmla="*/ 1 h 1154"/>
                  <a:gd name="T4" fmla="*/ 1 w 704"/>
                  <a:gd name="T5" fmla="*/ 1 h 1154"/>
                  <a:gd name="T6" fmla="*/ 1 w 704"/>
                  <a:gd name="T7" fmla="*/ 1 h 1154"/>
                  <a:gd name="T8" fmla="*/ 1 w 704"/>
                  <a:gd name="T9" fmla="*/ 1 h 1154"/>
                  <a:gd name="T10" fmla="*/ 1 w 704"/>
                  <a:gd name="T11" fmla="*/ 1 h 1154"/>
                  <a:gd name="T12" fmla="*/ 1 w 704"/>
                  <a:gd name="T13" fmla="*/ 1 h 1154"/>
                  <a:gd name="T14" fmla="*/ 1 w 704"/>
                  <a:gd name="T15" fmla="*/ 1 h 1154"/>
                  <a:gd name="T16" fmla="*/ 1 w 704"/>
                  <a:gd name="T17" fmla="*/ 1 h 1154"/>
                  <a:gd name="T18" fmla="*/ 1 w 704"/>
                  <a:gd name="T19" fmla="*/ 2 h 1154"/>
                  <a:gd name="T20" fmla="*/ 1 w 704"/>
                  <a:gd name="T21" fmla="*/ 2 h 1154"/>
                  <a:gd name="T22" fmla="*/ 1 w 704"/>
                  <a:gd name="T23" fmla="*/ 2 h 1154"/>
                  <a:gd name="T24" fmla="*/ 1 w 704"/>
                  <a:gd name="T25" fmla="*/ 2 h 1154"/>
                  <a:gd name="T26" fmla="*/ 1 w 704"/>
                  <a:gd name="T27" fmla="*/ 2 h 1154"/>
                  <a:gd name="T28" fmla="*/ 1 w 704"/>
                  <a:gd name="T29" fmla="*/ 2 h 1154"/>
                  <a:gd name="T30" fmla="*/ 1 w 704"/>
                  <a:gd name="T31" fmla="*/ 2 h 1154"/>
                  <a:gd name="T32" fmla="*/ 1 w 704"/>
                  <a:gd name="T33" fmla="*/ 2 h 1154"/>
                  <a:gd name="T34" fmla="*/ 1 w 704"/>
                  <a:gd name="T35" fmla="*/ 2 h 1154"/>
                  <a:gd name="T36" fmla="*/ 0 w 704"/>
                  <a:gd name="T37" fmla="*/ 2 h 1154"/>
                  <a:gd name="T38" fmla="*/ 0 w 704"/>
                  <a:gd name="T39" fmla="*/ 1 h 1154"/>
                  <a:gd name="T40" fmla="*/ 0 w 704"/>
                  <a:gd name="T41" fmla="*/ 1 h 1154"/>
                  <a:gd name="T42" fmla="*/ 0 w 704"/>
                  <a:gd name="T43" fmla="*/ 1 h 1154"/>
                  <a:gd name="T44" fmla="*/ 1 w 704"/>
                  <a:gd name="T45" fmla="*/ 1 h 1154"/>
                  <a:gd name="T46" fmla="*/ 1 w 704"/>
                  <a:gd name="T47" fmla="*/ 1 h 1154"/>
                  <a:gd name="T48" fmla="*/ 1 w 704"/>
                  <a:gd name="T49" fmla="*/ 1 h 1154"/>
                  <a:gd name="T50" fmla="*/ 1 w 704"/>
                  <a:gd name="T51" fmla="*/ 1 h 1154"/>
                  <a:gd name="T52" fmla="*/ 1 w 704"/>
                  <a:gd name="T53" fmla="*/ 1 h 1154"/>
                  <a:gd name="T54" fmla="*/ 1 w 704"/>
                  <a:gd name="T55" fmla="*/ 1 h 1154"/>
                  <a:gd name="T56" fmla="*/ 1 w 704"/>
                  <a:gd name="T57" fmla="*/ 1 h 1154"/>
                  <a:gd name="T58" fmla="*/ 1 w 704"/>
                  <a:gd name="T59" fmla="*/ 1 h 1154"/>
                  <a:gd name="T60" fmla="*/ 1 w 704"/>
                  <a:gd name="T61" fmla="*/ 1 h 1154"/>
                  <a:gd name="T62" fmla="*/ 1 w 704"/>
                  <a:gd name="T63" fmla="*/ 1 h 1154"/>
                  <a:gd name="T64" fmla="*/ 1 w 704"/>
                  <a:gd name="T65" fmla="*/ 1 h 1154"/>
                  <a:gd name="T66" fmla="*/ 1 w 704"/>
                  <a:gd name="T67" fmla="*/ 1 h 1154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04"/>
                  <a:gd name="T103" fmla="*/ 0 h 1154"/>
                  <a:gd name="T104" fmla="*/ 704 w 704"/>
                  <a:gd name="T105" fmla="*/ 1154 h 1154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04" h="1154">
                    <a:moveTo>
                      <a:pt x="704" y="0"/>
                    </a:moveTo>
                    <a:lnTo>
                      <a:pt x="680" y="126"/>
                    </a:lnTo>
                    <a:lnTo>
                      <a:pt x="660" y="261"/>
                    </a:lnTo>
                    <a:lnTo>
                      <a:pt x="647" y="399"/>
                    </a:lnTo>
                    <a:lnTo>
                      <a:pt x="637" y="537"/>
                    </a:lnTo>
                    <a:lnTo>
                      <a:pt x="632" y="672"/>
                    </a:lnTo>
                    <a:lnTo>
                      <a:pt x="629" y="799"/>
                    </a:lnTo>
                    <a:lnTo>
                      <a:pt x="629" y="916"/>
                    </a:lnTo>
                    <a:lnTo>
                      <a:pt x="632" y="1015"/>
                    </a:lnTo>
                    <a:lnTo>
                      <a:pt x="622" y="1011"/>
                    </a:lnTo>
                    <a:lnTo>
                      <a:pt x="613" y="1010"/>
                    </a:lnTo>
                    <a:lnTo>
                      <a:pt x="602" y="1006"/>
                    </a:lnTo>
                    <a:lnTo>
                      <a:pt x="592" y="1005"/>
                    </a:lnTo>
                    <a:lnTo>
                      <a:pt x="581" y="1002"/>
                    </a:lnTo>
                    <a:lnTo>
                      <a:pt x="573" y="1000"/>
                    </a:lnTo>
                    <a:lnTo>
                      <a:pt x="562" y="997"/>
                    </a:lnTo>
                    <a:lnTo>
                      <a:pt x="552" y="993"/>
                    </a:lnTo>
                    <a:lnTo>
                      <a:pt x="555" y="1006"/>
                    </a:lnTo>
                    <a:lnTo>
                      <a:pt x="558" y="1019"/>
                    </a:lnTo>
                    <a:lnTo>
                      <a:pt x="559" y="1034"/>
                    </a:lnTo>
                    <a:lnTo>
                      <a:pt x="562" y="1049"/>
                    </a:lnTo>
                    <a:lnTo>
                      <a:pt x="535" y="1050"/>
                    </a:lnTo>
                    <a:lnTo>
                      <a:pt x="505" y="1057"/>
                    </a:lnTo>
                    <a:lnTo>
                      <a:pt x="473" y="1065"/>
                    </a:lnTo>
                    <a:lnTo>
                      <a:pt x="437" y="1076"/>
                    </a:lnTo>
                    <a:lnTo>
                      <a:pt x="401" y="1089"/>
                    </a:lnTo>
                    <a:lnTo>
                      <a:pt x="364" y="1102"/>
                    </a:lnTo>
                    <a:lnTo>
                      <a:pt x="325" y="1115"/>
                    </a:lnTo>
                    <a:lnTo>
                      <a:pt x="286" y="1128"/>
                    </a:lnTo>
                    <a:lnTo>
                      <a:pt x="248" y="1140"/>
                    </a:lnTo>
                    <a:lnTo>
                      <a:pt x="207" y="1148"/>
                    </a:lnTo>
                    <a:lnTo>
                      <a:pt x="170" y="1153"/>
                    </a:lnTo>
                    <a:lnTo>
                      <a:pt x="133" y="1154"/>
                    </a:lnTo>
                    <a:lnTo>
                      <a:pt x="96" y="1153"/>
                    </a:lnTo>
                    <a:lnTo>
                      <a:pt x="61" y="1144"/>
                    </a:lnTo>
                    <a:lnTo>
                      <a:pt x="30" y="1130"/>
                    </a:lnTo>
                    <a:lnTo>
                      <a:pt x="0" y="1109"/>
                    </a:lnTo>
                    <a:lnTo>
                      <a:pt x="0" y="1067"/>
                    </a:lnTo>
                    <a:lnTo>
                      <a:pt x="0" y="1024"/>
                    </a:lnTo>
                    <a:lnTo>
                      <a:pt x="0" y="982"/>
                    </a:lnTo>
                    <a:lnTo>
                      <a:pt x="2" y="940"/>
                    </a:lnTo>
                    <a:lnTo>
                      <a:pt x="0" y="903"/>
                    </a:lnTo>
                    <a:lnTo>
                      <a:pt x="0" y="867"/>
                    </a:lnTo>
                    <a:lnTo>
                      <a:pt x="0" y="829"/>
                    </a:lnTo>
                    <a:lnTo>
                      <a:pt x="0" y="792"/>
                    </a:lnTo>
                    <a:lnTo>
                      <a:pt x="8" y="695"/>
                    </a:lnTo>
                    <a:lnTo>
                      <a:pt x="17" y="599"/>
                    </a:lnTo>
                    <a:lnTo>
                      <a:pt x="29" y="506"/>
                    </a:lnTo>
                    <a:lnTo>
                      <a:pt x="42" y="420"/>
                    </a:lnTo>
                    <a:lnTo>
                      <a:pt x="57" y="341"/>
                    </a:lnTo>
                    <a:lnTo>
                      <a:pt x="75" y="268"/>
                    </a:lnTo>
                    <a:lnTo>
                      <a:pt x="96" y="204"/>
                    </a:lnTo>
                    <a:lnTo>
                      <a:pt x="118" y="149"/>
                    </a:lnTo>
                    <a:lnTo>
                      <a:pt x="145" y="134"/>
                    </a:lnTo>
                    <a:lnTo>
                      <a:pt x="175" y="121"/>
                    </a:lnTo>
                    <a:lnTo>
                      <a:pt x="204" y="107"/>
                    </a:lnTo>
                    <a:lnTo>
                      <a:pt x="237" y="94"/>
                    </a:lnTo>
                    <a:lnTo>
                      <a:pt x="273" y="81"/>
                    </a:lnTo>
                    <a:lnTo>
                      <a:pt x="309" y="70"/>
                    </a:lnTo>
                    <a:lnTo>
                      <a:pt x="346" y="57"/>
                    </a:lnTo>
                    <a:lnTo>
                      <a:pt x="383" y="47"/>
                    </a:lnTo>
                    <a:lnTo>
                      <a:pt x="422" y="37"/>
                    </a:lnTo>
                    <a:lnTo>
                      <a:pt x="462" y="27"/>
                    </a:lnTo>
                    <a:lnTo>
                      <a:pt x="503" y="19"/>
                    </a:lnTo>
                    <a:lnTo>
                      <a:pt x="543" y="13"/>
                    </a:lnTo>
                    <a:lnTo>
                      <a:pt x="583" y="8"/>
                    </a:lnTo>
                    <a:lnTo>
                      <a:pt x="623" y="3"/>
                    </a:lnTo>
                    <a:lnTo>
                      <a:pt x="663" y="1"/>
                    </a:lnTo>
                    <a:lnTo>
                      <a:pt x="704" y="0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67" name="Freeform 708"/>
              <p:cNvSpPr>
                <a:spLocks/>
              </p:cNvSpPr>
              <p:nvPr/>
            </p:nvSpPr>
            <p:spPr bwMode="auto">
              <a:xfrm>
                <a:off x="3852" y="2214"/>
                <a:ext cx="330" cy="554"/>
              </a:xfrm>
              <a:custGeom>
                <a:avLst/>
                <a:gdLst>
                  <a:gd name="T0" fmla="*/ 1 w 660"/>
                  <a:gd name="T1" fmla="*/ 1 h 1107"/>
                  <a:gd name="T2" fmla="*/ 1 w 660"/>
                  <a:gd name="T3" fmla="*/ 1 h 1107"/>
                  <a:gd name="T4" fmla="*/ 1 w 660"/>
                  <a:gd name="T5" fmla="*/ 1 h 1107"/>
                  <a:gd name="T6" fmla="*/ 1 w 660"/>
                  <a:gd name="T7" fmla="*/ 1 h 1107"/>
                  <a:gd name="T8" fmla="*/ 1 w 660"/>
                  <a:gd name="T9" fmla="*/ 1 h 1107"/>
                  <a:gd name="T10" fmla="*/ 1 w 660"/>
                  <a:gd name="T11" fmla="*/ 1 h 1107"/>
                  <a:gd name="T12" fmla="*/ 1 w 660"/>
                  <a:gd name="T13" fmla="*/ 1 h 1107"/>
                  <a:gd name="T14" fmla="*/ 1 w 660"/>
                  <a:gd name="T15" fmla="*/ 1 h 1107"/>
                  <a:gd name="T16" fmla="*/ 1 w 660"/>
                  <a:gd name="T17" fmla="*/ 1 h 1107"/>
                  <a:gd name="T18" fmla="*/ 1 w 660"/>
                  <a:gd name="T19" fmla="*/ 1 h 1107"/>
                  <a:gd name="T20" fmla="*/ 1 w 660"/>
                  <a:gd name="T21" fmla="*/ 1 h 1107"/>
                  <a:gd name="T22" fmla="*/ 1 w 660"/>
                  <a:gd name="T23" fmla="*/ 1 h 1107"/>
                  <a:gd name="T24" fmla="*/ 1 w 660"/>
                  <a:gd name="T25" fmla="*/ 1 h 1107"/>
                  <a:gd name="T26" fmla="*/ 1 w 660"/>
                  <a:gd name="T27" fmla="*/ 2 h 1107"/>
                  <a:gd name="T28" fmla="*/ 1 w 660"/>
                  <a:gd name="T29" fmla="*/ 2 h 1107"/>
                  <a:gd name="T30" fmla="*/ 1 w 660"/>
                  <a:gd name="T31" fmla="*/ 2 h 1107"/>
                  <a:gd name="T32" fmla="*/ 1 w 660"/>
                  <a:gd name="T33" fmla="*/ 2 h 1107"/>
                  <a:gd name="T34" fmla="*/ 1 w 660"/>
                  <a:gd name="T35" fmla="*/ 2 h 1107"/>
                  <a:gd name="T36" fmla="*/ 1 w 660"/>
                  <a:gd name="T37" fmla="*/ 2 h 1107"/>
                  <a:gd name="T38" fmla="*/ 1 w 660"/>
                  <a:gd name="T39" fmla="*/ 1 h 1107"/>
                  <a:gd name="T40" fmla="*/ 1 w 660"/>
                  <a:gd name="T41" fmla="*/ 1 h 1107"/>
                  <a:gd name="T42" fmla="*/ 1 w 660"/>
                  <a:gd name="T43" fmla="*/ 1 h 1107"/>
                  <a:gd name="T44" fmla="*/ 1 w 660"/>
                  <a:gd name="T45" fmla="*/ 1 h 1107"/>
                  <a:gd name="T46" fmla="*/ 1 w 660"/>
                  <a:gd name="T47" fmla="*/ 1 h 1107"/>
                  <a:gd name="T48" fmla="*/ 1 w 660"/>
                  <a:gd name="T49" fmla="*/ 1 h 1107"/>
                  <a:gd name="T50" fmla="*/ 1 w 660"/>
                  <a:gd name="T51" fmla="*/ 1 h 1107"/>
                  <a:gd name="T52" fmla="*/ 1 w 660"/>
                  <a:gd name="T53" fmla="*/ 1 h 1107"/>
                  <a:gd name="T54" fmla="*/ 1 w 660"/>
                  <a:gd name="T55" fmla="*/ 1 h 1107"/>
                  <a:gd name="T56" fmla="*/ 1 w 660"/>
                  <a:gd name="T57" fmla="*/ 1 h 1107"/>
                  <a:gd name="T58" fmla="*/ 1 w 660"/>
                  <a:gd name="T59" fmla="*/ 1 h 1107"/>
                  <a:gd name="T60" fmla="*/ 1 w 660"/>
                  <a:gd name="T61" fmla="*/ 1 h 1107"/>
                  <a:gd name="T62" fmla="*/ 1 w 660"/>
                  <a:gd name="T63" fmla="*/ 1 h 1107"/>
                  <a:gd name="T64" fmla="*/ 1 w 660"/>
                  <a:gd name="T65" fmla="*/ 1 h 1107"/>
                  <a:gd name="T66" fmla="*/ 1 w 660"/>
                  <a:gd name="T67" fmla="*/ 1 h 110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60"/>
                  <a:gd name="T103" fmla="*/ 0 h 1107"/>
                  <a:gd name="T104" fmla="*/ 660 w 660"/>
                  <a:gd name="T105" fmla="*/ 1107 h 110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60" h="1107">
                    <a:moveTo>
                      <a:pt x="660" y="0"/>
                    </a:moveTo>
                    <a:lnTo>
                      <a:pt x="638" y="117"/>
                    </a:lnTo>
                    <a:lnTo>
                      <a:pt x="621" y="242"/>
                    </a:lnTo>
                    <a:lnTo>
                      <a:pt x="609" y="370"/>
                    </a:lnTo>
                    <a:lnTo>
                      <a:pt x="602" y="500"/>
                    </a:lnTo>
                    <a:lnTo>
                      <a:pt x="597" y="627"/>
                    </a:lnTo>
                    <a:lnTo>
                      <a:pt x="596" y="745"/>
                    </a:lnTo>
                    <a:lnTo>
                      <a:pt x="596" y="852"/>
                    </a:lnTo>
                    <a:lnTo>
                      <a:pt x="599" y="946"/>
                    </a:lnTo>
                    <a:lnTo>
                      <a:pt x="590" y="943"/>
                    </a:lnTo>
                    <a:lnTo>
                      <a:pt x="580" y="940"/>
                    </a:lnTo>
                    <a:lnTo>
                      <a:pt x="571" y="938"/>
                    </a:lnTo>
                    <a:lnTo>
                      <a:pt x="562" y="935"/>
                    </a:lnTo>
                    <a:lnTo>
                      <a:pt x="553" y="932"/>
                    </a:lnTo>
                    <a:lnTo>
                      <a:pt x="544" y="930"/>
                    </a:lnTo>
                    <a:lnTo>
                      <a:pt x="533" y="927"/>
                    </a:lnTo>
                    <a:lnTo>
                      <a:pt x="524" y="924"/>
                    </a:lnTo>
                    <a:lnTo>
                      <a:pt x="527" y="937"/>
                    </a:lnTo>
                    <a:lnTo>
                      <a:pt x="530" y="951"/>
                    </a:lnTo>
                    <a:lnTo>
                      <a:pt x="532" y="966"/>
                    </a:lnTo>
                    <a:lnTo>
                      <a:pt x="535" y="979"/>
                    </a:lnTo>
                    <a:lnTo>
                      <a:pt x="509" y="981"/>
                    </a:lnTo>
                    <a:lnTo>
                      <a:pt x="481" y="987"/>
                    </a:lnTo>
                    <a:lnTo>
                      <a:pt x="450" y="997"/>
                    </a:lnTo>
                    <a:lnTo>
                      <a:pt x="417" y="1010"/>
                    </a:lnTo>
                    <a:lnTo>
                      <a:pt x="383" y="1024"/>
                    </a:lnTo>
                    <a:lnTo>
                      <a:pt x="346" y="1039"/>
                    </a:lnTo>
                    <a:lnTo>
                      <a:pt x="310" y="1055"/>
                    </a:lnTo>
                    <a:lnTo>
                      <a:pt x="273" y="1070"/>
                    </a:lnTo>
                    <a:lnTo>
                      <a:pt x="234" y="1083"/>
                    </a:lnTo>
                    <a:lnTo>
                      <a:pt x="197" y="1094"/>
                    </a:lnTo>
                    <a:lnTo>
                      <a:pt x="161" y="1102"/>
                    </a:lnTo>
                    <a:lnTo>
                      <a:pt x="125" y="1107"/>
                    </a:lnTo>
                    <a:lnTo>
                      <a:pt x="91" y="1107"/>
                    </a:lnTo>
                    <a:lnTo>
                      <a:pt x="58" y="1101"/>
                    </a:lnTo>
                    <a:lnTo>
                      <a:pt x="28" y="1089"/>
                    </a:lnTo>
                    <a:lnTo>
                      <a:pt x="0" y="1070"/>
                    </a:lnTo>
                    <a:lnTo>
                      <a:pt x="1" y="1026"/>
                    </a:lnTo>
                    <a:lnTo>
                      <a:pt x="1" y="982"/>
                    </a:lnTo>
                    <a:lnTo>
                      <a:pt x="1" y="938"/>
                    </a:lnTo>
                    <a:lnTo>
                      <a:pt x="1" y="895"/>
                    </a:lnTo>
                    <a:lnTo>
                      <a:pt x="3" y="857"/>
                    </a:lnTo>
                    <a:lnTo>
                      <a:pt x="3" y="818"/>
                    </a:lnTo>
                    <a:lnTo>
                      <a:pt x="4" y="779"/>
                    </a:lnTo>
                    <a:lnTo>
                      <a:pt x="4" y="740"/>
                    </a:lnTo>
                    <a:lnTo>
                      <a:pt x="12" y="648"/>
                    </a:lnTo>
                    <a:lnTo>
                      <a:pt x="22" y="558"/>
                    </a:lnTo>
                    <a:lnTo>
                      <a:pt x="33" y="474"/>
                    </a:lnTo>
                    <a:lnTo>
                      <a:pt x="46" y="394"/>
                    </a:lnTo>
                    <a:lnTo>
                      <a:pt x="61" y="320"/>
                    </a:lnTo>
                    <a:lnTo>
                      <a:pt x="79" y="253"/>
                    </a:lnTo>
                    <a:lnTo>
                      <a:pt x="98" y="193"/>
                    </a:lnTo>
                    <a:lnTo>
                      <a:pt x="121" y="143"/>
                    </a:lnTo>
                    <a:lnTo>
                      <a:pt x="144" y="130"/>
                    </a:lnTo>
                    <a:lnTo>
                      <a:pt x="171" y="117"/>
                    </a:lnTo>
                    <a:lnTo>
                      <a:pt x="199" y="104"/>
                    </a:lnTo>
                    <a:lnTo>
                      <a:pt x="229" y="91"/>
                    </a:lnTo>
                    <a:lnTo>
                      <a:pt x="261" y="79"/>
                    </a:lnTo>
                    <a:lnTo>
                      <a:pt x="293" y="66"/>
                    </a:lnTo>
                    <a:lnTo>
                      <a:pt x="328" y="55"/>
                    </a:lnTo>
                    <a:lnTo>
                      <a:pt x="363" y="45"/>
                    </a:lnTo>
                    <a:lnTo>
                      <a:pt x="399" y="36"/>
                    </a:lnTo>
                    <a:lnTo>
                      <a:pt x="436" y="27"/>
                    </a:lnTo>
                    <a:lnTo>
                      <a:pt x="474" y="19"/>
                    </a:lnTo>
                    <a:lnTo>
                      <a:pt x="511" y="13"/>
                    </a:lnTo>
                    <a:lnTo>
                      <a:pt x="548" y="6"/>
                    </a:lnTo>
                    <a:lnTo>
                      <a:pt x="585" y="3"/>
                    </a:lnTo>
                    <a:lnTo>
                      <a:pt x="623" y="1"/>
                    </a:lnTo>
                    <a:lnTo>
                      <a:pt x="660" y="0"/>
                    </a:lnTo>
                    <a:close/>
                  </a:path>
                </a:pathLst>
              </a:custGeom>
              <a:solidFill>
                <a:srgbClr val="F2B7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68" name="Freeform 709"/>
              <p:cNvSpPr>
                <a:spLocks/>
              </p:cNvSpPr>
              <p:nvPr/>
            </p:nvSpPr>
            <p:spPr bwMode="auto">
              <a:xfrm>
                <a:off x="3852" y="2218"/>
                <a:ext cx="308" cy="531"/>
              </a:xfrm>
              <a:custGeom>
                <a:avLst/>
                <a:gdLst>
                  <a:gd name="T0" fmla="*/ 1 w 615"/>
                  <a:gd name="T1" fmla="*/ 1 h 1062"/>
                  <a:gd name="T2" fmla="*/ 1 w 615"/>
                  <a:gd name="T3" fmla="*/ 1 h 1062"/>
                  <a:gd name="T4" fmla="*/ 1 w 615"/>
                  <a:gd name="T5" fmla="*/ 1 h 1062"/>
                  <a:gd name="T6" fmla="*/ 1 w 615"/>
                  <a:gd name="T7" fmla="*/ 1 h 1062"/>
                  <a:gd name="T8" fmla="*/ 1 w 615"/>
                  <a:gd name="T9" fmla="*/ 1 h 1062"/>
                  <a:gd name="T10" fmla="*/ 1 w 615"/>
                  <a:gd name="T11" fmla="*/ 1 h 1062"/>
                  <a:gd name="T12" fmla="*/ 1 w 615"/>
                  <a:gd name="T13" fmla="*/ 1 h 1062"/>
                  <a:gd name="T14" fmla="*/ 1 w 615"/>
                  <a:gd name="T15" fmla="*/ 1 h 1062"/>
                  <a:gd name="T16" fmla="*/ 1 w 615"/>
                  <a:gd name="T17" fmla="*/ 1 h 1062"/>
                  <a:gd name="T18" fmla="*/ 1 w 615"/>
                  <a:gd name="T19" fmla="*/ 1 h 1062"/>
                  <a:gd name="T20" fmla="*/ 1 w 615"/>
                  <a:gd name="T21" fmla="*/ 1 h 1062"/>
                  <a:gd name="T22" fmla="*/ 1 w 615"/>
                  <a:gd name="T23" fmla="*/ 1 h 1062"/>
                  <a:gd name="T24" fmla="*/ 1 w 615"/>
                  <a:gd name="T25" fmla="*/ 1 h 1062"/>
                  <a:gd name="T26" fmla="*/ 1 w 615"/>
                  <a:gd name="T27" fmla="*/ 1 h 1062"/>
                  <a:gd name="T28" fmla="*/ 1 w 615"/>
                  <a:gd name="T29" fmla="*/ 1 h 1062"/>
                  <a:gd name="T30" fmla="*/ 1 w 615"/>
                  <a:gd name="T31" fmla="*/ 1 h 1062"/>
                  <a:gd name="T32" fmla="*/ 1 w 615"/>
                  <a:gd name="T33" fmla="*/ 1 h 1062"/>
                  <a:gd name="T34" fmla="*/ 1 w 615"/>
                  <a:gd name="T35" fmla="*/ 1 h 1062"/>
                  <a:gd name="T36" fmla="*/ 0 w 615"/>
                  <a:gd name="T37" fmla="*/ 1 h 1062"/>
                  <a:gd name="T38" fmla="*/ 0 w 615"/>
                  <a:gd name="T39" fmla="*/ 1 h 1062"/>
                  <a:gd name="T40" fmla="*/ 1 w 615"/>
                  <a:gd name="T41" fmla="*/ 1 h 1062"/>
                  <a:gd name="T42" fmla="*/ 1 w 615"/>
                  <a:gd name="T43" fmla="*/ 1 h 1062"/>
                  <a:gd name="T44" fmla="*/ 1 w 615"/>
                  <a:gd name="T45" fmla="*/ 1 h 1062"/>
                  <a:gd name="T46" fmla="*/ 1 w 615"/>
                  <a:gd name="T47" fmla="*/ 1 h 1062"/>
                  <a:gd name="T48" fmla="*/ 1 w 615"/>
                  <a:gd name="T49" fmla="*/ 1 h 1062"/>
                  <a:gd name="T50" fmla="*/ 1 w 615"/>
                  <a:gd name="T51" fmla="*/ 1 h 1062"/>
                  <a:gd name="T52" fmla="*/ 1 w 615"/>
                  <a:gd name="T53" fmla="*/ 1 h 1062"/>
                  <a:gd name="T54" fmla="*/ 1 w 615"/>
                  <a:gd name="T55" fmla="*/ 1 h 1062"/>
                  <a:gd name="T56" fmla="*/ 1 w 615"/>
                  <a:gd name="T57" fmla="*/ 1 h 1062"/>
                  <a:gd name="T58" fmla="*/ 1 w 615"/>
                  <a:gd name="T59" fmla="*/ 1 h 1062"/>
                  <a:gd name="T60" fmla="*/ 1 w 615"/>
                  <a:gd name="T61" fmla="*/ 1 h 1062"/>
                  <a:gd name="T62" fmla="*/ 1 w 615"/>
                  <a:gd name="T63" fmla="*/ 1 h 1062"/>
                  <a:gd name="T64" fmla="*/ 1 w 615"/>
                  <a:gd name="T65" fmla="*/ 1 h 1062"/>
                  <a:gd name="T66" fmla="*/ 1 w 615"/>
                  <a:gd name="T67" fmla="*/ 0 h 106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15"/>
                  <a:gd name="T103" fmla="*/ 0 h 1062"/>
                  <a:gd name="T104" fmla="*/ 615 w 615"/>
                  <a:gd name="T105" fmla="*/ 1062 h 106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15" h="1062">
                    <a:moveTo>
                      <a:pt x="615" y="0"/>
                    </a:moveTo>
                    <a:lnTo>
                      <a:pt x="596" y="107"/>
                    </a:lnTo>
                    <a:lnTo>
                      <a:pt x="581" y="222"/>
                    </a:lnTo>
                    <a:lnTo>
                      <a:pt x="571" y="343"/>
                    </a:lnTo>
                    <a:lnTo>
                      <a:pt x="565" y="461"/>
                    </a:lnTo>
                    <a:lnTo>
                      <a:pt x="562" y="578"/>
                    </a:lnTo>
                    <a:lnTo>
                      <a:pt x="560" y="688"/>
                    </a:lnTo>
                    <a:lnTo>
                      <a:pt x="562" y="789"/>
                    </a:lnTo>
                    <a:lnTo>
                      <a:pt x="565" y="875"/>
                    </a:lnTo>
                    <a:lnTo>
                      <a:pt x="556" y="872"/>
                    </a:lnTo>
                    <a:lnTo>
                      <a:pt x="548" y="870"/>
                    </a:lnTo>
                    <a:lnTo>
                      <a:pt x="539" y="867"/>
                    </a:lnTo>
                    <a:lnTo>
                      <a:pt x="530" y="864"/>
                    </a:lnTo>
                    <a:lnTo>
                      <a:pt x="521" y="862"/>
                    </a:lnTo>
                    <a:lnTo>
                      <a:pt x="512" y="859"/>
                    </a:lnTo>
                    <a:lnTo>
                      <a:pt x="505" y="857"/>
                    </a:lnTo>
                    <a:lnTo>
                      <a:pt x="496" y="854"/>
                    </a:lnTo>
                    <a:lnTo>
                      <a:pt x="499" y="867"/>
                    </a:lnTo>
                    <a:lnTo>
                      <a:pt x="501" y="880"/>
                    </a:lnTo>
                    <a:lnTo>
                      <a:pt x="504" y="891"/>
                    </a:lnTo>
                    <a:lnTo>
                      <a:pt x="505" y="904"/>
                    </a:lnTo>
                    <a:lnTo>
                      <a:pt x="481" y="908"/>
                    </a:lnTo>
                    <a:lnTo>
                      <a:pt x="454" y="914"/>
                    </a:lnTo>
                    <a:lnTo>
                      <a:pt x="426" y="925"/>
                    </a:lnTo>
                    <a:lnTo>
                      <a:pt x="395" y="940"/>
                    </a:lnTo>
                    <a:lnTo>
                      <a:pt x="360" y="956"/>
                    </a:lnTo>
                    <a:lnTo>
                      <a:pt x="326" y="974"/>
                    </a:lnTo>
                    <a:lnTo>
                      <a:pt x="292" y="992"/>
                    </a:lnTo>
                    <a:lnTo>
                      <a:pt x="256" y="1010"/>
                    </a:lnTo>
                    <a:lnTo>
                      <a:pt x="220" y="1026"/>
                    </a:lnTo>
                    <a:lnTo>
                      <a:pt x="185" y="1041"/>
                    </a:lnTo>
                    <a:lnTo>
                      <a:pt x="149" y="1052"/>
                    </a:lnTo>
                    <a:lnTo>
                      <a:pt x="116" y="1059"/>
                    </a:lnTo>
                    <a:lnTo>
                      <a:pt x="83" y="1062"/>
                    </a:lnTo>
                    <a:lnTo>
                      <a:pt x="53" y="1059"/>
                    </a:lnTo>
                    <a:lnTo>
                      <a:pt x="25" y="1049"/>
                    </a:lnTo>
                    <a:lnTo>
                      <a:pt x="0" y="1031"/>
                    </a:lnTo>
                    <a:lnTo>
                      <a:pt x="0" y="987"/>
                    </a:lnTo>
                    <a:lnTo>
                      <a:pt x="0" y="943"/>
                    </a:lnTo>
                    <a:lnTo>
                      <a:pt x="0" y="896"/>
                    </a:lnTo>
                    <a:lnTo>
                      <a:pt x="0" y="851"/>
                    </a:lnTo>
                    <a:lnTo>
                      <a:pt x="1" y="810"/>
                    </a:lnTo>
                    <a:lnTo>
                      <a:pt x="4" y="770"/>
                    </a:lnTo>
                    <a:lnTo>
                      <a:pt x="6" y="729"/>
                    </a:lnTo>
                    <a:lnTo>
                      <a:pt x="7" y="688"/>
                    </a:lnTo>
                    <a:lnTo>
                      <a:pt x="15" y="602"/>
                    </a:lnTo>
                    <a:lnTo>
                      <a:pt x="25" y="521"/>
                    </a:lnTo>
                    <a:lnTo>
                      <a:pt x="36" y="442"/>
                    </a:lnTo>
                    <a:lnTo>
                      <a:pt x="49" y="367"/>
                    </a:lnTo>
                    <a:lnTo>
                      <a:pt x="64" y="299"/>
                    </a:lnTo>
                    <a:lnTo>
                      <a:pt x="80" y="237"/>
                    </a:lnTo>
                    <a:lnTo>
                      <a:pt x="100" y="182"/>
                    </a:lnTo>
                    <a:lnTo>
                      <a:pt x="121" y="136"/>
                    </a:lnTo>
                    <a:lnTo>
                      <a:pt x="141" y="123"/>
                    </a:lnTo>
                    <a:lnTo>
                      <a:pt x="165" y="112"/>
                    </a:lnTo>
                    <a:lnTo>
                      <a:pt x="192" y="99"/>
                    </a:lnTo>
                    <a:lnTo>
                      <a:pt x="219" y="88"/>
                    </a:lnTo>
                    <a:lnTo>
                      <a:pt x="247" y="75"/>
                    </a:lnTo>
                    <a:lnTo>
                      <a:pt x="278" y="63"/>
                    </a:lnTo>
                    <a:lnTo>
                      <a:pt x="310" y="54"/>
                    </a:lnTo>
                    <a:lnTo>
                      <a:pt x="343" y="44"/>
                    </a:lnTo>
                    <a:lnTo>
                      <a:pt x="375" y="34"/>
                    </a:lnTo>
                    <a:lnTo>
                      <a:pt x="410" y="26"/>
                    </a:lnTo>
                    <a:lnTo>
                      <a:pt x="444" y="18"/>
                    </a:lnTo>
                    <a:lnTo>
                      <a:pt x="478" y="11"/>
                    </a:lnTo>
                    <a:lnTo>
                      <a:pt x="512" y="6"/>
                    </a:lnTo>
                    <a:lnTo>
                      <a:pt x="548" y="3"/>
                    </a:lnTo>
                    <a:lnTo>
                      <a:pt x="581" y="0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F4B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69" name="Freeform 710"/>
              <p:cNvSpPr>
                <a:spLocks/>
              </p:cNvSpPr>
              <p:nvPr/>
            </p:nvSpPr>
            <p:spPr bwMode="auto">
              <a:xfrm>
                <a:off x="3852" y="2223"/>
                <a:ext cx="286" cy="508"/>
              </a:xfrm>
              <a:custGeom>
                <a:avLst/>
                <a:gdLst>
                  <a:gd name="T0" fmla="*/ 0 w 573"/>
                  <a:gd name="T1" fmla="*/ 0 h 1017"/>
                  <a:gd name="T2" fmla="*/ 0 w 573"/>
                  <a:gd name="T3" fmla="*/ 0 h 1017"/>
                  <a:gd name="T4" fmla="*/ 0 w 573"/>
                  <a:gd name="T5" fmla="*/ 0 h 1017"/>
                  <a:gd name="T6" fmla="*/ 0 w 573"/>
                  <a:gd name="T7" fmla="*/ 0 h 1017"/>
                  <a:gd name="T8" fmla="*/ 0 w 573"/>
                  <a:gd name="T9" fmla="*/ 0 h 1017"/>
                  <a:gd name="T10" fmla="*/ 0 w 573"/>
                  <a:gd name="T11" fmla="*/ 0 h 1017"/>
                  <a:gd name="T12" fmla="*/ 0 w 573"/>
                  <a:gd name="T13" fmla="*/ 0 h 1017"/>
                  <a:gd name="T14" fmla="*/ 0 w 573"/>
                  <a:gd name="T15" fmla="*/ 0 h 1017"/>
                  <a:gd name="T16" fmla="*/ 0 w 573"/>
                  <a:gd name="T17" fmla="*/ 0 h 1017"/>
                  <a:gd name="T18" fmla="*/ 0 w 573"/>
                  <a:gd name="T19" fmla="*/ 0 h 1017"/>
                  <a:gd name="T20" fmla="*/ 0 w 573"/>
                  <a:gd name="T21" fmla="*/ 0 h 1017"/>
                  <a:gd name="T22" fmla="*/ 0 w 573"/>
                  <a:gd name="T23" fmla="*/ 0 h 1017"/>
                  <a:gd name="T24" fmla="*/ 0 w 573"/>
                  <a:gd name="T25" fmla="*/ 0 h 1017"/>
                  <a:gd name="T26" fmla="*/ 0 w 573"/>
                  <a:gd name="T27" fmla="*/ 0 h 1017"/>
                  <a:gd name="T28" fmla="*/ 0 w 573"/>
                  <a:gd name="T29" fmla="*/ 0 h 1017"/>
                  <a:gd name="T30" fmla="*/ 0 w 573"/>
                  <a:gd name="T31" fmla="*/ 0 h 1017"/>
                  <a:gd name="T32" fmla="*/ 0 w 573"/>
                  <a:gd name="T33" fmla="*/ 0 h 1017"/>
                  <a:gd name="T34" fmla="*/ 0 w 573"/>
                  <a:gd name="T35" fmla="*/ 0 h 1017"/>
                  <a:gd name="T36" fmla="*/ 0 w 573"/>
                  <a:gd name="T37" fmla="*/ 0 h 1017"/>
                  <a:gd name="T38" fmla="*/ 0 w 573"/>
                  <a:gd name="T39" fmla="*/ 0 h 1017"/>
                  <a:gd name="T40" fmla="*/ 0 w 573"/>
                  <a:gd name="T41" fmla="*/ 0 h 1017"/>
                  <a:gd name="T42" fmla="*/ 0 w 573"/>
                  <a:gd name="T43" fmla="*/ 0 h 1017"/>
                  <a:gd name="T44" fmla="*/ 0 w 573"/>
                  <a:gd name="T45" fmla="*/ 0 h 1017"/>
                  <a:gd name="T46" fmla="*/ 0 w 573"/>
                  <a:gd name="T47" fmla="*/ 0 h 1017"/>
                  <a:gd name="T48" fmla="*/ 0 w 573"/>
                  <a:gd name="T49" fmla="*/ 0 h 1017"/>
                  <a:gd name="T50" fmla="*/ 0 w 573"/>
                  <a:gd name="T51" fmla="*/ 0 h 1017"/>
                  <a:gd name="T52" fmla="*/ 0 w 573"/>
                  <a:gd name="T53" fmla="*/ 0 h 1017"/>
                  <a:gd name="T54" fmla="*/ 0 w 573"/>
                  <a:gd name="T55" fmla="*/ 0 h 1017"/>
                  <a:gd name="T56" fmla="*/ 0 w 573"/>
                  <a:gd name="T57" fmla="*/ 0 h 1017"/>
                  <a:gd name="T58" fmla="*/ 0 w 573"/>
                  <a:gd name="T59" fmla="*/ 0 h 1017"/>
                  <a:gd name="T60" fmla="*/ 0 w 573"/>
                  <a:gd name="T61" fmla="*/ 0 h 1017"/>
                  <a:gd name="T62" fmla="*/ 0 w 573"/>
                  <a:gd name="T63" fmla="*/ 0 h 1017"/>
                  <a:gd name="T64" fmla="*/ 0 w 573"/>
                  <a:gd name="T65" fmla="*/ 0 h 1017"/>
                  <a:gd name="T66" fmla="*/ 0 w 573"/>
                  <a:gd name="T67" fmla="*/ 0 h 101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573"/>
                  <a:gd name="T103" fmla="*/ 0 h 1017"/>
                  <a:gd name="T104" fmla="*/ 573 w 573"/>
                  <a:gd name="T105" fmla="*/ 1017 h 101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573" h="1017">
                    <a:moveTo>
                      <a:pt x="573" y="0"/>
                    </a:moveTo>
                    <a:lnTo>
                      <a:pt x="555" y="99"/>
                    </a:lnTo>
                    <a:lnTo>
                      <a:pt x="541" y="205"/>
                    </a:lnTo>
                    <a:lnTo>
                      <a:pt x="534" y="315"/>
                    </a:lnTo>
                    <a:lnTo>
                      <a:pt x="529" y="424"/>
                    </a:lnTo>
                    <a:lnTo>
                      <a:pt x="528" y="531"/>
                    </a:lnTo>
                    <a:lnTo>
                      <a:pt x="528" y="633"/>
                    </a:lnTo>
                    <a:lnTo>
                      <a:pt x="529" y="724"/>
                    </a:lnTo>
                    <a:lnTo>
                      <a:pt x="532" y="804"/>
                    </a:lnTo>
                    <a:lnTo>
                      <a:pt x="525" y="801"/>
                    </a:lnTo>
                    <a:lnTo>
                      <a:pt x="517" y="799"/>
                    </a:lnTo>
                    <a:lnTo>
                      <a:pt x="508" y="796"/>
                    </a:lnTo>
                    <a:lnTo>
                      <a:pt x="501" y="794"/>
                    </a:lnTo>
                    <a:lnTo>
                      <a:pt x="494" y="791"/>
                    </a:lnTo>
                    <a:lnTo>
                      <a:pt x="486" y="789"/>
                    </a:lnTo>
                    <a:lnTo>
                      <a:pt x="477" y="786"/>
                    </a:lnTo>
                    <a:lnTo>
                      <a:pt x="470" y="784"/>
                    </a:lnTo>
                    <a:lnTo>
                      <a:pt x="473" y="796"/>
                    </a:lnTo>
                    <a:lnTo>
                      <a:pt x="474" y="807"/>
                    </a:lnTo>
                    <a:lnTo>
                      <a:pt x="477" y="818"/>
                    </a:lnTo>
                    <a:lnTo>
                      <a:pt x="479" y="830"/>
                    </a:lnTo>
                    <a:lnTo>
                      <a:pt x="456" y="833"/>
                    </a:lnTo>
                    <a:lnTo>
                      <a:pt x="432" y="841"/>
                    </a:lnTo>
                    <a:lnTo>
                      <a:pt x="404" y="854"/>
                    </a:lnTo>
                    <a:lnTo>
                      <a:pt x="376" y="870"/>
                    </a:lnTo>
                    <a:lnTo>
                      <a:pt x="345" y="888"/>
                    </a:lnTo>
                    <a:lnTo>
                      <a:pt x="312" y="909"/>
                    </a:lnTo>
                    <a:lnTo>
                      <a:pt x="277" y="929"/>
                    </a:lnTo>
                    <a:lnTo>
                      <a:pt x="243" y="950"/>
                    </a:lnTo>
                    <a:lnTo>
                      <a:pt x="209" y="969"/>
                    </a:lnTo>
                    <a:lnTo>
                      <a:pt x="175" y="987"/>
                    </a:lnTo>
                    <a:lnTo>
                      <a:pt x="142" y="1000"/>
                    </a:lnTo>
                    <a:lnTo>
                      <a:pt x="109" y="1012"/>
                    </a:lnTo>
                    <a:lnTo>
                      <a:pt x="79" y="1017"/>
                    </a:lnTo>
                    <a:lnTo>
                      <a:pt x="51" y="1017"/>
                    </a:lnTo>
                    <a:lnTo>
                      <a:pt x="24" y="1008"/>
                    </a:lnTo>
                    <a:lnTo>
                      <a:pt x="0" y="994"/>
                    </a:lnTo>
                    <a:lnTo>
                      <a:pt x="0" y="948"/>
                    </a:lnTo>
                    <a:lnTo>
                      <a:pt x="0" y="901"/>
                    </a:lnTo>
                    <a:lnTo>
                      <a:pt x="0" y="853"/>
                    </a:lnTo>
                    <a:lnTo>
                      <a:pt x="2" y="805"/>
                    </a:lnTo>
                    <a:lnTo>
                      <a:pt x="5" y="763"/>
                    </a:lnTo>
                    <a:lnTo>
                      <a:pt x="8" y="721"/>
                    </a:lnTo>
                    <a:lnTo>
                      <a:pt x="11" y="679"/>
                    </a:lnTo>
                    <a:lnTo>
                      <a:pt x="14" y="637"/>
                    </a:lnTo>
                    <a:lnTo>
                      <a:pt x="21" y="559"/>
                    </a:lnTo>
                    <a:lnTo>
                      <a:pt x="32" y="482"/>
                    </a:lnTo>
                    <a:lnTo>
                      <a:pt x="42" y="409"/>
                    </a:lnTo>
                    <a:lnTo>
                      <a:pt x="54" y="341"/>
                    </a:lnTo>
                    <a:lnTo>
                      <a:pt x="69" y="278"/>
                    </a:lnTo>
                    <a:lnTo>
                      <a:pt x="84" y="221"/>
                    </a:lnTo>
                    <a:lnTo>
                      <a:pt x="102" y="172"/>
                    </a:lnTo>
                    <a:lnTo>
                      <a:pt x="123" y="130"/>
                    </a:lnTo>
                    <a:lnTo>
                      <a:pt x="142" y="119"/>
                    </a:lnTo>
                    <a:lnTo>
                      <a:pt x="163" y="107"/>
                    </a:lnTo>
                    <a:lnTo>
                      <a:pt x="185" y="96"/>
                    </a:lnTo>
                    <a:lnTo>
                      <a:pt x="210" y="83"/>
                    </a:lnTo>
                    <a:lnTo>
                      <a:pt x="237" y="73"/>
                    </a:lnTo>
                    <a:lnTo>
                      <a:pt x="264" y="62"/>
                    </a:lnTo>
                    <a:lnTo>
                      <a:pt x="294" y="52"/>
                    </a:lnTo>
                    <a:lnTo>
                      <a:pt x="324" y="42"/>
                    </a:lnTo>
                    <a:lnTo>
                      <a:pt x="354" y="33"/>
                    </a:lnTo>
                    <a:lnTo>
                      <a:pt x="385" y="24"/>
                    </a:lnTo>
                    <a:lnTo>
                      <a:pt x="416" y="18"/>
                    </a:lnTo>
                    <a:lnTo>
                      <a:pt x="447" y="11"/>
                    </a:lnTo>
                    <a:lnTo>
                      <a:pt x="480" y="7"/>
                    </a:lnTo>
                    <a:lnTo>
                      <a:pt x="511" y="3"/>
                    </a:lnTo>
                    <a:lnTo>
                      <a:pt x="543" y="0"/>
                    </a:lnTo>
                    <a:lnTo>
                      <a:pt x="573" y="0"/>
                    </a:lnTo>
                    <a:close/>
                  </a:path>
                </a:pathLst>
              </a:custGeom>
              <a:solidFill>
                <a:srgbClr val="F9C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70" name="Freeform 711"/>
              <p:cNvSpPr>
                <a:spLocks/>
              </p:cNvSpPr>
              <p:nvPr/>
            </p:nvSpPr>
            <p:spPr bwMode="auto">
              <a:xfrm>
                <a:off x="3851" y="2227"/>
                <a:ext cx="264" cy="487"/>
              </a:xfrm>
              <a:custGeom>
                <a:avLst/>
                <a:gdLst>
                  <a:gd name="T0" fmla="*/ 0 w 529"/>
                  <a:gd name="T1" fmla="*/ 0 h 974"/>
                  <a:gd name="T2" fmla="*/ 0 w 529"/>
                  <a:gd name="T3" fmla="*/ 1 h 974"/>
                  <a:gd name="T4" fmla="*/ 0 w 529"/>
                  <a:gd name="T5" fmla="*/ 1 h 974"/>
                  <a:gd name="T6" fmla="*/ 0 w 529"/>
                  <a:gd name="T7" fmla="*/ 1 h 974"/>
                  <a:gd name="T8" fmla="*/ 0 w 529"/>
                  <a:gd name="T9" fmla="*/ 1 h 974"/>
                  <a:gd name="T10" fmla="*/ 0 w 529"/>
                  <a:gd name="T11" fmla="*/ 1 h 974"/>
                  <a:gd name="T12" fmla="*/ 0 w 529"/>
                  <a:gd name="T13" fmla="*/ 1 h 974"/>
                  <a:gd name="T14" fmla="*/ 0 w 529"/>
                  <a:gd name="T15" fmla="*/ 1 h 974"/>
                  <a:gd name="T16" fmla="*/ 0 w 529"/>
                  <a:gd name="T17" fmla="*/ 1 h 974"/>
                  <a:gd name="T18" fmla="*/ 0 w 529"/>
                  <a:gd name="T19" fmla="*/ 1 h 974"/>
                  <a:gd name="T20" fmla="*/ 0 w 529"/>
                  <a:gd name="T21" fmla="*/ 1 h 974"/>
                  <a:gd name="T22" fmla="*/ 0 w 529"/>
                  <a:gd name="T23" fmla="*/ 1 h 974"/>
                  <a:gd name="T24" fmla="*/ 0 w 529"/>
                  <a:gd name="T25" fmla="*/ 1 h 974"/>
                  <a:gd name="T26" fmla="*/ 0 w 529"/>
                  <a:gd name="T27" fmla="*/ 1 h 974"/>
                  <a:gd name="T28" fmla="*/ 0 w 529"/>
                  <a:gd name="T29" fmla="*/ 1 h 974"/>
                  <a:gd name="T30" fmla="*/ 0 w 529"/>
                  <a:gd name="T31" fmla="*/ 1 h 974"/>
                  <a:gd name="T32" fmla="*/ 0 w 529"/>
                  <a:gd name="T33" fmla="*/ 1 h 974"/>
                  <a:gd name="T34" fmla="*/ 0 w 529"/>
                  <a:gd name="T35" fmla="*/ 1 h 974"/>
                  <a:gd name="T36" fmla="*/ 0 w 529"/>
                  <a:gd name="T37" fmla="*/ 1 h 974"/>
                  <a:gd name="T38" fmla="*/ 0 w 529"/>
                  <a:gd name="T39" fmla="*/ 1 h 974"/>
                  <a:gd name="T40" fmla="*/ 0 w 529"/>
                  <a:gd name="T41" fmla="*/ 1 h 974"/>
                  <a:gd name="T42" fmla="*/ 0 w 529"/>
                  <a:gd name="T43" fmla="*/ 1 h 974"/>
                  <a:gd name="T44" fmla="*/ 0 w 529"/>
                  <a:gd name="T45" fmla="*/ 1 h 974"/>
                  <a:gd name="T46" fmla="*/ 0 w 529"/>
                  <a:gd name="T47" fmla="*/ 1 h 974"/>
                  <a:gd name="T48" fmla="*/ 0 w 529"/>
                  <a:gd name="T49" fmla="*/ 1 h 974"/>
                  <a:gd name="T50" fmla="*/ 0 w 529"/>
                  <a:gd name="T51" fmla="*/ 1 h 974"/>
                  <a:gd name="T52" fmla="*/ 0 w 529"/>
                  <a:gd name="T53" fmla="*/ 1 h 974"/>
                  <a:gd name="T54" fmla="*/ 0 w 529"/>
                  <a:gd name="T55" fmla="*/ 1 h 974"/>
                  <a:gd name="T56" fmla="*/ 0 w 529"/>
                  <a:gd name="T57" fmla="*/ 1 h 974"/>
                  <a:gd name="T58" fmla="*/ 0 w 529"/>
                  <a:gd name="T59" fmla="*/ 1 h 974"/>
                  <a:gd name="T60" fmla="*/ 0 w 529"/>
                  <a:gd name="T61" fmla="*/ 1 h 974"/>
                  <a:gd name="T62" fmla="*/ 0 w 529"/>
                  <a:gd name="T63" fmla="*/ 1 h 974"/>
                  <a:gd name="T64" fmla="*/ 0 w 529"/>
                  <a:gd name="T65" fmla="*/ 1 h 974"/>
                  <a:gd name="T66" fmla="*/ 0 w 529"/>
                  <a:gd name="T67" fmla="*/ 1 h 974"/>
                  <a:gd name="T68" fmla="*/ 0 w 529"/>
                  <a:gd name="T69" fmla="*/ 1 h 974"/>
                  <a:gd name="T70" fmla="*/ 0 w 529"/>
                  <a:gd name="T71" fmla="*/ 1 h 974"/>
                  <a:gd name="T72" fmla="*/ 0 w 529"/>
                  <a:gd name="T73" fmla="*/ 1 h 974"/>
                  <a:gd name="T74" fmla="*/ 0 w 529"/>
                  <a:gd name="T75" fmla="*/ 1 h 974"/>
                  <a:gd name="T76" fmla="*/ 0 w 529"/>
                  <a:gd name="T77" fmla="*/ 1 h 974"/>
                  <a:gd name="T78" fmla="*/ 0 w 529"/>
                  <a:gd name="T79" fmla="*/ 1 h 974"/>
                  <a:gd name="T80" fmla="*/ 0 w 529"/>
                  <a:gd name="T81" fmla="*/ 1 h 974"/>
                  <a:gd name="T82" fmla="*/ 0 w 529"/>
                  <a:gd name="T83" fmla="*/ 1 h 974"/>
                  <a:gd name="T84" fmla="*/ 0 w 529"/>
                  <a:gd name="T85" fmla="*/ 1 h 974"/>
                  <a:gd name="T86" fmla="*/ 0 w 529"/>
                  <a:gd name="T87" fmla="*/ 1 h 974"/>
                  <a:gd name="T88" fmla="*/ 0 w 529"/>
                  <a:gd name="T89" fmla="*/ 1 h 974"/>
                  <a:gd name="T90" fmla="*/ 0 w 529"/>
                  <a:gd name="T91" fmla="*/ 1 h 974"/>
                  <a:gd name="T92" fmla="*/ 0 w 529"/>
                  <a:gd name="T93" fmla="*/ 1 h 974"/>
                  <a:gd name="T94" fmla="*/ 0 w 529"/>
                  <a:gd name="T95" fmla="*/ 1 h 974"/>
                  <a:gd name="T96" fmla="*/ 0 w 529"/>
                  <a:gd name="T97" fmla="*/ 1 h 974"/>
                  <a:gd name="T98" fmla="*/ 0 w 529"/>
                  <a:gd name="T99" fmla="*/ 1 h 974"/>
                  <a:gd name="T100" fmla="*/ 0 w 529"/>
                  <a:gd name="T101" fmla="*/ 1 h 974"/>
                  <a:gd name="T102" fmla="*/ 0 w 529"/>
                  <a:gd name="T103" fmla="*/ 0 h 974"/>
                  <a:gd name="T104" fmla="*/ 0 w 529"/>
                  <a:gd name="T105" fmla="*/ 0 h 974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29"/>
                  <a:gd name="T160" fmla="*/ 0 h 974"/>
                  <a:gd name="T161" fmla="*/ 529 w 529"/>
                  <a:gd name="T162" fmla="*/ 974 h 974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29" h="974">
                    <a:moveTo>
                      <a:pt x="529" y="0"/>
                    </a:moveTo>
                    <a:lnTo>
                      <a:pt x="512" y="89"/>
                    </a:lnTo>
                    <a:lnTo>
                      <a:pt x="502" y="187"/>
                    </a:lnTo>
                    <a:lnTo>
                      <a:pt x="496" y="286"/>
                    </a:lnTo>
                    <a:lnTo>
                      <a:pt x="493" y="387"/>
                    </a:lnTo>
                    <a:lnTo>
                      <a:pt x="493" y="486"/>
                    </a:lnTo>
                    <a:lnTo>
                      <a:pt x="495" y="577"/>
                    </a:lnTo>
                    <a:lnTo>
                      <a:pt x="496" y="661"/>
                    </a:lnTo>
                    <a:lnTo>
                      <a:pt x="499" y="733"/>
                    </a:lnTo>
                    <a:lnTo>
                      <a:pt x="442" y="715"/>
                    </a:lnTo>
                    <a:lnTo>
                      <a:pt x="450" y="757"/>
                    </a:lnTo>
                    <a:lnTo>
                      <a:pt x="431" y="760"/>
                    </a:lnTo>
                    <a:lnTo>
                      <a:pt x="407" y="768"/>
                    </a:lnTo>
                    <a:lnTo>
                      <a:pt x="381" y="783"/>
                    </a:lnTo>
                    <a:lnTo>
                      <a:pt x="353" y="801"/>
                    </a:lnTo>
                    <a:lnTo>
                      <a:pt x="323" y="820"/>
                    </a:lnTo>
                    <a:lnTo>
                      <a:pt x="293" y="843"/>
                    </a:lnTo>
                    <a:lnTo>
                      <a:pt x="261" y="867"/>
                    </a:lnTo>
                    <a:lnTo>
                      <a:pt x="228" y="890"/>
                    </a:lnTo>
                    <a:lnTo>
                      <a:pt x="195" y="913"/>
                    </a:lnTo>
                    <a:lnTo>
                      <a:pt x="164" y="934"/>
                    </a:lnTo>
                    <a:lnTo>
                      <a:pt x="131" y="950"/>
                    </a:lnTo>
                    <a:lnTo>
                      <a:pt x="101" y="965"/>
                    </a:lnTo>
                    <a:lnTo>
                      <a:pt x="73" y="973"/>
                    </a:lnTo>
                    <a:lnTo>
                      <a:pt x="46" y="974"/>
                    </a:lnTo>
                    <a:lnTo>
                      <a:pt x="21" y="971"/>
                    </a:lnTo>
                    <a:lnTo>
                      <a:pt x="0" y="958"/>
                    </a:lnTo>
                    <a:lnTo>
                      <a:pt x="1" y="762"/>
                    </a:lnTo>
                    <a:lnTo>
                      <a:pt x="18" y="585"/>
                    </a:lnTo>
                    <a:lnTo>
                      <a:pt x="25" y="512"/>
                    </a:lnTo>
                    <a:lnTo>
                      <a:pt x="36" y="442"/>
                    </a:lnTo>
                    <a:lnTo>
                      <a:pt x="46" y="377"/>
                    </a:lnTo>
                    <a:lnTo>
                      <a:pt x="58" y="315"/>
                    </a:lnTo>
                    <a:lnTo>
                      <a:pt x="71" y="258"/>
                    </a:lnTo>
                    <a:lnTo>
                      <a:pt x="88" y="206"/>
                    </a:lnTo>
                    <a:lnTo>
                      <a:pt x="104" y="161"/>
                    </a:lnTo>
                    <a:lnTo>
                      <a:pt x="124" y="124"/>
                    </a:lnTo>
                    <a:lnTo>
                      <a:pt x="140" y="112"/>
                    </a:lnTo>
                    <a:lnTo>
                      <a:pt x="159" y="101"/>
                    </a:lnTo>
                    <a:lnTo>
                      <a:pt x="179" y="91"/>
                    </a:lnTo>
                    <a:lnTo>
                      <a:pt x="201" y="80"/>
                    </a:lnTo>
                    <a:lnTo>
                      <a:pt x="225" y="68"/>
                    </a:lnTo>
                    <a:lnTo>
                      <a:pt x="250" y="59"/>
                    </a:lnTo>
                    <a:lnTo>
                      <a:pt x="276" y="49"/>
                    </a:lnTo>
                    <a:lnTo>
                      <a:pt x="302" y="39"/>
                    </a:lnTo>
                    <a:lnTo>
                      <a:pt x="331" y="31"/>
                    </a:lnTo>
                    <a:lnTo>
                      <a:pt x="359" y="25"/>
                    </a:lnTo>
                    <a:lnTo>
                      <a:pt x="387" y="16"/>
                    </a:lnTo>
                    <a:lnTo>
                      <a:pt x="416" y="12"/>
                    </a:lnTo>
                    <a:lnTo>
                      <a:pt x="445" y="7"/>
                    </a:lnTo>
                    <a:lnTo>
                      <a:pt x="474" y="3"/>
                    </a:lnTo>
                    <a:lnTo>
                      <a:pt x="502" y="0"/>
                    </a:lnTo>
                    <a:lnTo>
                      <a:pt x="529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71" name="Freeform 712"/>
              <p:cNvSpPr>
                <a:spLocks/>
              </p:cNvSpPr>
              <p:nvPr/>
            </p:nvSpPr>
            <p:spPr bwMode="auto">
              <a:xfrm>
                <a:off x="3864" y="2266"/>
                <a:ext cx="497" cy="693"/>
              </a:xfrm>
              <a:custGeom>
                <a:avLst/>
                <a:gdLst>
                  <a:gd name="T0" fmla="*/ 1 w 992"/>
                  <a:gd name="T1" fmla="*/ 0 h 1387"/>
                  <a:gd name="T2" fmla="*/ 1 w 992"/>
                  <a:gd name="T3" fmla="*/ 0 h 1387"/>
                  <a:gd name="T4" fmla="*/ 1 w 992"/>
                  <a:gd name="T5" fmla="*/ 0 h 1387"/>
                  <a:gd name="T6" fmla="*/ 1 w 992"/>
                  <a:gd name="T7" fmla="*/ 0 h 1387"/>
                  <a:gd name="T8" fmla="*/ 1 w 992"/>
                  <a:gd name="T9" fmla="*/ 0 h 1387"/>
                  <a:gd name="T10" fmla="*/ 1 w 992"/>
                  <a:gd name="T11" fmla="*/ 0 h 1387"/>
                  <a:gd name="T12" fmla="*/ 1 w 992"/>
                  <a:gd name="T13" fmla="*/ 0 h 1387"/>
                  <a:gd name="T14" fmla="*/ 1 w 992"/>
                  <a:gd name="T15" fmla="*/ 0 h 1387"/>
                  <a:gd name="T16" fmla="*/ 1 w 992"/>
                  <a:gd name="T17" fmla="*/ 0 h 1387"/>
                  <a:gd name="T18" fmla="*/ 1 w 992"/>
                  <a:gd name="T19" fmla="*/ 0 h 1387"/>
                  <a:gd name="T20" fmla="*/ 1 w 992"/>
                  <a:gd name="T21" fmla="*/ 0 h 1387"/>
                  <a:gd name="T22" fmla="*/ 1 w 992"/>
                  <a:gd name="T23" fmla="*/ 0 h 1387"/>
                  <a:gd name="T24" fmla="*/ 1 w 992"/>
                  <a:gd name="T25" fmla="*/ 0 h 1387"/>
                  <a:gd name="T26" fmla="*/ 1 w 992"/>
                  <a:gd name="T27" fmla="*/ 0 h 1387"/>
                  <a:gd name="T28" fmla="*/ 1 w 992"/>
                  <a:gd name="T29" fmla="*/ 0 h 1387"/>
                  <a:gd name="T30" fmla="*/ 1 w 992"/>
                  <a:gd name="T31" fmla="*/ 0 h 1387"/>
                  <a:gd name="T32" fmla="*/ 1 w 992"/>
                  <a:gd name="T33" fmla="*/ 0 h 1387"/>
                  <a:gd name="T34" fmla="*/ 1 w 992"/>
                  <a:gd name="T35" fmla="*/ 0 h 1387"/>
                  <a:gd name="T36" fmla="*/ 1 w 992"/>
                  <a:gd name="T37" fmla="*/ 0 h 1387"/>
                  <a:gd name="T38" fmla="*/ 1 w 992"/>
                  <a:gd name="T39" fmla="*/ 0 h 1387"/>
                  <a:gd name="T40" fmla="*/ 1 w 992"/>
                  <a:gd name="T41" fmla="*/ 0 h 1387"/>
                  <a:gd name="T42" fmla="*/ 1 w 992"/>
                  <a:gd name="T43" fmla="*/ 0 h 1387"/>
                  <a:gd name="T44" fmla="*/ 1 w 992"/>
                  <a:gd name="T45" fmla="*/ 0 h 1387"/>
                  <a:gd name="T46" fmla="*/ 1 w 992"/>
                  <a:gd name="T47" fmla="*/ 0 h 1387"/>
                  <a:gd name="T48" fmla="*/ 0 w 992"/>
                  <a:gd name="T49" fmla="*/ 1 h 1387"/>
                  <a:gd name="T50" fmla="*/ 1 w 992"/>
                  <a:gd name="T51" fmla="*/ 1 h 1387"/>
                  <a:gd name="T52" fmla="*/ 1 w 992"/>
                  <a:gd name="T53" fmla="*/ 1 h 1387"/>
                  <a:gd name="T54" fmla="*/ 1 w 992"/>
                  <a:gd name="T55" fmla="*/ 1 h 1387"/>
                  <a:gd name="T56" fmla="*/ 1 w 992"/>
                  <a:gd name="T57" fmla="*/ 1 h 1387"/>
                  <a:gd name="T58" fmla="*/ 1 w 992"/>
                  <a:gd name="T59" fmla="*/ 1 h 1387"/>
                  <a:gd name="T60" fmla="*/ 1 w 992"/>
                  <a:gd name="T61" fmla="*/ 1 h 1387"/>
                  <a:gd name="T62" fmla="*/ 1 w 992"/>
                  <a:gd name="T63" fmla="*/ 1 h 1387"/>
                  <a:gd name="T64" fmla="*/ 1 w 992"/>
                  <a:gd name="T65" fmla="*/ 1 h 1387"/>
                  <a:gd name="T66" fmla="*/ 1 w 992"/>
                  <a:gd name="T67" fmla="*/ 1 h 1387"/>
                  <a:gd name="T68" fmla="*/ 1 w 992"/>
                  <a:gd name="T69" fmla="*/ 1 h 1387"/>
                  <a:gd name="T70" fmla="*/ 1 w 992"/>
                  <a:gd name="T71" fmla="*/ 1 h 1387"/>
                  <a:gd name="T72" fmla="*/ 1 w 992"/>
                  <a:gd name="T73" fmla="*/ 1 h 1387"/>
                  <a:gd name="T74" fmla="*/ 1 w 992"/>
                  <a:gd name="T75" fmla="*/ 1 h 1387"/>
                  <a:gd name="T76" fmla="*/ 1 w 992"/>
                  <a:gd name="T77" fmla="*/ 1 h 1387"/>
                  <a:gd name="T78" fmla="*/ 1 w 992"/>
                  <a:gd name="T79" fmla="*/ 1 h 1387"/>
                  <a:gd name="T80" fmla="*/ 1 w 992"/>
                  <a:gd name="T81" fmla="*/ 1 h 1387"/>
                  <a:gd name="T82" fmla="*/ 1 w 992"/>
                  <a:gd name="T83" fmla="*/ 1 h 1387"/>
                  <a:gd name="T84" fmla="*/ 1 w 992"/>
                  <a:gd name="T85" fmla="*/ 1 h 1387"/>
                  <a:gd name="T86" fmla="*/ 1 w 992"/>
                  <a:gd name="T87" fmla="*/ 0 h 1387"/>
                  <a:gd name="T88" fmla="*/ 1 w 992"/>
                  <a:gd name="T89" fmla="*/ 0 h 1387"/>
                  <a:gd name="T90" fmla="*/ 1 w 992"/>
                  <a:gd name="T91" fmla="*/ 0 h 1387"/>
                  <a:gd name="T92" fmla="*/ 1 w 992"/>
                  <a:gd name="T93" fmla="*/ 0 h 1387"/>
                  <a:gd name="T94" fmla="*/ 1 w 992"/>
                  <a:gd name="T95" fmla="*/ 0 h 1387"/>
                  <a:gd name="T96" fmla="*/ 1 w 992"/>
                  <a:gd name="T97" fmla="*/ 0 h 138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92"/>
                  <a:gd name="T148" fmla="*/ 0 h 1387"/>
                  <a:gd name="T149" fmla="*/ 992 w 992"/>
                  <a:gd name="T150" fmla="*/ 1387 h 138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92" h="1387">
                    <a:moveTo>
                      <a:pt x="992" y="0"/>
                    </a:moveTo>
                    <a:lnTo>
                      <a:pt x="946" y="2"/>
                    </a:lnTo>
                    <a:lnTo>
                      <a:pt x="898" y="3"/>
                    </a:lnTo>
                    <a:lnTo>
                      <a:pt x="851" y="5"/>
                    </a:lnTo>
                    <a:lnTo>
                      <a:pt x="803" y="8"/>
                    </a:lnTo>
                    <a:lnTo>
                      <a:pt x="754" y="13"/>
                    </a:lnTo>
                    <a:lnTo>
                      <a:pt x="703" y="16"/>
                    </a:lnTo>
                    <a:lnTo>
                      <a:pt x="651" y="23"/>
                    </a:lnTo>
                    <a:lnTo>
                      <a:pt x="599" y="29"/>
                    </a:lnTo>
                    <a:lnTo>
                      <a:pt x="545" y="36"/>
                    </a:lnTo>
                    <a:lnTo>
                      <a:pt x="490" y="44"/>
                    </a:lnTo>
                    <a:lnTo>
                      <a:pt x="433" y="52"/>
                    </a:lnTo>
                    <a:lnTo>
                      <a:pt x="375" y="62"/>
                    </a:lnTo>
                    <a:lnTo>
                      <a:pt x="316" y="73"/>
                    </a:lnTo>
                    <a:lnTo>
                      <a:pt x="253" y="85"/>
                    </a:lnTo>
                    <a:lnTo>
                      <a:pt x="189" y="98"/>
                    </a:lnTo>
                    <a:lnTo>
                      <a:pt x="123" y="112"/>
                    </a:lnTo>
                    <a:lnTo>
                      <a:pt x="98" y="240"/>
                    </a:lnTo>
                    <a:lnTo>
                      <a:pt x="74" y="369"/>
                    </a:lnTo>
                    <a:lnTo>
                      <a:pt x="53" y="494"/>
                    </a:lnTo>
                    <a:lnTo>
                      <a:pt x="35" y="619"/>
                    </a:lnTo>
                    <a:lnTo>
                      <a:pt x="21" y="744"/>
                    </a:lnTo>
                    <a:lnTo>
                      <a:pt x="9" y="872"/>
                    </a:lnTo>
                    <a:lnTo>
                      <a:pt x="3" y="1000"/>
                    </a:lnTo>
                    <a:lnTo>
                      <a:pt x="0" y="1132"/>
                    </a:lnTo>
                    <a:lnTo>
                      <a:pt x="53" y="1150"/>
                    </a:lnTo>
                    <a:lnTo>
                      <a:pt x="108" y="1166"/>
                    </a:lnTo>
                    <a:lnTo>
                      <a:pt x="162" y="1182"/>
                    </a:lnTo>
                    <a:lnTo>
                      <a:pt x="216" y="1198"/>
                    </a:lnTo>
                    <a:lnTo>
                      <a:pt x="269" y="1215"/>
                    </a:lnTo>
                    <a:lnTo>
                      <a:pt x="323" y="1229"/>
                    </a:lnTo>
                    <a:lnTo>
                      <a:pt x="377" y="1246"/>
                    </a:lnTo>
                    <a:lnTo>
                      <a:pt x="432" y="1260"/>
                    </a:lnTo>
                    <a:lnTo>
                      <a:pt x="485" y="1275"/>
                    </a:lnTo>
                    <a:lnTo>
                      <a:pt x="539" y="1289"/>
                    </a:lnTo>
                    <a:lnTo>
                      <a:pt x="593" y="1306"/>
                    </a:lnTo>
                    <a:lnTo>
                      <a:pt x="646" y="1320"/>
                    </a:lnTo>
                    <a:lnTo>
                      <a:pt x="700" y="1337"/>
                    </a:lnTo>
                    <a:lnTo>
                      <a:pt x="754" y="1353"/>
                    </a:lnTo>
                    <a:lnTo>
                      <a:pt x="809" y="1369"/>
                    </a:lnTo>
                    <a:lnTo>
                      <a:pt x="862" y="1387"/>
                    </a:lnTo>
                    <a:lnTo>
                      <a:pt x="849" y="1289"/>
                    </a:lnTo>
                    <a:lnTo>
                      <a:pt x="852" y="1121"/>
                    </a:lnTo>
                    <a:lnTo>
                      <a:pt x="870" y="906"/>
                    </a:lnTo>
                    <a:lnTo>
                      <a:pt x="897" y="669"/>
                    </a:lnTo>
                    <a:lnTo>
                      <a:pt x="927" y="437"/>
                    </a:lnTo>
                    <a:lnTo>
                      <a:pt x="956" y="231"/>
                    </a:lnTo>
                    <a:lnTo>
                      <a:pt x="979" y="76"/>
                    </a:lnTo>
                    <a:lnTo>
                      <a:pt x="992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72" name="Freeform 713"/>
              <p:cNvSpPr>
                <a:spLocks/>
              </p:cNvSpPr>
              <p:nvPr/>
            </p:nvSpPr>
            <p:spPr bwMode="auto">
              <a:xfrm>
                <a:off x="3885" y="2287"/>
                <a:ext cx="470" cy="650"/>
              </a:xfrm>
              <a:custGeom>
                <a:avLst/>
                <a:gdLst>
                  <a:gd name="T0" fmla="*/ 0 w 941"/>
                  <a:gd name="T1" fmla="*/ 0 h 1299"/>
                  <a:gd name="T2" fmla="*/ 0 w 941"/>
                  <a:gd name="T3" fmla="*/ 0 h 1299"/>
                  <a:gd name="T4" fmla="*/ 0 w 941"/>
                  <a:gd name="T5" fmla="*/ 1 h 1299"/>
                  <a:gd name="T6" fmla="*/ 0 w 941"/>
                  <a:gd name="T7" fmla="*/ 1 h 1299"/>
                  <a:gd name="T8" fmla="*/ 0 w 941"/>
                  <a:gd name="T9" fmla="*/ 1 h 1299"/>
                  <a:gd name="T10" fmla="*/ 0 w 941"/>
                  <a:gd name="T11" fmla="*/ 1 h 1299"/>
                  <a:gd name="T12" fmla="*/ 0 w 941"/>
                  <a:gd name="T13" fmla="*/ 1 h 1299"/>
                  <a:gd name="T14" fmla="*/ 0 w 941"/>
                  <a:gd name="T15" fmla="*/ 1 h 1299"/>
                  <a:gd name="T16" fmla="*/ 0 w 941"/>
                  <a:gd name="T17" fmla="*/ 1 h 1299"/>
                  <a:gd name="T18" fmla="*/ 0 w 941"/>
                  <a:gd name="T19" fmla="*/ 1 h 1299"/>
                  <a:gd name="T20" fmla="*/ 0 w 941"/>
                  <a:gd name="T21" fmla="*/ 1 h 1299"/>
                  <a:gd name="T22" fmla="*/ 0 w 941"/>
                  <a:gd name="T23" fmla="*/ 1 h 1299"/>
                  <a:gd name="T24" fmla="*/ 0 w 941"/>
                  <a:gd name="T25" fmla="*/ 1 h 1299"/>
                  <a:gd name="T26" fmla="*/ 0 w 941"/>
                  <a:gd name="T27" fmla="*/ 1 h 1299"/>
                  <a:gd name="T28" fmla="*/ 0 w 941"/>
                  <a:gd name="T29" fmla="*/ 1 h 1299"/>
                  <a:gd name="T30" fmla="*/ 0 w 941"/>
                  <a:gd name="T31" fmla="*/ 1 h 1299"/>
                  <a:gd name="T32" fmla="*/ 0 w 941"/>
                  <a:gd name="T33" fmla="*/ 1 h 1299"/>
                  <a:gd name="T34" fmla="*/ 0 w 941"/>
                  <a:gd name="T35" fmla="*/ 1 h 1299"/>
                  <a:gd name="T36" fmla="*/ 0 w 941"/>
                  <a:gd name="T37" fmla="*/ 1 h 1299"/>
                  <a:gd name="T38" fmla="*/ 0 w 941"/>
                  <a:gd name="T39" fmla="*/ 1 h 1299"/>
                  <a:gd name="T40" fmla="*/ 0 w 941"/>
                  <a:gd name="T41" fmla="*/ 1 h 1299"/>
                  <a:gd name="T42" fmla="*/ 0 w 941"/>
                  <a:gd name="T43" fmla="*/ 1 h 1299"/>
                  <a:gd name="T44" fmla="*/ 0 w 941"/>
                  <a:gd name="T45" fmla="*/ 1 h 1299"/>
                  <a:gd name="T46" fmla="*/ 0 w 941"/>
                  <a:gd name="T47" fmla="*/ 1 h 1299"/>
                  <a:gd name="T48" fmla="*/ 0 w 941"/>
                  <a:gd name="T49" fmla="*/ 2 h 1299"/>
                  <a:gd name="T50" fmla="*/ 0 w 941"/>
                  <a:gd name="T51" fmla="*/ 2 h 1299"/>
                  <a:gd name="T52" fmla="*/ 0 w 941"/>
                  <a:gd name="T53" fmla="*/ 2 h 1299"/>
                  <a:gd name="T54" fmla="*/ 0 w 941"/>
                  <a:gd name="T55" fmla="*/ 1 h 1299"/>
                  <a:gd name="T56" fmla="*/ 0 w 941"/>
                  <a:gd name="T57" fmla="*/ 1 h 1299"/>
                  <a:gd name="T58" fmla="*/ 0 w 941"/>
                  <a:gd name="T59" fmla="*/ 1 h 1299"/>
                  <a:gd name="T60" fmla="*/ 0 w 941"/>
                  <a:gd name="T61" fmla="*/ 1 h 1299"/>
                  <a:gd name="T62" fmla="*/ 0 w 941"/>
                  <a:gd name="T63" fmla="*/ 1 h 1299"/>
                  <a:gd name="T64" fmla="*/ 0 w 941"/>
                  <a:gd name="T65" fmla="*/ 1 h 1299"/>
                  <a:gd name="T66" fmla="*/ 0 w 941"/>
                  <a:gd name="T67" fmla="*/ 0 h 1299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41"/>
                  <a:gd name="T103" fmla="*/ 0 h 1299"/>
                  <a:gd name="T104" fmla="*/ 941 w 941"/>
                  <a:gd name="T105" fmla="*/ 1299 h 1299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41" h="1299">
                    <a:moveTo>
                      <a:pt x="941" y="0"/>
                    </a:moveTo>
                    <a:lnTo>
                      <a:pt x="887" y="0"/>
                    </a:lnTo>
                    <a:lnTo>
                      <a:pt x="832" y="2"/>
                    </a:lnTo>
                    <a:lnTo>
                      <a:pt x="777" y="5"/>
                    </a:lnTo>
                    <a:lnTo>
                      <a:pt x="722" y="8"/>
                    </a:lnTo>
                    <a:lnTo>
                      <a:pt x="667" y="11"/>
                    </a:lnTo>
                    <a:lnTo>
                      <a:pt x="610" y="16"/>
                    </a:lnTo>
                    <a:lnTo>
                      <a:pt x="556" y="23"/>
                    </a:lnTo>
                    <a:lnTo>
                      <a:pt x="501" y="28"/>
                    </a:lnTo>
                    <a:lnTo>
                      <a:pt x="447" y="36"/>
                    </a:lnTo>
                    <a:lnTo>
                      <a:pt x="395" y="44"/>
                    </a:lnTo>
                    <a:lnTo>
                      <a:pt x="343" y="52"/>
                    </a:lnTo>
                    <a:lnTo>
                      <a:pt x="294" y="60"/>
                    </a:lnTo>
                    <a:lnTo>
                      <a:pt x="245" y="70"/>
                    </a:lnTo>
                    <a:lnTo>
                      <a:pt x="199" y="80"/>
                    </a:lnTo>
                    <a:lnTo>
                      <a:pt x="154" y="89"/>
                    </a:lnTo>
                    <a:lnTo>
                      <a:pt x="112" y="101"/>
                    </a:lnTo>
                    <a:lnTo>
                      <a:pt x="87" y="227"/>
                    </a:lnTo>
                    <a:lnTo>
                      <a:pt x="66" y="347"/>
                    </a:lnTo>
                    <a:lnTo>
                      <a:pt x="47" y="463"/>
                    </a:lnTo>
                    <a:lnTo>
                      <a:pt x="32" y="576"/>
                    </a:lnTo>
                    <a:lnTo>
                      <a:pt x="20" y="690"/>
                    </a:lnTo>
                    <a:lnTo>
                      <a:pt x="11" y="807"/>
                    </a:lnTo>
                    <a:lnTo>
                      <a:pt x="5" y="929"/>
                    </a:lnTo>
                    <a:lnTo>
                      <a:pt x="0" y="1057"/>
                    </a:lnTo>
                    <a:lnTo>
                      <a:pt x="819" y="1299"/>
                    </a:lnTo>
                    <a:lnTo>
                      <a:pt x="821" y="1135"/>
                    </a:lnTo>
                    <a:lnTo>
                      <a:pt x="829" y="973"/>
                    </a:lnTo>
                    <a:lnTo>
                      <a:pt x="842" y="810"/>
                    </a:lnTo>
                    <a:lnTo>
                      <a:pt x="859" y="648"/>
                    </a:lnTo>
                    <a:lnTo>
                      <a:pt x="878" y="487"/>
                    </a:lnTo>
                    <a:lnTo>
                      <a:pt x="899" y="325"/>
                    </a:lnTo>
                    <a:lnTo>
                      <a:pt x="920" y="162"/>
                    </a:lnTo>
                    <a:lnTo>
                      <a:pt x="941" y="0"/>
                    </a:lnTo>
                    <a:close/>
                  </a:path>
                </a:pathLst>
              </a:custGeom>
              <a:solidFill>
                <a:srgbClr val="057AD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73" name="Freeform 714"/>
              <p:cNvSpPr>
                <a:spLocks/>
              </p:cNvSpPr>
              <p:nvPr/>
            </p:nvSpPr>
            <p:spPr bwMode="auto">
              <a:xfrm>
                <a:off x="3856" y="2824"/>
                <a:ext cx="438" cy="145"/>
              </a:xfrm>
              <a:custGeom>
                <a:avLst/>
                <a:gdLst>
                  <a:gd name="T0" fmla="*/ 0 w 877"/>
                  <a:gd name="T1" fmla="*/ 0 h 291"/>
                  <a:gd name="T2" fmla="*/ 0 w 877"/>
                  <a:gd name="T3" fmla="*/ 0 h 291"/>
                  <a:gd name="T4" fmla="*/ 0 w 877"/>
                  <a:gd name="T5" fmla="*/ 0 h 291"/>
                  <a:gd name="T6" fmla="*/ 0 w 877"/>
                  <a:gd name="T7" fmla="*/ 0 h 291"/>
                  <a:gd name="T8" fmla="*/ 0 w 877"/>
                  <a:gd name="T9" fmla="*/ 0 h 2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77"/>
                  <a:gd name="T16" fmla="*/ 0 h 291"/>
                  <a:gd name="T17" fmla="*/ 877 w 877"/>
                  <a:gd name="T18" fmla="*/ 291 h 2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77" h="291">
                    <a:moveTo>
                      <a:pt x="877" y="258"/>
                    </a:moveTo>
                    <a:lnTo>
                      <a:pt x="0" y="0"/>
                    </a:lnTo>
                    <a:lnTo>
                      <a:pt x="8" y="18"/>
                    </a:lnTo>
                    <a:lnTo>
                      <a:pt x="877" y="291"/>
                    </a:lnTo>
                    <a:lnTo>
                      <a:pt x="877" y="258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74" name="Freeform 715"/>
              <p:cNvSpPr>
                <a:spLocks/>
              </p:cNvSpPr>
              <p:nvPr/>
            </p:nvSpPr>
            <p:spPr bwMode="auto">
              <a:xfrm>
                <a:off x="3994" y="3064"/>
                <a:ext cx="336" cy="147"/>
              </a:xfrm>
              <a:custGeom>
                <a:avLst/>
                <a:gdLst>
                  <a:gd name="T0" fmla="*/ 1 w 672"/>
                  <a:gd name="T1" fmla="*/ 0 h 292"/>
                  <a:gd name="T2" fmla="*/ 1 w 672"/>
                  <a:gd name="T3" fmla="*/ 1 h 292"/>
                  <a:gd name="T4" fmla="*/ 1 w 672"/>
                  <a:gd name="T5" fmla="*/ 1 h 292"/>
                  <a:gd name="T6" fmla="*/ 1 w 672"/>
                  <a:gd name="T7" fmla="*/ 1 h 292"/>
                  <a:gd name="T8" fmla="*/ 1 w 672"/>
                  <a:gd name="T9" fmla="*/ 1 h 292"/>
                  <a:gd name="T10" fmla="*/ 1 w 672"/>
                  <a:gd name="T11" fmla="*/ 1 h 292"/>
                  <a:gd name="T12" fmla="*/ 1 w 672"/>
                  <a:gd name="T13" fmla="*/ 1 h 292"/>
                  <a:gd name="T14" fmla="*/ 1 w 672"/>
                  <a:gd name="T15" fmla="*/ 1 h 292"/>
                  <a:gd name="T16" fmla="*/ 1 w 672"/>
                  <a:gd name="T17" fmla="*/ 1 h 292"/>
                  <a:gd name="T18" fmla="*/ 1 w 672"/>
                  <a:gd name="T19" fmla="*/ 1 h 292"/>
                  <a:gd name="T20" fmla="*/ 1 w 672"/>
                  <a:gd name="T21" fmla="*/ 1 h 292"/>
                  <a:gd name="T22" fmla="*/ 1 w 672"/>
                  <a:gd name="T23" fmla="*/ 1 h 292"/>
                  <a:gd name="T24" fmla="*/ 1 w 672"/>
                  <a:gd name="T25" fmla="*/ 1 h 292"/>
                  <a:gd name="T26" fmla="*/ 1 w 672"/>
                  <a:gd name="T27" fmla="*/ 1 h 292"/>
                  <a:gd name="T28" fmla="*/ 1 w 672"/>
                  <a:gd name="T29" fmla="*/ 1 h 292"/>
                  <a:gd name="T30" fmla="*/ 1 w 672"/>
                  <a:gd name="T31" fmla="*/ 1 h 292"/>
                  <a:gd name="T32" fmla="*/ 1 w 672"/>
                  <a:gd name="T33" fmla="*/ 1 h 292"/>
                  <a:gd name="T34" fmla="*/ 1 w 672"/>
                  <a:gd name="T35" fmla="*/ 1 h 292"/>
                  <a:gd name="T36" fmla="*/ 1 w 672"/>
                  <a:gd name="T37" fmla="*/ 1 h 292"/>
                  <a:gd name="T38" fmla="*/ 1 w 672"/>
                  <a:gd name="T39" fmla="*/ 1 h 292"/>
                  <a:gd name="T40" fmla="*/ 1 w 672"/>
                  <a:gd name="T41" fmla="*/ 1 h 292"/>
                  <a:gd name="T42" fmla="*/ 1 w 672"/>
                  <a:gd name="T43" fmla="*/ 1 h 292"/>
                  <a:gd name="T44" fmla="*/ 1 w 672"/>
                  <a:gd name="T45" fmla="*/ 1 h 292"/>
                  <a:gd name="T46" fmla="*/ 1 w 672"/>
                  <a:gd name="T47" fmla="*/ 1 h 292"/>
                  <a:gd name="T48" fmla="*/ 1 w 672"/>
                  <a:gd name="T49" fmla="*/ 1 h 292"/>
                  <a:gd name="T50" fmla="*/ 1 w 672"/>
                  <a:gd name="T51" fmla="*/ 1 h 292"/>
                  <a:gd name="T52" fmla="*/ 1 w 672"/>
                  <a:gd name="T53" fmla="*/ 1 h 292"/>
                  <a:gd name="T54" fmla="*/ 1 w 672"/>
                  <a:gd name="T55" fmla="*/ 1 h 292"/>
                  <a:gd name="T56" fmla="*/ 1 w 672"/>
                  <a:gd name="T57" fmla="*/ 1 h 292"/>
                  <a:gd name="T58" fmla="*/ 1 w 672"/>
                  <a:gd name="T59" fmla="*/ 1 h 292"/>
                  <a:gd name="T60" fmla="*/ 1 w 672"/>
                  <a:gd name="T61" fmla="*/ 1 h 292"/>
                  <a:gd name="T62" fmla="*/ 1 w 672"/>
                  <a:gd name="T63" fmla="*/ 1 h 292"/>
                  <a:gd name="T64" fmla="*/ 1 w 672"/>
                  <a:gd name="T65" fmla="*/ 1 h 292"/>
                  <a:gd name="T66" fmla="*/ 1 w 672"/>
                  <a:gd name="T67" fmla="*/ 1 h 292"/>
                  <a:gd name="T68" fmla="*/ 1 w 672"/>
                  <a:gd name="T69" fmla="*/ 1 h 292"/>
                  <a:gd name="T70" fmla="*/ 1 w 672"/>
                  <a:gd name="T71" fmla="*/ 1 h 292"/>
                  <a:gd name="T72" fmla="*/ 1 w 672"/>
                  <a:gd name="T73" fmla="*/ 1 h 292"/>
                  <a:gd name="T74" fmla="*/ 1 w 672"/>
                  <a:gd name="T75" fmla="*/ 1 h 292"/>
                  <a:gd name="T76" fmla="*/ 1 w 672"/>
                  <a:gd name="T77" fmla="*/ 1 h 292"/>
                  <a:gd name="T78" fmla="*/ 1 w 672"/>
                  <a:gd name="T79" fmla="*/ 1 h 292"/>
                  <a:gd name="T80" fmla="*/ 1 w 672"/>
                  <a:gd name="T81" fmla="*/ 1 h 292"/>
                  <a:gd name="T82" fmla="*/ 1 w 672"/>
                  <a:gd name="T83" fmla="*/ 1 h 292"/>
                  <a:gd name="T84" fmla="*/ 0 w 672"/>
                  <a:gd name="T85" fmla="*/ 1 h 292"/>
                  <a:gd name="T86" fmla="*/ 1 w 672"/>
                  <a:gd name="T87" fmla="*/ 1 h 292"/>
                  <a:gd name="T88" fmla="*/ 1 w 672"/>
                  <a:gd name="T89" fmla="*/ 1 h 292"/>
                  <a:gd name="T90" fmla="*/ 1 w 672"/>
                  <a:gd name="T91" fmla="*/ 1 h 292"/>
                  <a:gd name="T92" fmla="*/ 1 w 672"/>
                  <a:gd name="T93" fmla="*/ 1 h 292"/>
                  <a:gd name="T94" fmla="*/ 1 w 672"/>
                  <a:gd name="T95" fmla="*/ 1 h 292"/>
                  <a:gd name="T96" fmla="*/ 1 w 672"/>
                  <a:gd name="T97" fmla="*/ 1 h 292"/>
                  <a:gd name="T98" fmla="*/ 1 w 672"/>
                  <a:gd name="T99" fmla="*/ 1 h 292"/>
                  <a:gd name="T100" fmla="*/ 1 w 672"/>
                  <a:gd name="T101" fmla="*/ 0 h 29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72"/>
                  <a:gd name="T154" fmla="*/ 0 h 292"/>
                  <a:gd name="T155" fmla="*/ 672 w 672"/>
                  <a:gd name="T156" fmla="*/ 292 h 29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72" h="292">
                    <a:moveTo>
                      <a:pt x="74" y="0"/>
                    </a:moveTo>
                    <a:lnTo>
                      <a:pt x="97" y="15"/>
                    </a:lnTo>
                    <a:lnTo>
                      <a:pt x="122" y="28"/>
                    </a:lnTo>
                    <a:lnTo>
                      <a:pt x="147" y="41"/>
                    </a:lnTo>
                    <a:lnTo>
                      <a:pt x="176" y="54"/>
                    </a:lnTo>
                    <a:lnTo>
                      <a:pt x="204" y="65"/>
                    </a:lnTo>
                    <a:lnTo>
                      <a:pt x="234" y="76"/>
                    </a:lnTo>
                    <a:lnTo>
                      <a:pt x="264" y="86"/>
                    </a:lnTo>
                    <a:lnTo>
                      <a:pt x="295" y="96"/>
                    </a:lnTo>
                    <a:lnTo>
                      <a:pt x="326" y="105"/>
                    </a:lnTo>
                    <a:lnTo>
                      <a:pt x="359" y="114"/>
                    </a:lnTo>
                    <a:lnTo>
                      <a:pt x="390" y="122"/>
                    </a:lnTo>
                    <a:lnTo>
                      <a:pt x="422" y="130"/>
                    </a:lnTo>
                    <a:lnTo>
                      <a:pt x="454" y="136"/>
                    </a:lnTo>
                    <a:lnTo>
                      <a:pt x="486" y="143"/>
                    </a:lnTo>
                    <a:lnTo>
                      <a:pt x="517" y="148"/>
                    </a:lnTo>
                    <a:lnTo>
                      <a:pt x="547" y="153"/>
                    </a:lnTo>
                    <a:lnTo>
                      <a:pt x="566" y="170"/>
                    </a:lnTo>
                    <a:lnTo>
                      <a:pt x="584" y="185"/>
                    </a:lnTo>
                    <a:lnTo>
                      <a:pt x="599" y="198"/>
                    </a:lnTo>
                    <a:lnTo>
                      <a:pt x="614" y="211"/>
                    </a:lnTo>
                    <a:lnTo>
                      <a:pt x="629" y="224"/>
                    </a:lnTo>
                    <a:lnTo>
                      <a:pt x="644" y="239"/>
                    </a:lnTo>
                    <a:lnTo>
                      <a:pt x="657" y="257"/>
                    </a:lnTo>
                    <a:lnTo>
                      <a:pt x="672" y="278"/>
                    </a:lnTo>
                    <a:lnTo>
                      <a:pt x="630" y="284"/>
                    </a:lnTo>
                    <a:lnTo>
                      <a:pt x="590" y="287"/>
                    </a:lnTo>
                    <a:lnTo>
                      <a:pt x="551" y="291"/>
                    </a:lnTo>
                    <a:lnTo>
                      <a:pt x="514" y="292"/>
                    </a:lnTo>
                    <a:lnTo>
                      <a:pt x="478" y="292"/>
                    </a:lnTo>
                    <a:lnTo>
                      <a:pt x="443" y="291"/>
                    </a:lnTo>
                    <a:lnTo>
                      <a:pt x="410" y="289"/>
                    </a:lnTo>
                    <a:lnTo>
                      <a:pt x="377" y="284"/>
                    </a:lnTo>
                    <a:lnTo>
                      <a:pt x="344" y="281"/>
                    </a:lnTo>
                    <a:lnTo>
                      <a:pt x="311" y="276"/>
                    </a:lnTo>
                    <a:lnTo>
                      <a:pt x="280" y="270"/>
                    </a:lnTo>
                    <a:lnTo>
                      <a:pt x="250" y="263"/>
                    </a:lnTo>
                    <a:lnTo>
                      <a:pt x="219" y="257"/>
                    </a:lnTo>
                    <a:lnTo>
                      <a:pt x="188" y="248"/>
                    </a:lnTo>
                    <a:lnTo>
                      <a:pt x="156" y="242"/>
                    </a:lnTo>
                    <a:lnTo>
                      <a:pt x="125" y="234"/>
                    </a:lnTo>
                    <a:lnTo>
                      <a:pt x="25" y="156"/>
                    </a:lnTo>
                    <a:lnTo>
                      <a:pt x="0" y="84"/>
                    </a:lnTo>
                    <a:lnTo>
                      <a:pt x="9" y="73"/>
                    </a:lnTo>
                    <a:lnTo>
                      <a:pt x="18" y="63"/>
                    </a:lnTo>
                    <a:lnTo>
                      <a:pt x="28" y="52"/>
                    </a:lnTo>
                    <a:lnTo>
                      <a:pt x="37" y="42"/>
                    </a:lnTo>
                    <a:lnTo>
                      <a:pt x="48" y="32"/>
                    </a:lnTo>
                    <a:lnTo>
                      <a:pt x="57" y="21"/>
                    </a:lnTo>
                    <a:lnTo>
                      <a:pt x="66" y="11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75" name="Freeform 716"/>
              <p:cNvSpPr>
                <a:spLocks/>
              </p:cNvSpPr>
              <p:nvPr/>
            </p:nvSpPr>
            <p:spPr bwMode="auto">
              <a:xfrm>
                <a:off x="3995" y="3106"/>
                <a:ext cx="396" cy="134"/>
              </a:xfrm>
              <a:custGeom>
                <a:avLst/>
                <a:gdLst>
                  <a:gd name="T0" fmla="*/ 0 w 793"/>
                  <a:gd name="T1" fmla="*/ 1 h 268"/>
                  <a:gd name="T2" fmla="*/ 0 w 793"/>
                  <a:gd name="T3" fmla="*/ 1 h 268"/>
                  <a:gd name="T4" fmla="*/ 0 w 793"/>
                  <a:gd name="T5" fmla="*/ 1 h 268"/>
                  <a:gd name="T6" fmla="*/ 0 w 793"/>
                  <a:gd name="T7" fmla="*/ 1 h 268"/>
                  <a:gd name="T8" fmla="*/ 0 w 793"/>
                  <a:gd name="T9" fmla="*/ 1 h 268"/>
                  <a:gd name="T10" fmla="*/ 0 w 793"/>
                  <a:gd name="T11" fmla="*/ 1 h 268"/>
                  <a:gd name="T12" fmla="*/ 0 w 793"/>
                  <a:gd name="T13" fmla="*/ 1 h 268"/>
                  <a:gd name="T14" fmla="*/ 0 w 793"/>
                  <a:gd name="T15" fmla="*/ 1 h 268"/>
                  <a:gd name="T16" fmla="*/ 0 w 793"/>
                  <a:gd name="T17" fmla="*/ 0 h 268"/>
                  <a:gd name="T18" fmla="*/ 0 w 793"/>
                  <a:gd name="T19" fmla="*/ 1 h 268"/>
                  <a:gd name="T20" fmla="*/ 0 w 793"/>
                  <a:gd name="T21" fmla="*/ 1 h 268"/>
                  <a:gd name="T22" fmla="*/ 0 w 793"/>
                  <a:gd name="T23" fmla="*/ 1 h 268"/>
                  <a:gd name="T24" fmla="*/ 0 w 793"/>
                  <a:gd name="T25" fmla="*/ 1 h 268"/>
                  <a:gd name="T26" fmla="*/ 0 w 793"/>
                  <a:gd name="T27" fmla="*/ 1 h 268"/>
                  <a:gd name="T28" fmla="*/ 0 w 793"/>
                  <a:gd name="T29" fmla="*/ 1 h 268"/>
                  <a:gd name="T30" fmla="*/ 0 w 793"/>
                  <a:gd name="T31" fmla="*/ 1 h 268"/>
                  <a:gd name="T32" fmla="*/ 0 w 793"/>
                  <a:gd name="T33" fmla="*/ 1 h 268"/>
                  <a:gd name="T34" fmla="*/ 0 w 793"/>
                  <a:gd name="T35" fmla="*/ 1 h 268"/>
                  <a:gd name="T36" fmla="*/ 0 w 793"/>
                  <a:gd name="T37" fmla="*/ 1 h 268"/>
                  <a:gd name="T38" fmla="*/ 0 w 793"/>
                  <a:gd name="T39" fmla="*/ 1 h 268"/>
                  <a:gd name="T40" fmla="*/ 0 w 793"/>
                  <a:gd name="T41" fmla="*/ 1 h 268"/>
                  <a:gd name="T42" fmla="*/ 0 w 793"/>
                  <a:gd name="T43" fmla="*/ 1 h 268"/>
                  <a:gd name="T44" fmla="*/ 0 w 793"/>
                  <a:gd name="T45" fmla="*/ 1 h 268"/>
                  <a:gd name="T46" fmla="*/ 0 w 793"/>
                  <a:gd name="T47" fmla="*/ 1 h 268"/>
                  <a:gd name="T48" fmla="*/ 0 w 793"/>
                  <a:gd name="T49" fmla="*/ 1 h 268"/>
                  <a:gd name="T50" fmla="*/ 0 w 793"/>
                  <a:gd name="T51" fmla="*/ 1 h 268"/>
                  <a:gd name="T52" fmla="*/ 0 w 793"/>
                  <a:gd name="T53" fmla="*/ 1 h 268"/>
                  <a:gd name="T54" fmla="*/ 0 w 793"/>
                  <a:gd name="T55" fmla="*/ 1 h 268"/>
                  <a:gd name="T56" fmla="*/ 0 w 793"/>
                  <a:gd name="T57" fmla="*/ 1 h 268"/>
                  <a:gd name="T58" fmla="*/ 0 w 793"/>
                  <a:gd name="T59" fmla="*/ 1 h 268"/>
                  <a:gd name="T60" fmla="*/ 0 w 793"/>
                  <a:gd name="T61" fmla="*/ 1 h 268"/>
                  <a:gd name="T62" fmla="*/ 0 w 793"/>
                  <a:gd name="T63" fmla="*/ 1 h 268"/>
                  <a:gd name="T64" fmla="*/ 0 w 793"/>
                  <a:gd name="T65" fmla="*/ 1 h 268"/>
                  <a:gd name="T66" fmla="*/ 0 w 793"/>
                  <a:gd name="T67" fmla="*/ 1 h 268"/>
                  <a:gd name="T68" fmla="*/ 0 w 793"/>
                  <a:gd name="T69" fmla="*/ 1 h 268"/>
                  <a:gd name="T70" fmla="*/ 0 w 793"/>
                  <a:gd name="T71" fmla="*/ 1 h 268"/>
                  <a:gd name="T72" fmla="*/ 0 w 793"/>
                  <a:gd name="T73" fmla="*/ 1 h 268"/>
                  <a:gd name="T74" fmla="*/ 0 w 793"/>
                  <a:gd name="T75" fmla="*/ 1 h 268"/>
                  <a:gd name="T76" fmla="*/ 0 w 793"/>
                  <a:gd name="T77" fmla="*/ 1 h 268"/>
                  <a:gd name="T78" fmla="*/ 0 w 793"/>
                  <a:gd name="T79" fmla="*/ 1 h 268"/>
                  <a:gd name="T80" fmla="*/ 0 w 793"/>
                  <a:gd name="T81" fmla="*/ 1 h 268"/>
                  <a:gd name="T82" fmla="*/ 0 w 793"/>
                  <a:gd name="T83" fmla="*/ 1 h 268"/>
                  <a:gd name="T84" fmla="*/ 0 w 793"/>
                  <a:gd name="T85" fmla="*/ 1 h 268"/>
                  <a:gd name="T86" fmla="*/ 0 w 793"/>
                  <a:gd name="T87" fmla="*/ 1 h 268"/>
                  <a:gd name="T88" fmla="*/ 0 w 793"/>
                  <a:gd name="T89" fmla="*/ 1 h 268"/>
                  <a:gd name="T90" fmla="*/ 0 w 793"/>
                  <a:gd name="T91" fmla="*/ 1 h 268"/>
                  <a:gd name="T92" fmla="*/ 0 w 793"/>
                  <a:gd name="T93" fmla="*/ 1 h 268"/>
                  <a:gd name="T94" fmla="*/ 0 w 793"/>
                  <a:gd name="T95" fmla="*/ 1 h 268"/>
                  <a:gd name="T96" fmla="*/ 0 w 793"/>
                  <a:gd name="T97" fmla="*/ 1 h 268"/>
                  <a:gd name="T98" fmla="*/ 0 w 793"/>
                  <a:gd name="T99" fmla="*/ 1 h 268"/>
                  <a:gd name="T100" fmla="*/ 0 w 793"/>
                  <a:gd name="T101" fmla="*/ 1 h 268"/>
                  <a:gd name="T102" fmla="*/ 0 w 793"/>
                  <a:gd name="T103" fmla="*/ 1 h 268"/>
                  <a:gd name="T104" fmla="*/ 0 w 793"/>
                  <a:gd name="T105" fmla="*/ 1 h 268"/>
                  <a:gd name="T106" fmla="*/ 0 w 793"/>
                  <a:gd name="T107" fmla="*/ 1 h 268"/>
                  <a:gd name="T108" fmla="*/ 0 w 793"/>
                  <a:gd name="T109" fmla="*/ 1 h 268"/>
                  <a:gd name="T110" fmla="*/ 0 w 793"/>
                  <a:gd name="T111" fmla="*/ 1 h 268"/>
                  <a:gd name="T112" fmla="*/ 0 w 793"/>
                  <a:gd name="T113" fmla="*/ 1 h 268"/>
                  <a:gd name="T114" fmla="*/ 0 w 793"/>
                  <a:gd name="T115" fmla="*/ 1 h 268"/>
                  <a:gd name="T116" fmla="*/ 0 w 793"/>
                  <a:gd name="T117" fmla="*/ 1 h 268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793"/>
                  <a:gd name="T178" fmla="*/ 0 h 268"/>
                  <a:gd name="T179" fmla="*/ 793 w 793"/>
                  <a:gd name="T180" fmla="*/ 268 h 268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793" h="268">
                    <a:moveTo>
                      <a:pt x="187" y="159"/>
                    </a:moveTo>
                    <a:lnTo>
                      <a:pt x="154" y="141"/>
                    </a:lnTo>
                    <a:lnTo>
                      <a:pt x="124" y="125"/>
                    </a:lnTo>
                    <a:lnTo>
                      <a:pt x="99" y="109"/>
                    </a:lnTo>
                    <a:lnTo>
                      <a:pt x="76" y="91"/>
                    </a:lnTo>
                    <a:lnTo>
                      <a:pt x="56" y="73"/>
                    </a:lnTo>
                    <a:lnTo>
                      <a:pt x="36" y="52"/>
                    </a:lnTo>
                    <a:lnTo>
                      <a:pt x="18" y="27"/>
                    </a:lnTo>
                    <a:lnTo>
                      <a:pt x="0" y="0"/>
                    </a:lnTo>
                    <a:lnTo>
                      <a:pt x="0" y="104"/>
                    </a:lnTo>
                    <a:lnTo>
                      <a:pt x="12" y="120"/>
                    </a:lnTo>
                    <a:lnTo>
                      <a:pt x="26" y="135"/>
                    </a:lnTo>
                    <a:lnTo>
                      <a:pt x="39" y="148"/>
                    </a:lnTo>
                    <a:lnTo>
                      <a:pt x="53" y="161"/>
                    </a:lnTo>
                    <a:lnTo>
                      <a:pt x="66" y="172"/>
                    </a:lnTo>
                    <a:lnTo>
                      <a:pt x="79" y="182"/>
                    </a:lnTo>
                    <a:lnTo>
                      <a:pt x="94" y="191"/>
                    </a:lnTo>
                    <a:lnTo>
                      <a:pt x="109" y="199"/>
                    </a:lnTo>
                    <a:lnTo>
                      <a:pt x="124" y="208"/>
                    </a:lnTo>
                    <a:lnTo>
                      <a:pt x="141" y="214"/>
                    </a:lnTo>
                    <a:lnTo>
                      <a:pt x="157" y="221"/>
                    </a:lnTo>
                    <a:lnTo>
                      <a:pt x="173" y="227"/>
                    </a:lnTo>
                    <a:lnTo>
                      <a:pt x="191" y="232"/>
                    </a:lnTo>
                    <a:lnTo>
                      <a:pt x="209" y="238"/>
                    </a:lnTo>
                    <a:lnTo>
                      <a:pt x="227" y="243"/>
                    </a:lnTo>
                    <a:lnTo>
                      <a:pt x="246" y="248"/>
                    </a:lnTo>
                    <a:lnTo>
                      <a:pt x="276" y="253"/>
                    </a:lnTo>
                    <a:lnTo>
                      <a:pt x="307" y="258"/>
                    </a:lnTo>
                    <a:lnTo>
                      <a:pt x="340" y="261"/>
                    </a:lnTo>
                    <a:lnTo>
                      <a:pt x="372" y="264"/>
                    </a:lnTo>
                    <a:lnTo>
                      <a:pt x="406" y="266"/>
                    </a:lnTo>
                    <a:lnTo>
                      <a:pt x="439" y="268"/>
                    </a:lnTo>
                    <a:lnTo>
                      <a:pt x="473" y="268"/>
                    </a:lnTo>
                    <a:lnTo>
                      <a:pt x="507" y="268"/>
                    </a:lnTo>
                    <a:lnTo>
                      <a:pt x="543" y="266"/>
                    </a:lnTo>
                    <a:lnTo>
                      <a:pt x="577" y="263"/>
                    </a:lnTo>
                    <a:lnTo>
                      <a:pt x="613" y="260"/>
                    </a:lnTo>
                    <a:lnTo>
                      <a:pt x="649" y="253"/>
                    </a:lnTo>
                    <a:lnTo>
                      <a:pt x="684" y="247"/>
                    </a:lnTo>
                    <a:lnTo>
                      <a:pt x="722" y="238"/>
                    </a:lnTo>
                    <a:lnTo>
                      <a:pt x="757" y="229"/>
                    </a:lnTo>
                    <a:lnTo>
                      <a:pt x="793" y="217"/>
                    </a:lnTo>
                    <a:lnTo>
                      <a:pt x="786" y="165"/>
                    </a:lnTo>
                    <a:lnTo>
                      <a:pt x="744" y="174"/>
                    </a:lnTo>
                    <a:lnTo>
                      <a:pt x="704" y="180"/>
                    </a:lnTo>
                    <a:lnTo>
                      <a:pt x="667" y="185"/>
                    </a:lnTo>
                    <a:lnTo>
                      <a:pt x="628" y="188"/>
                    </a:lnTo>
                    <a:lnTo>
                      <a:pt x="592" y="191"/>
                    </a:lnTo>
                    <a:lnTo>
                      <a:pt x="556" y="193"/>
                    </a:lnTo>
                    <a:lnTo>
                      <a:pt x="521" y="193"/>
                    </a:lnTo>
                    <a:lnTo>
                      <a:pt x="485" y="193"/>
                    </a:lnTo>
                    <a:lnTo>
                      <a:pt x="450" y="191"/>
                    </a:lnTo>
                    <a:lnTo>
                      <a:pt x="415" y="188"/>
                    </a:lnTo>
                    <a:lnTo>
                      <a:pt x="379" y="187"/>
                    </a:lnTo>
                    <a:lnTo>
                      <a:pt x="342" y="182"/>
                    </a:lnTo>
                    <a:lnTo>
                      <a:pt x="304" y="177"/>
                    </a:lnTo>
                    <a:lnTo>
                      <a:pt x="267" y="172"/>
                    </a:lnTo>
                    <a:lnTo>
                      <a:pt x="227" y="165"/>
                    </a:lnTo>
                    <a:lnTo>
                      <a:pt x="187" y="159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76" name="Freeform 717"/>
              <p:cNvSpPr>
                <a:spLocks/>
              </p:cNvSpPr>
              <p:nvPr/>
            </p:nvSpPr>
            <p:spPr bwMode="auto">
              <a:xfrm>
                <a:off x="4005" y="3129"/>
                <a:ext cx="183" cy="112"/>
              </a:xfrm>
              <a:custGeom>
                <a:avLst/>
                <a:gdLst>
                  <a:gd name="T0" fmla="*/ 0 w 367"/>
                  <a:gd name="T1" fmla="*/ 1 h 222"/>
                  <a:gd name="T2" fmla="*/ 0 w 367"/>
                  <a:gd name="T3" fmla="*/ 0 h 222"/>
                  <a:gd name="T4" fmla="*/ 0 w 367"/>
                  <a:gd name="T5" fmla="*/ 1 h 222"/>
                  <a:gd name="T6" fmla="*/ 0 w 367"/>
                  <a:gd name="T7" fmla="*/ 1 h 222"/>
                  <a:gd name="T8" fmla="*/ 0 w 367"/>
                  <a:gd name="T9" fmla="*/ 1 h 222"/>
                  <a:gd name="T10" fmla="*/ 0 w 367"/>
                  <a:gd name="T11" fmla="*/ 1 h 222"/>
                  <a:gd name="T12" fmla="*/ 0 w 367"/>
                  <a:gd name="T13" fmla="*/ 1 h 222"/>
                  <a:gd name="T14" fmla="*/ 0 w 367"/>
                  <a:gd name="T15" fmla="*/ 1 h 222"/>
                  <a:gd name="T16" fmla="*/ 0 w 367"/>
                  <a:gd name="T17" fmla="*/ 1 h 222"/>
                  <a:gd name="T18" fmla="*/ 0 w 367"/>
                  <a:gd name="T19" fmla="*/ 1 h 222"/>
                  <a:gd name="T20" fmla="*/ 0 w 367"/>
                  <a:gd name="T21" fmla="*/ 1 h 222"/>
                  <a:gd name="T22" fmla="*/ 0 w 367"/>
                  <a:gd name="T23" fmla="*/ 1 h 222"/>
                  <a:gd name="T24" fmla="*/ 0 w 367"/>
                  <a:gd name="T25" fmla="*/ 1 h 222"/>
                  <a:gd name="T26" fmla="*/ 0 w 367"/>
                  <a:gd name="T27" fmla="*/ 1 h 222"/>
                  <a:gd name="T28" fmla="*/ 0 w 367"/>
                  <a:gd name="T29" fmla="*/ 1 h 222"/>
                  <a:gd name="T30" fmla="*/ 0 w 367"/>
                  <a:gd name="T31" fmla="*/ 1 h 222"/>
                  <a:gd name="T32" fmla="*/ 0 w 367"/>
                  <a:gd name="T33" fmla="*/ 1 h 222"/>
                  <a:gd name="T34" fmla="*/ 0 w 367"/>
                  <a:gd name="T35" fmla="*/ 1 h 222"/>
                  <a:gd name="T36" fmla="*/ 0 w 367"/>
                  <a:gd name="T37" fmla="*/ 1 h 222"/>
                  <a:gd name="T38" fmla="*/ 0 w 367"/>
                  <a:gd name="T39" fmla="*/ 1 h 222"/>
                  <a:gd name="T40" fmla="*/ 0 w 367"/>
                  <a:gd name="T41" fmla="*/ 1 h 222"/>
                  <a:gd name="T42" fmla="*/ 0 w 367"/>
                  <a:gd name="T43" fmla="*/ 1 h 222"/>
                  <a:gd name="T44" fmla="*/ 0 w 367"/>
                  <a:gd name="T45" fmla="*/ 1 h 222"/>
                  <a:gd name="T46" fmla="*/ 0 w 367"/>
                  <a:gd name="T47" fmla="*/ 1 h 222"/>
                  <a:gd name="T48" fmla="*/ 0 w 367"/>
                  <a:gd name="T49" fmla="*/ 1 h 222"/>
                  <a:gd name="T50" fmla="*/ 0 w 367"/>
                  <a:gd name="T51" fmla="*/ 1 h 222"/>
                  <a:gd name="T52" fmla="*/ 0 w 367"/>
                  <a:gd name="T53" fmla="*/ 1 h 222"/>
                  <a:gd name="T54" fmla="*/ 0 w 367"/>
                  <a:gd name="T55" fmla="*/ 1 h 222"/>
                  <a:gd name="T56" fmla="*/ 0 w 367"/>
                  <a:gd name="T57" fmla="*/ 1 h 222"/>
                  <a:gd name="T58" fmla="*/ 0 w 367"/>
                  <a:gd name="T59" fmla="*/ 1 h 222"/>
                  <a:gd name="T60" fmla="*/ 0 w 367"/>
                  <a:gd name="T61" fmla="*/ 1 h 222"/>
                  <a:gd name="T62" fmla="*/ 0 w 367"/>
                  <a:gd name="T63" fmla="*/ 1 h 222"/>
                  <a:gd name="T64" fmla="*/ 0 w 367"/>
                  <a:gd name="T65" fmla="*/ 1 h 222"/>
                  <a:gd name="T66" fmla="*/ 0 w 367"/>
                  <a:gd name="T67" fmla="*/ 1 h 222"/>
                  <a:gd name="T68" fmla="*/ 0 w 367"/>
                  <a:gd name="T69" fmla="*/ 1 h 222"/>
                  <a:gd name="T70" fmla="*/ 0 w 367"/>
                  <a:gd name="T71" fmla="*/ 1 h 222"/>
                  <a:gd name="T72" fmla="*/ 0 w 367"/>
                  <a:gd name="T73" fmla="*/ 1 h 2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67"/>
                  <a:gd name="T112" fmla="*/ 0 h 222"/>
                  <a:gd name="T113" fmla="*/ 367 w 367"/>
                  <a:gd name="T114" fmla="*/ 222 h 2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67" h="222">
                    <a:moveTo>
                      <a:pt x="55" y="57"/>
                    </a:moveTo>
                    <a:lnTo>
                      <a:pt x="5" y="0"/>
                    </a:lnTo>
                    <a:lnTo>
                      <a:pt x="0" y="75"/>
                    </a:lnTo>
                    <a:lnTo>
                      <a:pt x="42" y="122"/>
                    </a:lnTo>
                    <a:lnTo>
                      <a:pt x="61" y="133"/>
                    </a:lnTo>
                    <a:lnTo>
                      <a:pt x="81" y="143"/>
                    </a:lnTo>
                    <a:lnTo>
                      <a:pt x="100" y="152"/>
                    </a:lnTo>
                    <a:lnTo>
                      <a:pt x="120" y="161"/>
                    </a:lnTo>
                    <a:lnTo>
                      <a:pt x="139" y="169"/>
                    </a:lnTo>
                    <a:lnTo>
                      <a:pt x="158" y="175"/>
                    </a:lnTo>
                    <a:lnTo>
                      <a:pt x="178" y="182"/>
                    </a:lnTo>
                    <a:lnTo>
                      <a:pt x="199" y="187"/>
                    </a:lnTo>
                    <a:lnTo>
                      <a:pt x="218" y="191"/>
                    </a:lnTo>
                    <a:lnTo>
                      <a:pt x="237" y="196"/>
                    </a:lnTo>
                    <a:lnTo>
                      <a:pt x="257" y="201"/>
                    </a:lnTo>
                    <a:lnTo>
                      <a:pt x="277" y="204"/>
                    </a:lnTo>
                    <a:lnTo>
                      <a:pt x="298" y="209"/>
                    </a:lnTo>
                    <a:lnTo>
                      <a:pt x="319" y="214"/>
                    </a:lnTo>
                    <a:lnTo>
                      <a:pt x="340" y="217"/>
                    </a:lnTo>
                    <a:lnTo>
                      <a:pt x="362" y="222"/>
                    </a:lnTo>
                    <a:lnTo>
                      <a:pt x="367" y="140"/>
                    </a:lnTo>
                    <a:lnTo>
                      <a:pt x="351" y="135"/>
                    </a:lnTo>
                    <a:lnTo>
                      <a:pt x="334" y="131"/>
                    </a:lnTo>
                    <a:lnTo>
                      <a:pt x="316" y="128"/>
                    </a:lnTo>
                    <a:lnTo>
                      <a:pt x="298" y="125"/>
                    </a:lnTo>
                    <a:lnTo>
                      <a:pt x="280" y="122"/>
                    </a:lnTo>
                    <a:lnTo>
                      <a:pt x="261" y="117"/>
                    </a:lnTo>
                    <a:lnTo>
                      <a:pt x="242" y="114"/>
                    </a:lnTo>
                    <a:lnTo>
                      <a:pt x="221" y="110"/>
                    </a:lnTo>
                    <a:lnTo>
                      <a:pt x="201" y="105"/>
                    </a:lnTo>
                    <a:lnTo>
                      <a:pt x="181" y="102"/>
                    </a:lnTo>
                    <a:lnTo>
                      <a:pt x="160" y="96"/>
                    </a:lnTo>
                    <a:lnTo>
                      <a:pt x="139" y="91"/>
                    </a:lnTo>
                    <a:lnTo>
                      <a:pt x="118" y="83"/>
                    </a:lnTo>
                    <a:lnTo>
                      <a:pt x="97" y="76"/>
                    </a:lnTo>
                    <a:lnTo>
                      <a:pt x="76" y="66"/>
                    </a:lnTo>
                    <a:lnTo>
                      <a:pt x="55" y="57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77" name="Freeform 718"/>
              <p:cNvSpPr>
                <a:spLocks/>
              </p:cNvSpPr>
              <p:nvPr/>
            </p:nvSpPr>
            <p:spPr bwMode="auto">
              <a:xfrm>
                <a:off x="4025" y="3148"/>
                <a:ext cx="137" cy="86"/>
              </a:xfrm>
              <a:custGeom>
                <a:avLst/>
                <a:gdLst>
                  <a:gd name="T0" fmla="*/ 0 w 276"/>
                  <a:gd name="T1" fmla="*/ 1 h 172"/>
                  <a:gd name="T2" fmla="*/ 0 w 276"/>
                  <a:gd name="T3" fmla="*/ 1 h 172"/>
                  <a:gd name="T4" fmla="*/ 0 w 276"/>
                  <a:gd name="T5" fmla="*/ 1 h 172"/>
                  <a:gd name="T6" fmla="*/ 0 w 276"/>
                  <a:gd name="T7" fmla="*/ 1 h 172"/>
                  <a:gd name="T8" fmla="*/ 0 w 276"/>
                  <a:gd name="T9" fmla="*/ 1 h 172"/>
                  <a:gd name="T10" fmla="*/ 0 w 276"/>
                  <a:gd name="T11" fmla="*/ 1 h 172"/>
                  <a:gd name="T12" fmla="*/ 0 w 276"/>
                  <a:gd name="T13" fmla="*/ 1 h 172"/>
                  <a:gd name="T14" fmla="*/ 0 w 276"/>
                  <a:gd name="T15" fmla="*/ 1 h 172"/>
                  <a:gd name="T16" fmla="*/ 0 w 276"/>
                  <a:gd name="T17" fmla="*/ 1 h 172"/>
                  <a:gd name="T18" fmla="*/ 0 w 276"/>
                  <a:gd name="T19" fmla="*/ 1 h 172"/>
                  <a:gd name="T20" fmla="*/ 0 w 276"/>
                  <a:gd name="T21" fmla="*/ 1 h 172"/>
                  <a:gd name="T22" fmla="*/ 0 w 276"/>
                  <a:gd name="T23" fmla="*/ 1 h 172"/>
                  <a:gd name="T24" fmla="*/ 0 w 276"/>
                  <a:gd name="T25" fmla="*/ 1 h 172"/>
                  <a:gd name="T26" fmla="*/ 0 w 276"/>
                  <a:gd name="T27" fmla="*/ 1 h 172"/>
                  <a:gd name="T28" fmla="*/ 0 w 276"/>
                  <a:gd name="T29" fmla="*/ 1 h 172"/>
                  <a:gd name="T30" fmla="*/ 0 w 276"/>
                  <a:gd name="T31" fmla="*/ 1 h 172"/>
                  <a:gd name="T32" fmla="*/ 0 w 276"/>
                  <a:gd name="T33" fmla="*/ 0 h 172"/>
                  <a:gd name="T34" fmla="*/ 0 w 276"/>
                  <a:gd name="T35" fmla="*/ 1 h 172"/>
                  <a:gd name="T36" fmla="*/ 0 w 276"/>
                  <a:gd name="T37" fmla="*/ 1 h 172"/>
                  <a:gd name="T38" fmla="*/ 0 w 276"/>
                  <a:gd name="T39" fmla="*/ 1 h 172"/>
                  <a:gd name="T40" fmla="*/ 0 w 276"/>
                  <a:gd name="T41" fmla="*/ 1 h 172"/>
                  <a:gd name="T42" fmla="*/ 0 w 276"/>
                  <a:gd name="T43" fmla="*/ 1 h 172"/>
                  <a:gd name="T44" fmla="*/ 0 w 276"/>
                  <a:gd name="T45" fmla="*/ 1 h 172"/>
                  <a:gd name="T46" fmla="*/ 0 w 276"/>
                  <a:gd name="T47" fmla="*/ 1 h 172"/>
                  <a:gd name="T48" fmla="*/ 0 w 276"/>
                  <a:gd name="T49" fmla="*/ 1 h 172"/>
                  <a:gd name="T50" fmla="*/ 0 w 276"/>
                  <a:gd name="T51" fmla="*/ 1 h 172"/>
                  <a:gd name="T52" fmla="*/ 0 w 276"/>
                  <a:gd name="T53" fmla="*/ 1 h 172"/>
                  <a:gd name="T54" fmla="*/ 0 w 276"/>
                  <a:gd name="T55" fmla="*/ 1 h 172"/>
                  <a:gd name="T56" fmla="*/ 0 w 276"/>
                  <a:gd name="T57" fmla="*/ 1 h 172"/>
                  <a:gd name="T58" fmla="*/ 0 w 276"/>
                  <a:gd name="T59" fmla="*/ 1 h 172"/>
                  <a:gd name="T60" fmla="*/ 0 w 276"/>
                  <a:gd name="T61" fmla="*/ 1 h 172"/>
                  <a:gd name="T62" fmla="*/ 0 w 276"/>
                  <a:gd name="T63" fmla="*/ 1 h 172"/>
                  <a:gd name="T64" fmla="*/ 0 w 276"/>
                  <a:gd name="T65" fmla="*/ 1 h 172"/>
                  <a:gd name="T66" fmla="*/ 0 w 276"/>
                  <a:gd name="T67" fmla="*/ 1 h 172"/>
                  <a:gd name="T68" fmla="*/ 0 w 276"/>
                  <a:gd name="T69" fmla="*/ 1 h 172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276"/>
                  <a:gd name="T106" fmla="*/ 0 h 172"/>
                  <a:gd name="T107" fmla="*/ 276 w 276"/>
                  <a:gd name="T108" fmla="*/ 172 h 172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276" h="172">
                    <a:moveTo>
                      <a:pt x="271" y="107"/>
                    </a:moveTo>
                    <a:lnTo>
                      <a:pt x="256" y="106"/>
                    </a:lnTo>
                    <a:lnTo>
                      <a:pt x="241" y="103"/>
                    </a:lnTo>
                    <a:lnTo>
                      <a:pt x="225" y="99"/>
                    </a:lnTo>
                    <a:lnTo>
                      <a:pt x="209" y="96"/>
                    </a:lnTo>
                    <a:lnTo>
                      <a:pt x="192" y="91"/>
                    </a:lnTo>
                    <a:lnTo>
                      <a:pt x="176" y="86"/>
                    </a:lnTo>
                    <a:lnTo>
                      <a:pt x="158" y="81"/>
                    </a:lnTo>
                    <a:lnTo>
                      <a:pt x="142" y="75"/>
                    </a:lnTo>
                    <a:lnTo>
                      <a:pt x="124" y="67"/>
                    </a:lnTo>
                    <a:lnTo>
                      <a:pt x="106" y="60"/>
                    </a:lnTo>
                    <a:lnTo>
                      <a:pt x="88" y="52"/>
                    </a:lnTo>
                    <a:lnTo>
                      <a:pt x="72" y="42"/>
                    </a:lnTo>
                    <a:lnTo>
                      <a:pt x="54" y="33"/>
                    </a:lnTo>
                    <a:lnTo>
                      <a:pt x="36" y="23"/>
                    </a:lnTo>
                    <a:lnTo>
                      <a:pt x="18" y="12"/>
                    </a:lnTo>
                    <a:lnTo>
                      <a:pt x="0" y="0"/>
                    </a:lnTo>
                    <a:lnTo>
                      <a:pt x="0" y="78"/>
                    </a:lnTo>
                    <a:lnTo>
                      <a:pt x="18" y="88"/>
                    </a:lnTo>
                    <a:lnTo>
                      <a:pt x="36" y="99"/>
                    </a:lnTo>
                    <a:lnTo>
                      <a:pt x="52" y="109"/>
                    </a:lnTo>
                    <a:lnTo>
                      <a:pt x="70" y="117"/>
                    </a:lnTo>
                    <a:lnTo>
                      <a:pt x="88" y="125"/>
                    </a:lnTo>
                    <a:lnTo>
                      <a:pt x="104" y="133"/>
                    </a:lnTo>
                    <a:lnTo>
                      <a:pt x="122" y="141"/>
                    </a:lnTo>
                    <a:lnTo>
                      <a:pt x="140" y="148"/>
                    </a:lnTo>
                    <a:lnTo>
                      <a:pt x="157" y="154"/>
                    </a:lnTo>
                    <a:lnTo>
                      <a:pt x="174" y="159"/>
                    </a:lnTo>
                    <a:lnTo>
                      <a:pt x="191" y="163"/>
                    </a:lnTo>
                    <a:lnTo>
                      <a:pt x="209" y="167"/>
                    </a:lnTo>
                    <a:lnTo>
                      <a:pt x="225" y="169"/>
                    </a:lnTo>
                    <a:lnTo>
                      <a:pt x="241" y="172"/>
                    </a:lnTo>
                    <a:lnTo>
                      <a:pt x="259" y="172"/>
                    </a:lnTo>
                    <a:lnTo>
                      <a:pt x="276" y="172"/>
                    </a:lnTo>
                    <a:lnTo>
                      <a:pt x="271" y="107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78" name="Freeform 719"/>
              <p:cNvSpPr>
                <a:spLocks/>
              </p:cNvSpPr>
              <p:nvPr/>
            </p:nvSpPr>
            <p:spPr bwMode="auto">
              <a:xfrm>
                <a:off x="4029" y="3151"/>
                <a:ext cx="129" cy="83"/>
              </a:xfrm>
              <a:custGeom>
                <a:avLst/>
                <a:gdLst>
                  <a:gd name="T0" fmla="*/ 1 w 258"/>
                  <a:gd name="T1" fmla="*/ 1 h 165"/>
                  <a:gd name="T2" fmla="*/ 1 w 258"/>
                  <a:gd name="T3" fmla="*/ 1 h 165"/>
                  <a:gd name="T4" fmla="*/ 1 w 258"/>
                  <a:gd name="T5" fmla="*/ 1 h 165"/>
                  <a:gd name="T6" fmla="*/ 1 w 258"/>
                  <a:gd name="T7" fmla="*/ 1 h 165"/>
                  <a:gd name="T8" fmla="*/ 1 w 258"/>
                  <a:gd name="T9" fmla="*/ 1 h 165"/>
                  <a:gd name="T10" fmla="*/ 1 w 258"/>
                  <a:gd name="T11" fmla="*/ 1 h 165"/>
                  <a:gd name="T12" fmla="*/ 1 w 258"/>
                  <a:gd name="T13" fmla="*/ 1 h 165"/>
                  <a:gd name="T14" fmla="*/ 1 w 258"/>
                  <a:gd name="T15" fmla="*/ 1 h 165"/>
                  <a:gd name="T16" fmla="*/ 1 w 258"/>
                  <a:gd name="T17" fmla="*/ 1 h 165"/>
                  <a:gd name="T18" fmla="*/ 1 w 258"/>
                  <a:gd name="T19" fmla="*/ 1 h 165"/>
                  <a:gd name="T20" fmla="*/ 1 w 258"/>
                  <a:gd name="T21" fmla="*/ 1 h 165"/>
                  <a:gd name="T22" fmla="*/ 1 w 258"/>
                  <a:gd name="T23" fmla="*/ 1 h 165"/>
                  <a:gd name="T24" fmla="*/ 1 w 258"/>
                  <a:gd name="T25" fmla="*/ 1 h 165"/>
                  <a:gd name="T26" fmla="*/ 1 w 258"/>
                  <a:gd name="T27" fmla="*/ 1 h 165"/>
                  <a:gd name="T28" fmla="*/ 1 w 258"/>
                  <a:gd name="T29" fmla="*/ 1 h 165"/>
                  <a:gd name="T30" fmla="*/ 1 w 258"/>
                  <a:gd name="T31" fmla="*/ 1 h 165"/>
                  <a:gd name="T32" fmla="*/ 0 w 258"/>
                  <a:gd name="T33" fmla="*/ 0 h 165"/>
                  <a:gd name="T34" fmla="*/ 0 w 258"/>
                  <a:gd name="T35" fmla="*/ 1 h 165"/>
                  <a:gd name="T36" fmla="*/ 0 w 258"/>
                  <a:gd name="T37" fmla="*/ 1 h 165"/>
                  <a:gd name="T38" fmla="*/ 0 w 258"/>
                  <a:gd name="T39" fmla="*/ 1 h 165"/>
                  <a:gd name="T40" fmla="*/ 0 w 258"/>
                  <a:gd name="T41" fmla="*/ 1 h 165"/>
                  <a:gd name="T42" fmla="*/ 1 w 258"/>
                  <a:gd name="T43" fmla="*/ 1 h 165"/>
                  <a:gd name="T44" fmla="*/ 1 w 258"/>
                  <a:gd name="T45" fmla="*/ 1 h 165"/>
                  <a:gd name="T46" fmla="*/ 1 w 258"/>
                  <a:gd name="T47" fmla="*/ 1 h 165"/>
                  <a:gd name="T48" fmla="*/ 1 w 258"/>
                  <a:gd name="T49" fmla="*/ 1 h 165"/>
                  <a:gd name="T50" fmla="*/ 1 w 258"/>
                  <a:gd name="T51" fmla="*/ 1 h 165"/>
                  <a:gd name="T52" fmla="*/ 1 w 258"/>
                  <a:gd name="T53" fmla="*/ 1 h 165"/>
                  <a:gd name="T54" fmla="*/ 1 w 258"/>
                  <a:gd name="T55" fmla="*/ 1 h 165"/>
                  <a:gd name="T56" fmla="*/ 1 w 258"/>
                  <a:gd name="T57" fmla="*/ 1 h 165"/>
                  <a:gd name="T58" fmla="*/ 1 w 258"/>
                  <a:gd name="T59" fmla="*/ 1 h 165"/>
                  <a:gd name="T60" fmla="*/ 1 w 258"/>
                  <a:gd name="T61" fmla="*/ 1 h 165"/>
                  <a:gd name="T62" fmla="*/ 1 w 258"/>
                  <a:gd name="T63" fmla="*/ 1 h 165"/>
                  <a:gd name="T64" fmla="*/ 1 w 258"/>
                  <a:gd name="T65" fmla="*/ 1 h 165"/>
                  <a:gd name="T66" fmla="*/ 1 w 258"/>
                  <a:gd name="T67" fmla="*/ 1 h 165"/>
                  <a:gd name="T68" fmla="*/ 1 w 258"/>
                  <a:gd name="T69" fmla="*/ 1 h 165"/>
                  <a:gd name="T70" fmla="*/ 1 w 258"/>
                  <a:gd name="T71" fmla="*/ 1 h 165"/>
                  <a:gd name="T72" fmla="*/ 1 w 258"/>
                  <a:gd name="T73" fmla="*/ 1 h 165"/>
                  <a:gd name="T74" fmla="*/ 1 w 258"/>
                  <a:gd name="T75" fmla="*/ 1 h 165"/>
                  <a:gd name="T76" fmla="*/ 1 w 258"/>
                  <a:gd name="T77" fmla="*/ 1 h 165"/>
                  <a:gd name="T78" fmla="*/ 1 w 258"/>
                  <a:gd name="T79" fmla="*/ 1 h 165"/>
                  <a:gd name="T80" fmla="*/ 1 w 258"/>
                  <a:gd name="T81" fmla="*/ 1 h 16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58"/>
                  <a:gd name="T124" fmla="*/ 0 h 165"/>
                  <a:gd name="T125" fmla="*/ 258 w 258"/>
                  <a:gd name="T126" fmla="*/ 165 h 16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58" h="165">
                    <a:moveTo>
                      <a:pt x="255" y="100"/>
                    </a:moveTo>
                    <a:lnTo>
                      <a:pt x="240" y="99"/>
                    </a:lnTo>
                    <a:lnTo>
                      <a:pt x="227" y="96"/>
                    </a:lnTo>
                    <a:lnTo>
                      <a:pt x="212" y="92"/>
                    </a:lnTo>
                    <a:lnTo>
                      <a:pt x="195" y="89"/>
                    </a:lnTo>
                    <a:lnTo>
                      <a:pt x="180" y="84"/>
                    </a:lnTo>
                    <a:lnTo>
                      <a:pt x="164" y="81"/>
                    </a:lnTo>
                    <a:lnTo>
                      <a:pt x="149" y="74"/>
                    </a:lnTo>
                    <a:lnTo>
                      <a:pt x="133" y="70"/>
                    </a:lnTo>
                    <a:lnTo>
                      <a:pt x="116" y="63"/>
                    </a:lnTo>
                    <a:lnTo>
                      <a:pt x="100" y="55"/>
                    </a:lnTo>
                    <a:lnTo>
                      <a:pt x="83" y="48"/>
                    </a:lnTo>
                    <a:lnTo>
                      <a:pt x="67" y="39"/>
                    </a:lnTo>
                    <a:lnTo>
                      <a:pt x="49" y="31"/>
                    </a:lnTo>
                    <a:lnTo>
                      <a:pt x="33" y="21"/>
                    </a:lnTo>
                    <a:lnTo>
                      <a:pt x="16" y="11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0" y="39"/>
                    </a:lnTo>
                    <a:lnTo>
                      <a:pt x="0" y="58"/>
                    </a:lnTo>
                    <a:lnTo>
                      <a:pt x="0" y="78"/>
                    </a:lnTo>
                    <a:lnTo>
                      <a:pt x="16" y="87"/>
                    </a:lnTo>
                    <a:lnTo>
                      <a:pt x="33" y="97"/>
                    </a:lnTo>
                    <a:lnTo>
                      <a:pt x="49" y="105"/>
                    </a:lnTo>
                    <a:lnTo>
                      <a:pt x="66" y="113"/>
                    </a:lnTo>
                    <a:lnTo>
                      <a:pt x="82" y="121"/>
                    </a:lnTo>
                    <a:lnTo>
                      <a:pt x="98" y="128"/>
                    </a:lnTo>
                    <a:lnTo>
                      <a:pt x="115" y="136"/>
                    </a:lnTo>
                    <a:lnTo>
                      <a:pt x="131" y="141"/>
                    </a:lnTo>
                    <a:lnTo>
                      <a:pt x="148" y="147"/>
                    </a:lnTo>
                    <a:lnTo>
                      <a:pt x="162" y="152"/>
                    </a:lnTo>
                    <a:lnTo>
                      <a:pt x="179" y="156"/>
                    </a:lnTo>
                    <a:lnTo>
                      <a:pt x="195" y="159"/>
                    </a:lnTo>
                    <a:lnTo>
                      <a:pt x="210" y="162"/>
                    </a:lnTo>
                    <a:lnTo>
                      <a:pt x="227" y="164"/>
                    </a:lnTo>
                    <a:lnTo>
                      <a:pt x="241" y="165"/>
                    </a:lnTo>
                    <a:lnTo>
                      <a:pt x="258" y="165"/>
                    </a:lnTo>
                    <a:lnTo>
                      <a:pt x="258" y="149"/>
                    </a:lnTo>
                    <a:lnTo>
                      <a:pt x="258" y="133"/>
                    </a:lnTo>
                    <a:lnTo>
                      <a:pt x="256" y="117"/>
                    </a:lnTo>
                    <a:lnTo>
                      <a:pt x="255" y="100"/>
                    </a:lnTo>
                    <a:close/>
                  </a:path>
                </a:pathLst>
              </a:custGeom>
              <a:solidFill>
                <a:srgbClr val="BC72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79" name="Freeform 720"/>
              <p:cNvSpPr>
                <a:spLocks/>
              </p:cNvSpPr>
              <p:nvPr/>
            </p:nvSpPr>
            <p:spPr bwMode="auto">
              <a:xfrm>
                <a:off x="4034" y="3154"/>
                <a:ext cx="120" cy="79"/>
              </a:xfrm>
              <a:custGeom>
                <a:avLst/>
                <a:gdLst>
                  <a:gd name="T0" fmla="*/ 1 w 240"/>
                  <a:gd name="T1" fmla="*/ 0 h 159"/>
                  <a:gd name="T2" fmla="*/ 1 w 240"/>
                  <a:gd name="T3" fmla="*/ 0 h 159"/>
                  <a:gd name="T4" fmla="*/ 1 w 240"/>
                  <a:gd name="T5" fmla="*/ 0 h 159"/>
                  <a:gd name="T6" fmla="*/ 1 w 240"/>
                  <a:gd name="T7" fmla="*/ 0 h 159"/>
                  <a:gd name="T8" fmla="*/ 1 w 240"/>
                  <a:gd name="T9" fmla="*/ 0 h 159"/>
                  <a:gd name="T10" fmla="*/ 1 w 240"/>
                  <a:gd name="T11" fmla="*/ 0 h 159"/>
                  <a:gd name="T12" fmla="*/ 1 w 240"/>
                  <a:gd name="T13" fmla="*/ 0 h 159"/>
                  <a:gd name="T14" fmla="*/ 1 w 240"/>
                  <a:gd name="T15" fmla="*/ 0 h 159"/>
                  <a:gd name="T16" fmla="*/ 0 w 240"/>
                  <a:gd name="T17" fmla="*/ 0 h 159"/>
                  <a:gd name="T18" fmla="*/ 0 w 240"/>
                  <a:gd name="T19" fmla="*/ 0 h 159"/>
                  <a:gd name="T20" fmla="*/ 0 w 240"/>
                  <a:gd name="T21" fmla="*/ 0 h 159"/>
                  <a:gd name="T22" fmla="*/ 0 w 240"/>
                  <a:gd name="T23" fmla="*/ 0 h 159"/>
                  <a:gd name="T24" fmla="*/ 0 w 240"/>
                  <a:gd name="T25" fmla="*/ 0 h 159"/>
                  <a:gd name="T26" fmla="*/ 1 w 240"/>
                  <a:gd name="T27" fmla="*/ 0 h 159"/>
                  <a:gd name="T28" fmla="*/ 1 w 240"/>
                  <a:gd name="T29" fmla="*/ 0 h 159"/>
                  <a:gd name="T30" fmla="*/ 1 w 240"/>
                  <a:gd name="T31" fmla="*/ 0 h 159"/>
                  <a:gd name="T32" fmla="*/ 1 w 240"/>
                  <a:gd name="T33" fmla="*/ 0 h 159"/>
                  <a:gd name="T34" fmla="*/ 1 w 240"/>
                  <a:gd name="T35" fmla="*/ 0 h 159"/>
                  <a:gd name="T36" fmla="*/ 1 w 240"/>
                  <a:gd name="T37" fmla="*/ 0 h 159"/>
                  <a:gd name="T38" fmla="*/ 1 w 240"/>
                  <a:gd name="T39" fmla="*/ 0 h 159"/>
                  <a:gd name="T40" fmla="*/ 1 w 240"/>
                  <a:gd name="T41" fmla="*/ 0 h 159"/>
                  <a:gd name="T42" fmla="*/ 1 w 240"/>
                  <a:gd name="T43" fmla="*/ 0 h 159"/>
                  <a:gd name="T44" fmla="*/ 1 w 240"/>
                  <a:gd name="T45" fmla="*/ 0 h 159"/>
                  <a:gd name="T46" fmla="*/ 1 w 240"/>
                  <a:gd name="T47" fmla="*/ 0 h 159"/>
                  <a:gd name="T48" fmla="*/ 1 w 240"/>
                  <a:gd name="T49" fmla="*/ 0 h 159"/>
                  <a:gd name="T50" fmla="*/ 1 w 240"/>
                  <a:gd name="T51" fmla="*/ 0 h 159"/>
                  <a:gd name="T52" fmla="*/ 1 w 240"/>
                  <a:gd name="T53" fmla="*/ 0 h 159"/>
                  <a:gd name="T54" fmla="*/ 1 w 240"/>
                  <a:gd name="T55" fmla="*/ 0 h 159"/>
                  <a:gd name="T56" fmla="*/ 1 w 240"/>
                  <a:gd name="T57" fmla="*/ 0 h 159"/>
                  <a:gd name="T58" fmla="*/ 1 w 240"/>
                  <a:gd name="T59" fmla="*/ 0 h 159"/>
                  <a:gd name="T60" fmla="*/ 1 w 240"/>
                  <a:gd name="T61" fmla="*/ 0 h 159"/>
                  <a:gd name="T62" fmla="*/ 1 w 240"/>
                  <a:gd name="T63" fmla="*/ 0 h 159"/>
                  <a:gd name="T64" fmla="*/ 1 w 240"/>
                  <a:gd name="T65" fmla="*/ 0 h 15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0"/>
                  <a:gd name="T100" fmla="*/ 0 h 159"/>
                  <a:gd name="T101" fmla="*/ 240 w 240"/>
                  <a:gd name="T102" fmla="*/ 159 h 15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0" h="159">
                    <a:moveTo>
                      <a:pt x="237" y="94"/>
                    </a:moveTo>
                    <a:lnTo>
                      <a:pt x="211" y="91"/>
                    </a:lnTo>
                    <a:lnTo>
                      <a:pt x="182" y="84"/>
                    </a:lnTo>
                    <a:lnTo>
                      <a:pt x="154" y="76"/>
                    </a:lnTo>
                    <a:lnTo>
                      <a:pt x="124" y="65"/>
                    </a:lnTo>
                    <a:lnTo>
                      <a:pt x="93" y="52"/>
                    </a:lnTo>
                    <a:lnTo>
                      <a:pt x="62" y="37"/>
                    </a:lnTo>
                    <a:lnTo>
                      <a:pt x="30" y="19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0" y="39"/>
                    </a:lnTo>
                    <a:lnTo>
                      <a:pt x="0" y="58"/>
                    </a:lnTo>
                    <a:lnTo>
                      <a:pt x="0" y="78"/>
                    </a:lnTo>
                    <a:lnTo>
                      <a:pt x="15" y="87"/>
                    </a:lnTo>
                    <a:lnTo>
                      <a:pt x="32" y="95"/>
                    </a:lnTo>
                    <a:lnTo>
                      <a:pt x="47" y="103"/>
                    </a:lnTo>
                    <a:lnTo>
                      <a:pt x="62" y="112"/>
                    </a:lnTo>
                    <a:lnTo>
                      <a:pt x="76" y="118"/>
                    </a:lnTo>
                    <a:lnTo>
                      <a:pt x="91" y="125"/>
                    </a:lnTo>
                    <a:lnTo>
                      <a:pt x="106" y="131"/>
                    </a:lnTo>
                    <a:lnTo>
                      <a:pt x="121" y="138"/>
                    </a:lnTo>
                    <a:lnTo>
                      <a:pt x="136" y="142"/>
                    </a:lnTo>
                    <a:lnTo>
                      <a:pt x="151" y="147"/>
                    </a:lnTo>
                    <a:lnTo>
                      <a:pt x="166" y="151"/>
                    </a:lnTo>
                    <a:lnTo>
                      <a:pt x="181" y="154"/>
                    </a:lnTo>
                    <a:lnTo>
                      <a:pt x="196" y="155"/>
                    </a:lnTo>
                    <a:lnTo>
                      <a:pt x="211" y="157"/>
                    </a:lnTo>
                    <a:lnTo>
                      <a:pt x="225" y="159"/>
                    </a:lnTo>
                    <a:lnTo>
                      <a:pt x="240" y="159"/>
                    </a:lnTo>
                    <a:lnTo>
                      <a:pt x="239" y="142"/>
                    </a:lnTo>
                    <a:lnTo>
                      <a:pt x="239" y="126"/>
                    </a:lnTo>
                    <a:lnTo>
                      <a:pt x="239" y="110"/>
                    </a:lnTo>
                    <a:lnTo>
                      <a:pt x="237" y="94"/>
                    </a:lnTo>
                    <a:close/>
                  </a:path>
                </a:pathLst>
              </a:custGeom>
              <a:solidFill>
                <a:srgbClr val="C47A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80" name="Freeform 721"/>
              <p:cNvSpPr>
                <a:spLocks/>
              </p:cNvSpPr>
              <p:nvPr/>
            </p:nvSpPr>
            <p:spPr bwMode="auto">
              <a:xfrm>
                <a:off x="4038" y="3157"/>
                <a:ext cx="112" cy="76"/>
              </a:xfrm>
              <a:custGeom>
                <a:avLst/>
                <a:gdLst>
                  <a:gd name="T0" fmla="*/ 1 w 223"/>
                  <a:gd name="T1" fmla="*/ 1 h 151"/>
                  <a:gd name="T2" fmla="*/ 1 w 223"/>
                  <a:gd name="T3" fmla="*/ 1 h 151"/>
                  <a:gd name="T4" fmla="*/ 1 w 223"/>
                  <a:gd name="T5" fmla="*/ 1 h 151"/>
                  <a:gd name="T6" fmla="*/ 1 w 223"/>
                  <a:gd name="T7" fmla="*/ 1 h 151"/>
                  <a:gd name="T8" fmla="*/ 1 w 223"/>
                  <a:gd name="T9" fmla="*/ 1 h 151"/>
                  <a:gd name="T10" fmla="*/ 1 w 223"/>
                  <a:gd name="T11" fmla="*/ 1 h 151"/>
                  <a:gd name="T12" fmla="*/ 1 w 223"/>
                  <a:gd name="T13" fmla="*/ 1 h 151"/>
                  <a:gd name="T14" fmla="*/ 1 w 223"/>
                  <a:gd name="T15" fmla="*/ 1 h 151"/>
                  <a:gd name="T16" fmla="*/ 0 w 223"/>
                  <a:gd name="T17" fmla="*/ 0 h 151"/>
                  <a:gd name="T18" fmla="*/ 0 w 223"/>
                  <a:gd name="T19" fmla="*/ 1 h 151"/>
                  <a:gd name="T20" fmla="*/ 0 w 223"/>
                  <a:gd name="T21" fmla="*/ 1 h 151"/>
                  <a:gd name="T22" fmla="*/ 0 w 223"/>
                  <a:gd name="T23" fmla="*/ 1 h 151"/>
                  <a:gd name="T24" fmla="*/ 0 w 223"/>
                  <a:gd name="T25" fmla="*/ 1 h 151"/>
                  <a:gd name="T26" fmla="*/ 1 w 223"/>
                  <a:gd name="T27" fmla="*/ 1 h 151"/>
                  <a:gd name="T28" fmla="*/ 1 w 223"/>
                  <a:gd name="T29" fmla="*/ 1 h 151"/>
                  <a:gd name="T30" fmla="*/ 1 w 223"/>
                  <a:gd name="T31" fmla="*/ 1 h 151"/>
                  <a:gd name="T32" fmla="*/ 1 w 223"/>
                  <a:gd name="T33" fmla="*/ 1 h 151"/>
                  <a:gd name="T34" fmla="*/ 1 w 223"/>
                  <a:gd name="T35" fmla="*/ 1 h 151"/>
                  <a:gd name="T36" fmla="*/ 1 w 223"/>
                  <a:gd name="T37" fmla="*/ 1 h 151"/>
                  <a:gd name="T38" fmla="*/ 1 w 223"/>
                  <a:gd name="T39" fmla="*/ 1 h 151"/>
                  <a:gd name="T40" fmla="*/ 1 w 223"/>
                  <a:gd name="T41" fmla="*/ 1 h 151"/>
                  <a:gd name="T42" fmla="*/ 1 w 223"/>
                  <a:gd name="T43" fmla="*/ 1 h 151"/>
                  <a:gd name="T44" fmla="*/ 1 w 223"/>
                  <a:gd name="T45" fmla="*/ 1 h 151"/>
                  <a:gd name="T46" fmla="*/ 1 w 223"/>
                  <a:gd name="T47" fmla="*/ 1 h 151"/>
                  <a:gd name="T48" fmla="*/ 1 w 223"/>
                  <a:gd name="T49" fmla="*/ 1 h 15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23"/>
                  <a:gd name="T76" fmla="*/ 0 h 151"/>
                  <a:gd name="T77" fmla="*/ 223 w 223"/>
                  <a:gd name="T78" fmla="*/ 151 h 15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23" h="151">
                    <a:moveTo>
                      <a:pt x="222" y="86"/>
                    </a:moveTo>
                    <a:lnTo>
                      <a:pt x="198" y="83"/>
                    </a:lnTo>
                    <a:lnTo>
                      <a:pt x="171" y="78"/>
                    </a:lnTo>
                    <a:lnTo>
                      <a:pt x="144" y="70"/>
                    </a:lnTo>
                    <a:lnTo>
                      <a:pt x="116" y="60"/>
                    </a:lnTo>
                    <a:lnTo>
                      <a:pt x="86" y="49"/>
                    </a:lnTo>
                    <a:lnTo>
                      <a:pt x="58" y="36"/>
                    </a:lnTo>
                    <a:lnTo>
                      <a:pt x="28" y="20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0" y="37"/>
                    </a:lnTo>
                    <a:lnTo>
                      <a:pt x="0" y="57"/>
                    </a:lnTo>
                    <a:lnTo>
                      <a:pt x="0" y="76"/>
                    </a:lnTo>
                    <a:lnTo>
                      <a:pt x="30" y="93"/>
                    </a:lnTo>
                    <a:lnTo>
                      <a:pt x="58" y="107"/>
                    </a:lnTo>
                    <a:lnTo>
                      <a:pt x="86" y="120"/>
                    </a:lnTo>
                    <a:lnTo>
                      <a:pt x="115" y="132"/>
                    </a:lnTo>
                    <a:lnTo>
                      <a:pt x="141" y="140"/>
                    </a:lnTo>
                    <a:lnTo>
                      <a:pt x="170" y="146"/>
                    </a:lnTo>
                    <a:lnTo>
                      <a:pt x="197" y="149"/>
                    </a:lnTo>
                    <a:lnTo>
                      <a:pt x="223" y="151"/>
                    </a:lnTo>
                    <a:lnTo>
                      <a:pt x="223" y="135"/>
                    </a:lnTo>
                    <a:lnTo>
                      <a:pt x="223" y="119"/>
                    </a:lnTo>
                    <a:lnTo>
                      <a:pt x="223" y="102"/>
                    </a:lnTo>
                    <a:lnTo>
                      <a:pt x="222" y="86"/>
                    </a:lnTo>
                    <a:close/>
                  </a:path>
                </a:pathLst>
              </a:custGeom>
              <a:solidFill>
                <a:srgbClr val="C982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81" name="Freeform 722"/>
              <p:cNvSpPr>
                <a:spLocks/>
              </p:cNvSpPr>
              <p:nvPr/>
            </p:nvSpPr>
            <p:spPr bwMode="auto">
              <a:xfrm>
                <a:off x="4042" y="3159"/>
                <a:ext cx="104" cy="74"/>
              </a:xfrm>
              <a:custGeom>
                <a:avLst/>
                <a:gdLst>
                  <a:gd name="T0" fmla="*/ 1 w 207"/>
                  <a:gd name="T1" fmla="*/ 1 h 146"/>
                  <a:gd name="T2" fmla="*/ 1 w 207"/>
                  <a:gd name="T3" fmla="*/ 1 h 146"/>
                  <a:gd name="T4" fmla="*/ 1 w 207"/>
                  <a:gd name="T5" fmla="*/ 1 h 146"/>
                  <a:gd name="T6" fmla="*/ 1 w 207"/>
                  <a:gd name="T7" fmla="*/ 1 h 146"/>
                  <a:gd name="T8" fmla="*/ 1 w 207"/>
                  <a:gd name="T9" fmla="*/ 1 h 146"/>
                  <a:gd name="T10" fmla="*/ 1 w 207"/>
                  <a:gd name="T11" fmla="*/ 1 h 146"/>
                  <a:gd name="T12" fmla="*/ 1 w 207"/>
                  <a:gd name="T13" fmla="*/ 1 h 146"/>
                  <a:gd name="T14" fmla="*/ 1 w 207"/>
                  <a:gd name="T15" fmla="*/ 1 h 146"/>
                  <a:gd name="T16" fmla="*/ 0 w 207"/>
                  <a:gd name="T17" fmla="*/ 0 h 146"/>
                  <a:gd name="T18" fmla="*/ 0 w 207"/>
                  <a:gd name="T19" fmla="*/ 1 h 146"/>
                  <a:gd name="T20" fmla="*/ 0 w 207"/>
                  <a:gd name="T21" fmla="*/ 1 h 146"/>
                  <a:gd name="T22" fmla="*/ 0 w 207"/>
                  <a:gd name="T23" fmla="*/ 1 h 146"/>
                  <a:gd name="T24" fmla="*/ 0 w 207"/>
                  <a:gd name="T25" fmla="*/ 1 h 146"/>
                  <a:gd name="T26" fmla="*/ 1 w 207"/>
                  <a:gd name="T27" fmla="*/ 1 h 146"/>
                  <a:gd name="T28" fmla="*/ 1 w 207"/>
                  <a:gd name="T29" fmla="*/ 1 h 146"/>
                  <a:gd name="T30" fmla="*/ 1 w 207"/>
                  <a:gd name="T31" fmla="*/ 1 h 146"/>
                  <a:gd name="T32" fmla="*/ 1 w 207"/>
                  <a:gd name="T33" fmla="*/ 1 h 146"/>
                  <a:gd name="T34" fmla="*/ 1 w 207"/>
                  <a:gd name="T35" fmla="*/ 1 h 146"/>
                  <a:gd name="T36" fmla="*/ 1 w 207"/>
                  <a:gd name="T37" fmla="*/ 1 h 146"/>
                  <a:gd name="T38" fmla="*/ 1 w 207"/>
                  <a:gd name="T39" fmla="*/ 1 h 146"/>
                  <a:gd name="T40" fmla="*/ 1 w 207"/>
                  <a:gd name="T41" fmla="*/ 1 h 146"/>
                  <a:gd name="T42" fmla="*/ 1 w 207"/>
                  <a:gd name="T43" fmla="*/ 1 h 146"/>
                  <a:gd name="T44" fmla="*/ 1 w 207"/>
                  <a:gd name="T45" fmla="*/ 1 h 146"/>
                  <a:gd name="T46" fmla="*/ 1 w 207"/>
                  <a:gd name="T47" fmla="*/ 1 h 146"/>
                  <a:gd name="T48" fmla="*/ 1 w 207"/>
                  <a:gd name="T49" fmla="*/ 1 h 14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7"/>
                  <a:gd name="T76" fmla="*/ 0 h 146"/>
                  <a:gd name="T77" fmla="*/ 207 w 207"/>
                  <a:gd name="T78" fmla="*/ 146 h 14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7" h="146">
                    <a:moveTo>
                      <a:pt x="205" y="81"/>
                    </a:moveTo>
                    <a:lnTo>
                      <a:pt x="183" y="78"/>
                    </a:lnTo>
                    <a:lnTo>
                      <a:pt x="159" y="71"/>
                    </a:lnTo>
                    <a:lnTo>
                      <a:pt x="134" y="65"/>
                    </a:lnTo>
                    <a:lnTo>
                      <a:pt x="107" y="57"/>
                    </a:lnTo>
                    <a:lnTo>
                      <a:pt x="80" y="45"/>
                    </a:lnTo>
                    <a:lnTo>
                      <a:pt x="53" y="32"/>
                    </a:lnTo>
                    <a:lnTo>
                      <a:pt x="27" y="18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0" y="39"/>
                    </a:lnTo>
                    <a:lnTo>
                      <a:pt x="0" y="58"/>
                    </a:lnTo>
                    <a:lnTo>
                      <a:pt x="0" y="78"/>
                    </a:lnTo>
                    <a:lnTo>
                      <a:pt x="27" y="92"/>
                    </a:lnTo>
                    <a:lnTo>
                      <a:pt x="53" y="105"/>
                    </a:lnTo>
                    <a:lnTo>
                      <a:pt x="80" y="117"/>
                    </a:lnTo>
                    <a:lnTo>
                      <a:pt x="106" y="127"/>
                    </a:lnTo>
                    <a:lnTo>
                      <a:pt x="131" y="135"/>
                    </a:lnTo>
                    <a:lnTo>
                      <a:pt x="156" y="141"/>
                    </a:lnTo>
                    <a:lnTo>
                      <a:pt x="182" y="144"/>
                    </a:lnTo>
                    <a:lnTo>
                      <a:pt x="207" y="146"/>
                    </a:lnTo>
                    <a:lnTo>
                      <a:pt x="207" y="130"/>
                    </a:lnTo>
                    <a:lnTo>
                      <a:pt x="207" y="114"/>
                    </a:lnTo>
                    <a:lnTo>
                      <a:pt x="207" y="97"/>
                    </a:lnTo>
                    <a:lnTo>
                      <a:pt x="205" y="81"/>
                    </a:lnTo>
                    <a:close/>
                  </a:path>
                </a:pathLst>
              </a:custGeom>
              <a:solidFill>
                <a:srgbClr val="CE8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82" name="Freeform 723"/>
              <p:cNvSpPr>
                <a:spLocks/>
              </p:cNvSpPr>
              <p:nvPr/>
            </p:nvSpPr>
            <p:spPr bwMode="auto">
              <a:xfrm>
                <a:off x="4047" y="3163"/>
                <a:ext cx="95" cy="69"/>
              </a:xfrm>
              <a:custGeom>
                <a:avLst/>
                <a:gdLst>
                  <a:gd name="T0" fmla="*/ 0 w 191"/>
                  <a:gd name="T1" fmla="*/ 1 h 138"/>
                  <a:gd name="T2" fmla="*/ 0 w 191"/>
                  <a:gd name="T3" fmla="*/ 1 h 138"/>
                  <a:gd name="T4" fmla="*/ 0 w 191"/>
                  <a:gd name="T5" fmla="*/ 1 h 138"/>
                  <a:gd name="T6" fmla="*/ 0 w 191"/>
                  <a:gd name="T7" fmla="*/ 1 h 138"/>
                  <a:gd name="T8" fmla="*/ 0 w 191"/>
                  <a:gd name="T9" fmla="*/ 1 h 138"/>
                  <a:gd name="T10" fmla="*/ 0 w 191"/>
                  <a:gd name="T11" fmla="*/ 1 h 138"/>
                  <a:gd name="T12" fmla="*/ 0 w 191"/>
                  <a:gd name="T13" fmla="*/ 1 h 138"/>
                  <a:gd name="T14" fmla="*/ 0 w 191"/>
                  <a:gd name="T15" fmla="*/ 1 h 138"/>
                  <a:gd name="T16" fmla="*/ 0 w 191"/>
                  <a:gd name="T17" fmla="*/ 0 h 138"/>
                  <a:gd name="T18" fmla="*/ 0 w 191"/>
                  <a:gd name="T19" fmla="*/ 1 h 138"/>
                  <a:gd name="T20" fmla="*/ 0 w 191"/>
                  <a:gd name="T21" fmla="*/ 1 h 138"/>
                  <a:gd name="T22" fmla="*/ 0 w 191"/>
                  <a:gd name="T23" fmla="*/ 1 h 138"/>
                  <a:gd name="T24" fmla="*/ 0 w 191"/>
                  <a:gd name="T25" fmla="*/ 1 h 138"/>
                  <a:gd name="T26" fmla="*/ 0 w 191"/>
                  <a:gd name="T27" fmla="*/ 1 h 138"/>
                  <a:gd name="T28" fmla="*/ 0 w 191"/>
                  <a:gd name="T29" fmla="*/ 1 h 138"/>
                  <a:gd name="T30" fmla="*/ 0 w 191"/>
                  <a:gd name="T31" fmla="*/ 1 h 138"/>
                  <a:gd name="T32" fmla="*/ 0 w 191"/>
                  <a:gd name="T33" fmla="*/ 1 h 138"/>
                  <a:gd name="T34" fmla="*/ 0 w 191"/>
                  <a:gd name="T35" fmla="*/ 1 h 138"/>
                  <a:gd name="T36" fmla="*/ 0 w 191"/>
                  <a:gd name="T37" fmla="*/ 1 h 138"/>
                  <a:gd name="T38" fmla="*/ 0 w 191"/>
                  <a:gd name="T39" fmla="*/ 1 h 138"/>
                  <a:gd name="T40" fmla="*/ 0 w 191"/>
                  <a:gd name="T41" fmla="*/ 1 h 138"/>
                  <a:gd name="T42" fmla="*/ 0 w 191"/>
                  <a:gd name="T43" fmla="*/ 1 h 138"/>
                  <a:gd name="T44" fmla="*/ 0 w 191"/>
                  <a:gd name="T45" fmla="*/ 1 h 138"/>
                  <a:gd name="T46" fmla="*/ 0 w 191"/>
                  <a:gd name="T47" fmla="*/ 1 h 138"/>
                  <a:gd name="T48" fmla="*/ 0 w 191"/>
                  <a:gd name="T49" fmla="*/ 1 h 13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1"/>
                  <a:gd name="T76" fmla="*/ 0 h 138"/>
                  <a:gd name="T77" fmla="*/ 191 w 191"/>
                  <a:gd name="T78" fmla="*/ 138 h 13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1" h="138">
                    <a:moveTo>
                      <a:pt x="189" y="74"/>
                    </a:moveTo>
                    <a:lnTo>
                      <a:pt x="168" y="70"/>
                    </a:lnTo>
                    <a:lnTo>
                      <a:pt x="146" y="65"/>
                    </a:lnTo>
                    <a:lnTo>
                      <a:pt x="123" y="59"/>
                    </a:lnTo>
                    <a:lnTo>
                      <a:pt x="98" y="51"/>
                    </a:lnTo>
                    <a:lnTo>
                      <a:pt x="73" y="41"/>
                    </a:lnTo>
                    <a:lnTo>
                      <a:pt x="49" y="30"/>
                    </a:lnTo>
                    <a:lnTo>
                      <a:pt x="24" y="17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0" y="38"/>
                    </a:lnTo>
                    <a:lnTo>
                      <a:pt x="0" y="57"/>
                    </a:lnTo>
                    <a:lnTo>
                      <a:pt x="0" y="77"/>
                    </a:lnTo>
                    <a:lnTo>
                      <a:pt x="25" y="90"/>
                    </a:lnTo>
                    <a:lnTo>
                      <a:pt x="50" y="103"/>
                    </a:lnTo>
                    <a:lnTo>
                      <a:pt x="74" y="112"/>
                    </a:lnTo>
                    <a:lnTo>
                      <a:pt x="98" y="122"/>
                    </a:lnTo>
                    <a:lnTo>
                      <a:pt x="122" y="129"/>
                    </a:lnTo>
                    <a:lnTo>
                      <a:pt x="144" y="134"/>
                    </a:lnTo>
                    <a:lnTo>
                      <a:pt x="168" y="137"/>
                    </a:lnTo>
                    <a:lnTo>
                      <a:pt x="191" y="138"/>
                    </a:lnTo>
                    <a:lnTo>
                      <a:pt x="189" y="122"/>
                    </a:lnTo>
                    <a:lnTo>
                      <a:pt x="189" y="106"/>
                    </a:lnTo>
                    <a:lnTo>
                      <a:pt x="189" y="90"/>
                    </a:lnTo>
                    <a:lnTo>
                      <a:pt x="189" y="74"/>
                    </a:lnTo>
                    <a:close/>
                  </a:path>
                </a:pathLst>
              </a:custGeom>
              <a:solidFill>
                <a:srgbClr val="D693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83" name="Freeform 724"/>
              <p:cNvSpPr>
                <a:spLocks/>
              </p:cNvSpPr>
              <p:nvPr/>
            </p:nvSpPr>
            <p:spPr bwMode="auto">
              <a:xfrm>
                <a:off x="4051" y="3165"/>
                <a:ext cx="87" cy="66"/>
              </a:xfrm>
              <a:custGeom>
                <a:avLst/>
                <a:gdLst>
                  <a:gd name="T0" fmla="*/ 1 w 173"/>
                  <a:gd name="T1" fmla="*/ 1 h 132"/>
                  <a:gd name="T2" fmla="*/ 1 w 173"/>
                  <a:gd name="T3" fmla="*/ 1 h 132"/>
                  <a:gd name="T4" fmla="*/ 1 w 173"/>
                  <a:gd name="T5" fmla="*/ 1 h 132"/>
                  <a:gd name="T6" fmla="*/ 1 w 173"/>
                  <a:gd name="T7" fmla="*/ 1 h 132"/>
                  <a:gd name="T8" fmla="*/ 1 w 173"/>
                  <a:gd name="T9" fmla="*/ 1 h 132"/>
                  <a:gd name="T10" fmla="*/ 1 w 173"/>
                  <a:gd name="T11" fmla="*/ 1 h 132"/>
                  <a:gd name="T12" fmla="*/ 1 w 173"/>
                  <a:gd name="T13" fmla="*/ 1 h 132"/>
                  <a:gd name="T14" fmla="*/ 1 w 173"/>
                  <a:gd name="T15" fmla="*/ 1 h 132"/>
                  <a:gd name="T16" fmla="*/ 0 w 173"/>
                  <a:gd name="T17" fmla="*/ 0 h 132"/>
                  <a:gd name="T18" fmla="*/ 0 w 173"/>
                  <a:gd name="T19" fmla="*/ 1 h 132"/>
                  <a:gd name="T20" fmla="*/ 0 w 173"/>
                  <a:gd name="T21" fmla="*/ 1 h 132"/>
                  <a:gd name="T22" fmla="*/ 0 w 173"/>
                  <a:gd name="T23" fmla="*/ 1 h 132"/>
                  <a:gd name="T24" fmla="*/ 0 w 173"/>
                  <a:gd name="T25" fmla="*/ 1 h 132"/>
                  <a:gd name="T26" fmla="*/ 1 w 173"/>
                  <a:gd name="T27" fmla="*/ 1 h 132"/>
                  <a:gd name="T28" fmla="*/ 1 w 173"/>
                  <a:gd name="T29" fmla="*/ 1 h 132"/>
                  <a:gd name="T30" fmla="*/ 1 w 173"/>
                  <a:gd name="T31" fmla="*/ 1 h 132"/>
                  <a:gd name="T32" fmla="*/ 1 w 173"/>
                  <a:gd name="T33" fmla="*/ 1 h 132"/>
                  <a:gd name="T34" fmla="*/ 1 w 173"/>
                  <a:gd name="T35" fmla="*/ 1 h 132"/>
                  <a:gd name="T36" fmla="*/ 1 w 173"/>
                  <a:gd name="T37" fmla="*/ 1 h 132"/>
                  <a:gd name="T38" fmla="*/ 1 w 173"/>
                  <a:gd name="T39" fmla="*/ 1 h 132"/>
                  <a:gd name="T40" fmla="*/ 1 w 173"/>
                  <a:gd name="T41" fmla="*/ 1 h 132"/>
                  <a:gd name="T42" fmla="*/ 1 w 173"/>
                  <a:gd name="T43" fmla="*/ 1 h 132"/>
                  <a:gd name="T44" fmla="*/ 1 w 173"/>
                  <a:gd name="T45" fmla="*/ 1 h 132"/>
                  <a:gd name="T46" fmla="*/ 1 w 173"/>
                  <a:gd name="T47" fmla="*/ 1 h 132"/>
                  <a:gd name="T48" fmla="*/ 1 w 173"/>
                  <a:gd name="T49" fmla="*/ 1 h 13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3"/>
                  <a:gd name="T76" fmla="*/ 0 h 132"/>
                  <a:gd name="T77" fmla="*/ 173 w 173"/>
                  <a:gd name="T78" fmla="*/ 132 h 13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3" h="132">
                    <a:moveTo>
                      <a:pt x="173" y="67"/>
                    </a:moveTo>
                    <a:lnTo>
                      <a:pt x="155" y="64"/>
                    </a:lnTo>
                    <a:lnTo>
                      <a:pt x="134" y="60"/>
                    </a:lnTo>
                    <a:lnTo>
                      <a:pt x="113" y="56"/>
                    </a:lnTo>
                    <a:lnTo>
                      <a:pt x="91" y="47"/>
                    </a:lnTo>
                    <a:lnTo>
                      <a:pt x="67" y="39"/>
                    </a:lnTo>
                    <a:lnTo>
                      <a:pt x="44" y="28"/>
                    </a:lnTo>
                    <a:lnTo>
                      <a:pt x="22" y="15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0" y="39"/>
                    </a:lnTo>
                    <a:lnTo>
                      <a:pt x="0" y="59"/>
                    </a:lnTo>
                    <a:lnTo>
                      <a:pt x="0" y="77"/>
                    </a:lnTo>
                    <a:lnTo>
                      <a:pt x="24" y="88"/>
                    </a:lnTo>
                    <a:lnTo>
                      <a:pt x="46" y="99"/>
                    </a:lnTo>
                    <a:lnTo>
                      <a:pt x="67" y="109"/>
                    </a:lnTo>
                    <a:lnTo>
                      <a:pt x="89" y="117"/>
                    </a:lnTo>
                    <a:lnTo>
                      <a:pt x="110" y="124"/>
                    </a:lnTo>
                    <a:lnTo>
                      <a:pt x="131" y="129"/>
                    </a:lnTo>
                    <a:lnTo>
                      <a:pt x="152" y="130"/>
                    </a:lnTo>
                    <a:lnTo>
                      <a:pt x="173" y="132"/>
                    </a:lnTo>
                    <a:lnTo>
                      <a:pt x="173" y="116"/>
                    </a:lnTo>
                    <a:lnTo>
                      <a:pt x="173" y="99"/>
                    </a:lnTo>
                    <a:lnTo>
                      <a:pt x="173" y="83"/>
                    </a:lnTo>
                    <a:lnTo>
                      <a:pt x="173" y="67"/>
                    </a:lnTo>
                    <a:close/>
                  </a:path>
                </a:pathLst>
              </a:custGeom>
              <a:solidFill>
                <a:srgbClr val="DB9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84" name="Freeform 725"/>
              <p:cNvSpPr>
                <a:spLocks/>
              </p:cNvSpPr>
              <p:nvPr/>
            </p:nvSpPr>
            <p:spPr bwMode="auto">
              <a:xfrm>
                <a:off x="4056" y="3168"/>
                <a:ext cx="78" cy="63"/>
              </a:xfrm>
              <a:custGeom>
                <a:avLst/>
                <a:gdLst>
                  <a:gd name="T0" fmla="*/ 1 w 156"/>
                  <a:gd name="T1" fmla="*/ 1 h 125"/>
                  <a:gd name="T2" fmla="*/ 1 w 156"/>
                  <a:gd name="T3" fmla="*/ 1 h 125"/>
                  <a:gd name="T4" fmla="*/ 1 w 156"/>
                  <a:gd name="T5" fmla="*/ 1 h 125"/>
                  <a:gd name="T6" fmla="*/ 1 w 156"/>
                  <a:gd name="T7" fmla="*/ 1 h 125"/>
                  <a:gd name="T8" fmla="*/ 1 w 156"/>
                  <a:gd name="T9" fmla="*/ 1 h 125"/>
                  <a:gd name="T10" fmla="*/ 1 w 156"/>
                  <a:gd name="T11" fmla="*/ 1 h 125"/>
                  <a:gd name="T12" fmla="*/ 1 w 156"/>
                  <a:gd name="T13" fmla="*/ 1 h 125"/>
                  <a:gd name="T14" fmla="*/ 1 w 156"/>
                  <a:gd name="T15" fmla="*/ 1 h 125"/>
                  <a:gd name="T16" fmla="*/ 0 w 156"/>
                  <a:gd name="T17" fmla="*/ 0 h 125"/>
                  <a:gd name="T18" fmla="*/ 0 w 156"/>
                  <a:gd name="T19" fmla="*/ 1 h 125"/>
                  <a:gd name="T20" fmla="*/ 0 w 156"/>
                  <a:gd name="T21" fmla="*/ 1 h 125"/>
                  <a:gd name="T22" fmla="*/ 0 w 156"/>
                  <a:gd name="T23" fmla="*/ 1 h 125"/>
                  <a:gd name="T24" fmla="*/ 0 w 156"/>
                  <a:gd name="T25" fmla="*/ 1 h 125"/>
                  <a:gd name="T26" fmla="*/ 1 w 156"/>
                  <a:gd name="T27" fmla="*/ 1 h 125"/>
                  <a:gd name="T28" fmla="*/ 1 w 156"/>
                  <a:gd name="T29" fmla="*/ 1 h 125"/>
                  <a:gd name="T30" fmla="*/ 1 w 156"/>
                  <a:gd name="T31" fmla="*/ 1 h 125"/>
                  <a:gd name="T32" fmla="*/ 1 w 156"/>
                  <a:gd name="T33" fmla="*/ 1 h 125"/>
                  <a:gd name="T34" fmla="*/ 1 w 156"/>
                  <a:gd name="T35" fmla="*/ 1 h 125"/>
                  <a:gd name="T36" fmla="*/ 1 w 156"/>
                  <a:gd name="T37" fmla="*/ 1 h 125"/>
                  <a:gd name="T38" fmla="*/ 1 w 156"/>
                  <a:gd name="T39" fmla="*/ 1 h 125"/>
                  <a:gd name="T40" fmla="*/ 1 w 156"/>
                  <a:gd name="T41" fmla="*/ 1 h 125"/>
                  <a:gd name="T42" fmla="*/ 1 w 156"/>
                  <a:gd name="T43" fmla="*/ 1 h 125"/>
                  <a:gd name="T44" fmla="*/ 1 w 156"/>
                  <a:gd name="T45" fmla="*/ 1 h 125"/>
                  <a:gd name="T46" fmla="*/ 1 w 156"/>
                  <a:gd name="T47" fmla="*/ 1 h 125"/>
                  <a:gd name="T48" fmla="*/ 1 w 156"/>
                  <a:gd name="T49" fmla="*/ 1 h 12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56"/>
                  <a:gd name="T76" fmla="*/ 0 h 125"/>
                  <a:gd name="T77" fmla="*/ 156 w 156"/>
                  <a:gd name="T78" fmla="*/ 125 h 12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56" h="125">
                    <a:moveTo>
                      <a:pt x="156" y="60"/>
                    </a:moveTo>
                    <a:lnTo>
                      <a:pt x="140" y="58"/>
                    </a:lnTo>
                    <a:lnTo>
                      <a:pt x="122" y="53"/>
                    </a:lnTo>
                    <a:lnTo>
                      <a:pt x="102" y="49"/>
                    </a:lnTo>
                    <a:lnTo>
                      <a:pt x="82" y="42"/>
                    </a:lnTo>
                    <a:lnTo>
                      <a:pt x="61" y="34"/>
                    </a:lnTo>
                    <a:lnTo>
                      <a:pt x="40" y="24"/>
                    </a:lnTo>
                    <a:lnTo>
                      <a:pt x="19" y="13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0" y="37"/>
                    </a:lnTo>
                    <a:lnTo>
                      <a:pt x="0" y="57"/>
                    </a:lnTo>
                    <a:lnTo>
                      <a:pt x="0" y="76"/>
                    </a:lnTo>
                    <a:lnTo>
                      <a:pt x="21" y="86"/>
                    </a:lnTo>
                    <a:lnTo>
                      <a:pt x="41" y="96"/>
                    </a:lnTo>
                    <a:lnTo>
                      <a:pt x="61" y="104"/>
                    </a:lnTo>
                    <a:lnTo>
                      <a:pt x="80" y="110"/>
                    </a:lnTo>
                    <a:lnTo>
                      <a:pt x="99" y="117"/>
                    </a:lnTo>
                    <a:lnTo>
                      <a:pt x="119" y="120"/>
                    </a:lnTo>
                    <a:lnTo>
                      <a:pt x="137" y="123"/>
                    </a:lnTo>
                    <a:lnTo>
                      <a:pt x="156" y="125"/>
                    </a:lnTo>
                    <a:lnTo>
                      <a:pt x="156" y="109"/>
                    </a:lnTo>
                    <a:lnTo>
                      <a:pt x="156" y="92"/>
                    </a:lnTo>
                    <a:lnTo>
                      <a:pt x="156" y="76"/>
                    </a:lnTo>
                    <a:lnTo>
                      <a:pt x="156" y="60"/>
                    </a:lnTo>
                    <a:close/>
                  </a:path>
                </a:pathLst>
              </a:custGeom>
              <a:solidFill>
                <a:srgbClr val="E0A0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85" name="Freeform 726"/>
              <p:cNvSpPr>
                <a:spLocks/>
              </p:cNvSpPr>
              <p:nvPr/>
            </p:nvSpPr>
            <p:spPr bwMode="auto">
              <a:xfrm>
                <a:off x="4060" y="3172"/>
                <a:ext cx="70" cy="58"/>
              </a:xfrm>
              <a:custGeom>
                <a:avLst/>
                <a:gdLst>
                  <a:gd name="T0" fmla="*/ 1 w 140"/>
                  <a:gd name="T1" fmla="*/ 0 h 117"/>
                  <a:gd name="T2" fmla="*/ 1 w 140"/>
                  <a:gd name="T3" fmla="*/ 0 h 117"/>
                  <a:gd name="T4" fmla="*/ 1 w 140"/>
                  <a:gd name="T5" fmla="*/ 0 h 117"/>
                  <a:gd name="T6" fmla="*/ 1 w 140"/>
                  <a:gd name="T7" fmla="*/ 0 h 117"/>
                  <a:gd name="T8" fmla="*/ 1 w 140"/>
                  <a:gd name="T9" fmla="*/ 0 h 117"/>
                  <a:gd name="T10" fmla="*/ 1 w 140"/>
                  <a:gd name="T11" fmla="*/ 0 h 117"/>
                  <a:gd name="T12" fmla="*/ 1 w 140"/>
                  <a:gd name="T13" fmla="*/ 0 h 117"/>
                  <a:gd name="T14" fmla="*/ 1 w 140"/>
                  <a:gd name="T15" fmla="*/ 0 h 117"/>
                  <a:gd name="T16" fmla="*/ 0 w 140"/>
                  <a:gd name="T17" fmla="*/ 0 h 117"/>
                  <a:gd name="T18" fmla="*/ 0 w 140"/>
                  <a:gd name="T19" fmla="*/ 0 h 117"/>
                  <a:gd name="T20" fmla="*/ 0 w 140"/>
                  <a:gd name="T21" fmla="*/ 0 h 117"/>
                  <a:gd name="T22" fmla="*/ 0 w 140"/>
                  <a:gd name="T23" fmla="*/ 0 h 117"/>
                  <a:gd name="T24" fmla="*/ 0 w 140"/>
                  <a:gd name="T25" fmla="*/ 0 h 117"/>
                  <a:gd name="T26" fmla="*/ 1 w 140"/>
                  <a:gd name="T27" fmla="*/ 0 h 117"/>
                  <a:gd name="T28" fmla="*/ 1 w 140"/>
                  <a:gd name="T29" fmla="*/ 0 h 117"/>
                  <a:gd name="T30" fmla="*/ 1 w 140"/>
                  <a:gd name="T31" fmla="*/ 0 h 117"/>
                  <a:gd name="T32" fmla="*/ 1 w 140"/>
                  <a:gd name="T33" fmla="*/ 0 h 117"/>
                  <a:gd name="T34" fmla="*/ 1 w 140"/>
                  <a:gd name="T35" fmla="*/ 0 h 117"/>
                  <a:gd name="T36" fmla="*/ 1 w 140"/>
                  <a:gd name="T37" fmla="*/ 0 h 117"/>
                  <a:gd name="T38" fmla="*/ 1 w 140"/>
                  <a:gd name="T39" fmla="*/ 0 h 117"/>
                  <a:gd name="T40" fmla="*/ 1 w 140"/>
                  <a:gd name="T41" fmla="*/ 0 h 117"/>
                  <a:gd name="T42" fmla="*/ 1 w 140"/>
                  <a:gd name="T43" fmla="*/ 0 h 117"/>
                  <a:gd name="T44" fmla="*/ 1 w 140"/>
                  <a:gd name="T45" fmla="*/ 0 h 117"/>
                  <a:gd name="T46" fmla="*/ 1 w 140"/>
                  <a:gd name="T47" fmla="*/ 0 h 117"/>
                  <a:gd name="T48" fmla="*/ 1 w 140"/>
                  <a:gd name="T49" fmla="*/ 0 h 1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0"/>
                  <a:gd name="T76" fmla="*/ 0 h 117"/>
                  <a:gd name="T77" fmla="*/ 140 w 140"/>
                  <a:gd name="T78" fmla="*/ 117 h 11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0" h="117">
                    <a:moveTo>
                      <a:pt x="140" y="52"/>
                    </a:moveTo>
                    <a:lnTo>
                      <a:pt x="126" y="51"/>
                    </a:lnTo>
                    <a:lnTo>
                      <a:pt x="110" y="47"/>
                    </a:lnTo>
                    <a:lnTo>
                      <a:pt x="92" y="43"/>
                    </a:lnTo>
                    <a:lnTo>
                      <a:pt x="74" y="38"/>
                    </a:lnTo>
                    <a:lnTo>
                      <a:pt x="55" y="31"/>
                    </a:lnTo>
                    <a:lnTo>
                      <a:pt x="35" y="23"/>
                    </a:lnTo>
                    <a:lnTo>
                      <a:pt x="17" y="13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0" y="38"/>
                    </a:lnTo>
                    <a:lnTo>
                      <a:pt x="0" y="57"/>
                    </a:lnTo>
                    <a:lnTo>
                      <a:pt x="0" y="75"/>
                    </a:lnTo>
                    <a:lnTo>
                      <a:pt x="19" y="85"/>
                    </a:lnTo>
                    <a:lnTo>
                      <a:pt x="37" y="93"/>
                    </a:lnTo>
                    <a:lnTo>
                      <a:pt x="55" y="99"/>
                    </a:lnTo>
                    <a:lnTo>
                      <a:pt x="71" y="106"/>
                    </a:lnTo>
                    <a:lnTo>
                      <a:pt x="89" y="111"/>
                    </a:lnTo>
                    <a:lnTo>
                      <a:pt x="105" y="114"/>
                    </a:lnTo>
                    <a:lnTo>
                      <a:pt x="122" y="116"/>
                    </a:lnTo>
                    <a:lnTo>
                      <a:pt x="138" y="117"/>
                    </a:lnTo>
                    <a:lnTo>
                      <a:pt x="140" y="101"/>
                    </a:lnTo>
                    <a:lnTo>
                      <a:pt x="140" y="85"/>
                    </a:lnTo>
                    <a:lnTo>
                      <a:pt x="140" y="68"/>
                    </a:lnTo>
                    <a:lnTo>
                      <a:pt x="140" y="52"/>
                    </a:lnTo>
                    <a:close/>
                  </a:path>
                </a:pathLst>
              </a:custGeom>
              <a:solidFill>
                <a:srgbClr val="E8AA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86" name="Freeform 727"/>
              <p:cNvSpPr>
                <a:spLocks/>
              </p:cNvSpPr>
              <p:nvPr/>
            </p:nvSpPr>
            <p:spPr bwMode="auto">
              <a:xfrm>
                <a:off x="4065" y="3174"/>
                <a:ext cx="62" cy="56"/>
              </a:xfrm>
              <a:custGeom>
                <a:avLst/>
                <a:gdLst>
                  <a:gd name="T0" fmla="*/ 0 w 125"/>
                  <a:gd name="T1" fmla="*/ 1 h 112"/>
                  <a:gd name="T2" fmla="*/ 0 w 125"/>
                  <a:gd name="T3" fmla="*/ 1 h 112"/>
                  <a:gd name="T4" fmla="*/ 0 w 125"/>
                  <a:gd name="T5" fmla="*/ 1 h 112"/>
                  <a:gd name="T6" fmla="*/ 0 w 125"/>
                  <a:gd name="T7" fmla="*/ 1 h 112"/>
                  <a:gd name="T8" fmla="*/ 0 w 125"/>
                  <a:gd name="T9" fmla="*/ 1 h 112"/>
                  <a:gd name="T10" fmla="*/ 0 w 125"/>
                  <a:gd name="T11" fmla="*/ 1 h 112"/>
                  <a:gd name="T12" fmla="*/ 0 w 125"/>
                  <a:gd name="T13" fmla="*/ 1 h 112"/>
                  <a:gd name="T14" fmla="*/ 0 w 125"/>
                  <a:gd name="T15" fmla="*/ 1 h 112"/>
                  <a:gd name="T16" fmla="*/ 0 w 125"/>
                  <a:gd name="T17" fmla="*/ 0 h 112"/>
                  <a:gd name="T18" fmla="*/ 0 w 125"/>
                  <a:gd name="T19" fmla="*/ 1 h 112"/>
                  <a:gd name="T20" fmla="*/ 0 w 125"/>
                  <a:gd name="T21" fmla="*/ 1 h 112"/>
                  <a:gd name="T22" fmla="*/ 0 w 125"/>
                  <a:gd name="T23" fmla="*/ 1 h 112"/>
                  <a:gd name="T24" fmla="*/ 0 w 125"/>
                  <a:gd name="T25" fmla="*/ 1 h 112"/>
                  <a:gd name="T26" fmla="*/ 0 w 125"/>
                  <a:gd name="T27" fmla="*/ 1 h 112"/>
                  <a:gd name="T28" fmla="*/ 0 w 125"/>
                  <a:gd name="T29" fmla="*/ 1 h 112"/>
                  <a:gd name="T30" fmla="*/ 0 w 125"/>
                  <a:gd name="T31" fmla="*/ 1 h 112"/>
                  <a:gd name="T32" fmla="*/ 0 w 125"/>
                  <a:gd name="T33" fmla="*/ 1 h 112"/>
                  <a:gd name="T34" fmla="*/ 0 w 125"/>
                  <a:gd name="T35" fmla="*/ 1 h 112"/>
                  <a:gd name="T36" fmla="*/ 0 w 125"/>
                  <a:gd name="T37" fmla="*/ 1 h 112"/>
                  <a:gd name="T38" fmla="*/ 0 w 125"/>
                  <a:gd name="T39" fmla="*/ 1 h 112"/>
                  <a:gd name="T40" fmla="*/ 0 w 125"/>
                  <a:gd name="T41" fmla="*/ 1 h 112"/>
                  <a:gd name="T42" fmla="*/ 0 w 125"/>
                  <a:gd name="T43" fmla="*/ 1 h 112"/>
                  <a:gd name="T44" fmla="*/ 0 w 125"/>
                  <a:gd name="T45" fmla="*/ 1 h 112"/>
                  <a:gd name="T46" fmla="*/ 0 w 125"/>
                  <a:gd name="T47" fmla="*/ 1 h 112"/>
                  <a:gd name="T48" fmla="*/ 0 w 125"/>
                  <a:gd name="T49" fmla="*/ 1 h 11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25"/>
                  <a:gd name="T76" fmla="*/ 0 h 112"/>
                  <a:gd name="T77" fmla="*/ 125 w 125"/>
                  <a:gd name="T78" fmla="*/ 112 h 11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25" h="112">
                    <a:moveTo>
                      <a:pt x="125" y="47"/>
                    </a:moveTo>
                    <a:lnTo>
                      <a:pt x="111" y="46"/>
                    </a:lnTo>
                    <a:lnTo>
                      <a:pt x="98" y="42"/>
                    </a:lnTo>
                    <a:lnTo>
                      <a:pt x="81" y="39"/>
                    </a:lnTo>
                    <a:lnTo>
                      <a:pt x="65" y="34"/>
                    </a:lnTo>
                    <a:lnTo>
                      <a:pt x="47" y="28"/>
                    </a:lnTo>
                    <a:lnTo>
                      <a:pt x="31" y="21"/>
                    </a:lnTo>
                    <a:lnTo>
                      <a:pt x="14" y="12"/>
                    </a:lnTo>
                    <a:lnTo>
                      <a:pt x="0" y="0"/>
                    </a:lnTo>
                    <a:lnTo>
                      <a:pt x="0" y="20"/>
                    </a:lnTo>
                    <a:lnTo>
                      <a:pt x="0" y="38"/>
                    </a:lnTo>
                    <a:lnTo>
                      <a:pt x="0" y="57"/>
                    </a:lnTo>
                    <a:lnTo>
                      <a:pt x="0" y="76"/>
                    </a:lnTo>
                    <a:lnTo>
                      <a:pt x="17" y="85"/>
                    </a:lnTo>
                    <a:lnTo>
                      <a:pt x="34" y="91"/>
                    </a:lnTo>
                    <a:lnTo>
                      <a:pt x="49" y="96"/>
                    </a:lnTo>
                    <a:lnTo>
                      <a:pt x="64" y="101"/>
                    </a:lnTo>
                    <a:lnTo>
                      <a:pt x="79" y="106"/>
                    </a:lnTo>
                    <a:lnTo>
                      <a:pt x="93" y="109"/>
                    </a:lnTo>
                    <a:lnTo>
                      <a:pt x="107" y="111"/>
                    </a:lnTo>
                    <a:lnTo>
                      <a:pt x="122" y="112"/>
                    </a:lnTo>
                    <a:lnTo>
                      <a:pt x="122" y="96"/>
                    </a:lnTo>
                    <a:lnTo>
                      <a:pt x="123" y="80"/>
                    </a:lnTo>
                    <a:lnTo>
                      <a:pt x="125" y="63"/>
                    </a:lnTo>
                    <a:lnTo>
                      <a:pt x="125" y="47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87" name="Freeform 728"/>
              <p:cNvSpPr>
                <a:spLocks/>
              </p:cNvSpPr>
              <p:nvPr/>
            </p:nvSpPr>
            <p:spPr bwMode="auto">
              <a:xfrm>
                <a:off x="4069" y="3177"/>
                <a:ext cx="54" cy="52"/>
              </a:xfrm>
              <a:custGeom>
                <a:avLst/>
                <a:gdLst>
                  <a:gd name="T0" fmla="*/ 1 w 108"/>
                  <a:gd name="T1" fmla="*/ 1 h 104"/>
                  <a:gd name="T2" fmla="*/ 1 w 108"/>
                  <a:gd name="T3" fmla="*/ 1 h 104"/>
                  <a:gd name="T4" fmla="*/ 1 w 108"/>
                  <a:gd name="T5" fmla="*/ 1 h 104"/>
                  <a:gd name="T6" fmla="*/ 1 w 108"/>
                  <a:gd name="T7" fmla="*/ 1 h 104"/>
                  <a:gd name="T8" fmla="*/ 1 w 108"/>
                  <a:gd name="T9" fmla="*/ 1 h 104"/>
                  <a:gd name="T10" fmla="*/ 1 w 108"/>
                  <a:gd name="T11" fmla="*/ 1 h 104"/>
                  <a:gd name="T12" fmla="*/ 1 w 108"/>
                  <a:gd name="T13" fmla="*/ 1 h 104"/>
                  <a:gd name="T14" fmla="*/ 1 w 108"/>
                  <a:gd name="T15" fmla="*/ 1 h 104"/>
                  <a:gd name="T16" fmla="*/ 0 w 108"/>
                  <a:gd name="T17" fmla="*/ 0 h 104"/>
                  <a:gd name="T18" fmla="*/ 0 w 108"/>
                  <a:gd name="T19" fmla="*/ 1 h 104"/>
                  <a:gd name="T20" fmla="*/ 0 w 108"/>
                  <a:gd name="T21" fmla="*/ 1 h 104"/>
                  <a:gd name="T22" fmla="*/ 0 w 108"/>
                  <a:gd name="T23" fmla="*/ 1 h 104"/>
                  <a:gd name="T24" fmla="*/ 0 w 108"/>
                  <a:gd name="T25" fmla="*/ 1 h 104"/>
                  <a:gd name="T26" fmla="*/ 1 w 108"/>
                  <a:gd name="T27" fmla="*/ 1 h 104"/>
                  <a:gd name="T28" fmla="*/ 1 w 108"/>
                  <a:gd name="T29" fmla="*/ 1 h 104"/>
                  <a:gd name="T30" fmla="*/ 1 w 108"/>
                  <a:gd name="T31" fmla="*/ 1 h 104"/>
                  <a:gd name="T32" fmla="*/ 1 w 108"/>
                  <a:gd name="T33" fmla="*/ 1 h 104"/>
                  <a:gd name="T34" fmla="*/ 1 w 108"/>
                  <a:gd name="T35" fmla="*/ 1 h 104"/>
                  <a:gd name="T36" fmla="*/ 1 w 108"/>
                  <a:gd name="T37" fmla="*/ 1 h 104"/>
                  <a:gd name="T38" fmla="*/ 1 w 108"/>
                  <a:gd name="T39" fmla="*/ 1 h 104"/>
                  <a:gd name="T40" fmla="*/ 1 w 108"/>
                  <a:gd name="T41" fmla="*/ 1 h 104"/>
                  <a:gd name="T42" fmla="*/ 1 w 108"/>
                  <a:gd name="T43" fmla="*/ 1 h 104"/>
                  <a:gd name="T44" fmla="*/ 1 w 108"/>
                  <a:gd name="T45" fmla="*/ 1 h 104"/>
                  <a:gd name="T46" fmla="*/ 1 w 108"/>
                  <a:gd name="T47" fmla="*/ 1 h 104"/>
                  <a:gd name="T48" fmla="*/ 1 w 108"/>
                  <a:gd name="T49" fmla="*/ 1 h 10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8"/>
                  <a:gd name="T76" fmla="*/ 0 h 104"/>
                  <a:gd name="T77" fmla="*/ 108 w 108"/>
                  <a:gd name="T78" fmla="*/ 104 h 10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8" h="104">
                    <a:moveTo>
                      <a:pt x="108" y="39"/>
                    </a:moveTo>
                    <a:lnTo>
                      <a:pt x="99" y="37"/>
                    </a:lnTo>
                    <a:lnTo>
                      <a:pt x="87" y="35"/>
                    </a:lnTo>
                    <a:lnTo>
                      <a:pt x="72" y="32"/>
                    </a:lnTo>
                    <a:lnTo>
                      <a:pt x="59" y="29"/>
                    </a:lnTo>
                    <a:lnTo>
                      <a:pt x="42" y="24"/>
                    </a:lnTo>
                    <a:lnTo>
                      <a:pt x="27" y="18"/>
                    </a:lnTo>
                    <a:lnTo>
                      <a:pt x="14" y="9"/>
                    </a:lnTo>
                    <a:lnTo>
                      <a:pt x="0" y="0"/>
                    </a:lnTo>
                    <a:lnTo>
                      <a:pt x="0" y="18"/>
                    </a:lnTo>
                    <a:lnTo>
                      <a:pt x="0" y="37"/>
                    </a:lnTo>
                    <a:lnTo>
                      <a:pt x="0" y="56"/>
                    </a:lnTo>
                    <a:lnTo>
                      <a:pt x="0" y="74"/>
                    </a:lnTo>
                    <a:lnTo>
                      <a:pt x="15" y="81"/>
                    </a:lnTo>
                    <a:lnTo>
                      <a:pt x="30" y="86"/>
                    </a:lnTo>
                    <a:lnTo>
                      <a:pt x="44" y="91"/>
                    </a:lnTo>
                    <a:lnTo>
                      <a:pt x="56" y="94"/>
                    </a:lnTo>
                    <a:lnTo>
                      <a:pt x="69" y="97"/>
                    </a:lnTo>
                    <a:lnTo>
                      <a:pt x="81" y="100"/>
                    </a:lnTo>
                    <a:lnTo>
                      <a:pt x="93" y="102"/>
                    </a:lnTo>
                    <a:lnTo>
                      <a:pt x="106" y="104"/>
                    </a:lnTo>
                    <a:lnTo>
                      <a:pt x="106" y="87"/>
                    </a:lnTo>
                    <a:lnTo>
                      <a:pt x="108" y="71"/>
                    </a:lnTo>
                    <a:lnTo>
                      <a:pt x="108" y="55"/>
                    </a:lnTo>
                    <a:lnTo>
                      <a:pt x="108" y="39"/>
                    </a:lnTo>
                    <a:close/>
                  </a:path>
                </a:pathLst>
              </a:custGeom>
              <a:solidFill>
                <a:srgbClr val="F2B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88" name="Freeform 729"/>
              <p:cNvSpPr>
                <a:spLocks/>
              </p:cNvSpPr>
              <p:nvPr/>
            </p:nvSpPr>
            <p:spPr bwMode="auto">
              <a:xfrm>
                <a:off x="4074" y="3180"/>
                <a:ext cx="45" cy="48"/>
              </a:xfrm>
              <a:custGeom>
                <a:avLst/>
                <a:gdLst>
                  <a:gd name="T0" fmla="*/ 0 w 91"/>
                  <a:gd name="T1" fmla="*/ 0 h 97"/>
                  <a:gd name="T2" fmla="*/ 0 w 91"/>
                  <a:gd name="T3" fmla="*/ 0 h 97"/>
                  <a:gd name="T4" fmla="*/ 0 w 91"/>
                  <a:gd name="T5" fmla="*/ 0 h 97"/>
                  <a:gd name="T6" fmla="*/ 0 w 91"/>
                  <a:gd name="T7" fmla="*/ 0 h 97"/>
                  <a:gd name="T8" fmla="*/ 0 w 91"/>
                  <a:gd name="T9" fmla="*/ 0 h 97"/>
                  <a:gd name="T10" fmla="*/ 0 w 91"/>
                  <a:gd name="T11" fmla="*/ 0 h 97"/>
                  <a:gd name="T12" fmla="*/ 0 w 91"/>
                  <a:gd name="T13" fmla="*/ 0 h 97"/>
                  <a:gd name="T14" fmla="*/ 0 w 91"/>
                  <a:gd name="T15" fmla="*/ 0 h 97"/>
                  <a:gd name="T16" fmla="*/ 0 w 91"/>
                  <a:gd name="T17" fmla="*/ 0 h 97"/>
                  <a:gd name="T18" fmla="*/ 0 w 91"/>
                  <a:gd name="T19" fmla="*/ 0 h 97"/>
                  <a:gd name="T20" fmla="*/ 0 w 91"/>
                  <a:gd name="T21" fmla="*/ 0 h 97"/>
                  <a:gd name="T22" fmla="*/ 0 w 91"/>
                  <a:gd name="T23" fmla="*/ 0 h 97"/>
                  <a:gd name="T24" fmla="*/ 0 w 91"/>
                  <a:gd name="T25" fmla="*/ 0 h 97"/>
                  <a:gd name="T26" fmla="*/ 0 w 91"/>
                  <a:gd name="T27" fmla="*/ 0 h 97"/>
                  <a:gd name="T28" fmla="*/ 0 w 91"/>
                  <a:gd name="T29" fmla="*/ 0 h 97"/>
                  <a:gd name="T30" fmla="*/ 0 w 91"/>
                  <a:gd name="T31" fmla="*/ 0 h 97"/>
                  <a:gd name="T32" fmla="*/ 0 w 91"/>
                  <a:gd name="T33" fmla="*/ 0 h 97"/>
                  <a:gd name="T34" fmla="*/ 0 w 91"/>
                  <a:gd name="T35" fmla="*/ 0 h 97"/>
                  <a:gd name="T36" fmla="*/ 0 w 91"/>
                  <a:gd name="T37" fmla="*/ 0 h 97"/>
                  <a:gd name="T38" fmla="*/ 0 w 91"/>
                  <a:gd name="T39" fmla="*/ 0 h 97"/>
                  <a:gd name="T40" fmla="*/ 0 w 91"/>
                  <a:gd name="T41" fmla="*/ 0 h 97"/>
                  <a:gd name="T42" fmla="*/ 0 w 91"/>
                  <a:gd name="T43" fmla="*/ 0 h 97"/>
                  <a:gd name="T44" fmla="*/ 0 w 91"/>
                  <a:gd name="T45" fmla="*/ 0 h 97"/>
                  <a:gd name="T46" fmla="*/ 0 w 91"/>
                  <a:gd name="T47" fmla="*/ 0 h 97"/>
                  <a:gd name="T48" fmla="*/ 0 w 91"/>
                  <a:gd name="T49" fmla="*/ 0 h 9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91"/>
                  <a:gd name="T76" fmla="*/ 0 h 97"/>
                  <a:gd name="T77" fmla="*/ 91 w 91"/>
                  <a:gd name="T78" fmla="*/ 97 h 9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91" h="97">
                    <a:moveTo>
                      <a:pt x="91" y="32"/>
                    </a:moveTo>
                    <a:lnTo>
                      <a:pt x="84" y="32"/>
                    </a:lnTo>
                    <a:lnTo>
                      <a:pt x="73" y="30"/>
                    </a:lnTo>
                    <a:lnTo>
                      <a:pt x="62" y="27"/>
                    </a:lnTo>
                    <a:lnTo>
                      <a:pt x="50" y="26"/>
                    </a:lnTo>
                    <a:lnTo>
                      <a:pt x="36" y="21"/>
                    </a:lnTo>
                    <a:lnTo>
                      <a:pt x="23" y="16"/>
                    </a:lnTo>
                    <a:lnTo>
                      <a:pt x="11" y="8"/>
                    </a:lnTo>
                    <a:lnTo>
                      <a:pt x="0" y="0"/>
                    </a:lnTo>
                    <a:lnTo>
                      <a:pt x="0" y="19"/>
                    </a:lnTo>
                    <a:lnTo>
                      <a:pt x="0" y="37"/>
                    </a:lnTo>
                    <a:lnTo>
                      <a:pt x="0" y="56"/>
                    </a:lnTo>
                    <a:lnTo>
                      <a:pt x="0" y="74"/>
                    </a:lnTo>
                    <a:lnTo>
                      <a:pt x="14" y="79"/>
                    </a:lnTo>
                    <a:lnTo>
                      <a:pt x="26" y="84"/>
                    </a:lnTo>
                    <a:lnTo>
                      <a:pt x="38" y="87"/>
                    </a:lnTo>
                    <a:lnTo>
                      <a:pt x="48" y="90"/>
                    </a:lnTo>
                    <a:lnTo>
                      <a:pt x="59" y="92"/>
                    </a:lnTo>
                    <a:lnTo>
                      <a:pt x="67" y="94"/>
                    </a:lnTo>
                    <a:lnTo>
                      <a:pt x="78" y="95"/>
                    </a:lnTo>
                    <a:lnTo>
                      <a:pt x="88" y="97"/>
                    </a:lnTo>
                    <a:lnTo>
                      <a:pt x="90" y="81"/>
                    </a:lnTo>
                    <a:lnTo>
                      <a:pt x="90" y="64"/>
                    </a:lnTo>
                    <a:lnTo>
                      <a:pt x="90" y="48"/>
                    </a:lnTo>
                    <a:lnTo>
                      <a:pt x="91" y="32"/>
                    </a:lnTo>
                    <a:close/>
                  </a:path>
                </a:pathLst>
              </a:custGeom>
              <a:solidFill>
                <a:srgbClr val="F9C1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89" name="Freeform 730"/>
              <p:cNvSpPr>
                <a:spLocks/>
              </p:cNvSpPr>
              <p:nvPr/>
            </p:nvSpPr>
            <p:spPr bwMode="auto">
              <a:xfrm>
                <a:off x="4078" y="3183"/>
                <a:ext cx="37" cy="45"/>
              </a:xfrm>
              <a:custGeom>
                <a:avLst/>
                <a:gdLst>
                  <a:gd name="T0" fmla="*/ 0 w 75"/>
                  <a:gd name="T1" fmla="*/ 0 h 91"/>
                  <a:gd name="T2" fmla="*/ 0 w 75"/>
                  <a:gd name="T3" fmla="*/ 0 h 91"/>
                  <a:gd name="T4" fmla="*/ 0 w 75"/>
                  <a:gd name="T5" fmla="*/ 0 h 91"/>
                  <a:gd name="T6" fmla="*/ 0 w 75"/>
                  <a:gd name="T7" fmla="*/ 0 h 91"/>
                  <a:gd name="T8" fmla="*/ 0 w 75"/>
                  <a:gd name="T9" fmla="*/ 0 h 91"/>
                  <a:gd name="T10" fmla="*/ 0 w 75"/>
                  <a:gd name="T11" fmla="*/ 0 h 91"/>
                  <a:gd name="T12" fmla="*/ 0 w 75"/>
                  <a:gd name="T13" fmla="*/ 0 h 91"/>
                  <a:gd name="T14" fmla="*/ 0 w 75"/>
                  <a:gd name="T15" fmla="*/ 0 h 91"/>
                  <a:gd name="T16" fmla="*/ 0 w 75"/>
                  <a:gd name="T17" fmla="*/ 0 h 91"/>
                  <a:gd name="T18" fmla="*/ 0 w 75"/>
                  <a:gd name="T19" fmla="*/ 0 h 91"/>
                  <a:gd name="T20" fmla="*/ 0 w 75"/>
                  <a:gd name="T21" fmla="*/ 0 h 91"/>
                  <a:gd name="T22" fmla="*/ 0 w 75"/>
                  <a:gd name="T23" fmla="*/ 0 h 91"/>
                  <a:gd name="T24" fmla="*/ 0 w 75"/>
                  <a:gd name="T25" fmla="*/ 0 h 91"/>
                  <a:gd name="T26" fmla="*/ 0 w 75"/>
                  <a:gd name="T27" fmla="*/ 0 h 91"/>
                  <a:gd name="T28" fmla="*/ 0 w 75"/>
                  <a:gd name="T29" fmla="*/ 0 h 91"/>
                  <a:gd name="T30" fmla="*/ 0 w 75"/>
                  <a:gd name="T31" fmla="*/ 0 h 91"/>
                  <a:gd name="T32" fmla="*/ 0 w 75"/>
                  <a:gd name="T33" fmla="*/ 0 h 91"/>
                  <a:gd name="T34" fmla="*/ 0 w 75"/>
                  <a:gd name="T35" fmla="*/ 0 h 91"/>
                  <a:gd name="T36" fmla="*/ 0 w 75"/>
                  <a:gd name="T37" fmla="*/ 0 h 9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75"/>
                  <a:gd name="T58" fmla="*/ 0 h 91"/>
                  <a:gd name="T59" fmla="*/ 75 w 75"/>
                  <a:gd name="T60" fmla="*/ 91 h 9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75" h="91">
                    <a:moveTo>
                      <a:pt x="75" y="26"/>
                    </a:moveTo>
                    <a:lnTo>
                      <a:pt x="69" y="24"/>
                    </a:lnTo>
                    <a:lnTo>
                      <a:pt x="61" y="23"/>
                    </a:lnTo>
                    <a:lnTo>
                      <a:pt x="51" y="21"/>
                    </a:lnTo>
                    <a:lnTo>
                      <a:pt x="41" y="20"/>
                    </a:lnTo>
                    <a:lnTo>
                      <a:pt x="30" y="16"/>
                    </a:lnTo>
                    <a:lnTo>
                      <a:pt x="20" y="13"/>
                    </a:lnTo>
                    <a:lnTo>
                      <a:pt x="9" y="7"/>
                    </a:lnTo>
                    <a:lnTo>
                      <a:pt x="0" y="0"/>
                    </a:lnTo>
                    <a:lnTo>
                      <a:pt x="0" y="75"/>
                    </a:lnTo>
                    <a:lnTo>
                      <a:pt x="11" y="78"/>
                    </a:lnTo>
                    <a:lnTo>
                      <a:pt x="21" y="81"/>
                    </a:lnTo>
                    <a:lnTo>
                      <a:pt x="30" y="83"/>
                    </a:lnTo>
                    <a:lnTo>
                      <a:pt x="39" y="84"/>
                    </a:lnTo>
                    <a:lnTo>
                      <a:pt x="48" y="86"/>
                    </a:lnTo>
                    <a:lnTo>
                      <a:pt x="55" y="88"/>
                    </a:lnTo>
                    <a:lnTo>
                      <a:pt x="63" y="89"/>
                    </a:lnTo>
                    <a:lnTo>
                      <a:pt x="72" y="91"/>
                    </a:lnTo>
                    <a:lnTo>
                      <a:pt x="75" y="26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90" name="Freeform 731"/>
              <p:cNvSpPr>
                <a:spLocks/>
              </p:cNvSpPr>
              <p:nvPr/>
            </p:nvSpPr>
            <p:spPr bwMode="auto">
              <a:xfrm>
                <a:off x="4020" y="3082"/>
                <a:ext cx="200" cy="120"/>
              </a:xfrm>
              <a:custGeom>
                <a:avLst/>
                <a:gdLst>
                  <a:gd name="T0" fmla="*/ 0 w 401"/>
                  <a:gd name="T1" fmla="*/ 0 h 238"/>
                  <a:gd name="T2" fmla="*/ 0 w 401"/>
                  <a:gd name="T3" fmla="*/ 1 h 238"/>
                  <a:gd name="T4" fmla="*/ 0 w 401"/>
                  <a:gd name="T5" fmla="*/ 1 h 238"/>
                  <a:gd name="T6" fmla="*/ 0 w 401"/>
                  <a:gd name="T7" fmla="*/ 1 h 238"/>
                  <a:gd name="T8" fmla="*/ 0 w 401"/>
                  <a:gd name="T9" fmla="*/ 1 h 238"/>
                  <a:gd name="T10" fmla="*/ 0 w 401"/>
                  <a:gd name="T11" fmla="*/ 1 h 238"/>
                  <a:gd name="T12" fmla="*/ 0 w 401"/>
                  <a:gd name="T13" fmla="*/ 1 h 238"/>
                  <a:gd name="T14" fmla="*/ 0 w 401"/>
                  <a:gd name="T15" fmla="*/ 1 h 238"/>
                  <a:gd name="T16" fmla="*/ 0 w 401"/>
                  <a:gd name="T17" fmla="*/ 1 h 238"/>
                  <a:gd name="T18" fmla="*/ 0 w 401"/>
                  <a:gd name="T19" fmla="*/ 1 h 238"/>
                  <a:gd name="T20" fmla="*/ 0 w 401"/>
                  <a:gd name="T21" fmla="*/ 1 h 238"/>
                  <a:gd name="T22" fmla="*/ 0 w 401"/>
                  <a:gd name="T23" fmla="*/ 1 h 238"/>
                  <a:gd name="T24" fmla="*/ 0 w 401"/>
                  <a:gd name="T25" fmla="*/ 1 h 238"/>
                  <a:gd name="T26" fmla="*/ 0 w 401"/>
                  <a:gd name="T27" fmla="*/ 1 h 238"/>
                  <a:gd name="T28" fmla="*/ 0 w 401"/>
                  <a:gd name="T29" fmla="*/ 1 h 238"/>
                  <a:gd name="T30" fmla="*/ 0 w 401"/>
                  <a:gd name="T31" fmla="*/ 1 h 238"/>
                  <a:gd name="T32" fmla="*/ 0 w 401"/>
                  <a:gd name="T33" fmla="*/ 1 h 238"/>
                  <a:gd name="T34" fmla="*/ 0 w 401"/>
                  <a:gd name="T35" fmla="*/ 1 h 238"/>
                  <a:gd name="T36" fmla="*/ 0 w 401"/>
                  <a:gd name="T37" fmla="*/ 1 h 238"/>
                  <a:gd name="T38" fmla="*/ 0 w 401"/>
                  <a:gd name="T39" fmla="*/ 1 h 238"/>
                  <a:gd name="T40" fmla="*/ 0 w 401"/>
                  <a:gd name="T41" fmla="*/ 1 h 238"/>
                  <a:gd name="T42" fmla="*/ 0 w 401"/>
                  <a:gd name="T43" fmla="*/ 1 h 238"/>
                  <a:gd name="T44" fmla="*/ 0 w 401"/>
                  <a:gd name="T45" fmla="*/ 1 h 238"/>
                  <a:gd name="T46" fmla="*/ 0 w 401"/>
                  <a:gd name="T47" fmla="*/ 1 h 238"/>
                  <a:gd name="T48" fmla="*/ 0 w 401"/>
                  <a:gd name="T49" fmla="*/ 1 h 238"/>
                  <a:gd name="T50" fmla="*/ 0 w 401"/>
                  <a:gd name="T51" fmla="*/ 1 h 238"/>
                  <a:gd name="T52" fmla="*/ 0 w 401"/>
                  <a:gd name="T53" fmla="*/ 1 h 238"/>
                  <a:gd name="T54" fmla="*/ 0 w 401"/>
                  <a:gd name="T55" fmla="*/ 1 h 238"/>
                  <a:gd name="T56" fmla="*/ 0 w 401"/>
                  <a:gd name="T57" fmla="*/ 1 h 238"/>
                  <a:gd name="T58" fmla="*/ 0 w 401"/>
                  <a:gd name="T59" fmla="*/ 1 h 238"/>
                  <a:gd name="T60" fmla="*/ 0 w 401"/>
                  <a:gd name="T61" fmla="*/ 1 h 238"/>
                  <a:gd name="T62" fmla="*/ 0 w 401"/>
                  <a:gd name="T63" fmla="*/ 1 h 238"/>
                  <a:gd name="T64" fmla="*/ 0 w 401"/>
                  <a:gd name="T65" fmla="*/ 1 h 238"/>
                  <a:gd name="T66" fmla="*/ 0 w 401"/>
                  <a:gd name="T67" fmla="*/ 1 h 238"/>
                  <a:gd name="T68" fmla="*/ 0 w 401"/>
                  <a:gd name="T69" fmla="*/ 1 h 238"/>
                  <a:gd name="T70" fmla="*/ 0 w 401"/>
                  <a:gd name="T71" fmla="*/ 0 h 238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01"/>
                  <a:gd name="T109" fmla="*/ 0 h 238"/>
                  <a:gd name="T110" fmla="*/ 401 w 401"/>
                  <a:gd name="T111" fmla="*/ 238 h 238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01" h="238">
                    <a:moveTo>
                      <a:pt x="90" y="0"/>
                    </a:moveTo>
                    <a:lnTo>
                      <a:pt x="51" y="57"/>
                    </a:lnTo>
                    <a:lnTo>
                      <a:pt x="0" y="112"/>
                    </a:lnTo>
                    <a:lnTo>
                      <a:pt x="24" y="128"/>
                    </a:lnTo>
                    <a:lnTo>
                      <a:pt x="51" y="144"/>
                    </a:lnTo>
                    <a:lnTo>
                      <a:pt x="76" y="157"/>
                    </a:lnTo>
                    <a:lnTo>
                      <a:pt x="103" y="170"/>
                    </a:lnTo>
                    <a:lnTo>
                      <a:pt x="130" y="182"/>
                    </a:lnTo>
                    <a:lnTo>
                      <a:pt x="158" y="191"/>
                    </a:lnTo>
                    <a:lnTo>
                      <a:pt x="185" y="199"/>
                    </a:lnTo>
                    <a:lnTo>
                      <a:pt x="212" y="208"/>
                    </a:lnTo>
                    <a:lnTo>
                      <a:pt x="239" y="214"/>
                    </a:lnTo>
                    <a:lnTo>
                      <a:pt x="265" y="219"/>
                    </a:lnTo>
                    <a:lnTo>
                      <a:pt x="291" y="224"/>
                    </a:lnTo>
                    <a:lnTo>
                      <a:pt x="316" y="229"/>
                    </a:lnTo>
                    <a:lnTo>
                      <a:pt x="338" y="232"/>
                    </a:lnTo>
                    <a:lnTo>
                      <a:pt x="361" y="235"/>
                    </a:lnTo>
                    <a:lnTo>
                      <a:pt x="382" y="237"/>
                    </a:lnTo>
                    <a:lnTo>
                      <a:pt x="401" y="238"/>
                    </a:lnTo>
                    <a:lnTo>
                      <a:pt x="374" y="94"/>
                    </a:lnTo>
                    <a:lnTo>
                      <a:pt x="358" y="92"/>
                    </a:lnTo>
                    <a:lnTo>
                      <a:pt x="340" y="87"/>
                    </a:lnTo>
                    <a:lnTo>
                      <a:pt x="321" y="84"/>
                    </a:lnTo>
                    <a:lnTo>
                      <a:pt x="300" y="79"/>
                    </a:lnTo>
                    <a:lnTo>
                      <a:pt x="279" y="73"/>
                    </a:lnTo>
                    <a:lnTo>
                      <a:pt x="258" y="66"/>
                    </a:lnTo>
                    <a:lnTo>
                      <a:pt x="237" y="60"/>
                    </a:lnTo>
                    <a:lnTo>
                      <a:pt x="216" y="53"/>
                    </a:lnTo>
                    <a:lnTo>
                      <a:pt x="195" y="47"/>
                    </a:lnTo>
                    <a:lnTo>
                      <a:pt x="176" y="39"/>
                    </a:lnTo>
                    <a:lnTo>
                      <a:pt x="158" y="32"/>
                    </a:lnTo>
                    <a:lnTo>
                      <a:pt x="140" y="24"/>
                    </a:lnTo>
                    <a:lnTo>
                      <a:pt x="125" y="18"/>
                    </a:lnTo>
                    <a:lnTo>
                      <a:pt x="110" y="11"/>
                    </a:lnTo>
                    <a:lnTo>
                      <a:pt x="98" y="5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91" name="Freeform 732"/>
              <p:cNvSpPr>
                <a:spLocks/>
              </p:cNvSpPr>
              <p:nvPr/>
            </p:nvSpPr>
            <p:spPr bwMode="auto">
              <a:xfrm>
                <a:off x="4023" y="3084"/>
                <a:ext cx="189" cy="117"/>
              </a:xfrm>
              <a:custGeom>
                <a:avLst/>
                <a:gdLst>
                  <a:gd name="T0" fmla="*/ 0 w 379"/>
                  <a:gd name="T1" fmla="*/ 0 h 234"/>
                  <a:gd name="T2" fmla="*/ 0 w 379"/>
                  <a:gd name="T3" fmla="*/ 1 h 234"/>
                  <a:gd name="T4" fmla="*/ 0 w 379"/>
                  <a:gd name="T5" fmla="*/ 1 h 234"/>
                  <a:gd name="T6" fmla="*/ 0 w 379"/>
                  <a:gd name="T7" fmla="*/ 1 h 234"/>
                  <a:gd name="T8" fmla="*/ 0 w 379"/>
                  <a:gd name="T9" fmla="*/ 1 h 234"/>
                  <a:gd name="T10" fmla="*/ 0 w 379"/>
                  <a:gd name="T11" fmla="*/ 1 h 234"/>
                  <a:gd name="T12" fmla="*/ 0 w 379"/>
                  <a:gd name="T13" fmla="*/ 1 h 234"/>
                  <a:gd name="T14" fmla="*/ 0 w 379"/>
                  <a:gd name="T15" fmla="*/ 1 h 234"/>
                  <a:gd name="T16" fmla="*/ 0 w 379"/>
                  <a:gd name="T17" fmla="*/ 1 h 234"/>
                  <a:gd name="T18" fmla="*/ 0 w 379"/>
                  <a:gd name="T19" fmla="*/ 1 h 234"/>
                  <a:gd name="T20" fmla="*/ 0 w 379"/>
                  <a:gd name="T21" fmla="*/ 1 h 234"/>
                  <a:gd name="T22" fmla="*/ 0 w 379"/>
                  <a:gd name="T23" fmla="*/ 1 h 234"/>
                  <a:gd name="T24" fmla="*/ 0 w 379"/>
                  <a:gd name="T25" fmla="*/ 1 h 234"/>
                  <a:gd name="T26" fmla="*/ 0 w 379"/>
                  <a:gd name="T27" fmla="*/ 1 h 234"/>
                  <a:gd name="T28" fmla="*/ 0 w 379"/>
                  <a:gd name="T29" fmla="*/ 1 h 234"/>
                  <a:gd name="T30" fmla="*/ 0 w 379"/>
                  <a:gd name="T31" fmla="*/ 1 h 234"/>
                  <a:gd name="T32" fmla="*/ 0 w 379"/>
                  <a:gd name="T33" fmla="*/ 1 h 234"/>
                  <a:gd name="T34" fmla="*/ 0 w 379"/>
                  <a:gd name="T35" fmla="*/ 1 h 234"/>
                  <a:gd name="T36" fmla="*/ 0 w 379"/>
                  <a:gd name="T37" fmla="*/ 1 h 234"/>
                  <a:gd name="T38" fmla="*/ 0 w 379"/>
                  <a:gd name="T39" fmla="*/ 1 h 234"/>
                  <a:gd name="T40" fmla="*/ 0 w 379"/>
                  <a:gd name="T41" fmla="*/ 1 h 234"/>
                  <a:gd name="T42" fmla="*/ 0 w 379"/>
                  <a:gd name="T43" fmla="*/ 1 h 234"/>
                  <a:gd name="T44" fmla="*/ 0 w 379"/>
                  <a:gd name="T45" fmla="*/ 1 h 234"/>
                  <a:gd name="T46" fmla="*/ 0 w 379"/>
                  <a:gd name="T47" fmla="*/ 1 h 234"/>
                  <a:gd name="T48" fmla="*/ 0 w 379"/>
                  <a:gd name="T49" fmla="*/ 1 h 234"/>
                  <a:gd name="T50" fmla="*/ 0 w 379"/>
                  <a:gd name="T51" fmla="*/ 1 h 234"/>
                  <a:gd name="T52" fmla="*/ 0 w 379"/>
                  <a:gd name="T53" fmla="*/ 1 h 234"/>
                  <a:gd name="T54" fmla="*/ 0 w 379"/>
                  <a:gd name="T55" fmla="*/ 1 h 234"/>
                  <a:gd name="T56" fmla="*/ 0 w 379"/>
                  <a:gd name="T57" fmla="*/ 1 h 234"/>
                  <a:gd name="T58" fmla="*/ 0 w 379"/>
                  <a:gd name="T59" fmla="*/ 1 h 234"/>
                  <a:gd name="T60" fmla="*/ 0 w 379"/>
                  <a:gd name="T61" fmla="*/ 1 h 234"/>
                  <a:gd name="T62" fmla="*/ 0 w 379"/>
                  <a:gd name="T63" fmla="*/ 1 h 234"/>
                  <a:gd name="T64" fmla="*/ 0 w 379"/>
                  <a:gd name="T65" fmla="*/ 1 h 234"/>
                  <a:gd name="T66" fmla="*/ 0 w 379"/>
                  <a:gd name="T67" fmla="*/ 1 h 234"/>
                  <a:gd name="T68" fmla="*/ 0 w 379"/>
                  <a:gd name="T69" fmla="*/ 1 h 234"/>
                  <a:gd name="T70" fmla="*/ 0 w 379"/>
                  <a:gd name="T71" fmla="*/ 1 h 234"/>
                  <a:gd name="T72" fmla="*/ 0 w 379"/>
                  <a:gd name="T73" fmla="*/ 1 h 234"/>
                  <a:gd name="T74" fmla="*/ 0 w 379"/>
                  <a:gd name="T75" fmla="*/ 1 h 234"/>
                  <a:gd name="T76" fmla="*/ 0 w 379"/>
                  <a:gd name="T77" fmla="*/ 1 h 234"/>
                  <a:gd name="T78" fmla="*/ 0 w 379"/>
                  <a:gd name="T79" fmla="*/ 1 h 234"/>
                  <a:gd name="T80" fmla="*/ 0 w 379"/>
                  <a:gd name="T81" fmla="*/ 1 h 234"/>
                  <a:gd name="T82" fmla="*/ 0 w 379"/>
                  <a:gd name="T83" fmla="*/ 1 h 234"/>
                  <a:gd name="T84" fmla="*/ 0 w 379"/>
                  <a:gd name="T85" fmla="*/ 1 h 234"/>
                  <a:gd name="T86" fmla="*/ 0 w 379"/>
                  <a:gd name="T87" fmla="*/ 1 h 234"/>
                  <a:gd name="T88" fmla="*/ 0 w 379"/>
                  <a:gd name="T89" fmla="*/ 1 h 234"/>
                  <a:gd name="T90" fmla="*/ 0 w 379"/>
                  <a:gd name="T91" fmla="*/ 1 h 234"/>
                  <a:gd name="T92" fmla="*/ 0 w 379"/>
                  <a:gd name="T93" fmla="*/ 1 h 234"/>
                  <a:gd name="T94" fmla="*/ 0 w 379"/>
                  <a:gd name="T95" fmla="*/ 1 h 234"/>
                  <a:gd name="T96" fmla="*/ 0 w 379"/>
                  <a:gd name="T97" fmla="*/ 0 h 23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79"/>
                  <a:gd name="T148" fmla="*/ 0 h 234"/>
                  <a:gd name="T149" fmla="*/ 379 w 379"/>
                  <a:gd name="T150" fmla="*/ 234 h 23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79" h="234">
                    <a:moveTo>
                      <a:pt x="89" y="0"/>
                    </a:moveTo>
                    <a:lnTo>
                      <a:pt x="79" y="15"/>
                    </a:lnTo>
                    <a:lnTo>
                      <a:pt x="70" y="28"/>
                    </a:lnTo>
                    <a:lnTo>
                      <a:pt x="61" y="42"/>
                    </a:lnTo>
                    <a:lnTo>
                      <a:pt x="51" y="57"/>
                    </a:lnTo>
                    <a:lnTo>
                      <a:pt x="45" y="63"/>
                    </a:lnTo>
                    <a:lnTo>
                      <a:pt x="39" y="71"/>
                    </a:lnTo>
                    <a:lnTo>
                      <a:pt x="31" y="78"/>
                    </a:lnTo>
                    <a:lnTo>
                      <a:pt x="25" y="86"/>
                    </a:lnTo>
                    <a:lnTo>
                      <a:pt x="19" y="92"/>
                    </a:lnTo>
                    <a:lnTo>
                      <a:pt x="12" y="101"/>
                    </a:lnTo>
                    <a:lnTo>
                      <a:pt x="6" y="107"/>
                    </a:lnTo>
                    <a:lnTo>
                      <a:pt x="0" y="115"/>
                    </a:lnTo>
                    <a:lnTo>
                      <a:pt x="24" y="131"/>
                    </a:lnTo>
                    <a:lnTo>
                      <a:pt x="48" y="144"/>
                    </a:lnTo>
                    <a:lnTo>
                      <a:pt x="73" y="157"/>
                    </a:lnTo>
                    <a:lnTo>
                      <a:pt x="98" y="169"/>
                    </a:lnTo>
                    <a:lnTo>
                      <a:pt x="124" y="180"/>
                    </a:lnTo>
                    <a:lnTo>
                      <a:pt x="151" y="190"/>
                    </a:lnTo>
                    <a:lnTo>
                      <a:pt x="176" y="198"/>
                    </a:lnTo>
                    <a:lnTo>
                      <a:pt x="201" y="205"/>
                    </a:lnTo>
                    <a:lnTo>
                      <a:pt x="227" y="211"/>
                    </a:lnTo>
                    <a:lnTo>
                      <a:pt x="252" y="216"/>
                    </a:lnTo>
                    <a:lnTo>
                      <a:pt x="276" y="221"/>
                    </a:lnTo>
                    <a:lnTo>
                      <a:pt x="300" y="224"/>
                    </a:lnTo>
                    <a:lnTo>
                      <a:pt x="320" y="227"/>
                    </a:lnTo>
                    <a:lnTo>
                      <a:pt x="341" y="231"/>
                    </a:lnTo>
                    <a:lnTo>
                      <a:pt x="361" y="232"/>
                    </a:lnTo>
                    <a:lnTo>
                      <a:pt x="379" y="234"/>
                    </a:lnTo>
                    <a:lnTo>
                      <a:pt x="373" y="196"/>
                    </a:lnTo>
                    <a:lnTo>
                      <a:pt x="367" y="161"/>
                    </a:lnTo>
                    <a:lnTo>
                      <a:pt x="361" y="123"/>
                    </a:lnTo>
                    <a:lnTo>
                      <a:pt x="353" y="88"/>
                    </a:lnTo>
                    <a:lnTo>
                      <a:pt x="338" y="84"/>
                    </a:lnTo>
                    <a:lnTo>
                      <a:pt x="320" y="81"/>
                    </a:lnTo>
                    <a:lnTo>
                      <a:pt x="303" y="78"/>
                    </a:lnTo>
                    <a:lnTo>
                      <a:pt x="285" y="73"/>
                    </a:lnTo>
                    <a:lnTo>
                      <a:pt x="265" y="68"/>
                    </a:lnTo>
                    <a:lnTo>
                      <a:pt x="246" y="62"/>
                    </a:lnTo>
                    <a:lnTo>
                      <a:pt x="227" y="55"/>
                    </a:lnTo>
                    <a:lnTo>
                      <a:pt x="207" y="49"/>
                    </a:lnTo>
                    <a:lnTo>
                      <a:pt x="188" y="42"/>
                    </a:lnTo>
                    <a:lnTo>
                      <a:pt x="170" y="36"/>
                    </a:lnTo>
                    <a:lnTo>
                      <a:pt x="152" y="29"/>
                    </a:lnTo>
                    <a:lnTo>
                      <a:pt x="137" y="23"/>
                    </a:lnTo>
                    <a:lnTo>
                      <a:pt x="122" y="16"/>
                    </a:lnTo>
                    <a:lnTo>
                      <a:pt x="109" y="11"/>
                    </a:lnTo>
                    <a:lnTo>
                      <a:pt x="98" y="5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914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92" name="Freeform 733"/>
              <p:cNvSpPr>
                <a:spLocks/>
              </p:cNvSpPr>
              <p:nvPr/>
            </p:nvSpPr>
            <p:spPr bwMode="auto">
              <a:xfrm>
                <a:off x="4026" y="3086"/>
                <a:ext cx="179" cy="115"/>
              </a:xfrm>
              <a:custGeom>
                <a:avLst/>
                <a:gdLst>
                  <a:gd name="T0" fmla="*/ 1 w 358"/>
                  <a:gd name="T1" fmla="*/ 0 h 231"/>
                  <a:gd name="T2" fmla="*/ 1 w 358"/>
                  <a:gd name="T3" fmla="*/ 0 h 231"/>
                  <a:gd name="T4" fmla="*/ 1 w 358"/>
                  <a:gd name="T5" fmla="*/ 0 h 231"/>
                  <a:gd name="T6" fmla="*/ 1 w 358"/>
                  <a:gd name="T7" fmla="*/ 0 h 231"/>
                  <a:gd name="T8" fmla="*/ 1 w 358"/>
                  <a:gd name="T9" fmla="*/ 0 h 231"/>
                  <a:gd name="T10" fmla="*/ 1 w 358"/>
                  <a:gd name="T11" fmla="*/ 0 h 231"/>
                  <a:gd name="T12" fmla="*/ 1 w 358"/>
                  <a:gd name="T13" fmla="*/ 0 h 231"/>
                  <a:gd name="T14" fmla="*/ 1 w 358"/>
                  <a:gd name="T15" fmla="*/ 0 h 231"/>
                  <a:gd name="T16" fmla="*/ 1 w 358"/>
                  <a:gd name="T17" fmla="*/ 0 h 231"/>
                  <a:gd name="T18" fmla="*/ 1 w 358"/>
                  <a:gd name="T19" fmla="*/ 0 h 231"/>
                  <a:gd name="T20" fmla="*/ 1 w 358"/>
                  <a:gd name="T21" fmla="*/ 0 h 231"/>
                  <a:gd name="T22" fmla="*/ 1 w 358"/>
                  <a:gd name="T23" fmla="*/ 0 h 231"/>
                  <a:gd name="T24" fmla="*/ 0 w 358"/>
                  <a:gd name="T25" fmla="*/ 0 h 231"/>
                  <a:gd name="T26" fmla="*/ 1 w 358"/>
                  <a:gd name="T27" fmla="*/ 0 h 231"/>
                  <a:gd name="T28" fmla="*/ 1 w 358"/>
                  <a:gd name="T29" fmla="*/ 0 h 231"/>
                  <a:gd name="T30" fmla="*/ 1 w 358"/>
                  <a:gd name="T31" fmla="*/ 0 h 231"/>
                  <a:gd name="T32" fmla="*/ 1 w 358"/>
                  <a:gd name="T33" fmla="*/ 0 h 231"/>
                  <a:gd name="T34" fmla="*/ 1 w 358"/>
                  <a:gd name="T35" fmla="*/ 0 h 231"/>
                  <a:gd name="T36" fmla="*/ 1 w 358"/>
                  <a:gd name="T37" fmla="*/ 0 h 231"/>
                  <a:gd name="T38" fmla="*/ 1 w 358"/>
                  <a:gd name="T39" fmla="*/ 0 h 231"/>
                  <a:gd name="T40" fmla="*/ 1 w 358"/>
                  <a:gd name="T41" fmla="*/ 0 h 231"/>
                  <a:gd name="T42" fmla="*/ 1 w 358"/>
                  <a:gd name="T43" fmla="*/ 0 h 231"/>
                  <a:gd name="T44" fmla="*/ 1 w 358"/>
                  <a:gd name="T45" fmla="*/ 0 h 231"/>
                  <a:gd name="T46" fmla="*/ 1 w 358"/>
                  <a:gd name="T47" fmla="*/ 0 h 231"/>
                  <a:gd name="T48" fmla="*/ 1 w 358"/>
                  <a:gd name="T49" fmla="*/ 0 h 231"/>
                  <a:gd name="T50" fmla="*/ 1 w 358"/>
                  <a:gd name="T51" fmla="*/ 0 h 231"/>
                  <a:gd name="T52" fmla="*/ 1 w 358"/>
                  <a:gd name="T53" fmla="*/ 0 h 231"/>
                  <a:gd name="T54" fmla="*/ 1 w 358"/>
                  <a:gd name="T55" fmla="*/ 0 h 231"/>
                  <a:gd name="T56" fmla="*/ 1 w 358"/>
                  <a:gd name="T57" fmla="*/ 0 h 231"/>
                  <a:gd name="T58" fmla="*/ 1 w 358"/>
                  <a:gd name="T59" fmla="*/ 0 h 231"/>
                  <a:gd name="T60" fmla="*/ 1 w 358"/>
                  <a:gd name="T61" fmla="*/ 0 h 231"/>
                  <a:gd name="T62" fmla="*/ 1 w 358"/>
                  <a:gd name="T63" fmla="*/ 0 h 231"/>
                  <a:gd name="T64" fmla="*/ 1 w 358"/>
                  <a:gd name="T65" fmla="*/ 0 h 231"/>
                  <a:gd name="T66" fmla="*/ 1 w 358"/>
                  <a:gd name="T67" fmla="*/ 0 h 231"/>
                  <a:gd name="T68" fmla="*/ 1 w 358"/>
                  <a:gd name="T69" fmla="*/ 0 h 231"/>
                  <a:gd name="T70" fmla="*/ 1 w 358"/>
                  <a:gd name="T71" fmla="*/ 0 h 231"/>
                  <a:gd name="T72" fmla="*/ 1 w 358"/>
                  <a:gd name="T73" fmla="*/ 0 h 231"/>
                  <a:gd name="T74" fmla="*/ 1 w 358"/>
                  <a:gd name="T75" fmla="*/ 0 h 231"/>
                  <a:gd name="T76" fmla="*/ 1 w 358"/>
                  <a:gd name="T77" fmla="*/ 0 h 231"/>
                  <a:gd name="T78" fmla="*/ 1 w 358"/>
                  <a:gd name="T79" fmla="*/ 0 h 231"/>
                  <a:gd name="T80" fmla="*/ 1 w 358"/>
                  <a:gd name="T81" fmla="*/ 0 h 231"/>
                  <a:gd name="T82" fmla="*/ 1 w 358"/>
                  <a:gd name="T83" fmla="*/ 0 h 231"/>
                  <a:gd name="T84" fmla="*/ 1 w 358"/>
                  <a:gd name="T85" fmla="*/ 0 h 231"/>
                  <a:gd name="T86" fmla="*/ 1 w 358"/>
                  <a:gd name="T87" fmla="*/ 0 h 231"/>
                  <a:gd name="T88" fmla="*/ 1 w 358"/>
                  <a:gd name="T89" fmla="*/ 0 h 231"/>
                  <a:gd name="T90" fmla="*/ 1 w 358"/>
                  <a:gd name="T91" fmla="*/ 0 h 231"/>
                  <a:gd name="T92" fmla="*/ 1 w 358"/>
                  <a:gd name="T93" fmla="*/ 0 h 231"/>
                  <a:gd name="T94" fmla="*/ 1 w 358"/>
                  <a:gd name="T95" fmla="*/ 0 h 231"/>
                  <a:gd name="T96" fmla="*/ 1 w 358"/>
                  <a:gd name="T97" fmla="*/ 0 h 23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58"/>
                  <a:gd name="T148" fmla="*/ 0 h 231"/>
                  <a:gd name="T149" fmla="*/ 358 w 358"/>
                  <a:gd name="T150" fmla="*/ 231 h 23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58" h="231">
                    <a:moveTo>
                      <a:pt x="89" y="0"/>
                    </a:moveTo>
                    <a:lnTo>
                      <a:pt x="81" y="15"/>
                    </a:lnTo>
                    <a:lnTo>
                      <a:pt x="72" y="29"/>
                    </a:lnTo>
                    <a:lnTo>
                      <a:pt x="61" y="44"/>
                    </a:lnTo>
                    <a:lnTo>
                      <a:pt x="52" y="57"/>
                    </a:lnTo>
                    <a:lnTo>
                      <a:pt x="46" y="65"/>
                    </a:lnTo>
                    <a:lnTo>
                      <a:pt x="39" y="72"/>
                    </a:lnTo>
                    <a:lnTo>
                      <a:pt x="33" y="80"/>
                    </a:lnTo>
                    <a:lnTo>
                      <a:pt x="25" y="86"/>
                    </a:lnTo>
                    <a:lnTo>
                      <a:pt x="19" y="94"/>
                    </a:lnTo>
                    <a:lnTo>
                      <a:pt x="12" y="101"/>
                    </a:lnTo>
                    <a:lnTo>
                      <a:pt x="6" y="109"/>
                    </a:lnTo>
                    <a:lnTo>
                      <a:pt x="0" y="117"/>
                    </a:lnTo>
                    <a:lnTo>
                      <a:pt x="22" y="132"/>
                    </a:lnTo>
                    <a:lnTo>
                      <a:pt x="45" y="145"/>
                    </a:lnTo>
                    <a:lnTo>
                      <a:pt x="69" y="158"/>
                    </a:lnTo>
                    <a:lnTo>
                      <a:pt x="92" y="169"/>
                    </a:lnTo>
                    <a:lnTo>
                      <a:pt x="116" y="179"/>
                    </a:lnTo>
                    <a:lnTo>
                      <a:pt x="142" y="187"/>
                    </a:lnTo>
                    <a:lnTo>
                      <a:pt x="165" y="195"/>
                    </a:lnTo>
                    <a:lnTo>
                      <a:pt x="191" y="202"/>
                    </a:lnTo>
                    <a:lnTo>
                      <a:pt x="215" y="208"/>
                    </a:lnTo>
                    <a:lnTo>
                      <a:pt x="237" y="213"/>
                    </a:lnTo>
                    <a:lnTo>
                      <a:pt x="261" y="218"/>
                    </a:lnTo>
                    <a:lnTo>
                      <a:pt x="282" y="221"/>
                    </a:lnTo>
                    <a:lnTo>
                      <a:pt x="303" y="224"/>
                    </a:lnTo>
                    <a:lnTo>
                      <a:pt x="322" y="228"/>
                    </a:lnTo>
                    <a:lnTo>
                      <a:pt x="341" y="229"/>
                    </a:lnTo>
                    <a:lnTo>
                      <a:pt x="358" y="231"/>
                    </a:lnTo>
                    <a:lnTo>
                      <a:pt x="352" y="193"/>
                    </a:lnTo>
                    <a:lnTo>
                      <a:pt x="346" y="156"/>
                    </a:lnTo>
                    <a:lnTo>
                      <a:pt x="340" y="119"/>
                    </a:lnTo>
                    <a:lnTo>
                      <a:pt x="334" y="81"/>
                    </a:lnTo>
                    <a:lnTo>
                      <a:pt x="319" y="78"/>
                    </a:lnTo>
                    <a:lnTo>
                      <a:pt x="304" y="75"/>
                    </a:lnTo>
                    <a:lnTo>
                      <a:pt x="288" y="72"/>
                    </a:lnTo>
                    <a:lnTo>
                      <a:pt x="270" y="67"/>
                    </a:lnTo>
                    <a:lnTo>
                      <a:pt x="252" y="62"/>
                    </a:lnTo>
                    <a:lnTo>
                      <a:pt x="234" y="57"/>
                    </a:lnTo>
                    <a:lnTo>
                      <a:pt x="216" y="52"/>
                    </a:lnTo>
                    <a:lnTo>
                      <a:pt x="198" y="46"/>
                    </a:lnTo>
                    <a:lnTo>
                      <a:pt x="180" y="39"/>
                    </a:lnTo>
                    <a:lnTo>
                      <a:pt x="164" y="34"/>
                    </a:lnTo>
                    <a:lnTo>
                      <a:pt x="148" y="28"/>
                    </a:lnTo>
                    <a:lnTo>
                      <a:pt x="134" y="21"/>
                    </a:lnTo>
                    <a:lnTo>
                      <a:pt x="121" y="16"/>
                    </a:lnTo>
                    <a:lnTo>
                      <a:pt x="107" y="10"/>
                    </a:lnTo>
                    <a:lnTo>
                      <a:pt x="98" y="5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964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93" name="Freeform 734"/>
              <p:cNvSpPr>
                <a:spLocks/>
              </p:cNvSpPr>
              <p:nvPr/>
            </p:nvSpPr>
            <p:spPr bwMode="auto">
              <a:xfrm>
                <a:off x="4028" y="3087"/>
                <a:ext cx="169" cy="113"/>
              </a:xfrm>
              <a:custGeom>
                <a:avLst/>
                <a:gdLst>
                  <a:gd name="T0" fmla="*/ 1 w 336"/>
                  <a:gd name="T1" fmla="*/ 0 h 226"/>
                  <a:gd name="T2" fmla="*/ 1 w 336"/>
                  <a:gd name="T3" fmla="*/ 1 h 226"/>
                  <a:gd name="T4" fmla="*/ 1 w 336"/>
                  <a:gd name="T5" fmla="*/ 1 h 226"/>
                  <a:gd name="T6" fmla="*/ 1 w 336"/>
                  <a:gd name="T7" fmla="*/ 1 h 226"/>
                  <a:gd name="T8" fmla="*/ 1 w 336"/>
                  <a:gd name="T9" fmla="*/ 1 h 226"/>
                  <a:gd name="T10" fmla="*/ 1 w 336"/>
                  <a:gd name="T11" fmla="*/ 1 h 226"/>
                  <a:gd name="T12" fmla="*/ 1 w 336"/>
                  <a:gd name="T13" fmla="*/ 1 h 226"/>
                  <a:gd name="T14" fmla="*/ 1 w 336"/>
                  <a:gd name="T15" fmla="*/ 1 h 226"/>
                  <a:gd name="T16" fmla="*/ 1 w 336"/>
                  <a:gd name="T17" fmla="*/ 1 h 226"/>
                  <a:gd name="T18" fmla="*/ 1 w 336"/>
                  <a:gd name="T19" fmla="*/ 1 h 226"/>
                  <a:gd name="T20" fmla="*/ 1 w 336"/>
                  <a:gd name="T21" fmla="*/ 1 h 226"/>
                  <a:gd name="T22" fmla="*/ 1 w 336"/>
                  <a:gd name="T23" fmla="*/ 1 h 226"/>
                  <a:gd name="T24" fmla="*/ 0 w 336"/>
                  <a:gd name="T25" fmla="*/ 1 h 226"/>
                  <a:gd name="T26" fmla="*/ 1 w 336"/>
                  <a:gd name="T27" fmla="*/ 1 h 226"/>
                  <a:gd name="T28" fmla="*/ 1 w 336"/>
                  <a:gd name="T29" fmla="*/ 1 h 226"/>
                  <a:gd name="T30" fmla="*/ 1 w 336"/>
                  <a:gd name="T31" fmla="*/ 1 h 226"/>
                  <a:gd name="T32" fmla="*/ 1 w 336"/>
                  <a:gd name="T33" fmla="*/ 1 h 226"/>
                  <a:gd name="T34" fmla="*/ 1 w 336"/>
                  <a:gd name="T35" fmla="*/ 1 h 226"/>
                  <a:gd name="T36" fmla="*/ 1 w 336"/>
                  <a:gd name="T37" fmla="*/ 1 h 226"/>
                  <a:gd name="T38" fmla="*/ 1 w 336"/>
                  <a:gd name="T39" fmla="*/ 1 h 226"/>
                  <a:gd name="T40" fmla="*/ 1 w 336"/>
                  <a:gd name="T41" fmla="*/ 1 h 226"/>
                  <a:gd name="T42" fmla="*/ 1 w 336"/>
                  <a:gd name="T43" fmla="*/ 1 h 226"/>
                  <a:gd name="T44" fmla="*/ 1 w 336"/>
                  <a:gd name="T45" fmla="*/ 1 h 226"/>
                  <a:gd name="T46" fmla="*/ 1 w 336"/>
                  <a:gd name="T47" fmla="*/ 1 h 226"/>
                  <a:gd name="T48" fmla="*/ 1 w 336"/>
                  <a:gd name="T49" fmla="*/ 1 h 226"/>
                  <a:gd name="T50" fmla="*/ 1 w 336"/>
                  <a:gd name="T51" fmla="*/ 1 h 226"/>
                  <a:gd name="T52" fmla="*/ 1 w 336"/>
                  <a:gd name="T53" fmla="*/ 1 h 226"/>
                  <a:gd name="T54" fmla="*/ 1 w 336"/>
                  <a:gd name="T55" fmla="*/ 1 h 226"/>
                  <a:gd name="T56" fmla="*/ 1 w 336"/>
                  <a:gd name="T57" fmla="*/ 1 h 226"/>
                  <a:gd name="T58" fmla="*/ 1 w 336"/>
                  <a:gd name="T59" fmla="*/ 1 h 226"/>
                  <a:gd name="T60" fmla="*/ 1 w 336"/>
                  <a:gd name="T61" fmla="*/ 1 h 226"/>
                  <a:gd name="T62" fmla="*/ 1 w 336"/>
                  <a:gd name="T63" fmla="*/ 1 h 226"/>
                  <a:gd name="T64" fmla="*/ 1 w 336"/>
                  <a:gd name="T65" fmla="*/ 1 h 226"/>
                  <a:gd name="T66" fmla="*/ 1 w 336"/>
                  <a:gd name="T67" fmla="*/ 1 h 226"/>
                  <a:gd name="T68" fmla="*/ 1 w 336"/>
                  <a:gd name="T69" fmla="*/ 1 h 226"/>
                  <a:gd name="T70" fmla="*/ 1 w 336"/>
                  <a:gd name="T71" fmla="*/ 1 h 226"/>
                  <a:gd name="T72" fmla="*/ 1 w 336"/>
                  <a:gd name="T73" fmla="*/ 1 h 226"/>
                  <a:gd name="T74" fmla="*/ 1 w 336"/>
                  <a:gd name="T75" fmla="*/ 1 h 226"/>
                  <a:gd name="T76" fmla="*/ 1 w 336"/>
                  <a:gd name="T77" fmla="*/ 1 h 226"/>
                  <a:gd name="T78" fmla="*/ 1 w 336"/>
                  <a:gd name="T79" fmla="*/ 1 h 226"/>
                  <a:gd name="T80" fmla="*/ 1 w 336"/>
                  <a:gd name="T81" fmla="*/ 0 h 22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6"/>
                  <a:gd name="T124" fmla="*/ 0 h 226"/>
                  <a:gd name="T125" fmla="*/ 336 w 336"/>
                  <a:gd name="T126" fmla="*/ 226 h 22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6" h="226">
                    <a:moveTo>
                      <a:pt x="92" y="0"/>
                    </a:moveTo>
                    <a:lnTo>
                      <a:pt x="81" y="15"/>
                    </a:lnTo>
                    <a:lnTo>
                      <a:pt x="73" y="30"/>
                    </a:lnTo>
                    <a:lnTo>
                      <a:pt x="62" y="44"/>
                    </a:lnTo>
                    <a:lnTo>
                      <a:pt x="53" y="57"/>
                    </a:lnTo>
                    <a:lnTo>
                      <a:pt x="47" y="65"/>
                    </a:lnTo>
                    <a:lnTo>
                      <a:pt x="40" y="73"/>
                    </a:lnTo>
                    <a:lnTo>
                      <a:pt x="34" y="80"/>
                    </a:lnTo>
                    <a:lnTo>
                      <a:pt x="26" y="88"/>
                    </a:lnTo>
                    <a:lnTo>
                      <a:pt x="20" y="96"/>
                    </a:lnTo>
                    <a:lnTo>
                      <a:pt x="13" y="103"/>
                    </a:lnTo>
                    <a:lnTo>
                      <a:pt x="7" y="111"/>
                    </a:lnTo>
                    <a:lnTo>
                      <a:pt x="0" y="119"/>
                    </a:lnTo>
                    <a:lnTo>
                      <a:pt x="20" y="134"/>
                    </a:lnTo>
                    <a:lnTo>
                      <a:pt x="43" y="145"/>
                    </a:lnTo>
                    <a:lnTo>
                      <a:pt x="65" y="158"/>
                    </a:lnTo>
                    <a:lnTo>
                      <a:pt x="87" y="168"/>
                    </a:lnTo>
                    <a:lnTo>
                      <a:pt x="111" y="177"/>
                    </a:lnTo>
                    <a:lnTo>
                      <a:pt x="134" y="186"/>
                    </a:lnTo>
                    <a:lnTo>
                      <a:pt x="157" y="192"/>
                    </a:lnTo>
                    <a:lnTo>
                      <a:pt x="180" y="199"/>
                    </a:lnTo>
                    <a:lnTo>
                      <a:pt x="202" y="205"/>
                    </a:lnTo>
                    <a:lnTo>
                      <a:pt x="225" y="210"/>
                    </a:lnTo>
                    <a:lnTo>
                      <a:pt x="245" y="215"/>
                    </a:lnTo>
                    <a:lnTo>
                      <a:pt x="266" y="218"/>
                    </a:lnTo>
                    <a:lnTo>
                      <a:pt x="286" y="221"/>
                    </a:lnTo>
                    <a:lnTo>
                      <a:pt x="304" y="223"/>
                    </a:lnTo>
                    <a:lnTo>
                      <a:pt x="321" y="225"/>
                    </a:lnTo>
                    <a:lnTo>
                      <a:pt x="336" y="226"/>
                    </a:lnTo>
                    <a:lnTo>
                      <a:pt x="330" y="189"/>
                    </a:lnTo>
                    <a:lnTo>
                      <a:pt x="326" y="150"/>
                    </a:lnTo>
                    <a:lnTo>
                      <a:pt x="320" y="112"/>
                    </a:lnTo>
                    <a:lnTo>
                      <a:pt x="314" y="75"/>
                    </a:lnTo>
                    <a:lnTo>
                      <a:pt x="286" y="69"/>
                    </a:lnTo>
                    <a:lnTo>
                      <a:pt x="256" y="60"/>
                    </a:lnTo>
                    <a:lnTo>
                      <a:pt x="223" y="52"/>
                    </a:lnTo>
                    <a:lnTo>
                      <a:pt x="190" y="43"/>
                    </a:lnTo>
                    <a:lnTo>
                      <a:pt x="159" y="31"/>
                    </a:lnTo>
                    <a:lnTo>
                      <a:pt x="132" y="22"/>
                    </a:lnTo>
                    <a:lnTo>
                      <a:pt x="108" y="10"/>
                    </a:lnTo>
                    <a:lnTo>
                      <a:pt x="92" y="0"/>
                    </a:lnTo>
                    <a:close/>
                  </a:path>
                </a:pathLst>
              </a:custGeom>
              <a:solidFill>
                <a:srgbClr val="9E5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94" name="Freeform 735"/>
              <p:cNvSpPr>
                <a:spLocks/>
              </p:cNvSpPr>
              <p:nvPr/>
            </p:nvSpPr>
            <p:spPr bwMode="auto">
              <a:xfrm>
                <a:off x="4031" y="3089"/>
                <a:ext cx="157" cy="110"/>
              </a:xfrm>
              <a:custGeom>
                <a:avLst/>
                <a:gdLst>
                  <a:gd name="T0" fmla="*/ 0 w 315"/>
                  <a:gd name="T1" fmla="*/ 0 h 221"/>
                  <a:gd name="T2" fmla="*/ 0 w 315"/>
                  <a:gd name="T3" fmla="*/ 0 h 221"/>
                  <a:gd name="T4" fmla="*/ 0 w 315"/>
                  <a:gd name="T5" fmla="*/ 0 h 221"/>
                  <a:gd name="T6" fmla="*/ 0 w 315"/>
                  <a:gd name="T7" fmla="*/ 0 h 221"/>
                  <a:gd name="T8" fmla="*/ 0 w 315"/>
                  <a:gd name="T9" fmla="*/ 0 h 221"/>
                  <a:gd name="T10" fmla="*/ 0 w 315"/>
                  <a:gd name="T11" fmla="*/ 0 h 221"/>
                  <a:gd name="T12" fmla="*/ 0 w 315"/>
                  <a:gd name="T13" fmla="*/ 0 h 221"/>
                  <a:gd name="T14" fmla="*/ 0 w 315"/>
                  <a:gd name="T15" fmla="*/ 0 h 221"/>
                  <a:gd name="T16" fmla="*/ 0 w 315"/>
                  <a:gd name="T17" fmla="*/ 0 h 221"/>
                  <a:gd name="T18" fmla="*/ 0 w 315"/>
                  <a:gd name="T19" fmla="*/ 0 h 221"/>
                  <a:gd name="T20" fmla="*/ 0 w 315"/>
                  <a:gd name="T21" fmla="*/ 0 h 221"/>
                  <a:gd name="T22" fmla="*/ 0 w 315"/>
                  <a:gd name="T23" fmla="*/ 0 h 221"/>
                  <a:gd name="T24" fmla="*/ 0 w 315"/>
                  <a:gd name="T25" fmla="*/ 0 h 221"/>
                  <a:gd name="T26" fmla="*/ 0 w 315"/>
                  <a:gd name="T27" fmla="*/ 0 h 221"/>
                  <a:gd name="T28" fmla="*/ 0 w 315"/>
                  <a:gd name="T29" fmla="*/ 0 h 221"/>
                  <a:gd name="T30" fmla="*/ 0 w 315"/>
                  <a:gd name="T31" fmla="*/ 0 h 221"/>
                  <a:gd name="T32" fmla="*/ 0 w 315"/>
                  <a:gd name="T33" fmla="*/ 0 h 221"/>
                  <a:gd name="T34" fmla="*/ 0 w 315"/>
                  <a:gd name="T35" fmla="*/ 0 h 221"/>
                  <a:gd name="T36" fmla="*/ 0 w 315"/>
                  <a:gd name="T37" fmla="*/ 0 h 221"/>
                  <a:gd name="T38" fmla="*/ 0 w 315"/>
                  <a:gd name="T39" fmla="*/ 0 h 221"/>
                  <a:gd name="T40" fmla="*/ 0 w 315"/>
                  <a:gd name="T41" fmla="*/ 0 h 221"/>
                  <a:gd name="T42" fmla="*/ 0 w 315"/>
                  <a:gd name="T43" fmla="*/ 0 h 221"/>
                  <a:gd name="T44" fmla="*/ 0 w 315"/>
                  <a:gd name="T45" fmla="*/ 0 h 221"/>
                  <a:gd name="T46" fmla="*/ 0 w 315"/>
                  <a:gd name="T47" fmla="*/ 0 h 221"/>
                  <a:gd name="T48" fmla="*/ 0 w 315"/>
                  <a:gd name="T49" fmla="*/ 0 h 221"/>
                  <a:gd name="T50" fmla="*/ 0 w 315"/>
                  <a:gd name="T51" fmla="*/ 0 h 221"/>
                  <a:gd name="T52" fmla="*/ 0 w 315"/>
                  <a:gd name="T53" fmla="*/ 0 h 221"/>
                  <a:gd name="T54" fmla="*/ 0 w 315"/>
                  <a:gd name="T55" fmla="*/ 0 h 221"/>
                  <a:gd name="T56" fmla="*/ 0 w 315"/>
                  <a:gd name="T57" fmla="*/ 0 h 221"/>
                  <a:gd name="T58" fmla="*/ 0 w 315"/>
                  <a:gd name="T59" fmla="*/ 0 h 221"/>
                  <a:gd name="T60" fmla="*/ 0 w 315"/>
                  <a:gd name="T61" fmla="*/ 0 h 221"/>
                  <a:gd name="T62" fmla="*/ 0 w 315"/>
                  <a:gd name="T63" fmla="*/ 0 h 221"/>
                  <a:gd name="T64" fmla="*/ 0 w 315"/>
                  <a:gd name="T65" fmla="*/ 0 h 221"/>
                  <a:gd name="T66" fmla="*/ 0 w 315"/>
                  <a:gd name="T67" fmla="*/ 0 h 221"/>
                  <a:gd name="T68" fmla="*/ 0 w 315"/>
                  <a:gd name="T69" fmla="*/ 0 h 221"/>
                  <a:gd name="T70" fmla="*/ 0 w 315"/>
                  <a:gd name="T71" fmla="*/ 0 h 221"/>
                  <a:gd name="T72" fmla="*/ 0 w 315"/>
                  <a:gd name="T73" fmla="*/ 0 h 221"/>
                  <a:gd name="T74" fmla="*/ 0 w 315"/>
                  <a:gd name="T75" fmla="*/ 0 h 221"/>
                  <a:gd name="T76" fmla="*/ 0 w 315"/>
                  <a:gd name="T77" fmla="*/ 0 h 221"/>
                  <a:gd name="T78" fmla="*/ 0 w 315"/>
                  <a:gd name="T79" fmla="*/ 0 h 221"/>
                  <a:gd name="T80" fmla="*/ 0 w 315"/>
                  <a:gd name="T81" fmla="*/ 0 h 22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15"/>
                  <a:gd name="T124" fmla="*/ 0 h 221"/>
                  <a:gd name="T125" fmla="*/ 315 w 315"/>
                  <a:gd name="T126" fmla="*/ 221 h 22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15" h="221">
                    <a:moveTo>
                      <a:pt x="93" y="0"/>
                    </a:moveTo>
                    <a:lnTo>
                      <a:pt x="82" y="14"/>
                    </a:lnTo>
                    <a:lnTo>
                      <a:pt x="73" y="29"/>
                    </a:lnTo>
                    <a:lnTo>
                      <a:pt x="65" y="44"/>
                    </a:lnTo>
                    <a:lnTo>
                      <a:pt x="54" y="58"/>
                    </a:lnTo>
                    <a:lnTo>
                      <a:pt x="48" y="66"/>
                    </a:lnTo>
                    <a:lnTo>
                      <a:pt x="41" y="73"/>
                    </a:lnTo>
                    <a:lnTo>
                      <a:pt x="35" y="81"/>
                    </a:lnTo>
                    <a:lnTo>
                      <a:pt x="27" y="89"/>
                    </a:lnTo>
                    <a:lnTo>
                      <a:pt x="21" y="95"/>
                    </a:lnTo>
                    <a:lnTo>
                      <a:pt x="14" y="104"/>
                    </a:lnTo>
                    <a:lnTo>
                      <a:pt x="8" y="112"/>
                    </a:lnTo>
                    <a:lnTo>
                      <a:pt x="0" y="120"/>
                    </a:lnTo>
                    <a:lnTo>
                      <a:pt x="20" y="133"/>
                    </a:lnTo>
                    <a:lnTo>
                      <a:pt x="41" y="144"/>
                    </a:lnTo>
                    <a:lnTo>
                      <a:pt x="62" y="156"/>
                    </a:lnTo>
                    <a:lnTo>
                      <a:pt x="84" y="165"/>
                    </a:lnTo>
                    <a:lnTo>
                      <a:pt x="105" y="175"/>
                    </a:lnTo>
                    <a:lnTo>
                      <a:pt x="127" y="183"/>
                    </a:lnTo>
                    <a:lnTo>
                      <a:pt x="148" y="190"/>
                    </a:lnTo>
                    <a:lnTo>
                      <a:pt x="169" y="196"/>
                    </a:lnTo>
                    <a:lnTo>
                      <a:pt x="190" y="201"/>
                    </a:lnTo>
                    <a:lnTo>
                      <a:pt x="211" y="206"/>
                    </a:lnTo>
                    <a:lnTo>
                      <a:pt x="230" y="209"/>
                    </a:lnTo>
                    <a:lnTo>
                      <a:pt x="249" y="212"/>
                    </a:lnTo>
                    <a:lnTo>
                      <a:pt x="267" y="216"/>
                    </a:lnTo>
                    <a:lnTo>
                      <a:pt x="285" y="217"/>
                    </a:lnTo>
                    <a:lnTo>
                      <a:pt x="300" y="219"/>
                    </a:lnTo>
                    <a:lnTo>
                      <a:pt x="315" y="221"/>
                    </a:lnTo>
                    <a:lnTo>
                      <a:pt x="309" y="183"/>
                    </a:lnTo>
                    <a:lnTo>
                      <a:pt x="304" y="144"/>
                    </a:lnTo>
                    <a:lnTo>
                      <a:pt x="300" y="105"/>
                    </a:lnTo>
                    <a:lnTo>
                      <a:pt x="294" y="68"/>
                    </a:lnTo>
                    <a:lnTo>
                      <a:pt x="269" y="61"/>
                    </a:lnTo>
                    <a:lnTo>
                      <a:pt x="240" y="55"/>
                    </a:lnTo>
                    <a:lnTo>
                      <a:pt x="211" y="47"/>
                    </a:lnTo>
                    <a:lnTo>
                      <a:pt x="182" y="39"/>
                    </a:lnTo>
                    <a:lnTo>
                      <a:pt x="154" y="29"/>
                    </a:lnTo>
                    <a:lnTo>
                      <a:pt x="129" y="19"/>
                    </a:lnTo>
                    <a:lnTo>
                      <a:pt x="108" y="9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A35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95" name="Freeform 736"/>
              <p:cNvSpPr>
                <a:spLocks/>
              </p:cNvSpPr>
              <p:nvPr/>
            </p:nvSpPr>
            <p:spPr bwMode="auto">
              <a:xfrm>
                <a:off x="4034" y="3090"/>
                <a:ext cx="146" cy="108"/>
              </a:xfrm>
              <a:custGeom>
                <a:avLst/>
                <a:gdLst>
                  <a:gd name="T0" fmla="*/ 0 w 293"/>
                  <a:gd name="T1" fmla="*/ 0 h 216"/>
                  <a:gd name="T2" fmla="*/ 0 w 293"/>
                  <a:gd name="T3" fmla="*/ 1 h 216"/>
                  <a:gd name="T4" fmla="*/ 0 w 293"/>
                  <a:gd name="T5" fmla="*/ 1 h 216"/>
                  <a:gd name="T6" fmla="*/ 0 w 293"/>
                  <a:gd name="T7" fmla="*/ 1 h 216"/>
                  <a:gd name="T8" fmla="*/ 0 w 293"/>
                  <a:gd name="T9" fmla="*/ 1 h 216"/>
                  <a:gd name="T10" fmla="*/ 0 w 293"/>
                  <a:gd name="T11" fmla="*/ 1 h 216"/>
                  <a:gd name="T12" fmla="*/ 0 w 293"/>
                  <a:gd name="T13" fmla="*/ 1 h 216"/>
                  <a:gd name="T14" fmla="*/ 0 w 293"/>
                  <a:gd name="T15" fmla="*/ 1 h 216"/>
                  <a:gd name="T16" fmla="*/ 0 w 293"/>
                  <a:gd name="T17" fmla="*/ 1 h 216"/>
                  <a:gd name="T18" fmla="*/ 0 w 293"/>
                  <a:gd name="T19" fmla="*/ 1 h 216"/>
                  <a:gd name="T20" fmla="*/ 0 w 293"/>
                  <a:gd name="T21" fmla="*/ 1 h 216"/>
                  <a:gd name="T22" fmla="*/ 0 w 293"/>
                  <a:gd name="T23" fmla="*/ 1 h 216"/>
                  <a:gd name="T24" fmla="*/ 0 w 293"/>
                  <a:gd name="T25" fmla="*/ 1 h 216"/>
                  <a:gd name="T26" fmla="*/ 0 w 293"/>
                  <a:gd name="T27" fmla="*/ 1 h 216"/>
                  <a:gd name="T28" fmla="*/ 0 w 293"/>
                  <a:gd name="T29" fmla="*/ 1 h 216"/>
                  <a:gd name="T30" fmla="*/ 0 w 293"/>
                  <a:gd name="T31" fmla="*/ 1 h 216"/>
                  <a:gd name="T32" fmla="*/ 0 w 293"/>
                  <a:gd name="T33" fmla="*/ 1 h 216"/>
                  <a:gd name="T34" fmla="*/ 0 w 293"/>
                  <a:gd name="T35" fmla="*/ 1 h 216"/>
                  <a:gd name="T36" fmla="*/ 0 w 293"/>
                  <a:gd name="T37" fmla="*/ 1 h 216"/>
                  <a:gd name="T38" fmla="*/ 0 w 293"/>
                  <a:gd name="T39" fmla="*/ 1 h 216"/>
                  <a:gd name="T40" fmla="*/ 0 w 293"/>
                  <a:gd name="T41" fmla="*/ 1 h 216"/>
                  <a:gd name="T42" fmla="*/ 0 w 293"/>
                  <a:gd name="T43" fmla="*/ 1 h 216"/>
                  <a:gd name="T44" fmla="*/ 0 w 293"/>
                  <a:gd name="T45" fmla="*/ 1 h 216"/>
                  <a:gd name="T46" fmla="*/ 0 w 293"/>
                  <a:gd name="T47" fmla="*/ 1 h 216"/>
                  <a:gd name="T48" fmla="*/ 0 w 293"/>
                  <a:gd name="T49" fmla="*/ 1 h 216"/>
                  <a:gd name="T50" fmla="*/ 0 w 293"/>
                  <a:gd name="T51" fmla="*/ 1 h 216"/>
                  <a:gd name="T52" fmla="*/ 0 w 293"/>
                  <a:gd name="T53" fmla="*/ 1 h 216"/>
                  <a:gd name="T54" fmla="*/ 0 w 293"/>
                  <a:gd name="T55" fmla="*/ 1 h 216"/>
                  <a:gd name="T56" fmla="*/ 0 w 293"/>
                  <a:gd name="T57" fmla="*/ 1 h 216"/>
                  <a:gd name="T58" fmla="*/ 0 w 293"/>
                  <a:gd name="T59" fmla="*/ 1 h 216"/>
                  <a:gd name="T60" fmla="*/ 0 w 293"/>
                  <a:gd name="T61" fmla="*/ 1 h 216"/>
                  <a:gd name="T62" fmla="*/ 0 w 293"/>
                  <a:gd name="T63" fmla="*/ 1 h 216"/>
                  <a:gd name="T64" fmla="*/ 0 w 293"/>
                  <a:gd name="T65" fmla="*/ 1 h 216"/>
                  <a:gd name="T66" fmla="*/ 0 w 293"/>
                  <a:gd name="T67" fmla="*/ 1 h 216"/>
                  <a:gd name="T68" fmla="*/ 0 w 293"/>
                  <a:gd name="T69" fmla="*/ 1 h 216"/>
                  <a:gd name="T70" fmla="*/ 0 w 293"/>
                  <a:gd name="T71" fmla="*/ 1 h 216"/>
                  <a:gd name="T72" fmla="*/ 0 w 293"/>
                  <a:gd name="T73" fmla="*/ 1 h 216"/>
                  <a:gd name="T74" fmla="*/ 0 w 293"/>
                  <a:gd name="T75" fmla="*/ 1 h 216"/>
                  <a:gd name="T76" fmla="*/ 0 w 293"/>
                  <a:gd name="T77" fmla="*/ 1 h 216"/>
                  <a:gd name="T78" fmla="*/ 0 w 293"/>
                  <a:gd name="T79" fmla="*/ 1 h 216"/>
                  <a:gd name="T80" fmla="*/ 0 w 293"/>
                  <a:gd name="T81" fmla="*/ 0 h 21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93"/>
                  <a:gd name="T124" fmla="*/ 0 h 216"/>
                  <a:gd name="T125" fmla="*/ 293 w 293"/>
                  <a:gd name="T126" fmla="*/ 216 h 21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93" h="216">
                    <a:moveTo>
                      <a:pt x="93" y="0"/>
                    </a:moveTo>
                    <a:lnTo>
                      <a:pt x="84" y="15"/>
                    </a:lnTo>
                    <a:lnTo>
                      <a:pt x="73" y="29"/>
                    </a:lnTo>
                    <a:lnTo>
                      <a:pt x="65" y="44"/>
                    </a:lnTo>
                    <a:lnTo>
                      <a:pt x="54" y="58"/>
                    </a:lnTo>
                    <a:lnTo>
                      <a:pt x="48" y="66"/>
                    </a:lnTo>
                    <a:lnTo>
                      <a:pt x="41" y="75"/>
                    </a:lnTo>
                    <a:lnTo>
                      <a:pt x="35" y="83"/>
                    </a:lnTo>
                    <a:lnTo>
                      <a:pt x="27" y="89"/>
                    </a:lnTo>
                    <a:lnTo>
                      <a:pt x="21" y="97"/>
                    </a:lnTo>
                    <a:lnTo>
                      <a:pt x="14" y="105"/>
                    </a:lnTo>
                    <a:lnTo>
                      <a:pt x="8" y="114"/>
                    </a:lnTo>
                    <a:lnTo>
                      <a:pt x="0" y="122"/>
                    </a:lnTo>
                    <a:lnTo>
                      <a:pt x="18" y="135"/>
                    </a:lnTo>
                    <a:lnTo>
                      <a:pt x="38" y="144"/>
                    </a:lnTo>
                    <a:lnTo>
                      <a:pt x="57" y="156"/>
                    </a:lnTo>
                    <a:lnTo>
                      <a:pt x="78" y="164"/>
                    </a:lnTo>
                    <a:lnTo>
                      <a:pt x="97" y="172"/>
                    </a:lnTo>
                    <a:lnTo>
                      <a:pt x="118" y="180"/>
                    </a:lnTo>
                    <a:lnTo>
                      <a:pt x="138" y="187"/>
                    </a:lnTo>
                    <a:lnTo>
                      <a:pt x="158" y="193"/>
                    </a:lnTo>
                    <a:lnTo>
                      <a:pt x="178" y="198"/>
                    </a:lnTo>
                    <a:lnTo>
                      <a:pt x="196" y="201"/>
                    </a:lnTo>
                    <a:lnTo>
                      <a:pt x="215" y="206"/>
                    </a:lnTo>
                    <a:lnTo>
                      <a:pt x="233" y="209"/>
                    </a:lnTo>
                    <a:lnTo>
                      <a:pt x="249" y="211"/>
                    </a:lnTo>
                    <a:lnTo>
                      <a:pt x="264" y="213"/>
                    </a:lnTo>
                    <a:lnTo>
                      <a:pt x="279" y="214"/>
                    </a:lnTo>
                    <a:lnTo>
                      <a:pt x="293" y="216"/>
                    </a:lnTo>
                    <a:lnTo>
                      <a:pt x="288" y="177"/>
                    </a:lnTo>
                    <a:lnTo>
                      <a:pt x="284" y="138"/>
                    </a:lnTo>
                    <a:lnTo>
                      <a:pt x="278" y="101"/>
                    </a:lnTo>
                    <a:lnTo>
                      <a:pt x="273" y="62"/>
                    </a:lnTo>
                    <a:lnTo>
                      <a:pt x="251" y="55"/>
                    </a:lnTo>
                    <a:lnTo>
                      <a:pt x="225" y="49"/>
                    </a:lnTo>
                    <a:lnTo>
                      <a:pt x="199" y="42"/>
                    </a:lnTo>
                    <a:lnTo>
                      <a:pt x="172" y="34"/>
                    </a:lnTo>
                    <a:lnTo>
                      <a:pt x="148" y="26"/>
                    </a:lnTo>
                    <a:lnTo>
                      <a:pt x="126" y="18"/>
                    </a:lnTo>
                    <a:lnTo>
                      <a:pt x="106" y="10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A86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96" name="Freeform 737"/>
              <p:cNvSpPr>
                <a:spLocks/>
              </p:cNvSpPr>
              <p:nvPr/>
            </p:nvSpPr>
            <p:spPr bwMode="auto">
              <a:xfrm>
                <a:off x="4037" y="3092"/>
                <a:ext cx="135" cy="106"/>
              </a:xfrm>
              <a:custGeom>
                <a:avLst/>
                <a:gdLst>
                  <a:gd name="T0" fmla="*/ 1 w 270"/>
                  <a:gd name="T1" fmla="*/ 0 h 213"/>
                  <a:gd name="T2" fmla="*/ 1 w 270"/>
                  <a:gd name="T3" fmla="*/ 0 h 213"/>
                  <a:gd name="T4" fmla="*/ 1 w 270"/>
                  <a:gd name="T5" fmla="*/ 0 h 213"/>
                  <a:gd name="T6" fmla="*/ 1 w 270"/>
                  <a:gd name="T7" fmla="*/ 0 h 213"/>
                  <a:gd name="T8" fmla="*/ 1 w 270"/>
                  <a:gd name="T9" fmla="*/ 0 h 213"/>
                  <a:gd name="T10" fmla="*/ 1 w 270"/>
                  <a:gd name="T11" fmla="*/ 0 h 213"/>
                  <a:gd name="T12" fmla="*/ 1 w 270"/>
                  <a:gd name="T13" fmla="*/ 0 h 213"/>
                  <a:gd name="T14" fmla="*/ 1 w 270"/>
                  <a:gd name="T15" fmla="*/ 0 h 213"/>
                  <a:gd name="T16" fmla="*/ 1 w 270"/>
                  <a:gd name="T17" fmla="*/ 0 h 213"/>
                  <a:gd name="T18" fmla="*/ 1 w 270"/>
                  <a:gd name="T19" fmla="*/ 0 h 213"/>
                  <a:gd name="T20" fmla="*/ 1 w 270"/>
                  <a:gd name="T21" fmla="*/ 0 h 213"/>
                  <a:gd name="T22" fmla="*/ 1 w 270"/>
                  <a:gd name="T23" fmla="*/ 0 h 213"/>
                  <a:gd name="T24" fmla="*/ 0 w 270"/>
                  <a:gd name="T25" fmla="*/ 0 h 213"/>
                  <a:gd name="T26" fmla="*/ 1 w 270"/>
                  <a:gd name="T27" fmla="*/ 0 h 213"/>
                  <a:gd name="T28" fmla="*/ 1 w 270"/>
                  <a:gd name="T29" fmla="*/ 0 h 213"/>
                  <a:gd name="T30" fmla="*/ 1 w 270"/>
                  <a:gd name="T31" fmla="*/ 0 h 213"/>
                  <a:gd name="T32" fmla="*/ 1 w 270"/>
                  <a:gd name="T33" fmla="*/ 0 h 213"/>
                  <a:gd name="T34" fmla="*/ 1 w 270"/>
                  <a:gd name="T35" fmla="*/ 0 h 213"/>
                  <a:gd name="T36" fmla="*/ 1 w 270"/>
                  <a:gd name="T37" fmla="*/ 0 h 213"/>
                  <a:gd name="T38" fmla="*/ 1 w 270"/>
                  <a:gd name="T39" fmla="*/ 0 h 213"/>
                  <a:gd name="T40" fmla="*/ 1 w 270"/>
                  <a:gd name="T41" fmla="*/ 0 h 213"/>
                  <a:gd name="T42" fmla="*/ 1 w 270"/>
                  <a:gd name="T43" fmla="*/ 0 h 213"/>
                  <a:gd name="T44" fmla="*/ 1 w 270"/>
                  <a:gd name="T45" fmla="*/ 0 h 213"/>
                  <a:gd name="T46" fmla="*/ 1 w 270"/>
                  <a:gd name="T47" fmla="*/ 0 h 213"/>
                  <a:gd name="T48" fmla="*/ 1 w 270"/>
                  <a:gd name="T49" fmla="*/ 0 h 213"/>
                  <a:gd name="T50" fmla="*/ 1 w 270"/>
                  <a:gd name="T51" fmla="*/ 0 h 213"/>
                  <a:gd name="T52" fmla="*/ 1 w 270"/>
                  <a:gd name="T53" fmla="*/ 0 h 213"/>
                  <a:gd name="T54" fmla="*/ 1 w 270"/>
                  <a:gd name="T55" fmla="*/ 0 h 213"/>
                  <a:gd name="T56" fmla="*/ 1 w 270"/>
                  <a:gd name="T57" fmla="*/ 0 h 213"/>
                  <a:gd name="T58" fmla="*/ 1 w 270"/>
                  <a:gd name="T59" fmla="*/ 0 h 213"/>
                  <a:gd name="T60" fmla="*/ 1 w 270"/>
                  <a:gd name="T61" fmla="*/ 0 h 213"/>
                  <a:gd name="T62" fmla="*/ 1 w 270"/>
                  <a:gd name="T63" fmla="*/ 0 h 213"/>
                  <a:gd name="T64" fmla="*/ 1 w 270"/>
                  <a:gd name="T65" fmla="*/ 0 h 213"/>
                  <a:gd name="T66" fmla="*/ 1 w 270"/>
                  <a:gd name="T67" fmla="*/ 0 h 213"/>
                  <a:gd name="T68" fmla="*/ 1 w 270"/>
                  <a:gd name="T69" fmla="*/ 0 h 213"/>
                  <a:gd name="T70" fmla="*/ 1 w 270"/>
                  <a:gd name="T71" fmla="*/ 0 h 213"/>
                  <a:gd name="T72" fmla="*/ 1 w 270"/>
                  <a:gd name="T73" fmla="*/ 0 h 213"/>
                  <a:gd name="T74" fmla="*/ 1 w 270"/>
                  <a:gd name="T75" fmla="*/ 0 h 213"/>
                  <a:gd name="T76" fmla="*/ 1 w 270"/>
                  <a:gd name="T77" fmla="*/ 0 h 213"/>
                  <a:gd name="T78" fmla="*/ 1 w 270"/>
                  <a:gd name="T79" fmla="*/ 0 h 213"/>
                  <a:gd name="T80" fmla="*/ 1 w 270"/>
                  <a:gd name="T81" fmla="*/ 0 h 21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70"/>
                  <a:gd name="T124" fmla="*/ 0 h 213"/>
                  <a:gd name="T125" fmla="*/ 270 w 270"/>
                  <a:gd name="T126" fmla="*/ 213 h 21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70" h="213">
                    <a:moveTo>
                      <a:pt x="93" y="0"/>
                    </a:moveTo>
                    <a:lnTo>
                      <a:pt x="84" y="15"/>
                    </a:lnTo>
                    <a:lnTo>
                      <a:pt x="75" y="29"/>
                    </a:lnTo>
                    <a:lnTo>
                      <a:pt x="64" y="44"/>
                    </a:lnTo>
                    <a:lnTo>
                      <a:pt x="56" y="59"/>
                    </a:lnTo>
                    <a:lnTo>
                      <a:pt x="48" y="67"/>
                    </a:lnTo>
                    <a:lnTo>
                      <a:pt x="42" y="75"/>
                    </a:lnTo>
                    <a:lnTo>
                      <a:pt x="35" y="83"/>
                    </a:lnTo>
                    <a:lnTo>
                      <a:pt x="29" y="91"/>
                    </a:lnTo>
                    <a:lnTo>
                      <a:pt x="21" y="99"/>
                    </a:lnTo>
                    <a:lnTo>
                      <a:pt x="14" y="107"/>
                    </a:lnTo>
                    <a:lnTo>
                      <a:pt x="8" y="115"/>
                    </a:lnTo>
                    <a:lnTo>
                      <a:pt x="0" y="124"/>
                    </a:lnTo>
                    <a:lnTo>
                      <a:pt x="18" y="135"/>
                    </a:lnTo>
                    <a:lnTo>
                      <a:pt x="36" y="145"/>
                    </a:lnTo>
                    <a:lnTo>
                      <a:pt x="54" y="154"/>
                    </a:lnTo>
                    <a:lnTo>
                      <a:pt x="72" y="164"/>
                    </a:lnTo>
                    <a:lnTo>
                      <a:pt x="91" y="171"/>
                    </a:lnTo>
                    <a:lnTo>
                      <a:pt x="111" y="179"/>
                    </a:lnTo>
                    <a:lnTo>
                      <a:pt x="129" y="185"/>
                    </a:lnTo>
                    <a:lnTo>
                      <a:pt x="146" y="190"/>
                    </a:lnTo>
                    <a:lnTo>
                      <a:pt x="164" y="195"/>
                    </a:lnTo>
                    <a:lnTo>
                      <a:pt x="182" y="200"/>
                    </a:lnTo>
                    <a:lnTo>
                      <a:pt x="200" y="203"/>
                    </a:lnTo>
                    <a:lnTo>
                      <a:pt x="215" y="206"/>
                    </a:lnTo>
                    <a:lnTo>
                      <a:pt x="231" y="208"/>
                    </a:lnTo>
                    <a:lnTo>
                      <a:pt x="245" y="210"/>
                    </a:lnTo>
                    <a:lnTo>
                      <a:pt x="258" y="211"/>
                    </a:lnTo>
                    <a:lnTo>
                      <a:pt x="270" y="213"/>
                    </a:lnTo>
                    <a:lnTo>
                      <a:pt x="266" y="172"/>
                    </a:lnTo>
                    <a:lnTo>
                      <a:pt x="261" y="133"/>
                    </a:lnTo>
                    <a:lnTo>
                      <a:pt x="257" y="94"/>
                    </a:lnTo>
                    <a:lnTo>
                      <a:pt x="254" y="54"/>
                    </a:lnTo>
                    <a:lnTo>
                      <a:pt x="233" y="47"/>
                    </a:lnTo>
                    <a:lnTo>
                      <a:pt x="211" y="42"/>
                    </a:lnTo>
                    <a:lnTo>
                      <a:pt x="187" y="36"/>
                    </a:lnTo>
                    <a:lnTo>
                      <a:pt x="163" y="31"/>
                    </a:lnTo>
                    <a:lnTo>
                      <a:pt x="140" y="25"/>
                    </a:lnTo>
                    <a:lnTo>
                      <a:pt x="121" y="16"/>
                    </a:lnTo>
                    <a:lnTo>
                      <a:pt x="105" y="10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AD6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97" name="Freeform 738"/>
              <p:cNvSpPr>
                <a:spLocks/>
              </p:cNvSpPr>
              <p:nvPr/>
            </p:nvSpPr>
            <p:spPr bwMode="auto">
              <a:xfrm>
                <a:off x="4040" y="3094"/>
                <a:ext cx="124" cy="104"/>
              </a:xfrm>
              <a:custGeom>
                <a:avLst/>
                <a:gdLst>
                  <a:gd name="T0" fmla="*/ 1 w 248"/>
                  <a:gd name="T1" fmla="*/ 0 h 208"/>
                  <a:gd name="T2" fmla="*/ 1 w 248"/>
                  <a:gd name="T3" fmla="*/ 1 h 208"/>
                  <a:gd name="T4" fmla="*/ 1 w 248"/>
                  <a:gd name="T5" fmla="*/ 1 h 208"/>
                  <a:gd name="T6" fmla="*/ 1 w 248"/>
                  <a:gd name="T7" fmla="*/ 1 h 208"/>
                  <a:gd name="T8" fmla="*/ 1 w 248"/>
                  <a:gd name="T9" fmla="*/ 1 h 208"/>
                  <a:gd name="T10" fmla="*/ 1 w 248"/>
                  <a:gd name="T11" fmla="*/ 1 h 208"/>
                  <a:gd name="T12" fmla="*/ 1 w 248"/>
                  <a:gd name="T13" fmla="*/ 1 h 208"/>
                  <a:gd name="T14" fmla="*/ 1 w 248"/>
                  <a:gd name="T15" fmla="*/ 1 h 208"/>
                  <a:gd name="T16" fmla="*/ 1 w 248"/>
                  <a:gd name="T17" fmla="*/ 1 h 208"/>
                  <a:gd name="T18" fmla="*/ 1 w 248"/>
                  <a:gd name="T19" fmla="*/ 1 h 208"/>
                  <a:gd name="T20" fmla="*/ 1 w 248"/>
                  <a:gd name="T21" fmla="*/ 1 h 208"/>
                  <a:gd name="T22" fmla="*/ 1 w 248"/>
                  <a:gd name="T23" fmla="*/ 1 h 208"/>
                  <a:gd name="T24" fmla="*/ 0 w 248"/>
                  <a:gd name="T25" fmla="*/ 1 h 208"/>
                  <a:gd name="T26" fmla="*/ 1 w 248"/>
                  <a:gd name="T27" fmla="*/ 1 h 208"/>
                  <a:gd name="T28" fmla="*/ 1 w 248"/>
                  <a:gd name="T29" fmla="*/ 1 h 208"/>
                  <a:gd name="T30" fmla="*/ 1 w 248"/>
                  <a:gd name="T31" fmla="*/ 1 h 208"/>
                  <a:gd name="T32" fmla="*/ 1 w 248"/>
                  <a:gd name="T33" fmla="*/ 1 h 208"/>
                  <a:gd name="T34" fmla="*/ 1 w 248"/>
                  <a:gd name="T35" fmla="*/ 1 h 208"/>
                  <a:gd name="T36" fmla="*/ 1 w 248"/>
                  <a:gd name="T37" fmla="*/ 1 h 208"/>
                  <a:gd name="T38" fmla="*/ 1 w 248"/>
                  <a:gd name="T39" fmla="*/ 1 h 208"/>
                  <a:gd name="T40" fmla="*/ 1 w 248"/>
                  <a:gd name="T41" fmla="*/ 1 h 208"/>
                  <a:gd name="T42" fmla="*/ 1 w 248"/>
                  <a:gd name="T43" fmla="*/ 1 h 208"/>
                  <a:gd name="T44" fmla="*/ 1 w 248"/>
                  <a:gd name="T45" fmla="*/ 1 h 208"/>
                  <a:gd name="T46" fmla="*/ 1 w 248"/>
                  <a:gd name="T47" fmla="*/ 1 h 208"/>
                  <a:gd name="T48" fmla="*/ 1 w 248"/>
                  <a:gd name="T49" fmla="*/ 1 h 208"/>
                  <a:gd name="T50" fmla="*/ 1 w 248"/>
                  <a:gd name="T51" fmla="*/ 1 h 208"/>
                  <a:gd name="T52" fmla="*/ 1 w 248"/>
                  <a:gd name="T53" fmla="*/ 1 h 208"/>
                  <a:gd name="T54" fmla="*/ 1 w 248"/>
                  <a:gd name="T55" fmla="*/ 1 h 208"/>
                  <a:gd name="T56" fmla="*/ 1 w 248"/>
                  <a:gd name="T57" fmla="*/ 1 h 208"/>
                  <a:gd name="T58" fmla="*/ 1 w 248"/>
                  <a:gd name="T59" fmla="*/ 1 h 208"/>
                  <a:gd name="T60" fmla="*/ 1 w 248"/>
                  <a:gd name="T61" fmla="*/ 1 h 208"/>
                  <a:gd name="T62" fmla="*/ 1 w 248"/>
                  <a:gd name="T63" fmla="*/ 1 h 208"/>
                  <a:gd name="T64" fmla="*/ 1 w 248"/>
                  <a:gd name="T65" fmla="*/ 1 h 208"/>
                  <a:gd name="T66" fmla="*/ 1 w 248"/>
                  <a:gd name="T67" fmla="*/ 1 h 208"/>
                  <a:gd name="T68" fmla="*/ 1 w 248"/>
                  <a:gd name="T69" fmla="*/ 1 h 208"/>
                  <a:gd name="T70" fmla="*/ 1 w 248"/>
                  <a:gd name="T71" fmla="*/ 1 h 208"/>
                  <a:gd name="T72" fmla="*/ 1 w 248"/>
                  <a:gd name="T73" fmla="*/ 1 h 208"/>
                  <a:gd name="T74" fmla="*/ 1 w 248"/>
                  <a:gd name="T75" fmla="*/ 1 h 208"/>
                  <a:gd name="T76" fmla="*/ 1 w 248"/>
                  <a:gd name="T77" fmla="*/ 1 h 208"/>
                  <a:gd name="T78" fmla="*/ 1 w 248"/>
                  <a:gd name="T79" fmla="*/ 1 h 208"/>
                  <a:gd name="T80" fmla="*/ 1 w 248"/>
                  <a:gd name="T81" fmla="*/ 0 h 20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48"/>
                  <a:gd name="T124" fmla="*/ 0 h 208"/>
                  <a:gd name="T125" fmla="*/ 248 w 248"/>
                  <a:gd name="T126" fmla="*/ 208 h 20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48" h="208">
                    <a:moveTo>
                      <a:pt x="94" y="0"/>
                    </a:moveTo>
                    <a:lnTo>
                      <a:pt x="84" y="15"/>
                    </a:lnTo>
                    <a:lnTo>
                      <a:pt x="75" y="30"/>
                    </a:lnTo>
                    <a:lnTo>
                      <a:pt x="66" y="44"/>
                    </a:lnTo>
                    <a:lnTo>
                      <a:pt x="55" y="59"/>
                    </a:lnTo>
                    <a:lnTo>
                      <a:pt x="48" y="67"/>
                    </a:lnTo>
                    <a:lnTo>
                      <a:pt x="42" y="75"/>
                    </a:lnTo>
                    <a:lnTo>
                      <a:pt x="35" y="83"/>
                    </a:lnTo>
                    <a:lnTo>
                      <a:pt x="29" y="91"/>
                    </a:lnTo>
                    <a:lnTo>
                      <a:pt x="21" y="101"/>
                    </a:lnTo>
                    <a:lnTo>
                      <a:pt x="14" y="109"/>
                    </a:lnTo>
                    <a:lnTo>
                      <a:pt x="8" y="117"/>
                    </a:lnTo>
                    <a:lnTo>
                      <a:pt x="0" y="125"/>
                    </a:lnTo>
                    <a:lnTo>
                      <a:pt x="17" y="135"/>
                    </a:lnTo>
                    <a:lnTo>
                      <a:pt x="33" y="145"/>
                    </a:lnTo>
                    <a:lnTo>
                      <a:pt x="50" y="155"/>
                    </a:lnTo>
                    <a:lnTo>
                      <a:pt x="67" y="163"/>
                    </a:lnTo>
                    <a:lnTo>
                      <a:pt x="84" y="169"/>
                    </a:lnTo>
                    <a:lnTo>
                      <a:pt x="102" y="176"/>
                    </a:lnTo>
                    <a:lnTo>
                      <a:pt x="118" y="182"/>
                    </a:lnTo>
                    <a:lnTo>
                      <a:pt x="136" y="187"/>
                    </a:lnTo>
                    <a:lnTo>
                      <a:pt x="152" y="192"/>
                    </a:lnTo>
                    <a:lnTo>
                      <a:pt x="167" y="195"/>
                    </a:lnTo>
                    <a:lnTo>
                      <a:pt x="184" y="200"/>
                    </a:lnTo>
                    <a:lnTo>
                      <a:pt x="199" y="202"/>
                    </a:lnTo>
                    <a:lnTo>
                      <a:pt x="212" y="205"/>
                    </a:lnTo>
                    <a:lnTo>
                      <a:pt x="225" y="207"/>
                    </a:lnTo>
                    <a:lnTo>
                      <a:pt x="237" y="207"/>
                    </a:lnTo>
                    <a:lnTo>
                      <a:pt x="248" y="208"/>
                    </a:lnTo>
                    <a:lnTo>
                      <a:pt x="245" y="168"/>
                    </a:lnTo>
                    <a:lnTo>
                      <a:pt x="240" y="127"/>
                    </a:lnTo>
                    <a:lnTo>
                      <a:pt x="236" y="88"/>
                    </a:lnTo>
                    <a:lnTo>
                      <a:pt x="233" y="47"/>
                    </a:lnTo>
                    <a:lnTo>
                      <a:pt x="215" y="43"/>
                    </a:lnTo>
                    <a:lnTo>
                      <a:pt x="196" y="36"/>
                    </a:lnTo>
                    <a:lnTo>
                      <a:pt x="175" y="33"/>
                    </a:lnTo>
                    <a:lnTo>
                      <a:pt x="155" y="28"/>
                    </a:lnTo>
                    <a:lnTo>
                      <a:pt x="136" y="23"/>
                    </a:lnTo>
                    <a:lnTo>
                      <a:pt x="120" y="17"/>
                    </a:lnTo>
                    <a:lnTo>
                      <a:pt x="105" y="9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B57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98" name="Freeform 739"/>
              <p:cNvSpPr>
                <a:spLocks/>
              </p:cNvSpPr>
              <p:nvPr/>
            </p:nvSpPr>
            <p:spPr bwMode="auto">
              <a:xfrm>
                <a:off x="4043" y="3095"/>
                <a:ext cx="113" cy="102"/>
              </a:xfrm>
              <a:custGeom>
                <a:avLst/>
                <a:gdLst>
                  <a:gd name="T0" fmla="*/ 1 w 225"/>
                  <a:gd name="T1" fmla="*/ 0 h 203"/>
                  <a:gd name="T2" fmla="*/ 1 w 225"/>
                  <a:gd name="T3" fmla="*/ 1 h 203"/>
                  <a:gd name="T4" fmla="*/ 1 w 225"/>
                  <a:gd name="T5" fmla="*/ 1 h 203"/>
                  <a:gd name="T6" fmla="*/ 1 w 225"/>
                  <a:gd name="T7" fmla="*/ 1 h 203"/>
                  <a:gd name="T8" fmla="*/ 1 w 225"/>
                  <a:gd name="T9" fmla="*/ 1 h 203"/>
                  <a:gd name="T10" fmla="*/ 1 w 225"/>
                  <a:gd name="T11" fmla="*/ 1 h 203"/>
                  <a:gd name="T12" fmla="*/ 1 w 225"/>
                  <a:gd name="T13" fmla="*/ 1 h 203"/>
                  <a:gd name="T14" fmla="*/ 1 w 225"/>
                  <a:gd name="T15" fmla="*/ 1 h 203"/>
                  <a:gd name="T16" fmla="*/ 1 w 225"/>
                  <a:gd name="T17" fmla="*/ 1 h 203"/>
                  <a:gd name="T18" fmla="*/ 1 w 225"/>
                  <a:gd name="T19" fmla="*/ 1 h 203"/>
                  <a:gd name="T20" fmla="*/ 1 w 225"/>
                  <a:gd name="T21" fmla="*/ 1 h 203"/>
                  <a:gd name="T22" fmla="*/ 1 w 225"/>
                  <a:gd name="T23" fmla="*/ 1 h 203"/>
                  <a:gd name="T24" fmla="*/ 0 w 225"/>
                  <a:gd name="T25" fmla="*/ 1 h 203"/>
                  <a:gd name="T26" fmla="*/ 1 w 225"/>
                  <a:gd name="T27" fmla="*/ 1 h 203"/>
                  <a:gd name="T28" fmla="*/ 1 w 225"/>
                  <a:gd name="T29" fmla="*/ 1 h 203"/>
                  <a:gd name="T30" fmla="*/ 1 w 225"/>
                  <a:gd name="T31" fmla="*/ 1 h 203"/>
                  <a:gd name="T32" fmla="*/ 1 w 225"/>
                  <a:gd name="T33" fmla="*/ 1 h 203"/>
                  <a:gd name="T34" fmla="*/ 1 w 225"/>
                  <a:gd name="T35" fmla="*/ 1 h 203"/>
                  <a:gd name="T36" fmla="*/ 1 w 225"/>
                  <a:gd name="T37" fmla="*/ 1 h 203"/>
                  <a:gd name="T38" fmla="*/ 1 w 225"/>
                  <a:gd name="T39" fmla="*/ 1 h 203"/>
                  <a:gd name="T40" fmla="*/ 1 w 225"/>
                  <a:gd name="T41" fmla="*/ 1 h 203"/>
                  <a:gd name="T42" fmla="*/ 1 w 225"/>
                  <a:gd name="T43" fmla="*/ 1 h 203"/>
                  <a:gd name="T44" fmla="*/ 1 w 225"/>
                  <a:gd name="T45" fmla="*/ 1 h 203"/>
                  <a:gd name="T46" fmla="*/ 1 w 225"/>
                  <a:gd name="T47" fmla="*/ 1 h 203"/>
                  <a:gd name="T48" fmla="*/ 1 w 225"/>
                  <a:gd name="T49" fmla="*/ 1 h 203"/>
                  <a:gd name="T50" fmla="*/ 1 w 225"/>
                  <a:gd name="T51" fmla="*/ 1 h 203"/>
                  <a:gd name="T52" fmla="*/ 1 w 225"/>
                  <a:gd name="T53" fmla="*/ 1 h 203"/>
                  <a:gd name="T54" fmla="*/ 1 w 225"/>
                  <a:gd name="T55" fmla="*/ 1 h 203"/>
                  <a:gd name="T56" fmla="*/ 1 w 225"/>
                  <a:gd name="T57" fmla="*/ 1 h 203"/>
                  <a:gd name="T58" fmla="*/ 1 w 225"/>
                  <a:gd name="T59" fmla="*/ 1 h 203"/>
                  <a:gd name="T60" fmla="*/ 1 w 225"/>
                  <a:gd name="T61" fmla="*/ 1 h 203"/>
                  <a:gd name="T62" fmla="*/ 1 w 225"/>
                  <a:gd name="T63" fmla="*/ 1 h 203"/>
                  <a:gd name="T64" fmla="*/ 1 w 225"/>
                  <a:gd name="T65" fmla="*/ 0 h 20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25"/>
                  <a:gd name="T100" fmla="*/ 0 h 203"/>
                  <a:gd name="T101" fmla="*/ 225 w 225"/>
                  <a:gd name="T102" fmla="*/ 203 h 20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25" h="203">
                    <a:moveTo>
                      <a:pt x="94" y="0"/>
                    </a:moveTo>
                    <a:lnTo>
                      <a:pt x="84" y="14"/>
                    </a:lnTo>
                    <a:lnTo>
                      <a:pt x="75" y="29"/>
                    </a:lnTo>
                    <a:lnTo>
                      <a:pt x="66" y="43"/>
                    </a:lnTo>
                    <a:lnTo>
                      <a:pt x="55" y="58"/>
                    </a:lnTo>
                    <a:lnTo>
                      <a:pt x="48" y="66"/>
                    </a:lnTo>
                    <a:lnTo>
                      <a:pt x="42" y="74"/>
                    </a:lnTo>
                    <a:lnTo>
                      <a:pt x="35" y="84"/>
                    </a:lnTo>
                    <a:lnTo>
                      <a:pt x="29" y="92"/>
                    </a:lnTo>
                    <a:lnTo>
                      <a:pt x="21" y="100"/>
                    </a:lnTo>
                    <a:lnTo>
                      <a:pt x="14" y="108"/>
                    </a:lnTo>
                    <a:lnTo>
                      <a:pt x="8" y="118"/>
                    </a:lnTo>
                    <a:lnTo>
                      <a:pt x="0" y="126"/>
                    </a:lnTo>
                    <a:lnTo>
                      <a:pt x="30" y="144"/>
                    </a:lnTo>
                    <a:lnTo>
                      <a:pt x="61" y="160"/>
                    </a:lnTo>
                    <a:lnTo>
                      <a:pt x="93" y="173"/>
                    </a:lnTo>
                    <a:lnTo>
                      <a:pt x="124" y="183"/>
                    </a:lnTo>
                    <a:lnTo>
                      <a:pt x="154" y="191"/>
                    </a:lnTo>
                    <a:lnTo>
                      <a:pt x="181" y="196"/>
                    </a:lnTo>
                    <a:lnTo>
                      <a:pt x="204" y="201"/>
                    </a:lnTo>
                    <a:lnTo>
                      <a:pt x="225" y="203"/>
                    </a:lnTo>
                    <a:lnTo>
                      <a:pt x="222" y="162"/>
                    </a:lnTo>
                    <a:lnTo>
                      <a:pt x="219" y="121"/>
                    </a:lnTo>
                    <a:lnTo>
                      <a:pt x="215" y="81"/>
                    </a:lnTo>
                    <a:lnTo>
                      <a:pt x="212" y="40"/>
                    </a:lnTo>
                    <a:lnTo>
                      <a:pt x="197" y="34"/>
                    </a:lnTo>
                    <a:lnTo>
                      <a:pt x="181" y="31"/>
                    </a:lnTo>
                    <a:lnTo>
                      <a:pt x="163" y="26"/>
                    </a:lnTo>
                    <a:lnTo>
                      <a:pt x="146" y="22"/>
                    </a:lnTo>
                    <a:lnTo>
                      <a:pt x="130" y="19"/>
                    </a:lnTo>
                    <a:lnTo>
                      <a:pt x="115" y="14"/>
                    </a:lnTo>
                    <a:lnTo>
                      <a:pt x="103" y="8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BA75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599" name="Freeform 740"/>
              <p:cNvSpPr>
                <a:spLocks/>
              </p:cNvSpPr>
              <p:nvPr/>
            </p:nvSpPr>
            <p:spPr bwMode="auto">
              <a:xfrm>
                <a:off x="4046" y="3096"/>
                <a:ext cx="102" cy="100"/>
              </a:xfrm>
              <a:custGeom>
                <a:avLst/>
                <a:gdLst>
                  <a:gd name="T0" fmla="*/ 1 w 204"/>
                  <a:gd name="T1" fmla="*/ 0 h 200"/>
                  <a:gd name="T2" fmla="*/ 1 w 204"/>
                  <a:gd name="T3" fmla="*/ 1 h 200"/>
                  <a:gd name="T4" fmla="*/ 1 w 204"/>
                  <a:gd name="T5" fmla="*/ 1 h 200"/>
                  <a:gd name="T6" fmla="*/ 1 w 204"/>
                  <a:gd name="T7" fmla="*/ 1 h 200"/>
                  <a:gd name="T8" fmla="*/ 1 w 204"/>
                  <a:gd name="T9" fmla="*/ 1 h 200"/>
                  <a:gd name="T10" fmla="*/ 1 w 204"/>
                  <a:gd name="T11" fmla="*/ 1 h 200"/>
                  <a:gd name="T12" fmla="*/ 1 w 204"/>
                  <a:gd name="T13" fmla="*/ 1 h 200"/>
                  <a:gd name="T14" fmla="*/ 1 w 204"/>
                  <a:gd name="T15" fmla="*/ 1 h 200"/>
                  <a:gd name="T16" fmla="*/ 1 w 204"/>
                  <a:gd name="T17" fmla="*/ 1 h 200"/>
                  <a:gd name="T18" fmla="*/ 1 w 204"/>
                  <a:gd name="T19" fmla="*/ 1 h 200"/>
                  <a:gd name="T20" fmla="*/ 1 w 204"/>
                  <a:gd name="T21" fmla="*/ 1 h 200"/>
                  <a:gd name="T22" fmla="*/ 1 w 204"/>
                  <a:gd name="T23" fmla="*/ 1 h 200"/>
                  <a:gd name="T24" fmla="*/ 0 w 204"/>
                  <a:gd name="T25" fmla="*/ 1 h 200"/>
                  <a:gd name="T26" fmla="*/ 1 w 204"/>
                  <a:gd name="T27" fmla="*/ 1 h 200"/>
                  <a:gd name="T28" fmla="*/ 1 w 204"/>
                  <a:gd name="T29" fmla="*/ 1 h 200"/>
                  <a:gd name="T30" fmla="*/ 1 w 204"/>
                  <a:gd name="T31" fmla="*/ 1 h 200"/>
                  <a:gd name="T32" fmla="*/ 1 w 204"/>
                  <a:gd name="T33" fmla="*/ 1 h 200"/>
                  <a:gd name="T34" fmla="*/ 1 w 204"/>
                  <a:gd name="T35" fmla="*/ 1 h 200"/>
                  <a:gd name="T36" fmla="*/ 1 w 204"/>
                  <a:gd name="T37" fmla="*/ 1 h 200"/>
                  <a:gd name="T38" fmla="*/ 1 w 204"/>
                  <a:gd name="T39" fmla="*/ 1 h 200"/>
                  <a:gd name="T40" fmla="*/ 1 w 204"/>
                  <a:gd name="T41" fmla="*/ 1 h 200"/>
                  <a:gd name="T42" fmla="*/ 1 w 204"/>
                  <a:gd name="T43" fmla="*/ 1 h 200"/>
                  <a:gd name="T44" fmla="*/ 1 w 204"/>
                  <a:gd name="T45" fmla="*/ 1 h 200"/>
                  <a:gd name="T46" fmla="*/ 1 w 204"/>
                  <a:gd name="T47" fmla="*/ 1 h 200"/>
                  <a:gd name="T48" fmla="*/ 1 w 204"/>
                  <a:gd name="T49" fmla="*/ 1 h 200"/>
                  <a:gd name="T50" fmla="*/ 1 w 204"/>
                  <a:gd name="T51" fmla="*/ 1 h 200"/>
                  <a:gd name="T52" fmla="*/ 1 w 204"/>
                  <a:gd name="T53" fmla="*/ 1 h 200"/>
                  <a:gd name="T54" fmla="*/ 1 w 204"/>
                  <a:gd name="T55" fmla="*/ 1 h 200"/>
                  <a:gd name="T56" fmla="*/ 1 w 204"/>
                  <a:gd name="T57" fmla="*/ 1 h 200"/>
                  <a:gd name="T58" fmla="*/ 1 w 204"/>
                  <a:gd name="T59" fmla="*/ 1 h 200"/>
                  <a:gd name="T60" fmla="*/ 1 w 204"/>
                  <a:gd name="T61" fmla="*/ 1 h 200"/>
                  <a:gd name="T62" fmla="*/ 1 w 204"/>
                  <a:gd name="T63" fmla="*/ 1 h 200"/>
                  <a:gd name="T64" fmla="*/ 1 w 204"/>
                  <a:gd name="T65" fmla="*/ 0 h 20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4"/>
                  <a:gd name="T100" fmla="*/ 0 h 200"/>
                  <a:gd name="T101" fmla="*/ 204 w 204"/>
                  <a:gd name="T102" fmla="*/ 200 h 20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4" h="200">
                    <a:moveTo>
                      <a:pt x="94" y="0"/>
                    </a:moveTo>
                    <a:lnTo>
                      <a:pt x="85" y="17"/>
                    </a:lnTo>
                    <a:lnTo>
                      <a:pt x="76" y="31"/>
                    </a:lnTo>
                    <a:lnTo>
                      <a:pt x="66" y="46"/>
                    </a:lnTo>
                    <a:lnTo>
                      <a:pt x="57" y="60"/>
                    </a:lnTo>
                    <a:lnTo>
                      <a:pt x="49" y="70"/>
                    </a:lnTo>
                    <a:lnTo>
                      <a:pt x="42" y="78"/>
                    </a:lnTo>
                    <a:lnTo>
                      <a:pt x="35" y="88"/>
                    </a:lnTo>
                    <a:lnTo>
                      <a:pt x="29" y="96"/>
                    </a:lnTo>
                    <a:lnTo>
                      <a:pt x="21" y="104"/>
                    </a:lnTo>
                    <a:lnTo>
                      <a:pt x="14" y="112"/>
                    </a:lnTo>
                    <a:lnTo>
                      <a:pt x="8" y="122"/>
                    </a:lnTo>
                    <a:lnTo>
                      <a:pt x="0" y="130"/>
                    </a:lnTo>
                    <a:lnTo>
                      <a:pt x="29" y="146"/>
                    </a:lnTo>
                    <a:lnTo>
                      <a:pt x="57" y="161"/>
                    </a:lnTo>
                    <a:lnTo>
                      <a:pt x="85" y="174"/>
                    </a:lnTo>
                    <a:lnTo>
                      <a:pt x="114" y="182"/>
                    </a:lnTo>
                    <a:lnTo>
                      <a:pt x="140" y="190"/>
                    </a:lnTo>
                    <a:lnTo>
                      <a:pt x="166" y="195"/>
                    </a:lnTo>
                    <a:lnTo>
                      <a:pt x="187" y="198"/>
                    </a:lnTo>
                    <a:lnTo>
                      <a:pt x="204" y="200"/>
                    </a:lnTo>
                    <a:lnTo>
                      <a:pt x="201" y="159"/>
                    </a:lnTo>
                    <a:lnTo>
                      <a:pt x="198" y="117"/>
                    </a:lnTo>
                    <a:lnTo>
                      <a:pt x="194" y="77"/>
                    </a:lnTo>
                    <a:lnTo>
                      <a:pt x="191" y="36"/>
                    </a:lnTo>
                    <a:lnTo>
                      <a:pt x="178" y="30"/>
                    </a:lnTo>
                    <a:lnTo>
                      <a:pt x="164" y="26"/>
                    </a:lnTo>
                    <a:lnTo>
                      <a:pt x="151" y="23"/>
                    </a:lnTo>
                    <a:lnTo>
                      <a:pt x="136" y="21"/>
                    </a:lnTo>
                    <a:lnTo>
                      <a:pt x="124" y="18"/>
                    </a:lnTo>
                    <a:lnTo>
                      <a:pt x="112" y="15"/>
                    </a:lnTo>
                    <a:lnTo>
                      <a:pt x="102" y="8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BF7A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00" name="Freeform 741"/>
              <p:cNvSpPr>
                <a:spLocks/>
              </p:cNvSpPr>
              <p:nvPr/>
            </p:nvSpPr>
            <p:spPr bwMode="auto">
              <a:xfrm>
                <a:off x="4049" y="3098"/>
                <a:ext cx="91" cy="97"/>
              </a:xfrm>
              <a:custGeom>
                <a:avLst/>
                <a:gdLst>
                  <a:gd name="T0" fmla="*/ 1 w 182"/>
                  <a:gd name="T1" fmla="*/ 0 h 194"/>
                  <a:gd name="T2" fmla="*/ 1 w 182"/>
                  <a:gd name="T3" fmla="*/ 1 h 194"/>
                  <a:gd name="T4" fmla="*/ 1 w 182"/>
                  <a:gd name="T5" fmla="*/ 1 h 194"/>
                  <a:gd name="T6" fmla="*/ 1 w 182"/>
                  <a:gd name="T7" fmla="*/ 1 h 194"/>
                  <a:gd name="T8" fmla="*/ 1 w 182"/>
                  <a:gd name="T9" fmla="*/ 1 h 194"/>
                  <a:gd name="T10" fmla="*/ 1 w 182"/>
                  <a:gd name="T11" fmla="*/ 1 h 194"/>
                  <a:gd name="T12" fmla="*/ 1 w 182"/>
                  <a:gd name="T13" fmla="*/ 1 h 194"/>
                  <a:gd name="T14" fmla="*/ 1 w 182"/>
                  <a:gd name="T15" fmla="*/ 1 h 194"/>
                  <a:gd name="T16" fmla="*/ 1 w 182"/>
                  <a:gd name="T17" fmla="*/ 1 h 194"/>
                  <a:gd name="T18" fmla="*/ 1 w 182"/>
                  <a:gd name="T19" fmla="*/ 1 h 194"/>
                  <a:gd name="T20" fmla="*/ 1 w 182"/>
                  <a:gd name="T21" fmla="*/ 1 h 194"/>
                  <a:gd name="T22" fmla="*/ 1 w 182"/>
                  <a:gd name="T23" fmla="*/ 1 h 194"/>
                  <a:gd name="T24" fmla="*/ 0 w 182"/>
                  <a:gd name="T25" fmla="*/ 1 h 194"/>
                  <a:gd name="T26" fmla="*/ 1 w 182"/>
                  <a:gd name="T27" fmla="*/ 1 h 194"/>
                  <a:gd name="T28" fmla="*/ 1 w 182"/>
                  <a:gd name="T29" fmla="*/ 1 h 194"/>
                  <a:gd name="T30" fmla="*/ 1 w 182"/>
                  <a:gd name="T31" fmla="*/ 1 h 194"/>
                  <a:gd name="T32" fmla="*/ 1 w 182"/>
                  <a:gd name="T33" fmla="*/ 1 h 194"/>
                  <a:gd name="T34" fmla="*/ 1 w 182"/>
                  <a:gd name="T35" fmla="*/ 1 h 194"/>
                  <a:gd name="T36" fmla="*/ 1 w 182"/>
                  <a:gd name="T37" fmla="*/ 1 h 194"/>
                  <a:gd name="T38" fmla="*/ 1 w 182"/>
                  <a:gd name="T39" fmla="*/ 1 h 194"/>
                  <a:gd name="T40" fmla="*/ 1 w 182"/>
                  <a:gd name="T41" fmla="*/ 1 h 194"/>
                  <a:gd name="T42" fmla="*/ 1 w 182"/>
                  <a:gd name="T43" fmla="*/ 1 h 194"/>
                  <a:gd name="T44" fmla="*/ 1 w 182"/>
                  <a:gd name="T45" fmla="*/ 1 h 194"/>
                  <a:gd name="T46" fmla="*/ 1 w 182"/>
                  <a:gd name="T47" fmla="*/ 1 h 194"/>
                  <a:gd name="T48" fmla="*/ 1 w 182"/>
                  <a:gd name="T49" fmla="*/ 1 h 194"/>
                  <a:gd name="T50" fmla="*/ 1 w 182"/>
                  <a:gd name="T51" fmla="*/ 1 h 194"/>
                  <a:gd name="T52" fmla="*/ 1 w 182"/>
                  <a:gd name="T53" fmla="*/ 1 h 194"/>
                  <a:gd name="T54" fmla="*/ 1 w 182"/>
                  <a:gd name="T55" fmla="*/ 1 h 194"/>
                  <a:gd name="T56" fmla="*/ 1 w 182"/>
                  <a:gd name="T57" fmla="*/ 1 h 194"/>
                  <a:gd name="T58" fmla="*/ 1 w 182"/>
                  <a:gd name="T59" fmla="*/ 1 h 194"/>
                  <a:gd name="T60" fmla="*/ 1 w 182"/>
                  <a:gd name="T61" fmla="*/ 1 h 194"/>
                  <a:gd name="T62" fmla="*/ 1 w 182"/>
                  <a:gd name="T63" fmla="*/ 1 h 194"/>
                  <a:gd name="T64" fmla="*/ 1 w 182"/>
                  <a:gd name="T65" fmla="*/ 0 h 194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2"/>
                  <a:gd name="T100" fmla="*/ 0 h 194"/>
                  <a:gd name="T101" fmla="*/ 182 w 182"/>
                  <a:gd name="T102" fmla="*/ 194 h 194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2" h="194">
                    <a:moveTo>
                      <a:pt x="96" y="0"/>
                    </a:moveTo>
                    <a:lnTo>
                      <a:pt x="85" y="16"/>
                    </a:lnTo>
                    <a:lnTo>
                      <a:pt x="76" y="30"/>
                    </a:lnTo>
                    <a:lnTo>
                      <a:pt x="66" y="45"/>
                    </a:lnTo>
                    <a:lnTo>
                      <a:pt x="57" y="61"/>
                    </a:lnTo>
                    <a:lnTo>
                      <a:pt x="49" y="69"/>
                    </a:lnTo>
                    <a:lnTo>
                      <a:pt x="42" y="79"/>
                    </a:lnTo>
                    <a:lnTo>
                      <a:pt x="35" y="87"/>
                    </a:lnTo>
                    <a:lnTo>
                      <a:pt x="29" y="95"/>
                    </a:lnTo>
                    <a:lnTo>
                      <a:pt x="21" y="105"/>
                    </a:lnTo>
                    <a:lnTo>
                      <a:pt x="14" y="113"/>
                    </a:lnTo>
                    <a:lnTo>
                      <a:pt x="8" y="123"/>
                    </a:lnTo>
                    <a:lnTo>
                      <a:pt x="0" y="131"/>
                    </a:lnTo>
                    <a:lnTo>
                      <a:pt x="26" y="146"/>
                    </a:lnTo>
                    <a:lnTo>
                      <a:pt x="51" y="159"/>
                    </a:lnTo>
                    <a:lnTo>
                      <a:pt x="76" y="170"/>
                    </a:lnTo>
                    <a:lnTo>
                      <a:pt x="102" y="180"/>
                    </a:lnTo>
                    <a:lnTo>
                      <a:pt x="125" y="186"/>
                    </a:lnTo>
                    <a:lnTo>
                      <a:pt x="146" y="191"/>
                    </a:lnTo>
                    <a:lnTo>
                      <a:pt x="166" y="193"/>
                    </a:lnTo>
                    <a:lnTo>
                      <a:pt x="182" y="194"/>
                    </a:lnTo>
                    <a:lnTo>
                      <a:pt x="179" y="152"/>
                    </a:lnTo>
                    <a:lnTo>
                      <a:pt x="176" y="112"/>
                    </a:lnTo>
                    <a:lnTo>
                      <a:pt x="175" y="69"/>
                    </a:lnTo>
                    <a:lnTo>
                      <a:pt x="172" y="29"/>
                    </a:lnTo>
                    <a:lnTo>
                      <a:pt x="161" y="22"/>
                    </a:lnTo>
                    <a:lnTo>
                      <a:pt x="149" y="21"/>
                    </a:lnTo>
                    <a:lnTo>
                      <a:pt x="139" y="19"/>
                    </a:lnTo>
                    <a:lnTo>
                      <a:pt x="127" y="17"/>
                    </a:lnTo>
                    <a:lnTo>
                      <a:pt x="118" y="16"/>
                    </a:lnTo>
                    <a:lnTo>
                      <a:pt x="109" y="13"/>
                    </a:lnTo>
                    <a:lnTo>
                      <a:pt x="102" y="8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C48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01" name="Freeform 742"/>
              <p:cNvSpPr>
                <a:spLocks/>
              </p:cNvSpPr>
              <p:nvPr/>
            </p:nvSpPr>
            <p:spPr bwMode="auto">
              <a:xfrm>
                <a:off x="4052" y="3099"/>
                <a:ext cx="80" cy="96"/>
              </a:xfrm>
              <a:custGeom>
                <a:avLst/>
                <a:gdLst>
                  <a:gd name="T0" fmla="*/ 1 w 160"/>
                  <a:gd name="T1" fmla="*/ 0 h 191"/>
                  <a:gd name="T2" fmla="*/ 1 w 160"/>
                  <a:gd name="T3" fmla="*/ 1 h 191"/>
                  <a:gd name="T4" fmla="*/ 1 w 160"/>
                  <a:gd name="T5" fmla="*/ 1 h 191"/>
                  <a:gd name="T6" fmla="*/ 1 w 160"/>
                  <a:gd name="T7" fmla="*/ 1 h 191"/>
                  <a:gd name="T8" fmla="*/ 1 w 160"/>
                  <a:gd name="T9" fmla="*/ 1 h 191"/>
                  <a:gd name="T10" fmla="*/ 1 w 160"/>
                  <a:gd name="T11" fmla="*/ 1 h 191"/>
                  <a:gd name="T12" fmla="*/ 1 w 160"/>
                  <a:gd name="T13" fmla="*/ 1 h 191"/>
                  <a:gd name="T14" fmla="*/ 1 w 160"/>
                  <a:gd name="T15" fmla="*/ 1 h 191"/>
                  <a:gd name="T16" fmla="*/ 1 w 160"/>
                  <a:gd name="T17" fmla="*/ 1 h 191"/>
                  <a:gd name="T18" fmla="*/ 1 w 160"/>
                  <a:gd name="T19" fmla="*/ 1 h 191"/>
                  <a:gd name="T20" fmla="*/ 1 w 160"/>
                  <a:gd name="T21" fmla="*/ 1 h 191"/>
                  <a:gd name="T22" fmla="*/ 1 w 160"/>
                  <a:gd name="T23" fmla="*/ 1 h 191"/>
                  <a:gd name="T24" fmla="*/ 0 w 160"/>
                  <a:gd name="T25" fmla="*/ 1 h 191"/>
                  <a:gd name="T26" fmla="*/ 1 w 160"/>
                  <a:gd name="T27" fmla="*/ 1 h 191"/>
                  <a:gd name="T28" fmla="*/ 1 w 160"/>
                  <a:gd name="T29" fmla="*/ 1 h 191"/>
                  <a:gd name="T30" fmla="*/ 1 w 160"/>
                  <a:gd name="T31" fmla="*/ 1 h 191"/>
                  <a:gd name="T32" fmla="*/ 1 w 160"/>
                  <a:gd name="T33" fmla="*/ 1 h 191"/>
                  <a:gd name="T34" fmla="*/ 1 w 160"/>
                  <a:gd name="T35" fmla="*/ 1 h 191"/>
                  <a:gd name="T36" fmla="*/ 1 w 160"/>
                  <a:gd name="T37" fmla="*/ 1 h 191"/>
                  <a:gd name="T38" fmla="*/ 1 w 160"/>
                  <a:gd name="T39" fmla="*/ 1 h 191"/>
                  <a:gd name="T40" fmla="*/ 1 w 160"/>
                  <a:gd name="T41" fmla="*/ 1 h 191"/>
                  <a:gd name="T42" fmla="*/ 1 w 160"/>
                  <a:gd name="T43" fmla="*/ 1 h 191"/>
                  <a:gd name="T44" fmla="*/ 1 w 160"/>
                  <a:gd name="T45" fmla="*/ 1 h 191"/>
                  <a:gd name="T46" fmla="*/ 1 w 160"/>
                  <a:gd name="T47" fmla="*/ 1 h 191"/>
                  <a:gd name="T48" fmla="*/ 1 w 160"/>
                  <a:gd name="T49" fmla="*/ 1 h 191"/>
                  <a:gd name="T50" fmla="*/ 1 w 160"/>
                  <a:gd name="T51" fmla="*/ 1 h 191"/>
                  <a:gd name="T52" fmla="*/ 1 w 160"/>
                  <a:gd name="T53" fmla="*/ 1 h 191"/>
                  <a:gd name="T54" fmla="*/ 1 w 160"/>
                  <a:gd name="T55" fmla="*/ 1 h 191"/>
                  <a:gd name="T56" fmla="*/ 1 w 160"/>
                  <a:gd name="T57" fmla="*/ 1 h 191"/>
                  <a:gd name="T58" fmla="*/ 1 w 160"/>
                  <a:gd name="T59" fmla="*/ 1 h 191"/>
                  <a:gd name="T60" fmla="*/ 1 w 160"/>
                  <a:gd name="T61" fmla="*/ 1 h 191"/>
                  <a:gd name="T62" fmla="*/ 1 w 160"/>
                  <a:gd name="T63" fmla="*/ 1 h 191"/>
                  <a:gd name="T64" fmla="*/ 1 w 160"/>
                  <a:gd name="T65" fmla="*/ 0 h 19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60"/>
                  <a:gd name="T100" fmla="*/ 0 h 191"/>
                  <a:gd name="T101" fmla="*/ 160 w 160"/>
                  <a:gd name="T102" fmla="*/ 191 h 19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60" h="191">
                    <a:moveTo>
                      <a:pt x="96" y="0"/>
                    </a:moveTo>
                    <a:lnTo>
                      <a:pt x="85" y="16"/>
                    </a:lnTo>
                    <a:lnTo>
                      <a:pt x="76" y="31"/>
                    </a:lnTo>
                    <a:lnTo>
                      <a:pt x="67" y="45"/>
                    </a:lnTo>
                    <a:lnTo>
                      <a:pt x="57" y="61"/>
                    </a:lnTo>
                    <a:lnTo>
                      <a:pt x="49" y="71"/>
                    </a:lnTo>
                    <a:lnTo>
                      <a:pt x="42" y="79"/>
                    </a:lnTo>
                    <a:lnTo>
                      <a:pt x="34" y="89"/>
                    </a:lnTo>
                    <a:lnTo>
                      <a:pt x="29" y="97"/>
                    </a:lnTo>
                    <a:lnTo>
                      <a:pt x="21" y="105"/>
                    </a:lnTo>
                    <a:lnTo>
                      <a:pt x="14" y="115"/>
                    </a:lnTo>
                    <a:lnTo>
                      <a:pt x="8" y="123"/>
                    </a:lnTo>
                    <a:lnTo>
                      <a:pt x="0" y="133"/>
                    </a:lnTo>
                    <a:lnTo>
                      <a:pt x="23" y="146"/>
                    </a:lnTo>
                    <a:lnTo>
                      <a:pt x="45" y="159"/>
                    </a:lnTo>
                    <a:lnTo>
                      <a:pt x="69" y="169"/>
                    </a:lnTo>
                    <a:lnTo>
                      <a:pt x="91" y="177"/>
                    </a:lnTo>
                    <a:lnTo>
                      <a:pt x="112" y="182"/>
                    </a:lnTo>
                    <a:lnTo>
                      <a:pt x="130" y="187"/>
                    </a:lnTo>
                    <a:lnTo>
                      <a:pt x="146" y="190"/>
                    </a:lnTo>
                    <a:lnTo>
                      <a:pt x="160" y="191"/>
                    </a:lnTo>
                    <a:lnTo>
                      <a:pt x="158" y="149"/>
                    </a:lnTo>
                    <a:lnTo>
                      <a:pt x="155" y="105"/>
                    </a:lnTo>
                    <a:lnTo>
                      <a:pt x="154" y="63"/>
                    </a:lnTo>
                    <a:lnTo>
                      <a:pt x="151" y="21"/>
                    </a:lnTo>
                    <a:lnTo>
                      <a:pt x="142" y="16"/>
                    </a:lnTo>
                    <a:lnTo>
                      <a:pt x="134" y="13"/>
                    </a:lnTo>
                    <a:lnTo>
                      <a:pt x="125" y="13"/>
                    </a:lnTo>
                    <a:lnTo>
                      <a:pt x="118" y="13"/>
                    </a:lnTo>
                    <a:lnTo>
                      <a:pt x="110" y="13"/>
                    </a:lnTo>
                    <a:lnTo>
                      <a:pt x="105" y="11"/>
                    </a:lnTo>
                    <a:lnTo>
                      <a:pt x="100" y="8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CC8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02" name="Freeform 743"/>
              <p:cNvSpPr>
                <a:spLocks/>
              </p:cNvSpPr>
              <p:nvPr/>
            </p:nvSpPr>
            <p:spPr bwMode="auto">
              <a:xfrm>
                <a:off x="4055" y="3101"/>
                <a:ext cx="69" cy="93"/>
              </a:xfrm>
              <a:custGeom>
                <a:avLst/>
                <a:gdLst>
                  <a:gd name="T0" fmla="*/ 1 w 137"/>
                  <a:gd name="T1" fmla="*/ 0 h 187"/>
                  <a:gd name="T2" fmla="*/ 1 w 137"/>
                  <a:gd name="T3" fmla="*/ 0 h 187"/>
                  <a:gd name="T4" fmla="*/ 0 w 137"/>
                  <a:gd name="T5" fmla="*/ 0 h 187"/>
                  <a:gd name="T6" fmla="*/ 1 w 137"/>
                  <a:gd name="T7" fmla="*/ 0 h 187"/>
                  <a:gd name="T8" fmla="*/ 1 w 137"/>
                  <a:gd name="T9" fmla="*/ 0 h 187"/>
                  <a:gd name="T10" fmla="*/ 1 w 137"/>
                  <a:gd name="T11" fmla="*/ 0 h 187"/>
                  <a:gd name="T12" fmla="*/ 1 w 137"/>
                  <a:gd name="T13" fmla="*/ 0 h 187"/>
                  <a:gd name="T14" fmla="*/ 1 w 137"/>
                  <a:gd name="T15" fmla="*/ 0 h 187"/>
                  <a:gd name="T16" fmla="*/ 1 w 137"/>
                  <a:gd name="T17" fmla="*/ 0 h 187"/>
                  <a:gd name="T18" fmla="*/ 1 w 137"/>
                  <a:gd name="T19" fmla="*/ 0 h 187"/>
                  <a:gd name="T20" fmla="*/ 1 w 137"/>
                  <a:gd name="T21" fmla="*/ 0 h 187"/>
                  <a:gd name="T22" fmla="*/ 1 w 137"/>
                  <a:gd name="T23" fmla="*/ 0 h 187"/>
                  <a:gd name="T24" fmla="*/ 1 w 137"/>
                  <a:gd name="T25" fmla="*/ 0 h 187"/>
                  <a:gd name="T26" fmla="*/ 1 w 137"/>
                  <a:gd name="T27" fmla="*/ 0 h 187"/>
                  <a:gd name="T28" fmla="*/ 1 w 137"/>
                  <a:gd name="T29" fmla="*/ 0 h 187"/>
                  <a:gd name="T30" fmla="*/ 1 w 137"/>
                  <a:gd name="T31" fmla="*/ 0 h 18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7"/>
                  <a:gd name="T49" fmla="*/ 0 h 187"/>
                  <a:gd name="T50" fmla="*/ 137 w 137"/>
                  <a:gd name="T51" fmla="*/ 187 h 18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7" h="187">
                    <a:moveTo>
                      <a:pt x="96" y="0"/>
                    </a:moveTo>
                    <a:lnTo>
                      <a:pt x="57" y="62"/>
                    </a:lnTo>
                    <a:lnTo>
                      <a:pt x="0" y="135"/>
                    </a:lnTo>
                    <a:lnTo>
                      <a:pt x="20" y="146"/>
                    </a:lnTo>
                    <a:lnTo>
                      <a:pt x="39" y="158"/>
                    </a:lnTo>
                    <a:lnTo>
                      <a:pt x="60" y="166"/>
                    </a:lnTo>
                    <a:lnTo>
                      <a:pt x="79" y="174"/>
                    </a:lnTo>
                    <a:lnTo>
                      <a:pt x="97" y="179"/>
                    </a:lnTo>
                    <a:lnTo>
                      <a:pt x="113" y="184"/>
                    </a:lnTo>
                    <a:lnTo>
                      <a:pt x="127" y="185"/>
                    </a:lnTo>
                    <a:lnTo>
                      <a:pt x="137" y="187"/>
                    </a:lnTo>
                    <a:lnTo>
                      <a:pt x="130" y="15"/>
                    </a:lnTo>
                    <a:lnTo>
                      <a:pt x="118" y="7"/>
                    </a:lnTo>
                    <a:lnTo>
                      <a:pt x="109" y="10"/>
                    </a:lnTo>
                    <a:lnTo>
                      <a:pt x="101" y="1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D18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03" name="Freeform 744"/>
              <p:cNvSpPr>
                <a:spLocks/>
              </p:cNvSpPr>
              <p:nvPr/>
            </p:nvSpPr>
            <p:spPr bwMode="auto">
              <a:xfrm>
                <a:off x="4239" y="3128"/>
                <a:ext cx="174" cy="75"/>
              </a:xfrm>
              <a:custGeom>
                <a:avLst/>
                <a:gdLst>
                  <a:gd name="T0" fmla="*/ 0 w 347"/>
                  <a:gd name="T1" fmla="*/ 0 h 151"/>
                  <a:gd name="T2" fmla="*/ 1 w 347"/>
                  <a:gd name="T3" fmla="*/ 0 h 151"/>
                  <a:gd name="T4" fmla="*/ 1 w 347"/>
                  <a:gd name="T5" fmla="*/ 0 h 151"/>
                  <a:gd name="T6" fmla="*/ 1 w 347"/>
                  <a:gd name="T7" fmla="*/ 0 h 151"/>
                  <a:gd name="T8" fmla="*/ 1 w 347"/>
                  <a:gd name="T9" fmla="*/ 0 h 151"/>
                  <a:gd name="T10" fmla="*/ 1 w 347"/>
                  <a:gd name="T11" fmla="*/ 0 h 151"/>
                  <a:gd name="T12" fmla="*/ 1 w 347"/>
                  <a:gd name="T13" fmla="*/ 0 h 151"/>
                  <a:gd name="T14" fmla="*/ 1 w 347"/>
                  <a:gd name="T15" fmla="*/ 0 h 151"/>
                  <a:gd name="T16" fmla="*/ 1 w 347"/>
                  <a:gd name="T17" fmla="*/ 0 h 151"/>
                  <a:gd name="T18" fmla="*/ 1 w 347"/>
                  <a:gd name="T19" fmla="*/ 0 h 151"/>
                  <a:gd name="T20" fmla="*/ 1 w 347"/>
                  <a:gd name="T21" fmla="*/ 0 h 151"/>
                  <a:gd name="T22" fmla="*/ 1 w 347"/>
                  <a:gd name="T23" fmla="*/ 0 h 151"/>
                  <a:gd name="T24" fmla="*/ 1 w 347"/>
                  <a:gd name="T25" fmla="*/ 0 h 151"/>
                  <a:gd name="T26" fmla="*/ 1 w 347"/>
                  <a:gd name="T27" fmla="*/ 0 h 151"/>
                  <a:gd name="T28" fmla="*/ 1 w 347"/>
                  <a:gd name="T29" fmla="*/ 0 h 151"/>
                  <a:gd name="T30" fmla="*/ 1 w 347"/>
                  <a:gd name="T31" fmla="*/ 0 h 151"/>
                  <a:gd name="T32" fmla="*/ 1 w 347"/>
                  <a:gd name="T33" fmla="*/ 0 h 151"/>
                  <a:gd name="T34" fmla="*/ 1 w 347"/>
                  <a:gd name="T35" fmla="*/ 0 h 151"/>
                  <a:gd name="T36" fmla="*/ 1 w 347"/>
                  <a:gd name="T37" fmla="*/ 0 h 151"/>
                  <a:gd name="T38" fmla="*/ 1 w 347"/>
                  <a:gd name="T39" fmla="*/ 0 h 151"/>
                  <a:gd name="T40" fmla="*/ 1 w 347"/>
                  <a:gd name="T41" fmla="*/ 0 h 151"/>
                  <a:gd name="T42" fmla="*/ 1 w 347"/>
                  <a:gd name="T43" fmla="*/ 0 h 151"/>
                  <a:gd name="T44" fmla="*/ 1 w 347"/>
                  <a:gd name="T45" fmla="*/ 0 h 151"/>
                  <a:gd name="T46" fmla="*/ 1 w 347"/>
                  <a:gd name="T47" fmla="*/ 0 h 151"/>
                  <a:gd name="T48" fmla="*/ 1 w 347"/>
                  <a:gd name="T49" fmla="*/ 0 h 151"/>
                  <a:gd name="T50" fmla="*/ 1 w 347"/>
                  <a:gd name="T51" fmla="*/ 0 h 151"/>
                  <a:gd name="T52" fmla="*/ 0 w 347"/>
                  <a:gd name="T53" fmla="*/ 0 h 151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47"/>
                  <a:gd name="T82" fmla="*/ 0 h 151"/>
                  <a:gd name="T83" fmla="*/ 347 w 347"/>
                  <a:gd name="T84" fmla="*/ 151 h 151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47" h="151">
                    <a:moveTo>
                      <a:pt x="0" y="16"/>
                    </a:moveTo>
                    <a:lnTo>
                      <a:pt x="81" y="151"/>
                    </a:lnTo>
                    <a:lnTo>
                      <a:pt x="94" y="151"/>
                    </a:lnTo>
                    <a:lnTo>
                      <a:pt x="106" y="151"/>
                    </a:lnTo>
                    <a:lnTo>
                      <a:pt x="119" y="151"/>
                    </a:lnTo>
                    <a:lnTo>
                      <a:pt x="133" y="151"/>
                    </a:lnTo>
                    <a:lnTo>
                      <a:pt x="148" y="151"/>
                    </a:lnTo>
                    <a:lnTo>
                      <a:pt x="161" y="149"/>
                    </a:lnTo>
                    <a:lnTo>
                      <a:pt x="176" y="147"/>
                    </a:lnTo>
                    <a:lnTo>
                      <a:pt x="192" y="146"/>
                    </a:lnTo>
                    <a:lnTo>
                      <a:pt x="209" y="143"/>
                    </a:lnTo>
                    <a:lnTo>
                      <a:pt x="225" y="139"/>
                    </a:lnTo>
                    <a:lnTo>
                      <a:pt x="243" y="134"/>
                    </a:lnTo>
                    <a:lnTo>
                      <a:pt x="263" y="128"/>
                    </a:lnTo>
                    <a:lnTo>
                      <a:pt x="282" y="121"/>
                    </a:lnTo>
                    <a:lnTo>
                      <a:pt x="303" y="112"/>
                    </a:lnTo>
                    <a:lnTo>
                      <a:pt x="325" y="102"/>
                    </a:lnTo>
                    <a:lnTo>
                      <a:pt x="347" y="89"/>
                    </a:lnTo>
                    <a:lnTo>
                      <a:pt x="219" y="0"/>
                    </a:lnTo>
                    <a:lnTo>
                      <a:pt x="197" y="6"/>
                    </a:lnTo>
                    <a:lnTo>
                      <a:pt x="173" y="11"/>
                    </a:lnTo>
                    <a:lnTo>
                      <a:pt x="148" y="14"/>
                    </a:lnTo>
                    <a:lnTo>
                      <a:pt x="121" y="16"/>
                    </a:lnTo>
                    <a:lnTo>
                      <a:pt x="94" y="17"/>
                    </a:lnTo>
                    <a:lnTo>
                      <a:pt x="64" y="16"/>
                    </a:lnTo>
                    <a:lnTo>
                      <a:pt x="33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04" name="Freeform 745"/>
              <p:cNvSpPr>
                <a:spLocks/>
              </p:cNvSpPr>
              <p:nvPr/>
            </p:nvSpPr>
            <p:spPr bwMode="auto">
              <a:xfrm>
                <a:off x="4246" y="3127"/>
                <a:ext cx="167" cy="75"/>
              </a:xfrm>
              <a:custGeom>
                <a:avLst/>
                <a:gdLst>
                  <a:gd name="T0" fmla="*/ 0 w 333"/>
                  <a:gd name="T1" fmla="*/ 0 h 151"/>
                  <a:gd name="T2" fmla="*/ 1 w 333"/>
                  <a:gd name="T3" fmla="*/ 0 h 151"/>
                  <a:gd name="T4" fmla="*/ 1 w 333"/>
                  <a:gd name="T5" fmla="*/ 0 h 151"/>
                  <a:gd name="T6" fmla="*/ 1 w 333"/>
                  <a:gd name="T7" fmla="*/ 0 h 151"/>
                  <a:gd name="T8" fmla="*/ 1 w 333"/>
                  <a:gd name="T9" fmla="*/ 0 h 151"/>
                  <a:gd name="T10" fmla="*/ 1 w 333"/>
                  <a:gd name="T11" fmla="*/ 0 h 151"/>
                  <a:gd name="T12" fmla="*/ 1 w 333"/>
                  <a:gd name="T13" fmla="*/ 0 h 151"/>
                  <a:gd name="T14" fmla="*/ 1 w 333"/>
                  <a:gd name="T15" fmla="*/ 0 h 151"/>
                  <a:gd name="T16" fmla="*/ 1 w 333"/>
                  <a:gd name="T17" fmla="*/ 0 h 151"/>
                  <a:gd name="T18" fmla="*/ 1 w 333"/>
                  <a:gd name="T19" fmla="*/ 0 h 151"/>
                  <a:gd name="T20" fmla="*/ 1 w 333"/>
                  <a:gd name="T21" fmla="*/ 0 h 151"/>
                  <a:gd name="T22" fmla="*/ 1 w 333"/>
                  <a:gd name="T23" fmla="*/ 0 h 151"/>
                  <a:gd name="T24" fmla="*/ 1 w 333"/>
                  <a:gd name="T25" fmla="*/ 0 h 151"/>
                  <a:gd name="T26" fmla="*/ 1 w 333"/>
                  <a:gd name="T27" fmla="*/ 0 h 151"/>
                  <a:gd name="T28" fmla="*/ 1 w 333"/>
                  <a:gd name="T29" fmla="*/ 0 h 151"/>
                  <a:gd name="T30" fmla="*/ 1 w 333"/>
                  <a:gd name="T31" fmla="*/ 0 h 151"/>
                  <a:gd name="T32" fmla="*/ 1 w 333"/>
                  <a:gd name="T33" fmla="*/ 0 h 151"/>
                  <a:gd name="T34" fmla="*/ 1 w 333"/>
                  <a:gd name="T35" fmla="*/ 0 h 151"/>
                  <a:gd name="T36" fmla="*/ 1 w 333"/>
                  <a:gd name="T37" fmla="*/ 0 h 151"/>
                  <a:gd name="T38" fmla="*/ 1 w 333"/>
                  <a:gd name="T39" fmla="*/ 0 h 151"/>
                  <a:gd name="T40" fmla="*/ 1 w 333"/>
                  <a:gd name="T41" fmla="*/ 0 h 151"/>
                  <a:gd name="T42" fmla="*/ 1 w 333"/>
                  <a:gd name="T43" fmla="*/ 0 h 151"/>
                  <a:gd name="T44" fmla="*/ 1 w 333"/>
                  <a:gd name="T45" fmla="*/ 0 h 151"/>
                  <a:gd name="T46" fmla="*/ 1 w 333"/>
                  <a:gd name="T47" fmla="*/ 0 h 151"/>
                  <a:gd name="T48" fmla="*/ 1 w 333"/>
                  <a:gd name="T49" fmla="*/ 0 h 151"/>
                  <a:gd name="T50" fmla="*/ 1 w 333"/>
                  <a:gd name="T51" fmla="*/ 0 h 151"/>
                  <a:gd name="T52" fmla="*/ 1 w 333"/>
                  <a:gd name="T53" fmla="*/ 0 h 151"/>
                  <a:gd name="T54" fmla="*/ 1 w 333"/>
                  <a:gd name="T55" fmla="*/ 0 h 151"/>
                  <a:gd name="T56" fmla="*/ 1 w 333"/>
                  <a:gd name="T57" fmla="*/ 0 h 151"/>
                  <a:gd name="T58" fmla="*/ 1 w 333"/>
                  <a:gd name="T59" fmla="*/ 0 h 151"/>
                  <a:gd name="T60" fmla="*/ 1 w 333"/>
                  <a:gd name="T61" fmla="*/ 0 h 151"/>
                  <a:gd name="T62" fmla="*/ 1 w 333"/>
                  <a:gd name="T63" fmla="*/ 0 h 151"/>
                  <a:gd name="T64" fmla="*/ 1 w 333"/>
                  <a:gd name="T65" fmla="*/ 0 h 151"/>
                  <a:gd name="T66" fmla="*/ 1 w 333"/>
                  <a:gd name="T67" fmla="*/ 0 h 151"/>
                  <a:gd name="T68" fmla="*/ 1 w 333"/>
                  <a:gd name="T69" fmla="*/ 0 h 151"/>
                  <a:gd name="T70" fmla="*/ 1 w 333"/>
                  <a:gd name="T71" fmla="*/ 0 h 151"/>
                  <a:gd name="T72" fmla="*/ 1 w 333"/>
                  <a:gd name="T73" fmla="*/ 0 h 151"/>
                  <a:gd name="T74" fmla="*/ 1 w 333"/>
                  <a:gd name="T75" fmla="*/ 0 h 151"/>
                  <a:gd name="T76" fmla="*/ 1 w 333"/>
                  <a:gd name="T77" fmla="*/ 0 h 151"/>
                  <a:gd name="T78" fmla="*/ 1 w 333"/>
                  <a:gd name="T79" fmla="*/ 0 h 151"/>
                  <a:gd name="T80" fmla="*/ 0 w 333"/>
                  <a:gd name="T81" fmla="*/ 0 h 1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33"/>
                  <a:gd name="T124" fmla="*/ 0 h 151"/>
                  <a:gd name="T125" fmla="*/ 333 w 333"/>
                  <a:gd name="T126" fmla="*/ 151 h 15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33" h="151">
                    <a:moveTo>
                      <a:pt x="0" y="18"/>
                    </a:moveTo>
                    <a:lnTo>
                      <a:pt x="10" y="34"/>
                    </a:lnTo>
                    <a:lnTo>
                      <a:pt x="21" y="50"/>
                    </a:lnTo>
                    <a:lnTo>
                      <a:pt x="31" y="68"/>
                    </a:lnTo>
                    <a:lnTo>
                      <a:pt x="41" y="84"/>
                    </a:lnTo>
                    <a:lnTo>
                      <a:pt x="52" y="101"/>
                    </a:lnTo>
                    <a:lnTo>
                      <a:pt x="62" y="119"/>
                    </a:lnTo>
                    <a:lnTo>
                      <a:pt x="73" y="135"/>
                    </a:lnTo>
                    <a:lnTo>
                      <a:pt x="83" y="151"/>
                    </a:lnTo>
                    <a:lnTo>
                      <a:pt x="95" y="151"/>
                    </a:lnTo>
                    <a:lnTo>
                      <a:pt x="107" y="151"/>
                    </a:lnTo>
                    <a:lnTo>
                      <a:pt x="120" y="151"/>
                    </a:lnTo>
                    <a:lnTo>
                      <a:pt x="132" y="151"/>
                    </a:lnTo>
                    <a:lnTo>
                      <a:pt x="146" y="149"/>
                    </a:lnTo>
                    <a:lnTo>
                      <a:pt x="159" y="149"/>
                    </a:lnTo>
                    <a:lnTo>
                      <a:pt x="174" y="148"/>
                    </a:lnTo>
                    <a:lnTo>
                      <a:pt x="189" y="145"/>
                    </a:lnTo>
                    <a:lnTo>
                      <a:pt x="204" y="143"/>
                    </a:lnTo>
                    <a:lnTo>
                      <a:pt x="219" y="138"/>
                    </a:lnTo>
                    <a:lnTo>
                      <a:pt x="237" y="135"/>
                    </a:lnTo>
                    <a:lnTo>
                      <a:pt x="253" y="128"/>
                    </a:lnTo>
                    <a:lnTo>
                      <a:pt x="272" y="122"/>
                    </a:lnTo>
                    <a:lnTo>
                      <a:pt x="292" y="112"/>
                    </a:lnTo>
                    <a:lnTo>
                      <a:pt x="313" y="102"/>
                    </a:lnTo>
                    <a:lnTo>
                      <a:pt x="333" y="91"/>
                    </a:lnTo>
                    <a:lnTo>
                      <a:pt x="319" y="80"/>
                    </a:lnTo>
                    <a:lnTo>
                      <a:pt x="302" y="68"/>
                    </a:lnTo>
                    <a:lnTo>
                      <a:pt x="287" y="57"/>
                    </a:lnTo>
                    <a:lnTo>
                      <a:pt x="272" y="45"/>
                    </a:lnTo>
                    <a:lnTo>
                      <a:pt x="256" y="34"/>
                    </a:lnTo>
                    <a:lnTo>
                      <a:pt x="241" y="23"/>
                    </a:lnTo>
                    <a:lnTo>
                      <a:pt x="225" y="11"/>
                    </a:lnTo>
                    <a:lnTo>
                      <a:pt x="210" y="0"/>
                    </a:lnTo>
                    <a:lnTo>
                      <a:pt x="187" y="6"/>
                    </a:lnTo>
                    <a:lnTo>
                      <a:pt x="165" y="11"/>
                    </a:lnTo>
                    <a:lnTo>
                      <a:pt x="141" y="15"/>
                    </a:lnTo>
                    <a:lnTo>
                      <a:pt x="116" y="16"/>
                    </a:lnTo>
                    <a:lnTo>
                      <a:pt x="89" y="18"/>
                    </a:lnTo>
                    <a:lnTo>
                      <a:pt x="61" y="18"/>
                    </a:lnTo>
                    <a:lnTo>
                      <a:pt x="31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7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05" name="Freeform 746"/>
              <p:cNvSpPr>
                <a:spLocks/>
              </p:cNvSpPr>
              <p:nvPr/>
            </p:nvSpPr>
            <p:spPr bwMode="auto">
              <a:xfrm>
                <a:off x="4253" y="3126"/>
                <a:ext cx="160" cy="75"/>
              </a:xfrm>
              <a:custGeom>
                <a:avLst/>
                <a:gdLst>
                  <a:gd name="T0" fmla="*/ 0 w 318"/>
                  <a:gd name="T1" fmla="*/ 1 h 150"/>
                  <a:gd name="T2" fmla="*/ 1 w 318"/>
                  <a:gd name="T3" fmla="*/ 1 h 150"/>
                  <a:gd name="T4" fmla="*/ 1 w 318"/>
                  <a:gd name="T5" fmla="*/ 1 h 150"/>
                  <a:gd name="T6" fmla="*/ 1 w 318"/>
                  <a:gd name="T7" fmla="*/ 1 h 150"/>
                  <a:gd name="T8" fmla="*/ 1 w 318"/>
                  <a:gd name="T9" fmla="*/ 1 h 150"/>
                  <a:gd name="T10" fmla="*/ 1 w 318"/>
                  <a:gd name="T11" fmla="*/ 1 h 150"/>
                  <a:gd name="T12" fmla="*/ 1 w 318"/>
                  <a:gd name="T13" fmla="*/ 1 h 150"/>
                  <a:gd name="T14" fmla="*/ 1 w 318"/>
                  <a:gd name="T15" fmla="*/ 1 h 150"/>
                  <a:gd name="T16" fmla="*/ 1 w 318"/>
                  <a:gd name="T17" fmla="*/ 1 h 150"/>
                  <a:gd name="T18" fmla="*/ 1 w 318"/>
                  <a:gd name="T19" fmla="*/ 1 h 150"/>
                  <a:gd name="T20" fmla="*/ 1 w 318"/>
                  <a:gd name="T21" fmla="*/ 1 h 150"/>
                  <a:gd name="T22" fmla="*/ 1 w 318"/>
                  <a:gd name="T23" fmla="*/ 1 h 150"/>
                  <a:gd name="T24" fmla="*/ 1 w 318"/>
                  <a:gd name="T25" fmla="*/ 1 h 150"/>
                  <a:gd name="T26" fmla="*/ 1 w 318"/>
                  <a:gd name="T27" fmla="*/ 1 h 150"/>
                  <a:gd name="T28" fmla="*/ 1 w 318"/>
                  <a:gd name="T29" fmla="*/ 1 h 150"/>
                  <a:gd name="T30" fmla="*/ 1 w 318"/>
                  <a:gd name="T31" fmla="*/ 1 h 150"/>
                  <a:gd name="T32" fmla="*/ 1 w 318"/>
                  <a:gd name="T33" fmla="*/ 1 h 150"/>
                  <a:gd name="T34" fmla="*/ 1 w 318"/>
                  <a:gd name="T35" fmla="*/ 1 h 150"/>
                  <a:gd name="T36" fmla="*/ 1 w 318"/>
                  <a:gd name="T37" fmla="*/ 1 h 150"/>
                  <a:gd name="T38" fmla="*/ 1 w 318"/>
                  <a:gd name="T39" fmla="*/ 1 h 150"/>
                  <a:gd name="T40" fmla="*/ 1 w 318"/>
                  <a:gd name="T41" fmla="*/ 1 h 150"/>
                  <a:gd name="T42" fmla="*/ 1 w 318"/>
                  <a:gd name="T43" fmla="*/ 1 h 150"/>
                  <a:gd name="T44" fmla="*/ 1 w 318"/>
                  <a:gd name="T45" fmla="*/ 1 h 150"/>
                  <a:gd name="T46" fmla="*/ 1 w 318"/>
                  <a:gd name="T47" fmla="*/ 1 h 150"/>
                  <a:gd name="T48" fmla="*/ 1 w 318"/>
                  <a:gd name="T49" fmla="*/ 0 h 150"/>
                  <a:gd name="T50" fmla="*/ 1 w 318"/>
                  <a:gd name="T51" fmla="*/ 1 h 150"/>
                  <a:gd name="T52" fmla="*/ 1 w 318"/>
                  <a:gd name="T53" fmla="*/ 1 h 150"/>
                  <a:gd name="T54" fmla="*/ 1 w 318"/>
                  <a:gd name="T55" fmla="*/ 1 h 150"/>
                  <a:gd name="T56" fmla="*/ 1 w 318"/>
                  <a:gd name="T57" fmla="*/ 1 h 150"/>
                  <a:gd name="T58" fmla="*/ 1 w 318"/>
                  <a:gd name="T59" fmla="*/ 1 h 150"/>
                  <a:gd name="T60" fmla="*/ 1 w 318"/>
                  <a:gd name="T61" fmla="*/ 1 h 150"/>
                  <a:gd name="T62" fmla="*/ 1 w 318"/>
                  <a:gd name="T63" fmla="*/ 1 h 150"/>
                  <a:gd name="T64" fmla="*/ 0 w 318"/>
                  <a:gd name="T65" fmla="*/ 1 h 15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18"/>
                  <a:gd name="T100" fmla="*/ 0 h 150"/>
                  <a:gd name="T101" fmla="*/ 318 w 318"/>
                  <a:gd name="T102" fmla="*/ 150 h 15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18" h="150">
                    <a:moveTo>
                      <a:pt x="0" y="20"/>
                    </a:moveTo>
                    <a:lnTo>
                      <a:pt x="10" y="36"/>
                    </a:lnTo>
                    <a:lnTo>
                      <a:pt x="20" y="52"/>
                    </a:lnTo>
                    <a:lnTo>
                      <a:pt x="31" y="69"/>
                    </a:lnTo>
                    <a:lnTo>
                      <a:pt x="43" y="85"/>
                    </a:lnTo>
                    <a:lnTo>
                      <a:pt x="53" y="101"/>
                    </a:lnTo>
                    <a:lnTo>
                      <a:pt x="64" y="117"/>
                    </a:lnTo>
                    <a:lnTo>
                      <a:pt x="76" y="134"/>
                    </a:lnTo>
                    <a:lnTo>
                      <a:pt x="86" y="150"/>
                    </a:lnTo>
                    <a:lnTo>
                      <a:pt x="108" y="150"/>
                    </a:lnTo>
                    <a:lnTo>
                      <a:pt x="131" y="148"/>
                    </a:lnTo>
                    <a:lnTo>
                      <a:pt x="156" y="148"/>
                    </a:lnTo>
                    <a:lnTo>
                      <a:pt x="183" y="143"/>
                    </a:lnTo>
                    <a:lnTo>
                      <a:pt x="211" y="138"/>
                    </a:lnTo>
                    <a:lnTo>
                      <a:pt x="244" y="127"/>
                    </a:lnTo>
                    <a:lnTo>
                      <a:pt x="280" y="112"/>
                    </a:lnTo>
                    <a:lnTo>
                      <a:pt x="318" y="93"/>
                    </a:lnTo>
                    <a:lnTo>
                      <a:pt x="304" y="82"/>
                    </a:lnTo>
                    <a:lnTo>
                      <a:pt x="289" y="70"/>
                    </a:lnTo>
                    <a:lnTo>
                      <a:pt x="274" y="59"/>
                    </a:lnTo>
                    <a:lnTo>
                      <a:pt x="259" y="46"/>
                    </a:lnTo>
                    <a:lnTo>
                      <a:pt x="242" y="34"/>
                    </a:lnTo>
                    <a:lnTo>
                      <a:pt x="228" y="23"/>
                    </a:lnTo>
                    <a:lnTo>
                      <a:pt x="213" y="12"/>
                    </a:lnTo>
                    <a:lnTo>
                      <a:pt x="198" y="0"/>
                    </a:lnTo>
                    <a:lnTo>
                      <a:pt x="177" y="7"/>
                    </a:lnTo>
                    <a:lnTo>
                      <a:pt x="156" y="12"/>
                    </a:lnTo>
                    <a:lnTo>
                      <a:pt x="132" y="15"/>
                    </a:lnTo>
                    <a:lnTo>
                      <a:pt x="108" y="17"/>
                    </a:lnTo>
                    <a:lnTo>
                      <a:pt x="83" y="18"/>
                    </a:lnTo>
                    <a:lnTo>
                      <a:pt x="56" y="20"/>
                    </a:lnTo>
                    <a:lnTo>
                      <a:pt x="28" y="2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6B4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06" name="Freeform 747"/>
              <p:cNvSpPr>
                <a:spLocks/>
              </p:cNvSpPr>
              <p:nvPr/>
            </p:nvSpPr>
            <p:spPr bwMode="auto">
              <a:xfrm>
                <a:off x="4261" y="3125"/>
                <a:ext cx="152" cy="75"/>
              </a:xfrm>
              <a:custGeom>
                <a:avLst/>
                <a:gdLst>
                  <a:gd name="T0" fmla="*/ 0 w 304"/>
                  <a:gd name="T1" fmla="*/ 1 h 149"/>
                  <a:gd name="T2" fmla="*/ 1 w 304"/>
                  <a:gd name="T3" fmla="*/ 1 h 149"/>
                  <a:gd name="T4" fmla="*/ 1 w 304"/>
                  <a:gd name="T5" fmla="*/ 1 h 149"/>
                  <a:gd name="T6" fmla="*/ 1 w 304"/>
                  <a:gd name="T7" fmla="*/ 1 h 149"/>
                  <a:gd name="T8" fmla="*/ 1 w 304"/>
                  <a:gd name="T9" fmla="*/ 1 h 149"/>
                  <a:gd name="T10" fmla="*/ 1 w 304"/>
                  <a:gd name="T11" fmla="*/ 1 h 149"/>
                  <a:gd name="T12" fmla="*/ 1 w 304"/>
                  <a:gd name="T13" fmla="*/ 1 h 149"/>
                  <a:gd name="T14" fmla="*/ 1 w 304"/>
                  <a:gd name="T15" fmla="*/ 1 h 149"/>
                  <a:gd name="T16" fmla="*/ 1 w 304"/>
                  <a:gd name="T17" fmla="*/ 1 h 149"/>
                  <a:gd name="T18" fmla="*/ 1 w 304"/>
                  <a:gd name="T19" fmla="*/ 1 h 149"/>
                  <a:gd name="T20" fmla="*/ 1 w 304"/>
                  <a:gd name="T21" fmla="*/ 1 h 149"/>
                  <a:gd name="T22" fmla="*/ 1 w 304"/>
                  <a:gd name="T23" fmla="*/ 1 h 149"/>
                  <a:gd name="T24" fmla="*/ 1 w 304"/>
                  <a:gd name="T25" fmla="*/ 1 h 149"/>
                  <a:gd name="T26" fmla="*/ 1 w 304"/>
                  <a:gd name="T27" fmla="*/ 1 h 149"/>
                  <a:gd name="T28" fmla="*/ 1 w 304"/>
                  <a:gd name="T29" fmla="*/ 1 h 149"/>
                  <a:gd name="T30" fmla="*/ 1 w 304"/>
                  <a:gd name="T31" fmla="*/ 1 h 149"/>
                  <a:gd name="T32" fmla="*/ 1 w 304"/>
                  <a:gd name="T33" fmla="*/ 1 h 149"/>
                  <a:gd name="T34" fmla="*/ 1 w 304"/>
                  <a:gd name="T35" fmla="*/ 1 h 149"/>
                  <a:gd name="T36" fmla="*/ 1 w 304"/>
                  <a:gd name="T37" fmla="*/ 1 h 149"/>
                  <a:gd name="T38" fmla="*/ 1 w 304"/>
                  <a:gd name="T39" fmla="*/ 1 h 149"/>
                  <a:gd name="T40" fmla="*/ 1 w 304"/>
                  <a:gd name="T41" fmla="*/ 1 h 149"/>
                  <a:gd name="T42" fmla="*/ 1 w 304"/>
                  <a:gd name="T43" fmla="*/ 1 h 149"/>
                  <a:gd name="T44" fmla="*/ 1 w 304"/>
                  <a:gd name="T45" fmla="*/ 1 h 149"/>
                  <a:gd name="T46" fmla="*/ 1 w 304"/>
                  <a:gd name="T47" fmla="*/ 1 h 149"/>
                  <a:gd name="T48" fmla="*/ 1 w 304"/>
                  <a:gd name="T49" fmla="*/ 0 h 149"/>
                  <a:gd name="T50" fmla="*/ 1 w 304"/>
                  <a:gd name="T51" fmla="*/ 1 h 149"/>
                  <a:gd name="T52" fmla="*/ 1 w 304"/>
                  <a:gd name="T53" fmla="*/ 1 h 149"/>
                  <a:gd name="T54" fmla="*/ 1 w 304"/>
                  <a:gd name="T55" fmla="*/ 1 h 149"/>
                  <a:gd name="T56" fmla="*/ 1 w 304"/>
                  <a:gd name="T57" fmla="*/ 1 h 149"/>
                  <a:gd name="T58" fmla="*/ 1 w 304"/>
                  <a:gd name="T59" fmla="*/ 1 h 149"/>
                  <a:gd name="T60" fmla="*/ 1 w 304"/>
                  <a:gd name="T61" fmla="*/ 1 h 149"/>
                  <a:gd name="T62" fmla="*/ 1 w 304"/>
                  <a:gd name="T63" fmla="*/ 1 h 149"/>
                  <a:gd name="T64" fmla="*/ 0 w 304"/>
                  <a:gd name="T65" fmla="*/ 1 h 149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304"/>
                  <a:gd name="T100" fmla="*/ 0 h 149"/>
                  <a:gd name="T101" fmla="*/ 304 w 304"/>
                  <a:gd name="T102" fmla="*/ 149 h 149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304" h="149">
                    <a:moveTo>
                      <a:pt x="0" y="21"/>
                    </a:moveTo>
                    <a:lnTo>
                      <a:pt x="11" y="37"/>
                    </a:lnTo>
                    <a:lnTo>
                      <a:pt x="21" y="53"/>
                    </a:lnTo>
                    <a:lnTo>
                      <a:pt x="33" y="68"/>
                    </a:lnTo>
                    <a:lnTo>
                      <a:pt x="44" y="84"/>
                    </a:lnTo>
                    <a:lnTo>
                      <a:pt x="56" y="100"/>
                    </a:lnTo>
                    <a:lnTo>
                      <a:pt x="66" y="117"/>
                    </a:lnTo>
                    <a:lnTo>
                      <a:pt x="78" y="133"/>
                    </a:lnTo>
                    <a:lnTo>
                      <a:pt x="88" y="149"/>
                    </a:lnTo>
                    <a:lnTo>
                      <a:pt x="109" y="148"/>
                    </a:lnTo>
                    <a:lnTo>
                      <a:pt x="130" y="148"/>
                    </a:lnTo>
                    <a:lnTo>
                      <a:pt x="152" y="146"/>
                    </a:lnTo>
                    <a:lnTo>
                      <a:pt x="178" y="143"/>
                    </a:lnTo>
                    <a:lnTo>
                      <a:pt x="205" y="136"/>
                    </a:lnTo>
                    <a:lnTo>
                      <a:pt x="234" y="126"/>
                    </a:lnTo>
                    <a:lnTo>
                      <a:pt x="267" y="113"/>
                    </a:lnTo>
                    <a:lnTo>
                      <a:pt x="304" y="94"/>
                    </a:lnTo>
                    <a:lnTo>
                      <a:pt x="290" y="83"/>
                    </a:lnTo>
                    <a:lnTo>
                      <a:pt x="275" y="71"/>
                    </a:lnTo>
                    <a:lnTo>
                      <a:pt x="261" y="58"/>
                    </a:lnTo>
                    <a:lnTo>
                      <a:pt x="246" y="47"/>
                    </a:lnTo>
                    <a:lnTo>
                      <a:pt x="231" y="35"/>
                    </a:lnTo>
                    <a:lnTo>
                      <a:pt x="217" y="22"/>
                    </a:lnTo>
                    <a:lnTo>
                      <a:pt x="202" y="11"/>
                    </a:lnTo>
                    <a:lnTo>
                      <a:pt x="187" y="0"/>
                    </a:lnTo>
                    <a:lnTo>
                      <a:pt x="167" y="5"/>
                    </a:lnTo>
                    <a:lnTo>
                      <a:pt x="148" y="9"/>
                    </a:lnTo>
                    <a:lnTo>
                      <a:pt x="126" y="14"/>
                    </a:lnTo>
                    <a:lnTo>
                      <a:pt x="102" y="16"/>
                    </a:lnTo>
                    <a:lnTo>
                      <a:pt x="78" y="19"/>
                    </a:lnTo>
                    <a:lnTo>
                      <a:pt x="53" y="19"/>
                    </a:lnTo>
                    <a:lnTo>
                      <a:pt x="27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5B3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07" name="Freeform 748"/>
              <p:cNvSpPr>
                <a:spLocks/>
              </p:cNvSpPr>
              <p:nvPr/>
            </p:nvSpPr>
            <p:spPr bwMode="auto">
              <a:xfrm>
                <a:off x="4268" y="3125"/>
                <a:ext cx="145" cy="73"/>
              </a:xfrm>
              <a:custGeom>
                <a:avLst/>
                <a:gdLst>
                  <a:gd name="T0" fmla="*/ 0 w 289"/>
                  <a:gd name="T1" fmla="*/ 0 h 148"/>
                  <a:gd name="T2" fmla="*/ 1 w 289"/>
                  <a:gd name="T3" fmla="*/ 0 h 148"/>
                  <a:gd name="T4" fmla="*/ 1 w 289"/>
                  <a:gd name="T5" fmla="*/ 0 h 148"/>
                  <a:gd name="T6" fmla="*/ 1 w 289"/>
                  <a:gd name="T7" fmla="*/ 0 h 148"/>
                  <a:gd name="T8" fmla="*/ 1 w 289"/>
                  <a:gd name="T9" fmla="*/ 0 h 148"/>
                  <a:gd name="T10" fmla="*/ 1 w 289"/>
                  <a:gd name="T11" fmla="*/ 0 h 148"/>
                  <a:gd name="T12" fmla="*/ 1 w 289"/>
                  <a:gd name="T13" fmla="*/ 0 h 148"/>
                  <a:gd name="T14" fmla="*/ 1 w 289"/>
                  <a:gd name="T15" fmla="*/ 0 h 148"/>
                  <a:gd name="T16" fmla="*/ 1 w 289"/>
                  <a:gd name="T17" fmla="*/ 0 h 148"/>
                  <a:gd name="T18" fmla="*/ 1 w 289"/>
                  <a:gd name="T19" fmla="*/ 0 h 148"/>
                  <a:gd name="T20" fmla="*/ 1 w 289"/>
                  <a:gd name="T21" fmla="*/ 0 h 148"/>
                  <a:gd name="T22" fmla="*/ 1 w 289"/>
                  <a:gd name="T23" fmla="*/ 0 h 148"/>
                  <a:gd name="T24" fmla="*/ 1 w 289"/>
                  <a:gd name="T25" fmla="*/ 0 h 148"/>
                  <a:gd name="T26" fmla="*/ 1 w 289"/>
                  <a:gd name="T27" fmla="*/ 0 h 148"/>
                  <a:gd name="T28" fmla="*/ 1 w 289"/>
                  <a:gd name="T29" fmla="*/ 0 h 148"/>
                  <a:gd name="T30" fmla="*/ 1 w 289"/>
                  <a:gd name="T31" fmla="*/ 0 h 148"/>
                  <a:gd name="T32" fmla="*/ 1 w 289"/>
                  <a:gd name="T33" fmla="*/ 0 h 148"/>
                  <a:gd name="T34" fmla="*/ 1 w 289"/>
                  <a:gd name="T35" fmla="*/ 0 h 148"/>
                  <a:gd name="T36" fmla="*/ 1 w 289"/>
                  <a:gd name="T37" fmla="*/ 0 h 148"/>
                  <a:gd name="T38" fmla="*/ 1 w 289"/>
                  <a:gd name="T39" fmla="*/ 0 h 148"/>
                  <a:gd name="T40" fmla="*/ 1 w 289"/>
                  <a:gd name="T41" fmla="*/ 0 h 148"/>
                  <a:gd name="T42" fmla="*/ 1 w 289"/>
                  <a:gd name="T43" fmla="*/ 0 h 148"/>
                  <a:gd name="T44" fmla="*/ 1 w 289"/>
                  <a:gd name="T45" fmla="*/ 0 h 148"/>
                  <a:gd name="T46" fmla="*/ 1 w 289"/>
                  <a:gd name="T47" fmla="*/ 0 h 148"/>
                  <a:gd name="T48" fmla="*/ 1 w 289"/>
                  <a:gd name="T49" fmla="*/ 0 h 148"/>
                  <a:gd name="T50" fmla="*/ 1 w 289"/>
                  <a:gd name="T51" fmla="*/ 0 h 148"/>
                  <a:gd name="T52" fmla="*/ 1 w 289"/>
                  <a:gd name="T53" fmla="*/ 0 h 148"/>
                  <a:gd name="T54" fmla="*/ 1 w 289"/>
                  <a:gd name="T55" fmla="*/ 0 h 148"/>
                  <a:gd name="T56" fmla="*/ 1 w 289"/>
                  <a:gd name="T57" fmla="*/ 0 h 148"/>
                  <a:gd name="T58" fmla="*/ 1 w 289"/>
                  <a:gd name="T59" fmla="*/ 0 h 148"/>
                  <a:gd name="T60" fmla="*/ 1 w 289"/>
                  <a:gd name="T61" fmla="*/ 0 h 148"/>
                  <a:gd name="T62" fmla="*/ 1 w 289"/>
                  <a:gd name="T63" fmla="*/ 0 h 148"/>
                  <a:gd name="T64" fmla="*/ 0 w 289"/>
                  <a:gd name="T65" fmla="*/ 0 h 14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89"/>
                  <a:gd name="T100" fmla="*/ 0 h 148"/>
                  <a:gd name="T101" fmla="*/ 289 w 289"/>
                  <a:gd name="T102" fmla="*/ 148 h 14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89" h="148">
                    <a:moveTo>
                      <a:pt x="0" y="23"/>
                    </a:moveTo>
                    <a:lnTo>
                      <a:pt x="12" y="39"/>
                    </a:lnTo>
                    <a:lnTo>
                      <a:pt x="23" y="54"/>
                    </a:lnTo>
                    <a:lnTo>
                      <a:pt x="35" y="70"/>
                    </a:lnTo>
                    <a:lnTo>
                      <a:pt x="45" y="85"/>
                    </a:lnTo>
                    <a:lnTo>
                      <a:pt x="57" y="101"/>
                    </a:lnTo>
                    <a:lnTo>
                      <a:pt x="67" y="117"/>
                    </a:lnTo>
                    <a:lnTo>
                      <a:pt x="79" y="132"/>
                    </a:lnTo>
                    <a:lnTo>
                      <a:pt x="90" y="148"/>
                    </a:lnTo>
                    <a:lnTo>
                      <a:pt x="109" y="148"/>
                    </a:lnTo>
                    <a:lnTo>
                      <a:pt x="129" y="146"/>
                    </a:lnTo>
                    <a:lnTo>
                      <a:pt x="149" y="145"/>
                    </a:lnTo>
                    <a:lnTo>
                      <a:pt x="172" y="141"/>
                    </a:lnTo>
                    <a:lnTo>
                      <a:pt x="197" y="135"/>
                    </a:lnTo>
                    <a:lnTo>
                      <a:pt x="224" y="127"/>
                    </a:lnTo>
                    <a:lnTo>
                      <a:pt x="255" y="114"/>
                    </a:lnTo>
                    <a:lnTo>
                      <a:pt x="289" y="96"/>
                    </a:lnTo>
                    <a:lnTo>
                      <a:pt x="276" y="85"/>
                    </a:lnTo>
                    <a:lnTo>
                      <a:pt x="261" y="72"/>
                    </a:lnTo>
                    <a:lnTo>
                      <a:pt x="248" y="60"/>
                    </a:lnTo>
                    <a:lnTo>
                      <a:pt x="233" y="47"/>
                    </a:lnTo>
                    <a:lnTo>
                      <a:pt x="218" y="36"/>
                    </a:lnTo>
                    <a:lnTo>
                      <a:pt x="205" y="23"/>
                    </a:lnTo>
                    <a:lnTo>
                      <a:pt x="190" y="11"/>
                    </a:lnTo>
                    <a:lnTo>
                      <a:pt x="176" y="0"/>
                    </a:lnTo>
                    <a:lnTo>
                      <a:pt x="158" y="5"/>
                    </a:lnTo>
                    <a:lnTo>
                      <a:pt x="139" y="10"/>
                    </a:lnTo>
                    <a:lnTo>
                      <a:pt x="118" y="13"/>
                    </a:lnTo>
                    <a:lnTo>
                      <a:pt x="96" y="16"/>
                    </a:lnTo>
                    <a:lnTo>
                      <a:pt x="72" y="20"/>
                    </a:lnTo>
                    <a:lnTo>
                      <a:pt x="48" y="21"/>
                    </a:lnTo>
                    <a:lnTo>
                      <a:pt x="24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4C3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08" name="Freeform 749"/>
              <p:cNvSpPr>
                <a:spLocks/>
              </p:cNvSpPr>
              <p:nvPr/>
            </p:nvSpPr>
            <p:spPr bwMode="auto">
              <a:xfrm>
                <a:off x="4275" y="3123"/>
                <a:ext cx="138" cy="74"/>
              </a:xfrm>
              <a:custGeom>
                <a:avLst/>
                <a:gdLst>
                  <a:gd name="T0" fmla="*/ 0 w 275"/>
                  <a:gd name="T1" fmla="*/ 1 h 148"/>
                  <a:gd name="T2" fmla="*/ 1 w 275"/>
                  <a:gd name="T3" fmla="*/ 1 h 148"/>
                  <a:gd name="T4" fmla="*/ 1 w 275"/>
                  <a:gd name="T5" fmla="*/ 1 h 148"/>
                  <a:gd name="T6" fmla="*/ 1 w 275"/>
                  <a:gd name="T7" fmla="*/ 1 h 148"/>
                  <a:gd name="T8" fmla="*/ 1 w 275"/>
                  <a:gd name="T9" fmla="*/ 1 h 148"/>
                  <a:gd name="T10" fmla="*/ 1 w 275"/>
                  <a:gd name="T11" fmla="*/ 1 h 148"/>
                  <a:gd name="T12" fmla="*/ 1 w 275"/>
                  <a:gd name="T13" fmla="*/ 1 h 148"/>
                  <a:gd name="T14" fmla="*/ 1 w 275"/>
                  <a:gd name="T15" fmla="*/ 1 h 148"/>
                  <a:gd name="T16" fmla="*/ 1 w 275"/>
                  <a:gd name="T17" fmla="*/ 1 h 148"/>
                  <a:gd name="T18" fmla="*/ 1 w 275"/>
                  <a:gd name="T19" fmla="*/ 1 h 148"/>
                  <a:gd name="T20" fmla="*/ 1 w 275"/>
                  <a:gd name="T21" fmla="*/ 1 h 148"/>
                  <a:gd name="T22" fmla="*/ 1 w 275"/>
                  <a:gd name="T23" fmla="*/ 1 h 148"/>
                  <a:gd name="T24" fmla="*/ 1 w 275"/>
                  <a:gd name="T25" fmla="*/ 1 h 148"/>
                  <a:gd name="T26" fmla="*/ 1 w 275"/>
                  <a:gd name="T27" fmla="*/ 1 h 148"/>
                  <a:gd name="T28" fmla="*/ 1 w 275"/>
                  <a:gd name="T29" fmla="*/ 1 h 148"/>
                  <a:gd name="T30" fmla="*/ 1 w 275"/>
                  <a:gd name="T31" fmla="*/ 1 h 148"/>
                  <a:gd name="T32" fmla="*/ 1 w 275"/>
                  <a:gd name="T33" fmla="*/ 1 h 148"/>
                  <a:gd name="T34" fmla="*/ 1 w 275"/>
                  <a:gd name="T35" fmla="*/ 1 h 148"/>
                  <a:gd name="T36" fmla="*/ 1 w 275"/>
                  <a:gd name="T37" fmla="*/ 1 h 148"/>
                  <a:gd name="T38" fmla="*/ 1 w 275"/>
                  <a:gd name="T39" fmla="*/ 1 h 148"/>
                  <a:gd name="T40" fmla="*/ 1 w 275"/>
                  <a:gd name="T41" fmla="*/ 1 h 148"/>
                  <a:gd name="T42" fmla="*/ 1 w 275"/>
                  <a:gd name="T43" fmla="*/ 1 h 148"/>
                  <a:gd name="T44" fmla="*/ 1 w 275"/>
                  <a:gd name="T45" fmla="*/ 1 h 148"/>
                  <a:gd name="T46" fmla="*/ 1 w 275"/>
                  <a:gd name="T47" fmla="*/ 1 h 148"/>
                  <a:gd name="T48" fmla="*/ 1 w 275"/>
                  <a:gd name="T49" fmla="*/ 0 h 148"/>
                  <a:gd name="T50" fmla="*/ 1 w 275"/>
                  <a:gd name="T51" fmla="*/ 1 h 148"/>
                  <a:gd name="T52" fmla="*/ 1 w 275"/>
                  <a:gd name="T53" fmla="*/ 1 h 148"/>
                  <a:gd name="T54" fmla="*/ 1 w 275"/>
                  <a:gd name="T55" fmla="*/ 1 h 148"/>
                  <a:gd name="T56" fmla="*/ 1 w 275"/>
                  <a:gd name="T57" fmla="*/ 1 h 148"/>
                  <a:gd name="T58" fmla="*/ 1 w 275"/>
                  <a:gd name="T59" fmla="*/ 1 h 148"/>
                  <a:gd name="T60" fmla="*/ 1 w 275"/>
                  <a:gd name="T61" fmla="*/ 1 h 148"/>
                  <a:gd name="T62" fmla="*/ 1 w 275"/>
                  <a:gd name="T63" fmla="*/ 1 h 148"/>
                  <a:gd name="T64" fmla="*/ 0 w 275"/>
                  <a:gd name="T65" fmla="*/ 1 h 14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75"/>
                  <a:gd name="T100" fmla="*/ 0 h 148"/>
                  <a:gd name="T101" fmla="*/ 275 w 275"/>
                  <a:gd name="T102" fmla="*/ 148 h 14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75" h="148">
                    <a:moveTo>
                      <a:pt x="0" y="26"/>
                    </a:moveTo>
                    <a:lnTo>
                      <a:pt x="12" y="40"/>
                    </a:lnTo>
                    <a:lnTo>
                      <a:pt x="24" y="57"/>
                    </a:lnTo>
                    <a:lnTo>
                      <a:pt x="36" y="71"/>
                    </a:lnTo>
                    <a:lnTo>
                      <a:pt x="46" y="86"/>
                    </a:lnTo>
                    <a:lnTo>
                      <a:pt x="58" y="102"/>
                    </a:lnTo>
                    <a:lnTo>
                      <a:pt x="70" y="117"/>
                    </a:lnTo>
                    <a:lnTo>
                      <a:pt x="80" y="133"/>
                    </a:lnTo>
                    <a:lnTo>
                      <a:pt x="92" y="148"/>
                    </a:lnTo>
                    <a:lnTo>
                      <a:pt x="110" y="148"/>
                    </a:lnTo>
                    <a:lnTo>
                      <a:pt x="128" y="146"/>
                    </a:lnTo>
                    <a:lnTo>
                      <a:pt x="147" y="144"/>
                    </a:lnTo>
                    <a:lnTo>
                      <a:pt x="168" y="141"/>
                    </a:lnTo>
                    <a:lnTo>
                      <a:pt x="191" y="136"/>
                    </a:lnTo>
                    <a:lnTo>
                      <a:pt x="216" y="128"/>
                    </a:lnTo>
                    <a:lnTo>
                      <a:pt x="244" y="115"/>
                    </a:lnTo>
                    <a:lnTo>
                      <a:pt x="275" y="99"/>
                    </a:lnTo>
                    <a:lnTo>
                      <a:pt x="262" y="86"/>
                    </a:lnTo>
                    <a:lnTo>
                      <a:pt x="249" y="75"/>
                    </a:lnTo>
                    <a:lnTo>
                      <a:pt x="235" y="62"/>
                    </a:lnTo>
                    <a:lnTo>
                      <a:pt x="220" y="50"/>
                    </a:lnTo>
                    <a:lnTo>
                      <a:pt x="207" y="37"/>
                    </a:lnTo>
                    <a:lnTo>
                      <a:pt x="193" y="26"/>
                    </a:lnTo>
                    <a:lnTo>
                      <a:pt x="179" y="13"/>
                    </a:lnTo>
                    <a:lnTo>
                      <a:pt x="165" y="0"/>
                    </a:lnTo>
                    <a:lnTo>
                      <a:pt x="149" y="5"/>
                    </a:lnTo>
                    <a:lnTo>
                      <a:pt x="131" y="10"/>
                    </a:lnTo>
                    <a:lnTo>
                      <a:pt x="110" y="14"/>
                    </a:lnTo>
                    <a:lnTo>
                      <a:pt x="89" y="18"/>
                    </a:lnTo>
                    <a:lnTo>
                      <a:pt x="67" y="21"/>
                    </a:lnTo>
                    <a:lnTo>
                      <a:pt x="44" y="24"/>
                    </a:lnTo>
                    <a:lnTo>
                      <a:pt x="22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3D3D0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09" name="Freeform 750"/>
              <p:cNvSpPr>
                <a:spLocks/>
              </p:cNvSpPr>
              <p:nvPr/>
            </p:nvSpPr>
            <p:spPr bwMode="auto">
              <a:xfrm>
                <a:off x="4282" y="3122"/>
                <a:ext cx="131" cy="74"/>
              </a:xfrm>
              <a:custGeom>
                <a:avLst/>
                <a:gdLst>
                  <a:gd name="T0" fmla="*/ 0 w 260"/>
                  <a:gd name="T1" fmla="*/ 1 h 148"/>
                  <a:gd name="T2" fmla="*/ 1 w 260"/>
                  <a:gd name="T3" fmla="*/ 1 h 148"/>
                  <a:gd name="T4" fmla="*/ 1 w 260"/>
                  <a:gd name="T5" fmla="*/ 1 h 148"/>
                  <a:gd name="T6" fmla="*/ 1 w 260"/>
                  <a:gd name="T7" fmla="*/ 1 h 148"/>
                  <a:gd name="T8" fmla="*/ 1 w 260"/>
                  <a:gd name="T9" fmla="*/ 1 h 148"/>
                  <a:gd name="T10" fmla="*/ 1 w 260"/>
                  <a:gd name="T11" fmla="*/ 1 h 148"/>
                  <a:gd name="T12" fmla="*/ 1 w 260"/>
                  <a:gd name="T13" fmla="*/ 1 h 148"/>
                  <a:gd name="T14" fmla="*/ 1 w 260"/>
                  <a:gd name="T15" fmla="*/ 1 h 148"/>
                  <a:gd name="T16" fmla="*/ 1 w 260"/>
                  <a:gd name="T17" fmla="*/ 1 h 148"/>
                  <a:gd name="T18" fmla="*/ 1 w 260"/>
                  <a:gd name="T19" fmla="*/ 1 h 148"/>
                  <a:gd name="T20" fmla="*/ 1 w 260"/>
                  <a:gd name="T21" fmla="*/ 1 h 148"/>
                  <a:gd name="T22" fmla="*/ 1 w 260"/>
                  <a:gd name="T23" fmla="*/ 1 h 148"/>
                  <a:gd name="T24" fmla="*/ 1 w 260"/>
                  <a:gd name="T25" fmla="*/ 1 h 148"/>
                  <a:gd name="T26" fmla="*/ 1 w 260"/>
                  <a:gd name="T27" fmla="*/ 1 h 148"/>
                  <a:gd name="T28" fmla="*/ 1 w 260"/>
                  <a:gd name="T29" fmla="*/ 1 h 148"/>
                  <a:gd name="T30" fmla="*/ 1 w 260"/>
                  <a:gd name="T31" fmla="*/ 1 h 148"/>
                  <a:gd name="T32" fmla="*/ 1 w 260"/>
                  <a:gd name="T33" fmla="*/ 1 h 148"/>
                  <a:gd name="T34" fmla="*/ 1 w 260"/>
                  <a:gd name="T35" fmla="*/ 1 h 148"/>
                  <a:gd name="T36" fmla="*/ 1 w 260"/>
                  <a:gd name="T37" fmla="*/ 1 h 148"/>
                  <a:gd name="T38" fmla="*/ 1 w 260"/>
                  <a:gd name="T39" fmla="*/ 1 h 148"/>
                  <a:gd name="T40" fmla="*/ 1 w 260"/>
                  <a:gd name="T41" fmla="*/ 1 h 148"/>
                  <a:gd name="T42" fmla="*/ 1 w 260"/>
                  <a:gd name="T43" fmla="*/ 1 h 148"/>
                  <a:gd name="T44" fmla="*/ 1 w 260"/>
                  <a:gd name="T45" fmla="*/ 1 h 148"/>
                  <a:gd name="T46" fmla="*/ 1 w 260"/>
                  <a:gd name="T47" fmla="*/ 1 h 148"/>
                  <a:gd name="T48" fmla="*/ 1 w 260"/>
                  <a:gd name="T49" fmla="*/ 0 h 148"/>
                  <a:gd name="T50" fmla="*/ 1 w 260"/>
                  <a:gd name="T51" fmla="*/ 1 h 148"/>
                  <a:gd name="T52" fmla="*/ 1 w 260"/>
                  <a:gd name="T53" fmla="*/ 1 h 148"/>
                  <a:gd name="T54" fmla="*/ 1 w 260"/>
                  <a:gd name="T55" fmla="*/ 1 h 148"/>
                  <a:gd name="T56" fmla="*/ 1 w 260"/>
                  <a:gd name="T57" fmla="*/ 1 h 148"/>
                  <a:gd name="T58" fmla="*/ 1 w 260"/>
                  <a:gd name="T59" fmla="*/ 1 h 148"/>
                  <a:gd name="T60" fmla="*/ 1 w 260"/>
                  <a:gd name="T61" fmla="*/ 1 h 148"/>
                  <a:gd name="T62" fmla="*/ 1 w 260"/>
                  <a:gd name="T63" fmla="*/ 1 h 148"/>
                  <a:gd name="T64" fmla="*/ 0 w 260"/>
                  <a:gd name="T65" fmla="*/ 1 h 14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60"/>
                  <a:gd name="T100" fmla="*/ 0 h 148"/>
                  <a:gd name="T101" fmla="*/ 260 w 260"/>
                  <a:gd name="T102" fmla="*/ 148 h 148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60" h="148">
                    <a:moveTo>
                      <a:pt x="0" y="28"/>
                    </a:moveTo>
                    <a:lnTo>
                      <a:pt x="12" y="42"/>
                    </a:lnTo>
                    <a:lnTo>
                      <a:pt x="24" y="59"/>
                    </a:lnTo>
                    <a:lnTo>
                      <a:pt x="35" y="73"/>
                    </a:lnTo>
                    <a:lnTo>
                      <a:pt x="47" y="88"/>
                    </a:lnTo>
                    <a:lnTo>
                      <a:pt x="58" y="103"/>
                    </a:lnTo>
                    <a:lnTo>
                      <a:pt x="70" y="117"/>
                    </a:lnTo>
                    <a:lnTo>
                      <a:pt x="82" y="133"/>
                    </a:lnTo>
                    <a:lnTo>
                      <a:pt x="94" y="148"/>
                    </a:lnTo>
                    <a:lnTo>
                      <a:pt x="110" y="146"/>
                    </a:lnTo>
                    <a:lnTo>
                      <a:pt x="126" y="146"/>
                    </a:lnTo>
                    <a:lnTo>
                      <a:pt x="143" y="143"/>
                    </a:lnTo>
                    <a:lnTo>
                      <a:pt x="162" y="140"/>
                    </a:lnTo>
                    <a:lnTo>
                      <a:pt x="183" y="135"/>
                    </a:lnTo>
                    <a:lnTo>
                      <a:pt x="205" y="127"/>
                    </a:lnTo>
                    <a:lnTo>
                      <a:pt x="232" y="116"/>
                    </a:lnTo>
                    <a:lnTo>
                      <a:pt x="260" y="101"/>
                    </a:lnTo>
                    <a:lnTo>
                      <a:pt x="247" y="88"/>
                    </a:lnTo>
                    <a:lnTo>
                      <a:pt x="234" y="77"/>
                    </a:lnTo>
                    <a:lnTo>
                      <a:pt x="220" y="64"/>
                    </a:lnTo>
                    <a:lnTo>
                      <a:pt x="207" y="51"/>
                    </a:lnTo>
                    <a:lnTo>
                      <a:pt x="193" y="39"/>
                    </a:lnTo>
                    <a:lnTo>
                      <a:pt x="180" y="26"/>
                    </a:lnTo>
                    <a:lnTo>
                      <a:pt x="167" y="13"/>
                    </a:lnTo>
                    <a:lnTo>
                      <a:pt x="153" y="0"/>
                    </a:lnTo>
                    <a:lnTo>
                      <a:pt x="138" y="5"/>
                    </a:lnTo>
                    <a:lnTo>
                      <a:pt x="122" y="10"/>
                    </a:lnTo>
                    <a:lnTo>
                      <a:pt x="102" y="15"/>
                    </a:lnTo>
                    <a:lnTo>
                      <a:pt x="83" y="18"/>
                    </a:lnTo>
                    <a:lnTo>
                      <a:pt x="61" y="23"/>
                    </a:lnTo>
                    <a:lnTo>
                      <a:pt x="40" y="25"/>
                    </a:lnTo>
                    <a:lnTo>
                      <a:pt x="19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2B3A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10" name="Freeform 751"/>
              <p:cNvSpPr>
                <a:spLocks/>
              </p:cNvSpPr>
              <p:nvPr/>
            </p:nvSpPr>
            <p:spPr bwMode="auto">
              <a:xfrm>
                <a:off x="4290" y="3121"/>
                <a:ext cx="123" cy="73"/>
              </a:xfrm>
              <a:custGeom>
                <a:avLst/>
                <a:gdLst>
                  <a:gd name="T0" fmla="*/ 0 w 245"/>
                  <a:gd name="T1" fmla="*/ 1 h 146"/>
                  <a:gd name="T2" fmla="*/ 1 w 245"/>
                  <a:gd name="T3" fmla="*/ 1 h 146"/>
                  <a:gd name="T4" fmla="*/ 1 w 245"/>
                  <a:gd name="T5" fmla="*/ 1 h 146"/>
                  <a:gd name="T6" fmla="*/ 1 w 245"/>
                  <a:gd name="T7" fmla="*/ 1 h 146"/>
                  <a:gd name="T8" fmla="*/ 1 w 245"/>
                  <a:gd name="T9" fmla="*/ 1 h 146"/>
                  <a:gd name="T10" fmla="*/ 1 w 245"/>
                  <a:gd name="T11" fmla="*/ 1 h 146"/>
                  <a:gd name="T12" fmla="*/ 1 w 245"/>
                  <a:gd name="T13" fmla="*/ 1 h 146"/>
                  <a:gd name="T14" fmla="*/ 1 w 245"/>
                  <a:gd name="T15" fmla="*/ 1 h 146"/>
                  <a:gd name="T16" fmla="*/ 1 w 245"/>
                  <a:gd name="T17" fmla="*/ 1 h 146"/>
                  <a:gd name="T18" fmla="*/ 1 w 245"/>
                  <a:gd name="T19" fmla="*/ 1 h 146"/>
                  <a:gd name="T20" fmla="*/ 1 w 245"/>
                  <a:gd name="T21" fmla="*/ 1 h 146"/>
                  <a:gd name="T22" fmla="*/ 1 w 245"/>
                  <a:gd name="T23" fmla="*/ 1 h 146"/>
                  <a:gd name="T24" fmla="*/ 1 w 245"/>
                  <a:gd name="T25" fmla="*/ 1 h 146"/>
                  <a:gd name="T26" fmla="*/ 1 w 245"/>
                  <a:gd name="T27" fmla="*/ 1 h 146"/>
                  <a:gd name="T28" fmla="*/ 1 w 245"/>
                  <a:gd name="T29" fmla="*/ 1 h 146"/>
                  <a:gd name="T30" fmla="*/ 1 w 245"/>
                  <a:gd name="T31" fmla="*/ 1 h 146"/>
                  <a:gd name="T32" fmla="*/ 1 w 245"/>
                  <a:gd name="T33" fmla="*/ 1 h 146"/>
                  <a:gd name="T34" fmla="*/ 1 w 245"/>
                  <a:gd name="T35" fmla="*/ 1 h 146"/>
                  <a:gd name="T36" fmla="*/ 1 w 245"/>
                  <a:gd name="T37" fmla="*/ 1 h 146"/>
                  <a:gd name="T38" fmla="*/ 1 w 245"/>
                  <a:gd name="T39" fmla="*/ 1 h 146"/>
                  <a:gd name="T40" fmla="*/ 1 w 245"/>
                  <a:gd name="T41" fmla="*/ 1 h 146"/>
                  <a:gd name="T42" fmla="*/ 1 w 245"/>
                  <a:gd name="T43" fmla="*/ 1 h 146"/>
                  <a:gd name="T44" fmla="*/ 1 w 245"/>
                  <a:gd name="T45" fmla="*/ 1 h 146"/>
                  <a:gd name="T46" fmla="*/ 1 w 245"/>
                  <a:gd name="T47" fmla="*/ 1 h 146"/>
                  <a:gd name="T48" fmla="*/ 1 w 245"/>
                  <a:gd name="T49" fmla="*/ 0 h 146"/>
                  <a:gd name="T50" fmla="*/ 1 w 245"/>
                  <a:gd name="T51" fmla="*/ 1 h 146"/>
                  <a:gd name="T52" fmla="*/ 1 w 245"/>
                  <a:gd name="T53" fmla="*/ 1 h 146"/>
                  <a:gd name="T54" fmla="*/ 1 w 245"/>
                  <a:gd name="T55" fmla="*/ 1 h 146"/>
                  <a:gd name="T56" fmla="*/ 1 w 245"/>
                  <a:gd name="T57" fmla="*/ 1 h 146"/>
                  <a:gd name="T58" fmla="*/ 1 w 245"/>
                  <a:gd name="T59" fmla="*/ 1 h 146"/>
                  <a:gd name="T60" fmla="*/ 1 w 245"/>
                  <a:gd name="T61" fmla="*/ 1 h 146"/>
                  <a:gd name="T62" fmla="*/ 1 w 245"/>
                  <a:gd name="T63" fmla="*/ 1 h 146"/>
                  <a:gd name="T64" fmla="*/ 0 w 245"/>
                  <a:gd name="T65" fmla="*/ 1 h 14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45"/>
                  <a:gd name="T100" fmla="*/ 0 h 146"/>
                  <a:gd name="T101" fmla="*/ 245 w 245"/>
                  <a:gd name="T102" fmla="*/ 146 h 14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45" h="146">
                    <a:moveTo>
                      <a:pt x="0" y="29"/>
                    </a:moveTo>
                    <a:lnTo>
                      <a:pt x="11" y="43"/>
                    </a:lnTo>
                    <a:lnTo>
                      <a:pt x="23" y="58"/>
                    </a:lnTo>
                    <a:lnTo>
                      <a:pt x="35" y="73"/>
                    </a:lnTo>
                    <a:lnTo>
                      <a:pt x="47" y="87"/>
                    </a:lnTo>
                    <a:lnTo>
                      <a:pt x="59" y="102"/>
                    </a:lnTo>
                    <a:lnTo>
                      <a:pt x="73" y="117"/>
                    </a:lnTo>
                    <a:lnTo>
                      <a:pt x="85" y="131"/>
                    </a:lnTo>
                    <a:lnTo>
                      <a:pt x="96" y="146"/>
                    </a:lnTo>
                    <a:lnTo>
                      <a:pt x="110" y="144"/>
                    </a:lnTo>
                    <a:lnTo>
                      <a:pt x="125" y="143"/>
                    </a:lnTo>
                    <a:lnTo>
                      <a:pt x="140" y="141"/>
                    </a:lnTo>
                    <a:lnTo>
                      <a:pt x="156" y="138"/>
                    </a:lnTo>
                    <a:lnTo>
                      <a:pt x="175" y="133"/>
                    </a:lnTo>
                    <a:lnTo>
                      <a:pt x="196" y="125"/>
                    </a:lnTo>
                    <a:lnTo>
                      <a:pt x="219" y="115"/>
                    </a:lnTo>
                    <a:lnTo>
                      <a:pt x="245" y="102"/>
                    </a:lnTo>
                    <a:lnTo>
                      <a:pt x="232" y="89"/>
                    </a:lnTo>
                    <a:lnTo>
                      <a:pt x="220" y="76"/>
                    </a:lnTo>
                    <a:lnTo>
                      <a:pt x="207" y="63"/>
                    </a:lnTo>
                    <a:lnTo>
                      <a:pt x="195" y="50"/>
                    </a:lnTo>
                    <a:lnTo>
                      <a:pt x="181" y="39"/>
                    </a:lnTo>
                    <a:lnTo>
                      <a:pt x="168" y="26"/>
                    </a:lnTo>
                    <a:lnTo>
                      <a:pt x="156" y="13"/>
                    </a:lnTo>
                    <a:lnTo>
                      <a:pt x="143" y="0"/>
                    </a:lnTo>
                    <a:lnTo>
                      <a:pt x="129" y="4"/>
                    </a:lnTo>
                    <a:lnTo>
                      <a:pt x="113" y="9"/>
                    </a:lnTo>
                    <a:lnTo>
                      <a:pt x="95" y="14"/>
                    </a:lnTo>
                    <a:lnTo>
                      <a:pt x="76" y="19"/>
                    </a:lnTo>
                    <a:lnTo>
                      <a:pt x="56" y="22"/>
                    </a:lnTo>
                    <a:lnTo>
                      <a:pt x="35" y="26"/>
                    </a:lnTo>
                    <a:lnTo>
                      <a:pt x="17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1C3A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11" name="Freeform 752"/>
              <p:cNvSpPr>
                <a:spLocks/>
              </p:cNvSpPr>
              <p:nvPr/>
            </p:nvSpPr>
            <p:spPr bwMode="auto">
              <a:xfrm>
                <a:off x="4296" y="3120"/>
                <a:ext cx="117" cy="74"/>
              </a:xfrm>
              <a:custGeom>
                <a:avLst/>
                <a:gdLst>
                  <a:gd name="T0" fmla="*/ 0 w 232"/>
                  <a:gd name="T1" fmla="*/ 1 h 146"/>
                  <a:gd name="T2" fmla="*/ 1 w 232"/>
                  <a:gd name="T3" fmla="*/ 1 h 146"/>
                  <a:gd name="T4" fmla="*/ 1 w 232"/>
                  <a:gd name="T5" fmla="*/ 1 h 146"/>
                  <a:gd name="T6" fmla="*/ 1 w 232"/>
                  <a:gd name="T7" fmla="*/ 1 h 146"/>
                  <a:gd name="T8" fmla="*/ 1 w 232"/>
                  <a:gd name="T9" fmla="*/ 1 h 146"/>
                  <a:gd name="T10" fmla="*/ 1 w 232"/>
                  <a:gd name="T11" fmla="*/ 1 h 146"/>
                  <a:gd name="T12" fmla="*/ 1 w 232"/>
                  <a:gd name="T13" fmla="*/ 1 h 146"/>
                  <a:gd name="T14" fmla="*/ 1 w 232"/>
                  <a:gd name="T15" fmla="*/ 1 h 146"/>
                  <a:gd name="T16" fmla="*/ 1 w 232"/>
                  <a:gd name="T17" fmla="*/ 1 h 146"/>
                  <a:gd name="T18" fmla="*/ 1 w 232"/>
                  <a:gd name="T19" fmla="*/ 1 h 146"/>
                  <a:gd name="T20" fmla="*/ 1 w 232"/>
                  <a:gd name="T21" fmla="*/ 1 h 146"/>
                  <a:gd name="T22" fmla="*/ 1 w 232"/>
                  <a:gd name="T23" fmla="*/ 1 h 146"/>
                  <a:gd name="T24" fmla="*/ 1 w 232"/>
                  <a:gd name="T25" fmla="*/ 1 h 146"/>
                  <a:gd name="T26" fmla="*/ 1 w 232"/>
                  <a:gd name="T27" fmla="*/ 1 h 146"/>
                  <a:gd name="T28" fmla="*/ 1 w 232"/>
                  <a:gd name="T29" fmla="*/ 1 h 146"/>
                  <a:gd name="T30" fmla="*/ 1 w 232"/>
                  <a:gd name="T31" fmla="*/ 1 h 146"/>
                  <a:gd name="T32" fmla="*/ 1 w 232"/>
                  <a:gd name="T33" fmla="*/ 1 h 146"/>
                  <a:gd name="T34" fmla="*/ 1 w 232"/>
                  <a:gd name="T35" fmla="*/ 1 h 146"/>
                  <a:gd name="T36" fmla="*/ 1 w 232"/>
                  <a:gd name="T37" fmla="*/ 1 h 146"/>
                  <a:gd name="T38" fmla="*/ 1 w 232"/>
                  <a:gd name="T39" fmla="*/ 1 h 146"/>
                  <a:gd name="T40" fmla="*/ 1 w 232"/>
                  <a:gd name="T41" fmla="*/ 1 h 146"/>
                  <a:gd name="T42" fmla="*/ 1 w 232"/>
                  <a:gd name="T43" fmla="*/ 1 h 146"/>
                  <a:gd name="T44" fmla="*/ 1 w 232"/>
                  <a:gd name="T45" fmla="*/ 1 h 146"/>
                  <a:gd name="T46" fmla="*/ 1 w 232"/>
                  <a:gd name="T47" fmla="*/ 1 h 146"/>
                  <a:gd name="T48" fmla="*/ 1 w 232"/>
                  <a:gd name="T49" fmla="*/ 0 h 146"/>
                  <a:gd name="T50" fmla="*/ 1 w 232"/>
                  <a:gd name="T51" fmla="*/ 1 h 146"/>
                  <a:gd name="T52" fmla="*/ 1 w 232"/>
                  <a:gd name="T53" fmla="*/ 1 h 146"/>
                  <a:gd name="T54" fmla="*/ 1 w 232"/>
                  <a:gd name="T55" fmla="*/ 1 h 146"/>
                  <a:gd name="T56" fmla="*/ 1 w 232"/>
                  <a:gd name="T57" fmla="*/ 1 h 146"/>
                  <a:gd name="T58" fmla="*/ 1 w 232"/>
                  <a:gd name="T59" fmla="*/ 1 h 146"/>
                  <a:gd name="T60" fmla="*/ 1 w 232"/>
                  <a:gd name="T61" fmla="*/ 1 h 146"/>
                  <a:gd name="T62" fmla="*/ 1 w 232"/>
                  <a:gd name="T63" fmla="*/ 1 h 146"/>
                  <a:gd name="T64" fmla="*/ 0 w 232"/>
                  <a:gd name="T65" fmla="*/ 1 h 14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32"/>
                  <a:gd name="T100" fmla="*/ 0 h 146"/>
                  <a:gd name="T101" fmla="*/ 232 w 232"/>
                  <a:gd name="T102" fmla="*/ 146 h 14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32" h="146">
                    <a:moveTo>
                      <a:pt x="0" y="31"/>
                    </a:moveTo>
                    <a:lnTo>
                      <a:pt x="13" y="45"/>
                    </a:lnTo>
                    <a:lnTo>
                      <a:pt x="25" y="60"/>
                    </a:lnTo>
                    <a:lnTo>
                      <a:pt x="39" y="75"/>
                    </a:lnTo>
                    <a:lnTo>
                      <a:pt x="51" y="88"/>
                    </a:lnTo>
                    <a:lnTo>
                      <a:pt x="63" y="102"/>
                    </a:lnTo>
                    <a:lnTo>
                      <a:pt x="74" y="117"/>
                    </a:lnTo>
                    <a:lnTo>
                      <a:pt x="88" y="132"/>
                    </a:lnTo>
                    <a:lnTo>
                      <a:pt x="100" y="146"/>
                    </a:lnTo>
                    <a:lnTo>
                      <a:pt x="112" y="145"/>
                    </a:lnTo>
                    <a:lnTo>
                      <a:pt x="124" y="143"/>
                    </a:lnTo>
                    <a:lnTo>
                      <a:pt x="139" y="141"/>
                    </a:lnTo>
                    <a:lnTo>
                      <a:pt x="153" y="138"/>
                    </a:lnTo>
                    <a:lnTo>
                      <a:pt x="170" y="133"/>
                    </a:lnTo>
                    <a:lnTo>
                      <a:pt x="188" y="125"/>
                    </a:lnTo>
                    <a:lnTo>
                      <a:pt x="209" y="117"/>
                    </a:lnTo>
                    <a:lnTo>
                      <a:pt x="232" y="104"/>
                    </a:lnTo>
                    <a:lnTo>
                      <a:pt x="221" y="91"/>
                    </a:lnTo>
                    <a:lnTo>
                      <a:pt x="207" y="78"/>
                    </a:lnTo>
                    <a:lnTo>
                      <a:pt x="195" y="65"/>
                    </a:lnTo>
                    <a:lnTo>
                      <a:pt x="183" y="52"/>
                    </a:lnTo>
                    <a:lnTo>
                      <a:pt x="171" y="39"/>
                    </a:lnTo>
                    <a:lnTo>
                      <a:pt x="158" y="26"/>
                    </a:lnTo>
                    <a:lnTo>
                      <a:pt x="146" y="13"/>
                    </a:lnTo>
                    <a:lnTo>
                      <a:pt x="133" y="0"/>
                    </a:lnTo>
                    <a:lnTo>
                      <a:pt x="121" y="5"/>
                    </a:lnTo>
                    <a:lnTo>
                      <a:pt x="106" y="8"/>
                    </a:lnTo>
                    <a:lnTo>
                      <a:pt x="89" y="15"/>
                    </a:lnTo>
                    <a:lnTo>
                      <a:pt x="70" y="19"/>
                    </a:lnTo>
                    <a:lnTo>
                      <a:pt x="51" y="24"/>
                    </a:lnTo>
                    <a:lnTo>
                      <a:pt x="33" y="28"/>
                    </a:lnTo>
                    <a:lnTo>
                      <a:pt x="15" y="29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0C3A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12" name="Freeform 753"/>
              <p:cNvSpPr>
                <a:spLocks/>
              </p:cNvSpPr>
              <p:nvPr/>
            </p:nvSpPr>
            <p:spPr bwMode="auto">
              <a:xfrm>
                <a:off x="4304" y="3120"/>
                <a:ext cx="109" cy="72"/>
              </a:xfrm>
              <a:custGeom>
                <a:avLst/>
                <a:gdLst>
                  <a:gd name="T0" fmla="*/ 0 w 217"/>
                  <a:gd name="T1" fmla="*/ 0 h 145"/>
                  <a:gd name="T2" fmla="*/ 1 w 217"/>
                  <a:gd name="T3" fmla="*/ 0 h 145"/>
                  <a:gd name="T4" fmla="*/ 1 w 217"/>
                  <a:gd name="T5" fmla="*/ 0 h 145"/>
                  <a:gd name="T6" fmla="*/ 1 w 217"/>
                  <a:gd name="T7" fmla="*/ 0 h 145"/>
                  <a:gd name="T8" fmla="*/ 1 w 217"/>
                  <a:gd name="T9" fmla="*/ 0 h 145"/>
                  <a:gd name="T10" fmla="*/ 1 w 217"/>
                  <a:gd name="T11" fmla="*/ 0 h 145"/>
                  <a:gd name="T12" fmla="*/ 1 w 217"/>
                  <a:gd name="T13" fmla="*/ 0 h 145"/>
                  <a:gd name="T14" fmla="*/ 1 w 217"/>
                  <a:gd name="T15" fmla="*/ 0 h 145"/>
                  <a:gd name="T16" fmla="*/ 1 w 217"/>
                  <a:gd name="T17" fmla="*/ 0 h 145"/>
                  <a:gd name="T18" fmla="*/ 1 w 217"/>
                  <a:gd name="T19" fmla="*/ 0 h 145"/>
                  <a:gd name="T20" fmla="*/ 1 w 217"/>
                  <a:gd name="T21" fmla="*/ 0 h 145"/>
                  <a:gd name="T22" fmla="*/ 1 w 217"/>
                  <a:gd name="T23" fmla="*/ 0 h 145"/>
                  <a:gd name="T24" fmla="*/ 1 w 217"/>
                  <a:gd name="T25" fmla="*/ 0 h 145"/>
                  <a:gd name="T26" fmla="*/ 1 w 217"/>
                  <a:gd name="T27" fmla="*/ 0 h 145"/>
                  <a:gd name="T28" fmla="*/ 1 w 217"/>
                  <a:gd name="T29" fmla="*/ 0 h 145"/>
                  <a:gd name="T30" fmla="*/ 1 w 217"/>
                  <a:gd name="T31" fmla="*/ 0 h 145"/>
                  <a:gd name="T32" fmla="*/ 1 w 217"/>
                  <a:gd name="T33" fmla="*/ 0 h 145"/>
                  <a:gd name="T34" fmla="*/ 1 w 217"/>
                  <a:gd name="T35" fmla="*/ 0 h 145"/>
                  <a:gd name="T36" fmla="*/ 1 w 217"/>
                  <a:gd name="T37" fmla="*/ 0 h 145"/>
                  <a:gd name="T38" fmla="*/ 1 w 217"/>
                  <a:gd name="T39" fmla="*/ 0 h 145"/>
                  <a:gd name="T40" fmla="*/ 1 w 217"/>
                  <a:gd name="T41" fmla="*/ 0 h 145"/>
                  <a:gd name="T42" fmla="*/ 1 w 217"/>
                  <a:gd name="T43" fmla="*/ 0 h 145"/>
                  <a:gd name="T44" fmla="*/ 1 w 217"/>
                  <a:gd name="T45" fmla="*/ 0 h 145"/>
                  <a:gd name="T46" fmla="*/ 1 w 217"/>
                  <a:gd name="T47" fmla="*/ 0 h 145"/>
                  <a:gd name="T48" fmla="*/ 1 w 217"/>
                  <a:gd name="T49" fmla="*/ 0 h 145"/>
                  <a:gd name="T50" fmla="*/ 1 w 217"/>
                  <a:gd name="T51" fmla="*/ 0 h 145"/>
                  <a:gd name="T52" fmla="*/ 1 w 217"/>
                  <a:gd name="T53" fmla="*/ 0 h 145"/>
                  <a:gd name="T54" fmla="*/ 1 w 217"/>
                  <a:gd name="T55" fmla="*/ 0 h 145"/>
                  <a:gd name="T56" fmla="*/ 1 w 217"/>
                  <a:gd name="T57" fmla="*/ 0 h 145"/>
                  <a:gd name="T58" fmla="*/ 1 w 217"/>
                  <a:gd name="T59" fmla="*/ 0 h 145"/>
                  <a:gd name="T60" fmla="*/ 1 w 217"/>
                  <a:gd name="T61" fmla="*/ 0 h 145"/>
                  <a:gd name="T62" fmla="*/ 1 w 217"/>
                  <a:gd name="T63" fmla="*/ 0 h 145"/>
                  <a:gd name="T64" fmla="*/ 0 w 217"/>
                  <a:gd name="T65" fmla="*/ 0 h 145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17"/>
                  <a:gd name="T100" fmla="*/ 0 h 145"/>
                  <a:gd name="T101" fmla="*/ 217 w 217"/>
                  <a:gd name="T102" fmla="*/ 145 h 145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17" h="145">
                    <a:moveTo>
                      <a:pt x="0" y="33"/>
                    </a:moveTo>
                    <a:lnTo>
                      <a:pt x="13" y="47"/>
                    </a:lnTo>
                    <a:lnTo>
                      <a:pt x="25" y="60"/>
                    </a:lnTo>
                    <a:lnTo>
                      <a:pt x="39" y="75"/>
                    </a:lnTo>
                    <a:lnTo>
                      <a:pt x="51" y="88"/>
                    </a:lnTo>
                    <a:lnTo>
                      <a:pt x="62" y="103"/>
                    </a:lnTo>
                    <a:lnTo>
                      <a:pt x="76" y="117"/>
                    </a:lnTo>
                    <a:lnTo>
                      <a:pt x="88" y="130"/>
                    </a:lnTo>
                    <a:lnTo>
                      <a:pt x="101" y="145"/>
                    </a:lnTo>
                    <a:lnTo>
                      <a:pt x="112" y="143"/>
                    </a:lnTo>
                    <a:lnTo>
                      <a:pt x="122" y="142"/>
                    </a:lnTo>
                    <a:lnTo>
                      <a:pt x="134" y="140"/>
                    </a:lnTo>
                    <a:lnTo>
                      <a:pt x="147" y="137"/>
                    </a:lnTo>
                    <a:lnTo>
                      <a:pt x="161" y="132"/>
                    </a:lnTo>
                    <a:lnTo>
                      <a:pt x="177" y="125"/>
                    </a:lnTo>
                    <a:lnTo>
                      <a:pt x="197" y="117"/>
                    </a:lnTo>
                    <a:lnTo>
                      <a:pt x="217" y="106"/>
                    </a:lnTo>
                    <a:lnTo>
                      <a:pt x="206" y="93"/>
                    </a:lnTo>
                    <a:lnTo>
                      <a:pt x="194" y="80"/>
                    </a:lnTo>
                    <a:lnTo>
                      <a:pt x="182" y="67"/>
                    </a:lnTo>
                    <a:lnTo>
                      <a:pt x="170" y="54"/>
                    </a:lnTo>
                    <a:lnTo>
                      <a:pt x="158" y="41"/>
                    </a:lnTo>
                    <a:lnTo>
                      <a:pt x="144" y="26"/>
                    </a:lnTo>
                    <a:lnTo>
                      <a:pt x="133" y="13"/>
                    </a:lnTo>
                    <a:lnTo>
                      <a:pt x="121" y="0"/>
                    </a:lnTo>
                    <a:lnTo>
                      <a:pt x="110" y="4"/>
                    </a:lnTo>
                    <a:lnTo>
                      <a:pt x="97" y="8"/>
                    </a:lnTo>
                    <a:lnTo>
                      <a:pt x="80" y="15"/>
                    </a:lnTo>
                    <a:lnTo>
                      <a:pt x="62" y="20"/>
                    </a:lnTo>
                    <a:lnTo>
                      <a:pt x="45" y="25"/>
                    </a:lnTo>
                    <a:lnTo>
                      <a:pt x="28" y="30"/>
                    </a:lnTo>
                    <a:lnTo>
                      <a:pt x="13" y="31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35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13" name="Freeform 754"/>
              <p:cNvSpPr>
                <a:spLocks/>
              </p:cNvSpPr>
              <p:nvPr/>
            </p:nvSpPr>
            <p:spPr bwMode="auto">
              <a:xfrm>
                <a:off x="4311" y="3119"/>
                <a:ext cx="102" cy="71"/>
              </a:xfrm>
              <a:custGeom>
                <a:avLst/>
                <a:gdLst>
                  <a:gd name="T0" fmla="*/ 0 w 202"/>
                  <a:gd name="T1" fmla="*/ 0 h 143"/>
                  <a:gd name="T2" fmla="*/ 1 w 202"/>
                  <a:gd name="T3" fmla="*/ 0 h 143"/>
                  <a:gd name="T4" fmla="*/ 1 w 202"/>
                  <a:gd name="T5" fmla="*/ 0 h 143"/>
                  <a:gd name="T6" fmla="*/ 1 w 202"/>
                  <a:gd name="T7" fmla="*/ 0 h 143"/>
                  <a:gd name="T8" fmla="*/ 1 w 202"/>
                  <a:gd name="T9" fmla="*/ 0 h 143"/>
                  <a:gd name="T10" fmla="*/ 1 w 202"/>
                  <a:gd name="T11" fmla="*/ 0 h 143"/>
                  <a:gd name="T12" fmla="*/ 1 w 202"/>
                  <a:gd name="T13" fmla="*/ 0 h 143"/>
                  <a:gd name="T14" fmla="*/ 1 w 202"/>
                  <a:gd name="T15" fmla="*/ 0 h 143"/>
                  <a:gd name="T16" fmla="*/ 1 w 202"/>
                  <a:gd name="T17" fmla="*/ 0 h 143"/>
                  <a:gd name="T18" fmla="*/ 1 w 202"/>
                  <a:gd name="T19" fmla="*/ 0 h 143"/>
                  <a:gd name="T20" fmla="*/ 1 w 202"/>
                  <a:gd name="T21" fmla="*/ 0 h 143"/>
                  <a:gd name="T22" fmla="*/ 1 w 202"/>
                  <a:gd name="T23" fmla="*/ 0 h 143"/>
                  <a:gd name="T24" fmla="*/ 1 w 202"/>
                  <a:gd name="T25" fmla="*/ 0 h 143"/>
                  <a:gd name="T26" fmla="*/ 1 w 202"/>
                  <a:gd name="T27" fmla="*/ 0 h 143"/>
                  <a:gd name="T28" fmla="*/ 1 w 202"/>
                  <a:gd name="T29" fmla="*/ 0 h 143"/>
                  <a:gd name="T30" fmla="*/ 1 w 202"/>
                  <a:gd name="T31" fmla="*/ 0 h 143"/>
                  <a:gd name="T32" fmla="*/ 1 w 202"/>
                  <a:gd name="T33" fmla="*/ 0 h 143"/>
                  <a:gd name="T34" fmla="*/ 1 w 202"/>
                  <a:gd name="T35" fmla="*/ 0 h 143"/>
                  <a:gd name="T36" fmla="*/ 1 w 202"/>
                  <a:gd name="T37" fmla="*/ 0 h 143"/>
                  <a:gd name="T38" fmla="*/ 1 w 202"/>
                  <a:gd name="T39" fmla="*/ 0 h 143"/>
                  <a:gd name="T40" fmla="*/ 1 w 202"/>
                  <a:gd name="T41" fmla="*/ 0 h 143"/>
                  <a:gd name="T42" fmla="*/ 1 w 202"/>
                  <a:gd name="T43" fmla="*/ 0 h 143"/>
                  <a:gd name="T44" fmla="*/ 1 w 202"/>
                  <a:gd name="T45" fmla="*/ 0 h 143"/>
                  <a:gd name="T46" fmla="*/ 1 w 202"/>
                  <a:gd name="T47" fmla="*/ 0 h 143"/>
                  <a:gd name="T48" fmla="*/ 1 w 202"/>
                  <a:gd name="T49" fmla="*/ 0 h 143"/>
                  <a:gd name="T50" fmla="*/ 1 w 202"/>
                  <a:gd name="T51" fmla="*/ 0 h 143"/>
                  <a:gd name="T52" fmla="*/ 1 w 202"/>
                  <a:gd name="T53" fmla="*/ 0 h 143"/>
                  <a:gd name="T54" fmla="*/ 1 w 202"/>
                  <a:gd name="T55" fmla="*/ 0 h 143"/>
                  <a:gd name="T56" fmla="*/ 1 w 202"/>
                  <a:gd name="T57" fmla="*/ 0 h 143"/>
                  <a:gd name="T58" fmla="*/ 1 w 202"/>
                  <a:gd name="T59" fmla="*/ 0 h 143"/>
                  <a:gd name="T60" fmla="*/ 1 w 202"/>
                  <a:gd name="T61" fmla="*/ 0 h 143"/>
                  <a:gd name="T62" fmla="*/ 1 w 202"/>
                  <a:gd name="T63" fmla="*/ 0 h 143"/>
                  <a:gd name="T64" fmla="*/ 0 w 202"/>
                  <a:gd name="T65" fmla="*/ 0 h 1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02"/>
                  <a:gd name="T100" fmla="*/ 0 h 143"/>
                  <a:gd name="T101" fmla="*/ 202 w 202"/>
                  <a:gd name="T102" fmla="*/ 143 h 1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02" h="143">
                    <a:moveTo>
                      <a:pt x="0" y="34"/>
                    </a:moveTo>
                    <a:lnTo>
                      <a:pt x="13" y="48"/>
                    </a:lnTo>
                    <a:lnTo>
                      <a:pt x="25" y="61"/>
                    </a:lnTo>
                    <a:lnTo>
                      <a:pt x="39" y="76"/>
                    </a:lnTo>
                    <a:lnTo>
                      <a:pt x="52" y="89"/>
                    </a:lnTo>
                    <a:lnTo>
                      <a:pt x="64" y="102"/>
                    </a:lnTo>
                    <a:lnTo>
                      <a:pt x="77" y="115"/>
                    </a:lnTo>
                    <a:lnTo>
                      <a:pt x="89" y="130"/>
                    </a:lnTo>
                    <a:lnTo>
                      <a:pt x="103" y="143"/>
                    </a:lnTo>
                    <a:lnTo>
                      <a:pt x="112" y="141"/>
                    </a:lnTo>
                    <a:lnTo>
                      <a:pt x="120" y="139"/>
                    </a:lnTo>
                    <a:lnTo>
                      <a:pt x="131" y="138"/>
                    </a:lnTo>
                    <a:lnTo>
                      <a:pt x="141" y="135"/>
                    </a:lnTo>
                    <a:lnTo>
                      <a:pt x="153" y="130"/>
                    </a:lnTo>
                    <a:lnTo>
                      <a:pt x="168" y="123"/>
                    </a:lnTo>
                    <a:lnTo>
                      <a:pt x="183" y="117"/>
                    </a:lnTo>
                    <a:lnTo>
                      <a:pt x="202" y="107"/>
                    </a:lnTo>
                    <a:lnTo>
                      <a:pt x="191" y="94"/>
                    </a:lnTo>
                    <a:lnTo>
                      <a:pt x="180" y="79"/>
                    </a:lnTo>
                    <a:lnTo>
                      <a:pt x="168" y="66"/>
                    </a:lnTo>
                    <a:lnTo>
                      <a:pt x="156" y="53"/>
                    </a:lnTo>
                    <a:lnTo>
                      <a:pt x="146" y="40"/>
                    </a:lnTo>
                    <a:lnTo>
                      <a:pt x="134" y="26"/>
                    </a:lnTo>
                    <a:lnTo>
                      <a:pt x="122" y="13"/>
                    </a:lnTo>
                    <a:lnTo>
                      <a:pt x="110" y="0"/>
                    </a:lnTo>
                    <a:lnTo>
                      <a:pt x="101" y="3"/>
                    </a:lnTo>
                    <a:lnTo>
                      <a:pt x="88" y="8"/>
                    </a:lnTo>
                    <a:lnTo>
                      <a:pt x="73" y="13"/>
                    </a:lnTo>
                    <a:lnTo>
                      <a:pt x="56" y="19"/>
                    </a:lnTo>
                    <a:lnTo>
                      <a:pt x="40" y="24"/>
                    </a:lnTo>
                    <a:lnTo>
                      <a:pt x="24" y="29"/>
                    </a:lnTo>
                    <a:lnTo>
                      <a:pt x="10" y="32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35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14" name="Freeform 755"/>
              <p:cNvSpPr>
                <a:spLocks/>
              </p:cNvSpPr>
              <p:nvPr/>
            </p:nvSpPr>
            <p:spPr bwMode="auto">
              <a:xfrm>
                <a:off x="4319" y="3118"/>
                <a:ext cx="94" cy="72"/>
              </a:xfrm>
              <a:custGeom>
                <a:avLst/>
                <a:gdLst>
                  <a:gd name="T0" fmla="*/ 0 w 187"/>
                  <a:gd name="T1" fmla="*/ 1 h 143"/>
                  <a:gd name="T2" fmla="*/ 1 w 187"/>
                  <a:gd name="T3" fmla="*/ 1 h 143"/>
                  <a:gd name="T4" fmla="*/ 1 w 187"/>
                  <a:gd name="T5" fmla="*/ 1 h 143"/>
                  <a:gd name="T6" fmla="*/ 1 w 187"/>
                  <a:gd name="T7" fmla="*/ 1 h 143"/>
                  <a:gd name="T8" fmla="*/ 1 w 187"/>
                  <a:gd name="T9" fmla="*/ 1 h 143"/>
                  <a:gd name="T10" fmla="*/ 1 w 187"/>
                  <a:gd name="T11" fmla="*/ 1 h 143"/>
                  <a:gd name="T12" fmla="*/ 1 w 187"/>
                  <a:gd name="T13" fmla="*/ 1 h 143"/>
                  <a:gd name="T14" fmla="*/ 1 w 187"/>
                  <a:gd name="T15" fmla="*/ 1 h 143"/>
                  <a:gd name="T16" fmla="*/ 1 w 187"/>
                  <a:gd name="T17" fmla="*/ 1 h 143"/>
                  <a:gd name="T18" fmla="*/ 1 w 187"/>
                  <a:gd name="T19" fmla="*/ 1 h 143"/>
                  <a:gd name="T20" fmla="*/ 1 w 187"/>
                  <a:gd name="T21" fmla="*/ 1 h 143"/>
                  <a:gd name="T22" fmla="*/ 1 w 187"/>
                  <a:gd name="T23" fmla="*/ 1 h 143"/>
                  <a:gd name="T24" fmla="*/ 1 w 187"/>
                  <a:gd name="T25" fmla="*/ 1 h 143"/>
                  <a:gd name="T26" fmla="*/ 1 w 187"/>
                  <a:gd name="T27" fmla="*/ 1 h 143"/>
                  <a:gd name="T28" fmla="*/ 1 w 187"/>
                  <a:gd name="T29" fmla="*/ 1 h 143"/>
                  <a:gd name="T30" fmla="*/ 1 w 187"/>
                  <a:gd name="T31" fmla="*/ 1 h 143"/>
                  <a:gd name="T32" fmla="*/ 1 w 187"/>
                  <a:gd name="T33" fmla="*/ 1 h 143"/>
                  <a:gd name="T34" fmla="*/ 1 w 187"/>
                  <a:gd name="T35" fmla="*/ 1 h 143"/>
                  <a:gd name="T36" fmla="*/ 1 w 187"/>
                  <a:gd name="T37" fmla="*/ 1 h 143"/>
                  <a:gd name="T38" fmla="*/ 1 w 187"/>
                  <a:gd name="T39" fmla="*/ 1 h 143"/>
                  <a:gd name="T40" fmla="*/ 1 w 187"/>
                  <a:gd name="T41" fmla="*/ 1 h 143"/>
                  <a:gd name="T42" fmla="*/ 1 w 187"/>
                  <a:gd name="T43" fmla="*/ 1 h 143"/>
                  <a:gd name="T44" fmla="*/ 1 w 187"/>
                  <a:gd name="T45" fmla="*/ 1 h 143"/>
                  <a:gd name="T46" fmla="*/ 1 w 187"/>
                  <a:gd name="T47" fmla="*/ 1 h 143"/>
                  <a:gd name="T48" fmla="*/ 1 w 187"/>
                  <a:gd name="T49" fmla="*/ 0 h 143"/>
                  <a:gd name="T50" fmla="*/ 1 w 187"/>
                  <a:gd name="T51" fmla="*/ 1 h 143"/>
                  <a:gd name="T52" fmla="*/ 1 w 187"/>
                  <a:gd name="T53" fmla="*/ 1 h 143"/>
                  <a:gd name="T54" fmla="*/ 1 w 187"/>
                  <a:gd name="T55" fmla="*/ 1 h 143"/>
                  <a:gd name="T56" fmla="*/ 1 w 187"/>
                  <a:gd name="T57" fmla="*/ 1 h 143"/>
                  <a:gd name="T58" fmla="*/ 1 w 187"/>
                  <a:gd name="T59" fmla="*/ 1 h 143"/>
                  <a:gd name="T60" fmla="*/ 1 w 187"/>
                  <a:gd name="T61" fmla="*/ 1 h 143"/>
                  <a:gd name="T62" fmla="*/ 1 w 187"/>
                  <a:gd name="T63" fmla="*/ 1 h 143"/>
                  <a:gd name="T64" fmla="*/ 0 w 187"/>
                  <a:gd name="T65" fmla="*/ 1 h 14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87"/>
                  <a:gd name="T100" fmla="*/ 0 h 143"/>
                  <a:gd name="T101" fmla="*/ 187 w 187"/>
                  <a:gd name="T102" fmla="*/ 143 h 14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87" h="143">
                    <a:moveTo>
                      <a:pt x="0" y="36"/>
                    </a:moveTo>
                    <a:lnTo>
                      <a:pt x="13" y="49"/>
                    </a:lnTo>
                    <a:lnTo>
                      <a:pt x="25" y="62"/>
                    </a:lnTo>
                    <a:lnTo>
                      <a:pt x="38" y="76"/>
                    </a:lnTo>
                    <a:lnTo>
                      <a:pt x="52" y="89"/>
                    </a:lnTo>
                    <a:lnTo>
                      <a:pt x="65" y="102"/>
                    </a:lnTo>
                    <a:lnTo>
                      <a:pt x="79" y="115"/>
                    </a:lnTo>
                    <a:lnTo>
                      <a:pt x="91" y="130"/>
                    </a:lnTo>
                    <a:lnTo>
                      <a:pt x="104" y="143"/>
                    </a:lnTo>
                    <a:lnTo>
                      <a:pt x="111" y="141"/>
                    </a:lnTo>
                    <a:lnTo>
                      <a:pt x="119" y="140"/>
                    </a:lnTo>
                    <a:lnTo>
                      <a:pt x="126" y="137"/>
                    </a:lnTo>
                    <a:lnTo>
                      <a:pt x="135" y="133"/>
                    </a:lnTo>
                    <a:lnTo>
                      <a:pt x="146" y="130"/>
                    </a:lnTo>
                    <a:lnTo>
                      <a:pt x="158" y="124"/>
                    </a:lnTo>
                    <a:lnTo>
                      <a:pt x="171" y="117"/>
                    </a:lnTo>
                    <a:lnTo>
                      <a:pt x="187" y="109"/>
                    </a:lnTo>
                    <a:lnTo>
                      <a:pt x="177" y="96"/>
                    </a:lnTo>
                    <a:lnTo>
                      <a:pt x="165" y="81"/>
                    </a:lnTo>
                    <a:lnTo>
                      <a:pt x="155" y="68"/>
                    </a:lnTo>
                    <a:lnTo>
                      <a:pt x="143" y="55"/>
                    </a:lnTo>
                    <a:lnTo>
                      <a:pt x="132" y="42"/>
                    </a:lnTo>
                    <a:lnTo>
                      <a:pt x="120" y="28"/>
                    </a:lnTo>
                    <a:lnTo>
                      <a:pt x="110" y="15"/>
                    </a:lnTo>
                    <a:lnTo>
                      <a:pt x="98" y="0"/>
                    </a:lnTo>
                    <a:lnTo>
                      <a:pt x="91" y="3"/>
                    </a:lnTo>
                    <a:lnTo>
                      <a:pt x="79" y="8"/>
                    </a:lnTo>
                    <a:lnTo>
                      <a:pt x="65" y="13"/>
                    </a:lnTo>
                    <a:lnTo>
                      <a:pt x="49" y="20"/>
                    </a:lnTo>
                    <a:lnTo>
                      <a:pt x="34" y="26"/>
                    </a:lnTo>
                    <a:lnTo>
                      <a:pt x="21" y="31"/>
                    </a:lnTo>
                    <a:lnTo>
                      <a:pt x="9" y="34"/>
                    </a:lnTo>
                    <a:lnTo>
                      <a:pt x="0" y="36"/>
                    </a:lnTo>
                    <a:close/>
                  </a:path>
                </a:pathLst>
              </a:custGeom>
              <a:solidFill>
                <a:srgbClr val="0033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15" name="Freeform 756"/>
              <p:cNvSpPr>
                <a:spLocks/>
              </p:cNvSpPr>
              <p:nvPr/>
            </p:nvSpPr>
            <p:spPr bwMode="auto">
              <a:xfrm>
                <a:off x="4326" y="3117"/>
                <a:ext cx="87" cy="71"/>
              </a:xfrm>
              <a:custGeom>
                <a:avLst/>
                <a:gdLst>
                  <a:gd name="T0" fmla="*/ 0 w 174"/>
                  <a:gd name="T1" fmla="*/ 1 h 142"/>
                  <a:gd name="T2" fmla="*/ 1 w 174"/>
                  <a:gd name="T3" fmla="*/ 1 h 142"/>
                  <a:gd name="T4" fmla="*/ 1 w 174"/>
                  <a:gd name="T5" fmla="*/ 1 h 142"/>
                  <a:gd name="T6" fmla="*/ 1 w 174"/>
                  <a:gd name="T7" fmla="*/ 1 h 142"/>
                  <a:gd name="T8" fmla="*/ 1 w 174"/>
                  <a:gd name="T9" fmla="*/ 1 h 142"/>
                  <a:gd name="T10" fmla="*/ 1 w 174"/>
                  <a:gd name="T11" fmla="*/ 1 h 142"/>
                  <a:gd name="T12" fmla="*/ 1 w 174"/>
                  <a:gd name="T13" fmla="*/ 1 h 142"/>
                  <a:gd name="T14" fmla="*/ 1 w 174"/>
                  <a:gd name="T15" fmla="*/ 1 h 142"/>
                  <a:gd name="T16" fmla="*/ 1 w 174"/>
                  <a:gd name="T17" fmla="*/ 1 h 142"/>
                  <a:gd name="T18" fmla="*/ 1 w 174"/>
                  <a:gd name="T19" fmla="*/ 1 h 142"/>
                  <a:gd name="T20" fmla="*/ 1 w 174"/>
                  <a:gd name="T21" fmla="*/ 0 h 142"/>
                  <a:gd name="T22" fmla="*/ 1 w 174"/>
                  <a:gd name="T23" fmla="*/ 1 h 142"/>
                  <a:gd name="T24" fmla="*/ 1 w 174"/>
                  <a:gd name="T25" fmla="*/ 1 h 142"/>
                  <a:gd name="T26" fmla="*/ 1 w 174"/>
                  <a:gd name="T27" fmla="*/ 1 h 142"/>
                  <a:gd name="T28" fmla="*/ 1 w 174"/>
                  <a:gd name="T29" fmla="*/ 1 h 142"/>
                  <a:gd name="T30" fmla="*/ 1 w 174"/>
                  <a:gd name="T31" fmla="*/ 1 h 142"/>
                  <a:gd name="T32" fmla="*/ 1 w 174"/>
                  <a:gd name="T33" fmla="*/ 1 h 142"/>
                  <a:gd name="T34" fmla="*/ 1 w 174"/>
                  <a:gd name="T35" fmla="*/ 1 h 142"/>
                  <a:gd name="T36" fmla="*/ 0 w 174"/>
                  <a:gd name="T37" fmla="*/ 1 h 14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74"/>
                  <a:gd name="T58" fmla="*/ 0 h 142"/>
                  <a:gd name="T59" fmla="*/ 174 w 174"/>
                  <a:gd name="T60" fmla="*/ 142 h 14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74" h="142">
                    <a:moveTo>
                      <a:pt x="0" y="38"/>
                    </a:moveTo>
                    <a:lnTo>
                      <a:pt x="109" y="142"/>
                    </a:lnTo>
                    <a:lnTo>
                      <a:pt x="113" y="140"/>
                    </a:lnTo>
                    <a:lnTo>
                      <a:pt x="119" y="139"/>
                    </a:lnTo>
                    <a:lnTo>
                      <a:pt x="125" y="135"/>
                    </a:lnTo>
                    <a:lnTo>
                      <a:pt x="133" y="132"/>
                    </a:lnTo>
                    <a:lnTo>
                      <a:pt x="140" y="129"/>
                    </a:lnTo>
                    <a:lnTo>
                      <a:pt x="149" y="124"/>
                    </a:lnTo>
                    <a:lnTo>
                      <a:pt x="161" y="117"/>
                    </a:lnTo>
                    <a:lnTo>
                      <a:pt x="174" y="111"/>
                    </a:lnTo>
                    <a:lnTo>
                      <a:pt x="88" y="0"/>
                    </a:lnTo>
                    <a:lnTo>
                      <a:pt x="82" y="4"/>
                    </a:lnTo>
                    <a:lnTo>
                      <a:pt x="72" y="7"/>
                    </a:lnTo>
                    <a:lnTo>
                      <a:pt x="58" y="13"/>
                    </a:lnTo>
                    <a:lnTo>
                      <a:pt x="45" y="20"/>
                    </a:lnTo>
                    <a:lnTo>
                      <a:pt x="30" y="26"/>
                    </a:lnTo>
                    <a:lnTo>
                      <a:pt x="16" y="33"/>
                    </a:lnTo>
                    <a:lnTo>
                      <a:pt x="6" y="36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16" name="Freeform 757"/>
              <p:cNvSpPr>
                <a:spLocks/>
              </p:cNvSpPr>
              <p:nvPr/>
            </p:nvSpPr>
            <p:spPr bwMode="auto">
              <a:xfrm>
                <a:off x="4461" y="2204"/>
                <a:ext cx="104" cy="875"/>
              </a:xfrm>
              <a:custGeom>
                <a:avLst/>
                <a:gdLst>
                  <a:gd name="T0" fmla="*/ 1 w 207"/>
                  <a:gd name="T1" fmla="*/ 1 h 1750"/>
                  <a:gd name="T2" fmla="*/ 1 w 207"/>
                  <a:gd name="T3" fmla="*/ 1 h 1750"/>
                  <a:gd name="T4" fmla="*/ 1 w 207"/>
                  <a:gd name="T5" fmla="*/ 1 h 1750"/>
                  <a:gd name="T6" fmla="*/ 1 w 207"/>
                  <a:gd name="T7" fmla="*/ 1 h 1750"/>
                  <a:gd name="T8" fmla="*/ 1 w 207"/>
                  <a:gd name="T9" fmla="*/ 1 h 1750"/>
                  <a:gd name="T10" fmla="*/ 1 w 207"/>
                  <a:gd name="T11" fmla="*/ 1 h 1750"/>
                  <a:gd name="T12" fmla="*/ 1 w 207"/>
                  <a:gd name="T13" fmla="*/ 2 h 1750"/>
                  <a:gd name="T14" fmla="*/ 1 w 207"/>
                  <a:gd name="T15" fmla="*/ 2 h 1750"/>
                  <a:gd name="T16" fmla="*/ 1 w 207"/>
                  <a:gd name="T17" fmla="*/ 2 h 1750"/>
                  <a:gd name="T18" fmla="*/ 0 w 207"/>
                  <a:gd name="T19" fmla="*/ 2 h 1750"/>
                  <a:gd name="T20" fmla="*/ 1 w 207"/>
                  <a:gd name="T21" fmla="*/ 2 h 1750"/>
                  <a:gd name="T22" fmla="*/ 1 w 207"/>
                  <a:gd name="T23" fmla="*/ 2 h 1750"/>
                  <a:gd name="T24" fmla="*/ 1 w 207"/>
                  <a:gd name="T25" fmla="*/ 2 h 1750"/>
                  <a:gd name="T26" fmla="*/ 1 w 207"/>
                  <a:gd name="T27" fmla="*/ 1 h 1750"/>
                  <a:gd name="T28" fmla="*/ 1 w 207"/>
                  <a:gd name="T29" fmla="*/ 1 h 1750"/>
                  <a:gd name="T30" fmla="*/ 1 w 207"/>
                  <a:gd name="T31" fmla="*/ 1 h 1750"/>
                  <a:gd name="T32" fmla="*/ 1 w 207"/>
                  <a:gd name="T33" fmla="*/ 1 h 1750"/>
                  <a:gd name="T34" fmla="*/ 1 w 207"/>
                  <a:gd name="T35" fmla="*/ 0 h 1750"/>
                  <a:gd name="T36" fmla="*/ 1 w 207"/>
                  <a:gd name="T37" fmla="*/ 1 h 175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07"/>
                  <a:gd name="T58" fmla="*/ 0 h 1750"/>
                  <a:gd name="T59" fmla="*/ 207 w 207"/>
                  <a:gd name="T60" fmla="*/ 1750 h 1750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07" h="1750">
                    <a:moveTo>
                      <a:pt x="207" y="74"/>
                    </a:moveTo>
                    <a:lnTo>
                      <a:pt x="181" y="229"/>
                    </a:lnTo>
                    <a:lnTo>
                      <a:pt x="157" y="402"/>
                    </a:lnTo>
                    <a:lnTo>
                      <a:pt x="133" y="594"/>
                    </a:lnTo>
                    <a:lnTo>
                      <a:pt x="112" y="800"/>
                    </a:lnTo>
                    <a:lnTo>
                      <a:pt x="93" y="1018"/>
                    </a:lnTo>
                    <a:lnTo>
                      <a:pt x="75" y="1245"/>
                    </a:lnTo>
                    <a:lnTo>
                      <a:pt x="61" y="1481"/>
                    </a:lnTo>
                    <a:lnTo>
                      <a:pt x="51" y="1721"/>
                    </a:lnTo>
                    <a:lnTo>
                      <a:pt x="0" y="1750"/>
                    </a:lnTo>
                    <a:lnTo>
                      <a:pt x="5" y="1526"/>
                    </a:lnTo>
                    <a:lnTo>
                      <a:pt x="15" y="1307"/>
                    </a:lnTo>
                    <a:lnTo>
                      <a:pt x="33" y="1088"/>
                    </a:lnTo>
                    <a:lnTo>
                      <a:pt x="57" y="872"/>
                    </a:lnTo>
                    <a:lnTo>
                      <a:pt x="84" y="654"/>
                    </a:lnTo>
                    <a:lnTo>
                      <a:pt x="117" y="438"/>
                    </a:lnTo>
                    <a:lnTo>
                      <a:pt x="151" y="221"/>
                    </a:lnTo>
                    <a:lnTo>
                      <a:pt x="187" y="0"/>
                    </a:lnTo>
                    <a:lnTo>
                      <a:pt x="207" y="74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17" name="Freeform 758"/>
              <p:cNvSpPr>
                <a:spLocks/>
              </p:cNvSpPr>
              <p:nvPr/>
            </p:nvSpPr>
            <p:spPr bwMode="auto">
              <a:xfrm>
                <a:off x="4378" y="2160"/>
                <a:ext cx="114" cy="936"/>
              </a:xfrm>
              <a:custGeom>
                <a:avLst/>
                <a:gdLst>
                  <a:gd name="T0" fmla="*/ 1 w 228"/>
                  <a:gd name="T1" fmla="*/ 1 h 1872"/>
                  <a:gd name="T2" fmla="*/ 1 w 228"/>
                  <a:gd name="T3" fmla="*/ 1 h 1872"/>
                  <a:gd name="T4" fmla="*/ 1 w 228"/>
                  <a:gd name="T5" fmla="*/ 1 h 1872"/>
                  <a:gd name="T6" fmla="*/ 1 w 228"/>
                  <a:gd name="T7" fmla="*/ 1 h 1872"/>
                  <a:gd name="T8" fmla="*/ 1 w 228"/>
                  <a:gd name="T9" fmla="*/ 1 h 1872"/>
                  <a:gd name="T10" fmla="*/ 1 w 228"/>
                  <a:gd name="T11" fmla="*/ 2 h 1872"/>
                  <a:gd name="T12" fmla="*/ 1 w 228"/>
                  <a:gd name="T13" fmla="*/ 2 h 1872"/>
                  <a:gd name="T14" fmla="*/ 1 w 228"/>
                  <a:gd name="T15" fmla="*/ 2 h 1872"/>
                  <a:gd name="T16" fmla="*/ 1 w 228"/>
                  <a:gd name="T17" fmla="*/ 2 h 1872"/>
                  <a:gd name="T18" fmla="*/ 0 w 228"/>
                  <a:gd name="T19" fmla="*/ 2 h 1872"/>
                  <a:gd name="T20" fmla="*/ 1 w 228"/>
                  <a:gd name="T21" fmla="*/ 2 h 1872"/>
                  <a:gd name="T22" fmla="*/ 1 w 228"/>
                  <a:gd name="T23" fmla="*/ 2 h 1872"/>
                  <a:gd name="T24" fmla="*/ 1 w 228"/>
                  <a:gd name="T25" fmla="*/ 2 h 1872"/>
                  <a:gd name="T26" fmla="*/ 1 w 228"/>
                  <a:gd name="T27" fmla="*/ 1 h 1872"/>
                  <a:gd name="T28" fmla="*/ 1 w 228"/>
                  <a:gd name="T29" fmla="*/ 1 h 1872"/>
                  <a:gd name="T30" fmla="*/ 1 w 228"/>
                  <a:gd name="T31" fmla="*/ 1 h 1872"/>
                  <a:gd name="T32" fmla="*/ 1 w 228"/>
                  <a:gd name="T33" fmla="*/ 1 h 1872"/>
                  <a:gd name="T34" fmla="*/ 1 w 228"/>
                  <a:gd name="T35" fmla="*/ 0 h 1872"/>
                  <a:gd name="T36" fmla="*/ 1 w 228"/>
                  <a:gd name="T37" fmla="*/ 1 h 187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228"/>
                  <a:gd name="T58" fmla="*/ 0 h 1872"/>
                  <a:gd name="T59" fmla="*/ 228 w 228"/>
                  <a:gd name="T60" fmla="*/ 1872 h 1872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228" h="1872">
                    <a:moveTo>
                      <a:pt x="228" y="15"/>
                    </a:moveTo>
                    <a:lnTo>
                      <a:pt x="182" y="250"/>
                    </a:lnTo>
                    <a:lnTo>
                      <a:pt x="143" y="479"/>
                    </a:lnTo>
                    <a:lnTo>
                      <a:pt x="111" y="705"/>
                    </a:lnTo>
                    <a:lnTo>
                      <a:pt x="85" y="927"/>
                    </a:lnTo>
                    <a:lnTo>
                      <a:pt x="63" y="1151"/>
                    </a:lnTo>
                    <a:lnTo>
                      <a:pt x="48" y="1377"/>
                    </a:lnTo>
                    <a:lnTo>
                      <a:pt x="36" y="1606"/>
                    </a:lnTo>
                    <a:lnTo>
                      <a:pt x="30" y="1840"/>
                    </a:lnTo>
                    <a:lnTo>
                      <a:pt x="0" y="1872"/>
                    </a:lnTo>
                    <a:lnTo>
                      <a:pt x="5" y="1640"/>
                    </a:lnTo>
                    <a:lnTo>
                      <a:pt x="15" y="1408"/>
                    </a:lnTo>
                    <a:lnTo>
                      <a:pt x="33" y="1174"/>
                    </a:lnTo>
                    <a:lnTo>
                      <a:pt x="56" y="940"/>
                    </a:lnTo>
                    <a:lnTo>
                      <a:pt x="82" y="706"/>
                    </a:lnTo>
                    <a:lnTo>
                      <a:pt x="117" y="473"/>
                    </a:lnTo>
                    <a:lnTo>
                      <a:pt x="155" y="237"/>
                    </a:lnTo>
                    <a:lnTo>
                      <a:pt x="199" y="0"/>
                    </a:lnTo>
                    <a:lnTo>
                      <a:pt x="228" y="15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18" name="Freeform 759"/>
              <p:cNvSpPr>
                <a:spLocks/>
              </p:cNvSpPr>
              <p:nvPr/>
            </p:nvSpPr>
            <p:spPr bwMode="auto">
              <a:xfrm>
                <a:off x="4383" y="2162"/>
                <a:ext cx="112" cy="932"/>
              </a:xfrm>
              <a:custGeom>
                <a:avLst/>
                <a:gdLst>
                  <a:gd name="T0" fmla="*/ 0 w 225"/>
                  <a:gd name="T1" fmla="*/ 1 h 1864"/>
                  <a:gd name="T2" fmla="*/ 0 w 225"/>
                  <a:gd name="T3" fmla="*/ 1 h 1864"/>
                  <a:gd name="T4" fmla="*/ 0 w 225"/>
                  <a:gd name="T5" fmla="*/ 1 h 1864"/>
                  <a:gd name="T6" fmla="*/ 0 w 225"/>
                  <a:gd name="T7" fmla="*/ 1 h 1864"/>
                  <a:gd name="T8" fmla="*/ 0 w 225"/>
                  <a:gd name="T9" fmla="*/ 1 h 1864"/>
                  <a:gd name="T10" fmla="*/ 0 w 225"/>
                  <a:gd name="T11" fmla="*/ 2 h 1864"/>
                  <a:gd name="T12" fmla="*/ 0 w 225"/>
                  <a:gd name="T13" fmla="*/ 2 h 1864"/>
                  <a:gd name="T14" fmla="*/ 0 w 225"/>
                  <a:gd name="T15" fmla="*/ 2 h 1864"/>
                  <a:gd name="T16" fmla="*/ 0 w 225"/>
                  <a:gd name="T17" fmla="*/ 2 h 1864"/>
                  <a:gd name="T18" fmla="*/ 0 w 225"/>
                  <a:gd name="T19" fmla="*/ 2 h 1864"/>
                  <a:gd name="T20" fmla="*/ 0 w 225"/>
                  <a:gd name="T21" fmla="*/ 2 h 1864"/>
                  <a:gd name="T22" fmla="*/ 0 w 225"/>
                  <a:gd name="T23" fmla="*/ 2 h 1864"/>
                  <a:gd name="T24" fmla="*/ 0 w 225"/>
                  <a:gd name="T25" fmla="*/ 2 h 1864"/>
                  <a:gd name="T26" fmla="*/ 0 w 225"/>
                  <a:gd name="T27" fmla="*/ 2 h 1864"/>
                  <a:gd name="T28" fmla="*/ 0 w 225"/>
                  <a:gd name="T29" fmla="*/ 2 h 1864"/>
                  <a:gd name="T30" fmla="*/ 0 w 225"/>
                  <a:gd name="T31" fmla="*/ 2 h 1864"/>
                  <a:gd name="T32" fmla="*/ 0 w 225"/>
                  <a:gd name="T33" fmla="*/ 1 h 1864"/>
                  <a:gd name="T34" fmla="*/ 0 w 225"/>
                  <a:gd name="T35" fmla="*/ 1 h 1864"/>
                  <a:gd name="T36" fmla="*/ 0 w 225"/>
                  <a:gd name="T37" fmla="*/ 1 h 1864"/>
                  <a:gd name="T38" fmla="*/ 0 w 225"/>
                  <a:gd name="T39" fmla="*/ 1 h 1864"/>
                  <a:gd name="T40" fmla="*/ 0 w 225"/>
                  <a:gd name="T41" fmla="*/ 0 h 1864"/>
                  <a:gd name="T42" fmla="*/ 0 w 225"/>
                  <a:gd name="T43" fmla="*/ 1 h 1864"/>
                  <a:gd name="T44" fmla="*/ 0 w 225"/>
                  <a:gd name="T45" fmla="*/ 1 h 1864"/>
                  <a:gd name="T46" fmla="*/ 0 w 225"/>
                  <a:gd name="T47" fmla="*/ 1 h 1864"/>
                  <a:gd name="T48" fmla="*/ 0 w 225"/>
                  <a:gd name="T49" fmla="*/ 1 h 186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25"/>
                  <a:gd name="T76" fmla="*/ 0 h 1864"/>
                  <a:gd name="T77" fmla="*/ 225 w 225"/>
                  <a:gd name="T78" fmla="*/ 1864 h 186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25" h="1864">
                    <a:moveTo>
                      <a:pt x="225" y="13"/>
                    </a:moveTo>
                    <a:lnTo>
                      <a:pt x="180" y="249"/>
                    </a:lnTo>
                    <a:lnTo>
                      <a:pt x="141" y="478"/>
                    </a:lnTo>
                    <a:lnTo>
                      <a:pt x="109" y="702"/>
                    </a:lnTo>
                    <a:lnTo>
                      <a:pt x="83" y="926"/>
                    </a:lnTo>
                    <a:lnTo>
                      <a:pt x="62" y="1148"/>
                    </a:lnTo>
                    <a:lnTo>
                      <a:pt x="46" y="1374"/>
                    </a:lnTo>
                    <a:lnTo>
                      <a:pt x="36" y="1603"/>
                    </a:lnTo>
                    <a:lnTo>
                      <a:pt x="28" y="1837"/>
                    </a:lnTo>
                    <a:lnTo>
                      <a:pt x="21" y="1843"/>
                    </a:lnTo>
                    <a:lnTo>
                      <a:pt x="15" y="1850"/>
                    </a:lnTo>
                    <a:lnTo>
                      <a:pt x="7" y="1858"/>
                    </a:lnTo>
                    <a:lnTo>
                      <a:pt x="0" y="1864"/>
                    </a:lnTo>
                    <a:lnTo>
                      <a:pt x="4" y="1634"/>
                    </a:lnTo>
                    <a:lnTo>
                      <a:pt x="16" y="1402"/>
                    </a:lnTo>
                    <a:lnTo>
                      <a:pt x="33" y="1169"/>
                    </a:lnTo>
                    <a:lnTo>
                      <a:pt x="54" y="937"/>
                    </a:lnTo>
                    <a:lnTo>
                      <a:pt x="82" y="705"/>
                    </a:lnTo>
                    <a:lnTo>
                      <a:pt x="115" y="471"/>
                    </a:lnTo>
                    <a:lnTo>
                      <a:pt x="152" y="236"/>
                    </a:lnTo>
                    <a:lnTo>
                      <a:pt x="195" y="0"/>
                    </a:lnTo>
                    <a:lnTo>
                      <a:pt x="203" y="3"/>
                    </a:lnTo>
                    <a:lnTo>
                      <a:pt x="210" y="7"/>
                    </a:lnTo>
                    <a:lnTo>
                      <a:pt x="217" y="10"/>
                    </a:lnTo>
                    <a:lnTo>
                      <a:pt x="225" y="13"/>
                    </a:lnTo>
                    <a:close/>
                  </a:path>
                </a:pathLst>
              </a:custGeom>
              <a:solidFill>
                <a:srgbClr val="0033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19" name="Freeform 760"/>
              <p:cNvSpPr>
                <a:spLocks/>
              </p:cNvSpPr>
              <p:nvPr/>
            </p:nvSpPr>
            <p:spPr bwMode="auto">
              <a:xfrm>
                <a:off x="4388" y="2163"/>
                <a:ext cx="112" cy="929"/>
              </a:xfrm>
              <a:custGeom>
                <a:avLst/>
                <a:gdLst>
                  <a:gd name="T0" fmla="*/ 1 w 224"/>
                  <a:gd name="T1" fmla="*/ 1 h 1858"/>
                  <a:gd name="T2" fmla="*/ 1 w 224"/>
                  <a:gd name="T3" fmla="*/ 1 h 1858"/>
                  <a:gd name="T4" fmla="*/ 1 w 224"/>
                  <a:gd name="T5" fmla="*/ 1 h 1858"/>
                  <a:gd name="T6" fmla="*/ 1 w 224"/>
                  <a:gd name="T7" fmla="*/ 1 h 1858"/>
                  <a:gd name="T8" fmla="*/ 1 w 224"/>
                  <a:gd name="T9" fmla="*/ 1 h 1858"/>
                  <a:gd name="T10" fmla="*/ 1 w 224"/>
                  <a:gd name="T11" fmla="*/ 2 h 1858"/>
                  <a:gd name="T12" fmla="*/ 1 w 224"/>
                  <a:gd name="T13" fmla="*/ 2 h 1858"/>
                  <a:gd name="T14" fmla="*/ 1 w 224"/>
                  <a:gd name="T15" fmla="*/ 2 h 1858"/>
                  <a:gd name="T16" fmla="*/ 1 w 224"/>
                  <a:gd name="T17" fmla="*/ 2 h 1858"/>
                  <a:gd name="T18" fmla="*/ 1 w 224"/>
                  <a:gd name="T19" fmla="*/ 2 h 1858"/>
                  <a:gd name="T20" fmla="*/ 1 w 224"/>
                  <a:gd name="T21" fmla="*/ 2 h 1858"/>
                  <a:gd name="T22" fmla="*/ 1 w 224"/>
                  <a:gd name="T23" fmla="*/ 2 h 1858"/>
                  <a:gd name="T24" fmla="*/ 0 w 224"/>
                  <a:gd name="T25" fmla="*/ 2 h 1858"/>
                  <a:gd name="T26" fmla="*/ 1 w 224"/>
                  <a:gd name="T27" fmla="*/ 2 h 1858"/>
                  <a:gd name="T28" fmla="*/ 1 w 224"/>
                  <a:gd name="T29" fmla="*/ 2 h 1858"/>
                  <a:gd name="T30" fmla="*/ 1 w 224"/>
                  <a:gd name="T31" fmla="*/ 2 h 1858"/>
                  <a:gd name="T32" fmla="*/ 1 w 224"/>
                  <a:gd name="T33" fmla="*/ 1 h 1858"/>
                  <a:gd name="T34" fmla="*/ 1 w 224"/>
                  <a:gd name="T35" fmla="*/ 1 h 1858"/>
                  <a:gd name="T36" fmla="*/ 1 w 224"/>
                  <a:gd name="T37" fmla="*/ 1 h 1858"/>
                  <a:gd name="T38" fmla="*/ 1 w 224"/>
                  <a:gd name="T39" fmla="*/ 1 h 1858"/>
                  <a:gd name="T40" fmla="*/ 1 w 224"/>
                  <a:gd name="T41" fmla="*/ 0 h 1858"/>
                  <a:gd name="T42" fmla="*/ 1 w 224"/>
                  <a:gd name="T43" fmla="*/ 1 h 1858"/>
                  <a:gd name="T44" fmla="*/ 1 w 224"/>
                  <a:gd name="T45" fmla="*/ 1 h 1858"/>
                  <a:gd name="T46" fmla="*/ 1 w 224"/>
                  <a:gd name="T47" fmla="*/ 1 h 1858"/>
                  <a:gd name="T48" fmla="*/ 1 w 224"/>
                  <a:gd name="T49" fmla="*/ 1 h 185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24"/>
                  <a:gd name="T76" fmla="*/ 0 h 1858"/>
                  <a:gd name="T77" fmla="*/ 224 w 224"/>
                  <a:gd name="T78" fmla="*/ 1858 h 185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24" h="1858">
                    <a:moveTo>
                      <a:pt x="224" y="13"/>
                    </a:moveTo>
                    <a:lnTo>
                      <a:pt x="179" y="247"/>
                    </a:lnTo>
                    <a:lnTo>
                      <a:pt x="142" y="476"/>
                    </a:lnTo>
                    <a:lnTo>
                      <a:pt x="109" y="700"/>
                    </a:lnTo>
                    <a:lnTo>
                      <a:pt x="84" y="923"/>
                    </a:lnTo>
                    <a:lnTo>
                      <a:pt x="63" y="1147"/>
                    </a:lnTo>
                    <a:lnTo>
                      <a:pt x="46" y="1371"/>
                    </a:lnTo>
                    <a:lnTo>
                      <a:pt x="36" y="1600"/>
                    </a:lnTo>
                    <a:lnTo>
                      <a:pt x="29" y="1834"/>
                    </a:lnTo>
                    <a:lnTo>
                      <a:pt x="21" y="1840"/>
                    </a:lnTo>
                    <a:lnTo>
                      <a:pt x="14" y="1845"/>
                    </a:lnTo>
                    <a:lnTo>
                      <a:pt x="8" y="1852"/>
                    </a:lnTo>
                    <a:lnTo>
                      <a:pt x="0" y="1858"/>
                    </a:lnTo>
                    <a:lnTo>
                      <a:pt x="6" y="1628"/>
                    </a:lnTo>
                    <a:lnTo>
                      <a:pt x="17" y="1395"/>
                    </a:lnTo>
                    <a:lnTo>
                      <a:pt x="33" y="1165"/>
                    </a:lnTo>
                    <a:lnTo>
                      <a:pt x="55" y="934"/>
                    </a:lnTo>
                    <a:lnTo>
                      <a:pt x="82" y="702"/>
                    </a:lnTo>
                    <a:lnTo>
                      <a:pt x="114" y="470"/>
                    </a:lnTo>
                    <a:lnTo>
                      <a:pt x="151" y="236"/>
                    </a:lnTo>
                    <a:lnTo>
                      <a:pt x="194" y="0"/>
                    </a:lnTo>
                    <a:lnTo>
                      <a:pt x="201" y="4"/>
                    </a:lnTo>
                    <a:lnTo>
                      <a:pt x="209" y="7"/>
                    </a:lnTo>
                    <a:lnTo>
                      <a:pt x="216" y="10"/>
                    </a:lnTo>
                    <a:lnTo>
                      <a:pt x="224" y="13"/>
                    </a:lnTo>
                    <a:close/>
                  </a:path>
                </a:pathLst>
              </a:custGeom>
              <a:solidFill>
                <a:srgbClr val="0035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20" name="Freeform 761"/>
              <p:cNvSpPr>
                <a:spLocks/>
              </p:cNvSpPr>
              <p:nvPr/>
            </p:nvSpPr>
            <p:spPr bwMode="auto">
              <a:xfrm>
                <a:off x="4393" y="2165"/>
                <a:ext cx="111" cy="925"/>
              </a:xfrm>
              <a:custGeom>
                <a:avLst/>
                <a:gdLst>
                  <a:gd name="T0" fmla="*/ 1 w 220"/>
                  <a:gd name="T1" fmla="*/ 0 h 1851"/>
                  <a:gd name="T2" fmla="*/ 1 w 220"/>
                  <a:gd name="T3" fmla="*/ 0 h 1851"/>
                  <a:gd name="T4" fmla="*/ 1 w 220"/>
                  <a:gd name="T5" fmla="*/ 0 h 1851"/>
                  <a:gd name="T6" fmla="*/ 1 w 220"/>
                  <a:gd name="T7" fmla="*/ 0 h 1851"/>
                  <a:gd name="T8" fmla="*/ 1 w 220"/>
                  <a:gd name="T9" fmla="*/ 0 h 1851"/>
                  <a:gd name="T10" fmla="*/ 1 w 220"/>
                  <a:gd name="T11" fmla="*/ 1 h 1851"/>
                  <a:gd name="T12" fmla="*/ 1 w 220"/>
                  <a:gd name="T13" fmla="*/ 1 h 1851"/>
                  <a:gd name="T14" fmla="*/ 1 w 220"/>
                  <a:gd name="T15" fmla="*/ 1 h 1851"/>
                  <a:gd name="T16" fmla="*/ 1 w 220"/>
                  <a:gd name="T17" fmla="*/ 1 h 1851"/>
                  <a:gd name="T18" fmla="*/ 1 w 220"/>
                  <a:gd name="T19" fmla="*/ 1 h 1851"/>
                  <a:gd name="T20" fmla="*/ 1 w 220"/>
                  <a:gd name="T21" fmla="*/ 1 h 1851"/>
                  <a:gd name="T22" fmla="*/ 1 w 220"/>
                  <a:gd name="T23" fmla="*/ 1 h 1851"/>
                  <a:gd name="T24" fmla="*/ 0 w 220"/>
                  <a:gd name="T25" fmla="*/ 1 h 1851"/>
                  <a:gd name="T26" fmla="*/ 1 w 220"/>
                  <a:gd name="T27" fmla="*/ 1 h 1851"/>
                  <a:gd name="T28" fmla="*/ 1 w 220"/>
                  <a:gd name="T29" fmla="*/ 1 h 1851"/>
                  <a:gd name="T30" fmla="*/ 1 w 220"/>
                  <a:gd name="T31" fmla="*/ 1 h 1851"/>
                  <a:gd name="T32" fmla="*/ 1 w 220"/>
                  <a:gd name="T33" fmla="*/ 0 h 1851"/>
                  <a:gd name="T34" fmla="*/ 1 w 220"/>
                  <a:gd name="T35" fmla="*/ 0 h 1851"/>
                  <a:gd name="T36" fmla="*/ 1 w 220"/>
                  <a:gd name="T37" fmla="*/ 0 h 1851"/>
                  <a:gd name="T38" fmla="*/ 1 w 220"/>
                  <a:gd name="T39" fmla="*/ 0 h 1851"/>
                  <a:gd name="T40" fmla="*/ 1 w 220"/>
                  <a:gd name="T41" fmla="*/ 0 h 1851"/>
                  <a:gd name="T42" fmla="*/ 1 w 220"/>
                  <a:gd name="T43" fmla="*/ 0 h 1851"/>
                  <a:gd name="T44" fmla="*/ 1 w 220"/>
                  <a:gd name="T45" fmla="*/ 0 h 1851"/>
                  <a:gd name="T46" fmla="*/ 1 w 220"/>
                  <a:gd name="T47" fmla="*/ 0 h 1851"/>
                  <a:gd name="T48" fmla="*/ 1 w 220"/>
                  <a:gd name="T49" fmla="*/ 0 h 185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20"/>
                  <a:gd name="T76" fmla="*/ 0 h 1851"/>
                  <a:gd name="T77" fmla="*/ 220 w 220"/>
                  <a:gd name="T78" fmla="*/ 1851 h 185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20" h="1851">
                    <a:moveTo>
                      <a:pt x="220" y="13"/>
                    </a:moveTo>
                    <a:lnTo>
                      <a:pt x="176" y="247"/>
                    </a:lnTo>
                    <a:lnTo>
                      <a:pt x="138" y="476"/>
                    </a:lnTo>
                    <a:lnTo>
                      <a:pt x="107" y="700"/>
                    </a:lnTo>
                    <a:lnTo>
                      <a:pt x="82" y="920"/>
                    </a:lnTo>
                    <a:lnTo>
                      <a:pt x="61" y="1143"/>
                    </a:lnTo>
                    <a:lnTo>
                      <a:pt x="44" y="1367"/>
                    </a:lnTo>
                    <a:lnTo>
                      <a:pt x="34" y="1596"/>
                    </a:lnTo>
                    <a:lnTo>
                      <a:pt x="27" y="1830"/>
                    </a:lnTo>
                    <a:lnTo>
                      <a:pt x="21" y="1835"/>
                    </a:lnTo>
                    <a:lnTo>
                      <a:pt x="13" y="1840"/>
                    </a:lnTo>
                    <a:lnTo>
                      <a:pt x="7" y="1846"/>
                    </a:lnTo>
                    <a:lnTo>
                      <a:pt x="0" y="1851"/>
                    </a:lnTo>
                    <a:lnTo>
                      <a:pt x="6" y="1620"/>
                    </a:lnTo>
                    <a:lnTo>
                      <a:pt x="16" y="1390"/>
                    </a:lnTo>
                    <a:lnTo>
                      <a:pt x="33" y="1161"/>
                    </a:lnTo>
                    <a:lnTo>
                      <a:pt x="55" y="930"/>
                    </a:lnTo>
                    <a:lnTo>
                      <a:pt x="80" y="700"/>
                    </a:lnTo>
                    <a:lnTo>
                      <a:pt x="113" y="467"/>
                    </a:lnTo>
                    <a:lnTo>
                      <a:pt x="149" y="235"/>
                    </a:lnTo>
                    <a:lnTo>
                      <a:pt x="190" y="0"/>
                    </a:lnTo>
                    <a:lnTo>
                      <a:pt x="198" y="3"/>
                    </a:lnTo>
                    <a:lnTo>
                      <a:pt x="205" y="6"/>
                    </a:lnTo>
                    <a:lnTo>
                      <a:pt x="213" y="9"/>
                    </a:lnTo>
                    <a:lnTo>
                      <a:pt x="220" y="13"/>
                    </a:lnTo>
                    <a:close/>
                  </a:path>
                </a:pathLst>
              </a:custGeom>
              <a:solidFill>
                <a:srgbClr val="0035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21" name="Freeform 762"/>
              <p:cNvSpPr>
                <a:spLocks/>
              </p:cNvSpPr>
              <p:nvPr/>
            </p:nvSpPr>
            <p:spPr bwMode="auto">
              <a:xfrm>
                <a:off x="4399" y="2167"/>
                <a:ext cx="108" cy="922"/>
              </a:xfrm>
              <a:custGeom>
                <a:avLst/>
                <a:gdLst>
                  <a:gd name="T0" fmla="*/ 0 w 218"/>
                  <a:gd name="T1" fmla="*/ 1 h 1843"/>
                  <a:gd name="T2" fmla="*/ 0 w 218"/>
                  <a:gd name="T3" fmla="*/ 1 h 1843"/>
                  <a:gd name="T4" fmla="*/ 0 w 218"/>
                  <a:gd name="T5" fmla="*/ 1 h 1843"/>
                  <a:gd name="T6" fmla="*/ 0 w 218"/>
                  <a:gd name="T7" fmla="*/ 1 h 1843"/>
                  <a:gd name="T8" fmla="*/ 0 w 218"/>
                  <a:gd name="T9" fmla="*/ 1 h 1843"/>
                  <a:gd name="T10" fmla="*/ 0 w 218"/>
                  <a:gd name="T11" fmla="*/ 2 h 1843"/>
                  <a:gd name="T12" fmla="*/ 0 w 218"/>
                  <a:gd name="T13" fmla="*/ 2 h 1843"/>
                  <a:gd name="T14" fmla="*/ 0 w 218"/>
                  <a:gd name="T15" fmla="*/ 2 h 1843"/>
                  <a:gd name="T16" fmla="*/ 0 w 218"/>
                  <a:gd name="T17" fmla="*/ 2 h 1843"/>
                  <a:gd name="T18" fmla="*/ 0 w 218"/>
                  <a:gd name="T19" fmla="*/ 2 h 1843"/>
                  <a:gd name="T20" fmla="*/ 0 w 218"/>
                  <a:gd name="T21" fmla="*/ 2 h 1843"/>
                  <a:gd name="T22" fmla="*/ 0 w 218"/>
                  <a:gd name="T23" fmla="*/ 2 h 1843"/>
                  <a:gd name="T24" fmla="*/ 0 w 218"/>
                  <a:gd name="T25" fmla="*/ 2 h 1843"/>
                  <a:gd name="T26" fmla="*/ 0 w 218"/>
                  <a:gd name="T27" fmla="*/ 2 h 1843"/>
                  <a:gd name="T28" fmla="*/ 0 w 218"/>
                  <a:gd name="T29" fmla="*/ 2 h 1843"/>
                  <a:gd name="T30" fmla="*/ 0 w 218"/>
                  <a:gd name="T31" fmla="*/ 2 h 1843"/>
                  <a:gd name="T32" fmla="*/ 0 w 218"/>
                  <a:gd name="T33" fmla="*/ 1 h 1843"/>
                  <a:gd name="T34" fmla="*/ 0 w 218"/>
                  <a:gd name="T35" fmla="*/ 1 h 1843"/>
                  <a:gd name="T36" fmla="*/ 0 w 218"/>
                  <a:gd name="T37" fmla="*/ 1 h 1843"/>
                  <a:gd name="T38" fmla="*/ 0 w 218"/>
                  <a:gd name="T39" fmla="*/ 1 h 1843"/>
                  <a:gd name="T40" fmla="*/ 0 w 218"/>
                  <a:gd name="T41" fmla="*/ 0 h 1843"/>
                  <a:gd name="T42" fmla="*/ 0 w 218"/>
                  <a:gd name="T43" fmla="*/ 1 h 1843"/>
                  <a:gd name="T44" fmla="*/ 0 w 218"/>
                  <a:gd name="T45" fmla="*/ 1 h 1843"/>
                  <a:gd name="T46" fmla="*/ 0 w 218"/>
                  <a:gd name="T47" fmla="*/ 1 h 1843"/>
                  <a:gd name="T48" fmla="*/ 0 w 218"/>
                  <a:gd name="T49" fmla="*/ 1 h 1843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8"/>
                  <a:gd name="T76" fmla="*/ 0 h 1843"/>
                  <a:gd name="T77" fmla="*/ 218 w 218"/>
                  <a:gd name="T78" fmla="*/ 1843 h 1843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8" h="1843">
                    <a:moveTo>
                      <a:pt x="218" y="11"/>
                    </a:moveTo>
                    <a:lnTo>
                      <a:pt x="175" y="245"/>
                    </a:lnTo>
                    <a:lnTo>
                      <a:pt x="137" y="472"/>
                    </a:lnTo>
                    <a:lnTo>
                      <a:pt x="106" y="696"/>
                    </a:lnTo>
                    <a:lnTo>
                      <a:pt x="81" y="917"/>
                    </a:lnTo>
                    <a:lnTo>
                      <a:pt x="60" y="1140"/>
                    </a:lnTo>
                    <a:lnTo>
                      <a:pt x="45" y="1364"/>
                    </a:lnTo>
                    <a:lnTo>
                      <a:pt x="34" y="1591"/>
                    </a:lnTo>
                    <a:lnTo>
                      <a:pt x="27" y="1825"/>
                    </a:lnTo>
                    <a:lnTo>
                      <a:pt x="21" y="1828"/>
                    </a:lnTo>
                    <a:lnTo>
                      <a:pt x="14" y="1833"/>
                    </a:lnTo>
                    <a:lnTo>
                      <a:pt x="8" y="1838"/>
                    </a:lnTo>
                    <a:lnTo>
                      <a:pt x="0" y="1843"/>
                    </a:lnTo>
                    <a:lnTo>
                      <a:pt x="6" y="1612"/>
                    </a:lnTo>
                    <a:lnTo>
                      <a:pt x="18" y="1383"/>
                    </a:lnTo>
                    <a:lnTo>
                      <a:pt x="34" y="1154"/>
                    </a:lnTo>
                    <a:lnTo>
                      <a:pt x="55" y="925"/>
                    </a:lnTo>
                    <a:lnTo>
                      <a:pt x="81" y="696"/>
                    </a:lnTo>
                    <a:lnTo>
                      <a:pt x="112" y="466"/>
                    </a:lnTo>
                    <a:lnTo>
                      <a:pt x="148" y="233"/>
                    </a:lnTo>
                    <a:lnTo>
                      <a:pt x="189" y="0"/>
                    </a:lnTo>
                    <a:lnTo>
                      <a:pt x="197" y="3"/>
                    </a:lnTo>
                    <a:lnTo>
                      <a:pt x="204" y="4"/>
                    </a:lnTo>
                    <a:lnTo>
                      <a:pt x="210" y="8"/>
                    </a:lnTo>
                    <a:lnTo>
                      <a:pt x="218" y="11"/>
                    </a:lnTo>
                    <a:close/>
                  </a:path>
                </a:pathLst>
              </a:custGeom>
              <a:solidFill>
                <a:srgbClr val="0C3A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22" name="Freeform 763"/>
              <p:cNvSpPr>
                <a:spLocks/>
              </p:cNvSpPr>
              <p:nvPr/>
            </p:nvSpPr>
            <p:spPr bwMode="auto">
              <a:xfrm>
                <a:off x="4404" y="2169"/>
                <a:ext cx="107" cy="918"/>
              </a:xfrm>
              <a:custGeom>
                <a:avLst/>
                <a:gdLst>
                  <a:gd name="T0" fmla="*/ 1 w 214"/>
                  <a:gd name="T1" fmla="*/ 1 h 1836"/>
                  <a:gd name="T2" fmla="*/ 1 w 214"/>
                  <a:gd name="T3" fmla="*/ 1 h 1836"/>
                  <a:gd name="T4" fmla="*/ 1 w 214"/>
                  <a:gd name="T5" fmla="*/ 1 h 1836"/>
                  <a:gd name="T6" fmla="*/ 1 w 214"/>
                  <a:gd name="T7" fmla="*/ 1 h 1836"/>
                  <a:gd name="T8" fmla="*/ 1 w 214"/>
                  <a:gd name="T9" fmla="*/ 1 h 1836"/>
                  <a:gd name="T10" fmla="*/ 1 w 214"/>
                  <a:gd name="T11" fmla="*/ 2 h 1836"/>
                  <a:gd name="T12" fmla="*/ 1 w 214"/>
                  <a:gd name="T13" fmla="*/ 2 h 1836"/>
                  <a:gd name="T14" fmla="*/ 1 w 214"/>
                  <a:gd name="T15" fmla="*/ 2 h 1836"/>
                  <a:gd name="T16" fmla="*/ 1 w 214"/>
                  <a:gd name="T17" fmla="*/ 2 h 1836"/>
                  <a:gd name="T18" fmla="*/ 1 w 214"/>
                  <a:gd name="T19" fmla="*/ 2 h 1836"/>
                  <a:gd name="T20" fmla="*/ 1 w 214"/>
                  <a:gd name="T21" fmla="*/ 2 h 1836"/>
                  <a:gd name="T22" fmla="*/ 1 w 214"/>
                  <a:gd name="T23" fmla="*/ 2 h 1836"/>
                  <a:gd name="T24" fmla="*/ 0 w 214"/>
                  <a:gd name="T25" fmla="*/ 2 h 1836"/>
                  <a:gd name="T26" fmla="*/ 1 w 214"/>
                  <a:gd name="T27" fmla="*/ 2 h 1836"/>
                  <a:gd name="T28" fmla="*/ 1 w 214"/>
                  <a:gd name="T29" fmla="*/ 2 h 1836"/>
                  <a:gd name="T30" fmla="*/ 1 w 214"/>
                  <a:gd name="T31" fmla="*/ 2 h 1836"/>
                  <a:gd name="T32" fmla="*/ 1 w 214"/>
                  <a:gd name="T33" fmla="*/ 1 h 1836"/>
                  <a:gd name="T34" fmla="*/ 1 w 214"/>
                  <a:gd name="T35" fmla="*/ 1 h 1836"/>
                  <a:gd name="T36" fmla="*/ 1 w 214"/>
                  <a:gd name="T37" fmla="*/ 1 h 1836"/>
                  <a:gd name="T38" fmla="*/ 1 w 214"/>
                  <a:gd name="T39" fmla="*/ 1 h 1836"/>
                  <a:gd name="T40" fmla="*/ 1 w 214"/>
                  <a:gd name="T41" fmla="*/ 0 h 1836"/>
                  <a:gd name="T42" fmla="*/ 1 w 214"/>
                  <a:gd name="T43" fmla="*/ 1 h 1836"/>
                  <a:gd name="T44" fmla="*/ 1 w 214"/>
                  <a:gd name="T45" fmla="*/ 1 h 1836"/>
                  <a:gd name="T46" fmla="*/ 1 w 214"/>
                  <a:gd name="T47" fmla="*/ 1 h 1836"/>
                  <a:gd name="T48" fmla="*/ 1 w 214"/>
                  <a:gd name="T49" fmla="*/ 1 h 18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4"/>
                  <a:gd name="T76" fmla="*/ 0 h 1836"/>
                  <a:gd name="T77" fmla="*/ 214 w 214"/>
                  <a:gd name="T78" fmla="*/ 1836 h 18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4" h="1836">
                    <a:moveTo>
                      <a:pt x="214" y="11"/>
                    </a:moveTo>
                    <a:lnTo>
                      <a:pt x="171" y="243"/>
                    </a:lnTo>
                    <a:lnTo>
                      <a:pt x="135" y="471"/>
                    </a:lnTo>
                    <a:lnTo>
                      <a:pt x="104" y="693"/>
                    </a:lnTo>
                    <a:lnTo>
                      <a:pt x="79" y="916"/>
                    </a:lnTo>
                    <a:lnTo>
                      <a:pt x="59" y="1137"/>
                    </a:lnTo>
                    <a:lnTo>
                      <a:pt x="43" y="1361"/>
                    </a:lnTo>
                    <a:lnTo>
                      <a:pt x="32" y="1588"/>
                    </a:lnTo>
                    <a:lnTo>
                      <a:pt x="25" y="1822"/>
                    </a:lnTo>
                    <a:lnTo>
                      <a:pt x="19" y="1825"/>
                    </a:lnTo>
                    <a:lnTo>
                      <a:pt x="12" y="1828"/>
                    </a:lnTo>
                    <a:lnTo>
                      <a:pt x="6" y="1833"/>
                    </a:lnTo>
                    <a:lnTo>
                      <a:pt x="0" y="1836"/>
                    </a:lnTo>
                    <a:lnTo>
                      <a:pt x="7" y="1606"/>
                    </a:lnTo>
                    <a:lnTo>
                      <a:pt x="17" y="1377"/>
                    </a:lnTo>
                    <a:lnTo>
                      <a:pt x="34" y="1148"/>
                    </a:lnTo>
                    <a:lnTo>
                      <a:pt x="55" y="921"/>
                    </a:lnTo>
                    <a:lnTo>
                      <a:pt x="80" y="693"/>
                    </a:lnTo>
                    <a:lnTo>
                      <a:pt x="110" y="464"/>
                    </a:lnTo>
                    <a:lnTo>
                      <a:pt x="146" y="234"/>
                    </a:lnTo>
                    <a:lnTo>
                      <a:pt x="186" y="0"/>
                    </a:lnTo>
                    <a:lnTo>
                      <a:pt x="193" y="3"/>
                    </a:lnTo>
                    <a:lnTo>
                      <a:pt x="201" y="5"/>
                    </a:lnTo>
                    <a:lnTo>
                      <a:pt x="207" y="8"/>
                    </a:lnTo>
                    <a:lnTo>
                      <a:pt x="214" y="11"/>
                    </a:lnTo>
                    <a:close/>
                  </a:path>
                </a:pathLst>
              </a:custGeom>
              <a:solidFill>
                <a:srgbClr val="1C3A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23" name="Freeform 764"/>
              <p:cNvSpPr>
                <a:spLocks/>
              </p:cNvSpPr>
              <p:nvPr/>
            </p:nvSpPr>
            <p:spPr bwMode="auto">
              <a:xfrm>
                <a:off x="4408" y="2171"/>
                <a:ext cx="108" cy="915"/>
              </a:xfrm>
              <a:custGeom>
                <a:avLst/>
                <a:gdLst>
                  <a:gd name="T0" fmla="*/ 1 w 214"/>
                  <a:gd name="T1" fmla="*/ 1 h 1830"/>
                  <a:gd name="T2" fmla="*/ 1 w 214"/>
                  <a:gd name="T3" fmla="*/ 1 h 1830"/>
                  <a:gd name="T4" fmla="*/ 1 w 214"/>
                  <a:gd name="T5" fmla="*/ 1 h 1830"/>
                  <a:gd name="T6" fmla="*/ 1 w 214"/>
                  <a:gd name="T7" fmla="*/ 1 h 1830"/>
                  <a:gd name="T8" fmla="*/ 1 w 214"/>
                  <a:gd name="T9" fmla="*/ 1 h 1830"/>
                  <a:gd name="T10" fmla="*/ 1 w 214"/>
                  <a:gd name="T11" fmla="*/ 2 h 1830"/>
                  <a:gd name="T12" fmla="*/ 1 w 214"/>
                  <a:gd name="T13" fmla="*/ 2 h 1830"/>
                  <a:gd name="T14" fmla="*/ 1 w 214"/>
                  <a:gd name="T15" fmla="*/ 2 h 1830"/>
                  <a:gd name="T16" fmla="*/ 1 w 214"/>
                  <a:gd name="T17" fmla="*/ 2 h 1830"/>
                  <a:gd name="T18" fmla="*/ 1 w 214"/>
                  <a:gd name="T19" fmla="*/ 2 h 1830"/>
                  <a:gd name="T20" fmla="*/ 1 w 214"/>
                  <a:gd name="T21" fmla="*/ 2 h 1830"/>
                  <a:gd name="T22" fmla="*/ 1 w 214"/>
                  <a:gd name="T23" fmla="*/ 2 h 1830"/>
                  <a:gd name="T24" fmla="*/ 0 w 214"/>
                  <a:gd name="T25" fmla="*/ 2 h 1830"/>
                  <a:gd name="T26" fmla="*/ 1 w 214"/>
                  <a:gd name="T27" fmla="*/ 2 h 1830"/>
                  <a:gd name="T28" fmla="*/ 1 w 214"/>
                  <a:gd name="T29" fmla="*/ 2 h 1830"/>
                  <a:gd name="T30" fmla="*/ 1 w 214"/>
                  <a:gd name="T31" fmla="*/ 2 h 1830"/>
                  <a:gd name="T32" fmla="*/ 1 w 214"/>
                  <a:gd name="T33" fmla="*/ 1 h 1830"/>
                  <a:gd name="T34" fmla="*/ 1 w 214"/>
                  <a:gd name="T35" fmla="*/ 1 h 1830"/>
                  <a:gd name="T36" fmla="*/ 1 w 214"/>
                  <a:gd name="T37" fmla="*/ 1 h 1830"/>
                  <a:gd name="T38" fmla="*/ 1 w 214"/>
                  <a:gd name="T39" fmla="*/ 1 h 1830"/>
                  <a:gd name="T40" fmla="*/ 1 w 214"/>
                  <a:gd name="T41" fmla="*/ 0 h 1830"/>
                  <a:gd name="T42" fmla="*/ 1 w 214"/>
                  <a:gd name="T43" fmla="*/ 1 h 1830"/>
                  <a:gd name="T44" fmla="*/ 1 w 214"/>
                  <a:gd name="T45" fmla="*/ 1 h 1830"/>
                  <a:gd name="T46" fmla="*/ 1 w 214"/>
                  <a:gd name="T47" fmla="*/ 1 h 1830"/>
                  <a:gd name="T48" fmla="*/ 1 w 214"/>
                  <a:gd name="T49" fmla="*/ 1 h 183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4"/>
                  <a:gd name="T76" fmla="*/ 0 h 1830"/>
                  <a:gd name="T77" fmla="*/ 214 w 214"/>
                  <a:gd name="T78" fmla="*/ 1830 h 183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4" h="1830">
                    <a:moveTo>
                      <a:pt x="214" y="10"/>
                    </a:moveTo>
                    <a:lnTo>
                      <a:pt x="171" y="242"/>
                    </a:lnTo>
                    <a:lnTo>
                      <a:pt x="135" y="469"/>
                    </a:lnTo>
                    <a:lnTo>
                      <a:pt x="104" y="692"/>
                    </a:lnTo>
                    <a:lnTo>
                      <a:pt x="80" y="913"/>
                    </a:lnTo>
                    <a:lnTo>
                      <a:pt x="59" y="1134"/>
                    </a:lnTo>
                    <a:lnTo>
                      <a:pt x="44" y="1358"/>
                    </a:lnTo>
                    <a:lnTo>
                      <a:pt x="34" y="1585"/>
                    </a:lnTo>
                    <a:lnTo>
                      <a:pt x="26" y="1819"/>
                    </a:lnTo>
                    <a:lnTo>
                      <a:pt x="20" y="1822"/>
                    </a:lnTo>
                    <a:lnTo>
                      <a:pt x="13" y="1824"/>
                    </a:lnTo>
                    <a:lnTo>
                      <a:pt x="7" y="1827"/>
                    </a:lnTo>
                    <a:lnTo>
                      <a:pt x="0" y="1830"/>
                    </a:lnTo>
                    <a:lnTo>
                      <a:pt x="7" y="1600"/>
                    </a:lnTo>
                    <a:lnTo>
                      <a:pt x="19" y="1371"/>
                    </a:lnTo>
                    <a:lnTo>
                      <a:pt x="35" y="1145"/>
                    </a:lnTo>
                    <a:lnTo>
                      <a:pt x="56" y="918"/>
                    </a:lnTo>
                    <a:lnTo>
                      <a:pt x="81" y="692"/>
                    </a:lnTo>
                    <a:lnTo>
                      <a:pt x="111" y="463"/>
                    </a:lnTo>
                    <a:lnTo>
                      <a:pt x="146" y="234"/>
                    </a:lnTo>
                    <a:lnTo>
                      <a:pt x="186" y="0"/>
                    </a:lnTo>
                    <a:lnTo>
                      <a:pt x="193" y="2"/>
                    </a:lnTo>
                    <a:lnTo>
                      <a:pt x="199" y="5"/>
                    </a:lnTo>
                    <a:lnTo>
                      <a:pt x="207" y="7"/>
                    </a:lnTo>
                    <a:lnTo>
                      <a:pt x="214" y="10"/>
                    </a:lnTo>
                    <a:close/>
                  </a:path>
                </a:pathLst>
              </a:custGeom>
              <a:solidFill>
                <a:srgbClr val="2B3A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24" name="Freeform 765"/>
              <p:cNvSpPr>
                <a:spLocks/>
              </p:cNvSpPr>
              <p:nvPr/>
            </p:nvSpPr>
            <p:spPr bwMode="auto">
              <a:xfrm>
                <a:off x="4413" y="2172"/>
                <a:ext cx="106" cy="911"/>
              </a:xfrm>
              <a:custGeom>
                <a:avLst/>
                <a:gdLst>
                  <a:gd name="T0" fmla="*/ 1 w 212"/>
                  <a:gd name="T1" fmla="*/ 1 h 1822"/>
                  <a:gd name="T2" fmla="*/ 1 w 212"/>
                  <a:gd name="T3" fmla="*/ 1 h 1822"/>
                  <a:gd name="T4" fmla="*/ 1 w 212"/>
                  <a:gd name="T5" fmla="*/ 1 h 1822"/>
                  <a:gd name="T6" fmla="*/ 1 w 212"/>
                  <a:gd name="T7" fmla="*/ 1 h 1822"/>
                  <a:gd name="T8" fmla="*/ 1 w 212"/>
                  <a:gd name="T9" fmla="*/ 1 h 1822"/>
                  <a:gd name="T10" fmla="*/ 1 w 212"/>
                  <a:gd name="T11" fmla="*/ 2 h 1822"/>
                  <a:gd name="T12" fmla="*/ 1 w 212"/>
                  <a:gd name="T13" fmla="*/ 2 h 1822"/>
                  <a:gd name="T14" fmla="*/ 1 w 212"/>
                  <a:gd name="T15" fmla="*/ 2 h 1822"/>
                  <a:gd name="T16" fmla="*/ 1 w 212"/>
                  <a:gd name="T17" fmla="*/ 2 h 1822"/>
                  <a:gd name="T18" fmla="*/ 1 w 212"/>
                  <a:gd name="T19" fmla="*/ 2 h 1822"/>
                  <a:gd name="T20" fmla="*/ 1 w 212"/>
                  <a:gd name="T21" fmla="*/ 2 h 1822"/>
                  <a:gd name="T22" fmla="*/ 1 w 212"/>
                  <a:gd name="T23" fmla="*/ 2 h 1822"/>
                  <a:gd name="T24" fmla="*/ 0 w 212"/>
                  <a:gd name="T25" fmla="*/ 2 h 1822"/>
                  <a:gd name="T26" fmla="*/ 1 w 212"/>
                  <a:gd name="T27" fmla="*/ 2 h 1822"/>
                  <a:gd name="T28" fmla="*/ 1 w 212"/>
                  <a:gd name="T29" fmla="*/ 2 h 1822"/>
                  <a:gd name="T30" fmla="*/ 1 w 212"/>
                  <a:gd name="T31" fmla="*/ 2 h 1822"/>
                  <a:gd name="T32" fmla="*/ 1 w 212"/>
                  <a:gd name="T33" fmla="*/ 1 h 1822"/>
                  <a:gd name="T34" fmla="*/ 1 w 212"/>
                  <a:gd name="T35" fmla="*/ 1 h 1822"/>
                  <a:gd name="T36" fmla="*/ 1 w 212"/>
                  <a:gd name="T37" fmla="*/ 1 h 1822"/>
                  <a:gd name="T38" fmla="*/ 1 w 212"/>
                  <a:gd name="T39" fmla="*/ 1 h 1822"/>
                  <a:gd name="T40" fmla="*/ 1 w 212"/>
                  <a:gd name="T41" fmla="*/ 0 h 1822"/>
                  <a:gd name="T42" fmla="*/ 1 w 212"/>
                  <a:gd name="T43" fmla="*/ 1 h 1822"/>
                  <a:gd name="T44" fmla="*/ 1 w 212"/>
                  <a:gd name="T45" fmla="*/ 1 h 1822"/>
                  <a:gd name="T46" fmla="*/ 1 w 212"/>
                  <a:gd name="T47" fmla="*/ 1 h 1822"/>
                  <a:gd name="T48" fmla="*/ 1 w 212"/>
                  <a:gd name="T49" fmla="*/ 1 h 182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12"/>
                  <a:gd name="T76" fmla="*/ 0 h 1822"/>
                  <a:gd name="T77" fmla="*/ 212 w 212"/>
                  <a:gd name="T78" fmla="*/ 1822 h 182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12" h="1822">
                    <a:moveTo>
                      <a:pt x="212" y="10"/>
                    </a:moveTo>
                    <a:lnTo>
                      <a:pt x="170" y="242"/>
                    </a:lnTo>
                    <a:lnTo>
                      <a:pt x="134" y="470"/>
                    </a:lnTo>
                    <a:lnTo>
                      <a:pt x="103" y="692"/>
                    </a:lnTo>
                    <a:lnTo>
                      <a:pt x="79" y="911"/>
                    </a:lnTo>
                    <a:lnTo>
                      <a:pt x="58" y="1132"/>
                    </a:lnTo>
                    <a:lnTo>
                      <a:pt x="43" y="1355"/>
                    </a:lnTo>
                    <a:lnTo>
                      <a:pt x="33" y="1582"/>
                    </a:lnTo>
                    <a:lnTo>
                      <a:pt x="27" y="1816"/>
                    </a:lnTo>
                    <a:lnTo>
                      <a:pt x="21" y="1817"/>
                    </a:lnTo>
                    <a:lnTo>
                      <a:pt x="13" y="1819"/>
                    </a:lnTo>
                    <a:lnTo>
                      <a:pt x="7" y="1821"/>
                    </a:lnTo>
                    <a:lnTo>
                      <a:pt x="0" y="1822"/>
                    </a:lnTo>
                    <a:lnTo>
                      <a:pt x="7" y="1592"/>
                    </a:lnTo>
                    <a:lnTo>
                      <a:pt x="19" y="1366"/>
                    </a:lnTo>
                    <a:lnTo>
                      <a:pt x="36" y="1140"/>
                    </a:lnTo>
                    <a:lnTo>
                      <a:pt x="57" y="915"/>
                    </a:lnTo>
                    <a:lnTo>
                      <a:pt x="80" y="689"/>
                    </a:lnTo>
                    <a:lnTo>
                      <a:pt x="110" y="462"/>
                    </a:lnTo>
                    <a:lnTo>
                      <a:pt x="145" y="233"/>
                    </a:lnTo>
                    <a:lnTo>
                      <a:pt x="183" y="0"/>
                    </a:lnTo>
                    <a:lnTo>
                      <a:pt x="191" y="2"/>
                    </a:lnTo>
                    <a:lnTo>
                      <a:pt x="198" y="5"/>
                    </a:lnTo>
                    <a:lnTo>
                      <a:pt x="204" y="7"/>
                    </a:lnTo>
                    <a:lnTo>
                      <a:pt x="212" y="10"/>
                    </a:lnTo>
                    <a:close/>
                  </a:path>
                </a:pathLst>
              </a:custGeom>
              <a:solidFill>
                <a:srgbClr val="3D3D0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25" name="Freeform 766"/>
              <p:cNvSpPr>
                <a:spLocks/>
              </p:cNvSpPr>
              <p:nvPr/>
            </p:nvSpPr>
            <p:spPr bwMode="auto">
              <a:xfrm>
                <a:off x="4419" y="2174"/>
                <a:ext cx="104" cy="908"/>
              </a:xfrm>
              <a:custGeom>
                <a:avLst/>
                <a:gdLst>
                  <a:gd name="T0" fmla="*/ 0 w 209"/>
                  <a:gd name="T1" fmla="*/ 1 h 1815"/>
                  <a:gd name="T2" fmla="*/ 0 w 209"/>
                  <a:gd name="T3" fmla="*/ 1 h 1815"/>
                  <a:gd name="T4" fmla="*/ 0 w 209"/>
                  <a:gd name="T5" fmla="*/ 1 h 1815"/>
                  <a:gd name="T6" fmla="*/ 0 w 209"/>
                  <a:gd name="T7" fmla="*/ 1 h 1815"/>
                  <a:gd name="T8" fmla="*/ 0 w 209"/>
                  <a:gd name="T9" fmla="*/ 1 h 1815"/>
                  <a:gd name="T10" fmla="*/ 0 w 209"/>
                  <a:gd name="T11" fmla="*/ 2 h 1815"/>
                  <a:gd name="T12" fmla="*/ 0 w 209"/>
                  <a:gd name="T13" fmla="*/ 2 h 1815"/>
                  <a:gd name="T14" fmla="*/ 0 w 209"/>
                  <a:gd name="T15" fmla="*/ 2 h 1815"/>
                  <a:gd name="T16" fmla="*/ 0 w 209"/>
                  <a:gd name="T17" fmla="*/ 2 h 1815"/>
                  <a:gd name="T18" fmla="*/ 0 w 209"/>
                  <a:gd name="T19" fmla="*/ 2 h 1815"/>
                  <a:gd name="T20" fmla="*/ 0 w 209"/>
                  <a:gd name="T21" fmla="*/ 2 h 1815"/>
                  <a:gd name="T22" fmla="*/ 0 w 209"/>
                  <a:gd name="T23" fmla="*/ 2 h 1815"/>
                  <a:gd name="T24" fmla="*/ 0 w 209"/>
                  <a:gd name="T25" fmla="*/ 2 h 1815"/>
                  <a:gd name="T26" fmla="*/ 0 w 209"/>
                  <a:gd name="T27" fmla="*/ 2 h 1815"/>
                  <a:gd name="T28" fmla="*/ 0 w 209"/>
                  <a:gd name="T29" fmla="*/ 2 h 1815"/>
                  <a:gd name="T30" fmla="*/ 0 w 209"/>
                  <a:gd name="T31" fmla="*/ 2 h 1815"/>
                  <a:gd name="T32" fmla="*/ 0 w 209"/>
                  <a:gd name="T33" fmla="*/ 1 h 1815"/>
                  <a:gd name="T34" fmla="*/ 0 w 209"/>
                  <a:gd name="T35" fmla="*/ 1 h 1815"/>
                  <a:gd name="T36" fmla="*/ 0 w 209"/>
                  <a:gd name="T37" fmla="*/ 1 h 1815"/>
                  <a:gd name="T38" fmla="*/ 0 w 209"/>
                  <a:gd name="T39" fmla="*/ 1 h 1815"/>
                  <a:gd name="T40" fmla="*/ 0 w 209"/>
                  <a:gd name="T41" fmla="*/ 0 h 1815"/>
                  <a:gd name="T42" fmla="*/ 0 w 209"/>
                  <a:gd name="T43" fmla="*/ 1 h 1815"/>
                  <a:gd name="T44" fmla="*/ 0 w 209"/>
                  <a:gd name="T45" fmla="*/ 1 h 1815"/>
                  <a:gd name="T46" fmla="*/ 0 w 209"/>
                  <a:gd name="T47" fmla="*/ 1 h 1815"/>
                  <a:gd name="T48" fmla="*/ 0 w 209"/>
                  <a:gd name="T49" fmla="*/ 1 h 181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9"/>
                  <a:gd name="T76" fmla="*/ 0 h 1815"/>
                  <a:gd name="T77" fmla="*/ 209 w 209"/>
                  <a:gd name="T78" fmla="*/ 1815 h 181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9" h="1815">
                    <a:moveTo>
                      <a:pt x="209" y="9"/>
                    </a:moveTo>
                    <a:lnTo>
                      <a:pt x="167" y="242"/>
                    </a:lnTo>
                    <a:lnTo>
                      <a:pt x="133" y="467"/>
                    </a:lnTo>
                    <a:lnTo>
                      <a:pt x="103" y="688"/>
                    </a:lnTo>
                    <a:lnTo>
                      <a:pt x="78" y="909"/>
                    </a:lnTo>
                    <a:lnTo>
                      <a:pt x="59" y="1128"/>
                    </a:lnTo>
                    <a:lnTo>
                      <a:pt x="44" y="1351"/>
                    </a:lnTo>
                    <a:lnTo>
                      <a:pt x="33" y="1578"/>
                    </a:lnTo>
                    <a:lnTo>
                      <a:pt x="26" y="1812"/>
                    </a:lnTo>
                    <a:lnTo>
                      <a:pt x="20" y="1813"/>
                    </a:lnTo>
                    <a:lnTo>
                      <a:pt x="14" y="1813"/>
                    </a:lnTo>
                    <a:lnTo>
                      <a:pt x="6" y="1813"/>
                    </a:lnTo>
                    <a:lnTo>
                      <a:pt x="0" y="1815"/>
                    </a:lnTo>
                    <a:lnTo>
                      <a:pt x="9" y="1586"/>
                    </a:lnTo>
                    <a:lnTo>
                      <a:pt x="21" y="1359"/>
                    </a:lnTo>
                    <a:lnTo>
                      <a:pt x="36" y="1135"/>
                    </a:lnTo>
                    <a:lnTo>
                      <a:pt x="57" y="911"/>
                    </a:lnTo>
                    <a:lnTo>
                      <a:pt x="81" y="686"/>
                    </a:lnTo>
                    <a:lnTo>
                      <a:pt x="109" y="461"/>
                    </a:lnTo>
                    <a:lnTo>
                      <a:pt x="143" y="232"/>
                    </a:lnTo>
                    <a:lnTo>
                      <a:pt x="182" y="0"/>
                    </a:lnTo>
                    <a:lnTo>
                      <a:pt x="190" y="1"/>
                    </a:lnTo>
                    <a:lnTo>
                      <a:pt x="196" y="4"/>
                    </a:lnTo>
                    <a:lnTo>
                      <a:pt x="203" y="6"/>
                    </a:lnTo>
                    <a:lnTo>
                      <a:pt x="209" y="9"/>
                    </a:lnTo>
                    <a:close/>
                  </a:path>
                </a:pathLst>
              </a:custGeom>
              <a:solidFill>
                <a:srgbClr val="4C3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26" name="Freeform 767"/>
              <p:cNvSpPr>
                <a:spLocks/>
              </p:cNvSpPr>
              <p:nvPr/>
            </p:nvSpPr>
            <p:spPr bwMode="auto">
              <a:xfrm>
                <a:off x="4424" y="2175"/>
                <a:ext cx="103" cy="905"/>
              </a:xfrm>
              <a:custGeom>
                <a:avLst/>
                <a:gdLst>
                  <a:gd name="T0" fmla="*/ 0 w 207"/>
                  <a:gd name="T1" fmla="*/ 1 h 1809"/>
                  <a:gd name="T2" fmla="*/ 0 w 207"/>
                  <a:gd name="T3" fmla="*/ 1 h 1809"/>
                  <a:gd name="T4" fmla="*/ 0 w 207"/>
                  <a:gd name="T5" fmla="*/ 1 h 1809"/>
                  <a:gd name="T6" fmla="*/ 0 w 207"/>
                  <a:gd name="T7" fmla="*/ 1 h 1809"/>
                  <a:gd name="T8" fmla="*/ 0 w 207"/>
                  <a:gd name="T9" fmla="*/ 1 h 1809"/>
                  <a:gd name="T10" fmla="*/ 0 w 207"/>
                  <a:gd name="T11" fmla="*/ 2 h 1809"/>
                  <a:gd name="T12" fmla="*/ 0 w 207"/>
                  <a:gd name="T13" fmla="*/ 2 h 1809"/>
                  <a:gd name="T14" fmla="*/ 0 w 207"/>
                  <a:gd name="T15" fmla="*/ 2 h 1809"/>
                  <a:gd name="T16" fmla="*/ 0 w 207"/>
                  <a:gd name="T17" fmla="*/ 2 h 1809"/>
                  <a:gd name="T18" fmla="*/ 0 w 207"/>
                  <a:gd name="T19" fmla="*/ 2 h 1809"/>
                  <a:gd name="T20" fmla="*/ 0 w 207"/>
                  <a:gd name="T21" fmla="*/ 2 h 1809"/>
                  <a:gd name="T22" fmla="*/ 0 w 207"/>
                  <a:gd name="T23" fmla="*/ 2 h 1809"/>
                  <a:gd name="T24" fmla="*/ 0 w 207"/>
                  <a:gd name="T25" fmla="*/ 2 h 1809"/>
                  <a:gd name="T26" fmla="*/ 0 w 207"/>
                  <a:gd name="T27" fmla="*/ 2 h 1809"/>
                  <a:gd name="T28" fmla="*/ 0 w 207"/>
                  <a:gd name="T29" fmla="*/ 2 h 1809"/>
                  <a:gd name="T30" fmla="*/ 0 w 207"/>
                  <a:gd name="T31" fmla="*/ 2 h 1809"/>
                  <a:gd name="T32" fmla="*/ 0 w 207"/>
                  <a:gd name="T33" fmla="*/ 1 h 1809"/>
                  <a:gd name="T34" fmla="*/ 0 w 207"/>
                  <a:gd name="T35" fmla="*/ 1 h 1809"/>
                  <a:gd name="T36" fmla="*/ 0 w 207"/>
                  <a:gd name="T37" fmla="*/ 1 h 1809"/>
                  <a:gd name="T38" fmla="*/ 0 w 207"/>
                  <a:gd name="T39" fmla="*/ 1 h 1809"/>
                  <a:gd name="T40" fmla="*/ 0 w 207"/>
                  <a:gd name="T41" fmla="*/ 0 h 1809"/>
                  <a:gd name="T42" fmla="*/ 0 w 207"/>
                  <a:gd name="T43" fmla="*/ 1 h 1809"/>
                  <a:gd name="T44" fmla="*/ 0 w 207"/>
                  <a:gd name="T45" fmla="*/ 1 h 1809"/>
                  <a:gd name="T46" fmla="*/ 0 w 207"/>
                  <a:gd name="T47" fmla="*/ 1 h 1809"/>
                  <a:gd name="T48" fmla="*/ 0 w 207"/>
                  <a:gd name="T49" fmla="*/ 1 h 180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7"/>
                  <a:gd name="T76" fmla="*/ 0 h 1809"/>
                  <a:gd name="T77" fmla="*/ 207 w 207"/>
                  <a:gd name="T78" fmla="*/ 1809 h 180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7" h="1809">
                    <a:moveTo>
                      <a:pt x="207" y="10"/>
                    </a:moveTo>
                    <a:lnTo>
                      <a:pt x="165" y="240"/>
                    </a:lnTo>
                    <a:lnTo>
                      <a:pt x="131" y="466"/>
                    </a:lnTo>
                    <a:lnTo>
                      <a:pt x="101" y="687"/>
                    </a:lnTo>
                    <a:lnTo>
                      <a:pt x="77" y="906"/>
                    </a:lnTo>
                    <a:lnTo>
                      <a:pt x="58" y="1127"/>
                    </a:lnTo>
                    <a:lnTo>
                      <a:pt x="43" y="1349"/>
                    </a:lnTo>
                    <a:lnTo>
                      <a:pt x="33" y="1575"/>
                    </a:lnTo>
                    <a:lnTo>
                      <a:pt x="27" y="1809"/>
                    </a:lnTo>
                    <a:lnTo>
                      <a:pt x="19" y="1809"/>
                    </a:lnTo>
                    <a:lnTo>
                      <a:pt x="13" y="1809"/>
                    </a:lnTo>
                    <a:lnTo>
                      <a:pt x="6" y="1809"/>
                    </a:lnTo>
                    <a:lnTo>
                      <a:pt x="0" y="1809"/>
                    </a:lnTo>
                    <a:lnTo>
                      <a:pt x="9" y="1580"/>
                    </a:lnTo>
                    <a:lnTo>
                      <a:pt x="21" y="1354"/>
                    </a:lnTo>
                    <a:lnTo>
                      <a:pt x="37" y="1130"/>
                    </a:lnTo>
                    <a:lnTo>
                      <a:pt x="56" y="906"/>
                    </a:lnTo>
                    <a:lnTo>
                      <a:pt x="80" y="683"/>
                    </a:lnTo>
                    <a:lnTo>
                      <a:pt x="109" y="459"/>
                    </a:lnTo>
                    <a:lnTo>
                      <a:pt x="141" y="232"/>
                    </a:lnTo>
                    <a:lnTo>
                      <a:pt x="179" y="0"/>
                    </a:lnTo>
                    <a:lnTo>
                      <a:pt x="186" y="1"/>
                    </a:lnTo>
                    <a:lnTo>
                      <a:pt x="194" y="5"/>
                    </a:lnTo>
                    <a:lnTo>
                      <a:pt x="200" y="6"/>
                    </a:lnTo>
                    <a:lnTo>
                      <a:pt x="207" y="10"/>
                    </a:lnTo>
                    <a:close/>
                  </a:path>
                </a:pathLst>
              </a:custGeom>
              <a:solidFill>
                <a:srgbClr val="5B3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27" name="Freeform 768"/>
              <p:cNvSpPr>
                <a:spLocks/>
              </p:cNvSpPr>
              <p:nvPr/>
            </p:nvSpPr>
            <p:spPr bwMode="auto">
              <a:xfrm>
                <a:off x="4429" y="2178"/>
                <a:ext cx="102" cy="902"/>
              </a:xfrm>
              <a:custGeom>
                <a:avLst/>
                <a:gdLst>
                  <a:gd name="T0" fmla="*/ 1 w 204"/>
                  <a:gd name="T1" fmla="*/ 1 h 1804"/>
                  <a:gd name="T2" fmla="*/ 1 w 204"/>
                  <a:gd name="T3" fmla="*/ 1 h 1804"/>
                  <a:gd name="T4" fmla="*/ 1 w 204"/>
                  <a:gd name="T5" fmla="*/ 1 h 1804"/>
                  <a:gd name="T6" fmla="*/ 1 w 204"/>
                  <a:gd name="T7" fmla="*/ 1 h 1804"/>
                  <a:gd name="T8" fmla="*/ 1 w 204"/>
                  <a:gd name="T9" fmla="*/ 1 h 1804"/>
                  <a:gd name="T10" fmla="*/ 1 w 204"/>
                  <a:gd name="T11" fmla="*/ 2 h 1804"/>
                  <a:gd name="T12" fmla="*/ 1 w 204"/>
                  <a:gd name="T13" fmla="*/ 2 h 1804"/>
                  <a:gd name="T14" fmla="*/ 1 w 204"/>
                  <a:gd name="T15" fmla="*/ 2 h 1804"/>
                  <a:gd name="T16" fmla="*/ 1 w 204"/>
                  <a:gd name="T17" fmla="*/ 2 h 1804"/>
                  <a:gd name="T18" fmla="*/ 1 w 204"/>
                  <a:gd name="T19" fmla="*/ 2 h 1804"/>
                  <a:gd name="T20" fmla="*/ 1 w 204"/>
                  <a:gd name="T21" fmla="*/ 2 h 1804"/>
                  <a:gd name="T22" fmla="*/ 1 w 204"/>
                  <a:gd name="T23" fmla="*/ 2 h 1804"/>
                  <a:gd name="T24" fmla="*/ 0 w 204"/>
                  <a:gd name="T25" fmla="*/ 2 h 1804"/>
                  <a:gd name="T26" fmla="*/ 1 w 204"/>
                  <a:gd name="T27" fmla="*/ 2 h 1804"/>
                  <a:gd name="T28" fmla="*/ 1 w 204"/>
                  <a:gd name="T29" fmla="*/ 2 h 1804"/>
                  <a:gd name="T30" fmla="*/ 1 w 204"/>
                  <a:gd name="T31" fmla="*/ 2 h 1804"/>
                  <a:gd name="T32" fmla="*/ 1 w 204"/>
                  <a:gd name="T33" fmla="*/ 1 h 1804"/>
                  <a:gd name="T34" fmla="*/ 1 w 204"/>
                  <a:gd name="T35" fmla="*/ 1 h 1804"/>
                  <a:gd name="T36" fmla="*/ 1 w 204"/>
                  <a:gd name="T37" fmla="*/ 1 h 1804"/>
                  <a:gd name="T38" fmla="*/ 1 w 204"/>
                  <a:gd name="T39" fmla="*/ 1 h 1804"/>
                  <a:gd name="T40" fmla="*/ 1 w 204"/>
                  <a:gd name="T41" fmla="*/ 0 h 1804"/>
                  <a:gd name="T42" fmla="*/ 1 w 204"/>
                  <a:gd name="T43" fmla="*/ 1 h 1804"/>
                  <a:gd name="T44" fmla="*/ 1 w 204"/>
                  <a:gd name="T45" fmla="*/ 1 h 1804"/>
                  <a:gd name="T46" fmla="*/ 1 w 204"/>
                  <a:gd name="T47" fmla="*/ 1 h 1804"/>
                  <a:gd name="T48" fmla="*/ 1 w 204"/>
                  <a:gd name="T49" fmla="*/ 1 h 180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4"/>
                  <a:gd name="T76" fmla="*/ 0 h 1804"/>
                  <a:gd name="T77" fmla="*/ 204 w 204"/>
                  <a:gd name="T78" fmla="*/ 1804 h 180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4" h="1804">
                    <a:moveTo>
                      <a:pt x="204" y="6"/>
                    </a:moveTo>
                    <a:lnTo>
                      <a:pt x="164" y="237"/>
                    </a:lnTo>
                    <a:lnTo>
                      <a:pt x="128" y="463"/>
                    </a:lnTo>
                    <a:lnTo>
                      <a:pt x="100" y="683"/>
                    </a:lnTo>
                    <a:lnTo>
                      <a:pt x="76" y="903"/>
                    </a:lnTo>
                    <a:lnTo>
                      <a:pt x="57" y="1122"/>
                    </a:lnTo>
                    <a:lnTo>
                      <a:pt x="42" y="1344"/>
                    </a:lnTo>
                    <a:lnTo>
                      <a:pt x="32" y="1570"/>
                    </a:lnTo>
                    <a:lnTo>
                      <a:pt x="24" y="1804"/>
                    </a:lnTo>
                    <a:lnTo>
                      <a:pt x="18" y="1802"/>
                    </a:lnTo>
                    <a:lnTo>
                      <a:pt x="12" y="1802"/>
                    </a:lnTo>
                    <a:lnTo>
                      <a:pt x="6" y="1802"/>
                    </a:lnTo>
                    <a:lnTo>
                      <a:pt x="0" y="1801"/>
                    </a:lnTo>
                    <a:lnTo>
                      <a:pt x="9" y="1572"/>
                    </a:lnTo>
                    <a:lnTo>
                      <a:pt x="23" y="1346"/>
                    </a:lnTo>
                    <a:lnTo>
                      <a:pt x="38" y="1123"/>
                    </a:lnTo>
                    <a:lnTo>
                      <a:pt x="57" y="903"/>
                    </a:lnTo>
                    <a:lnTo>
                      <a:pt x="81" y="680"/>
                    </a:lnTo>
                    <a:lnTo>
                      <a:pt x="108" y="456"/>
                    </a:lnTo>
                    <a:lnTo>
                      <a:pt x="140" y="230"/>
                    </a:lnTo>
                    <a:lnTo>
                      <a:pt x="178" y="0"/>
                    </a:lnTo>
                    <a:lnTo>
                      <a:pt x="185" y="1"/>
                    </a:lnTo>
                    <a:lnTo>
                      <a:pt x="191" y="3"/>
                    </a:lnTo>
                    <a:lnTo>
                      <a:pt x="198" y="5"/>
                    </a:lnTo>
                    <a:lnTo>
                      <a:pt x="204" y="6"/>
                    </a:lnTo>
                    <a:close/>
                  </a:path>
                </a:pathLst>
              </a:custGeom>
              <a:solidFill>
                <a:srgbClr val="6B4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28" name="Freeform 769"/>
              <p:cNvSpPr>
                <a:spLocks/>
              </p:cNvSpPr>
              <p:nvPr/>
            </p:nvSpPr>
            <p:spPr bwMode="auto">
              <a:xfrm>
                <a:off x="4434" y="2179"/>
                <a:ext cx="101" cy="901"/>
              </a:xfrm>
              <a:custGeom>
                <a:avLst/>
                <a:gdLst>
                  <a:gd name="T0" fmla="*/ 1 w 201"/>
                  <a:gd name="T1" fmla="*/ 1 h 1801"/>
                  <a:gd name="T2" fmla="*/ 1 w 201"/>
                  <a:gd name="T3" fmla="*/ 1 h 1801"/>
                  <a:gd name="T4" fmla="*/ 1 w 201"/>
                  <a:gd name="T5" fmla="*/ 1 h 1801"/>
                  <a:gd name="T6" fmla="*/ 1 w 201"/>
                  <a:gd name="T7" fmla="*/ 1 h 1801"/>
                  <a:gd name="T8" fmla="*/ 1 w 201"/>
                  <a:gd name="T9" fmla="*/ 1 h 1801"/>
                  <a:gd name="T10" fmla="*/ 1 w 201"/>
                  <a:gd name="T11" fmla="*/ 2 h 1801"/>
                  <a:gd name="T12" fmla="*/ 1 w 201"/>
                  <a:gd name="T13" fmla="*/ 2 h 1801"/>
                  <a:gd name="T14" fmla="*/ 1 w 201"/>
                  <a:gd name="T15" fmla="*/ 2 h 1801"/>
                  <a:gd name="T16" fmla="*/ 1 w 201"/>
                  <a:gd name="T17" fmla="*/ 2 h 1801"/>
                  <a:gd name="T18" fmla="*/ 1 w 201"/>
                  <a:gd name="T19" fmla="*/ 2 h 1801"/>
                  <a:gd name="T20" fmla="*/ 1 w 201"/>
                  <a:gd name="T21" fmla="*/ 2 h 1801"/>
                  <a:gd name="T22" fmla="*/ 1 w 201"/>
                  <a:gd name="T23" fmla="*/ 2 h 1801"/>
                  <a:gd name="T24" fmla="*/ 0 w 201"/>
                  <a:gd name="T25" fmla="*/ 2 h 1801"/>
                  <a:gd name="T26" fmla="*/ 1 w 201"/>
                  <a:gd name="T27" fmla="*/ 2 h 1801"/>
                  <a:gd name="T28" fmla="*/ 1 w 201"/>
                  <a:gd name="T29" fmla="*/ 2 h 1801"/>
                  <a:gd name="T30" fmla="*/ 1 w 201"/>
                  <a:gd name="T31" fmla="*/ 2 h 1801"/>
                  <a:gd name="T32" fmla="*/ 1 w 201"/>
                  <a:gd name="T33" fmla="*/ 1 h 1801"/>
                  <a:gd name="T34" fmla="*/ 1 w 201"/>
                  <a:gd name="T35" fmla="*/ 1 h 1801"/>
                  <a:gd name="T36" fmla="*/ 1 w 201"/>
                  <a:gd name="T37" fmla="*/ 1 h 1801"/>
                  <a:gd name="T38" fmla="*/ 1 w 201"/>
                  <a:gd name="T39" fmla="*/ 1 h 1801"/>
                  <a:gd name="T40" fmla="*/ 1 w 201"/>
                  <a:gd name="T41" fmla="*/ 0 h 1801"/>
                  <a:gd name="T42" fmla="*/ 1 w 201"/>
                  <a:gd name="T43" fmla="*/ 1 h 1801"/>
                  <a:gd name="T44" fmla="*/ 1 w 201"/>
                  <a:gd name="T45" fmla="*/ 1 h 1801"/>
                  <a:gd name="T46" fmla="*/ 1 w 201"/>
                  <a:gd name="T47" fmla="*/ 1 h 1801"/>
                  <a:gd name="T48" fmla="*/ 1 w 201"/>
                  <a:gd name="T49" fmla="*/ 1 h 180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01"/>
                  <a:gd name="T76" fmla="*/ 0 h 1801"/>
                  <a:gd name="T77" fmla="*/ 201 w 201"/>
                  <a:gd name="T78" fmla="*/ 1801 h 180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01" h="1801">
                    <a:moveTo>
                      <a:pt x="201" y="6"/>
                    </a:moveTo>
                    <a:lnTo>
                      <a:pt x="161" y="237"/>
                    </a:lnTo>
                    <a:lnTo>
                      <a:pt x="128" y="461"/>
                    </a:lnTo>
                    <a:lnTo>
                      <a:pt x="98" y="682"/>
                    </a:lnTo>
                    <a:lnTo>
                      <a:pt x="74" y="901"/>
                    </a:lnTo>
                    <a:lnTo>
                      <a:pt x="56" y="1119"/>
                    </a:lnTo>
                    <a:lnTo>
                      <a:pt x="41" y="1341"/>
                    </a:lnTo>
                    <a:lnTo>
                      <a:pt x="31" y="1567"/>
                    </a:lnTo>
                    <a:lnTo>
                      <a:pt x="24" y="1801"/>
                    </a:lnTo>
                    <a:lnTo>
                      <a:pt x="18" y="1799"/>
                    </a:lnTo>
                    <a:lnTo>
                      <a:pt x="12" y="1798"/>
                    </a:lnTo>
                    <a:lnTo>
                      <a:pt x="6" y="1796"/>
                    </a:lnTo>
                    <a:lnTo>
                      <a:pt x="0" y="1794"/>
                    </a:lnTo>
                    <a:lnTo>
                      <a:pt x="10" y="1565"/>
                    </a:lnTo>
                    <a:lnTo>
                      <a:pt x="22" y="1340"/>
                    </a:lnTo>
                    <a:lnTo>
                      <a:pt x="37" y="1119"/>
                    </a:lnTo>
                    <a:lnTo>
                      <a:pt x="56" y="898"/>
                    </a:lnTo>
                    <a:lnTo>
                      <a:pt x="80" y="677"/>
                    </a:lnTo>
                    <a:lnTo>
                      <a:pt x="107" y="456"/>
                    </a:lnTo>
                    <a:lnTo>
                      <a:pt x="138" y="231"/>
                    </a:lnTo>
                    <a:lnTo>
                      <a:pt x="174" y="0"/>
                    </a:lnTo>
                    <a:lnTo>
                      <a:pt x="181" y="2"/>
                    </a:lnTo>
                    <a:lnTo>
                      <a:pt x="187" y="3"/>
                    </a:lnTo>
                    <a:lnTo>
                      <a:pt x="195" y="5"/>
                    </a:lnTo>
                    <a:lnTo>
                      <a:pt x="201" y="6"/>
                    </a:lnTo>
                    <a:close/>
                  </a:path>
                </a:pathLst>
              </a:custGeom>
              <a:solidFill>
                <a:srgbClr val="7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29" name="Freeform 770"/>
              <p:cNvSpPr>
                <a:spLocks/>
              </p:cNvSpPr>
              <p:nvPr/>
            </p:nvSpPr>
            <p:spPr bwMode="auto">
              <a:xfrm>
                <a:off x="4440" y="2181"/>
                <a:ext cx="99" cy="899"/>
              </a:xfrm>
              <a:custGeom>
                <a:avLst/>
                <a:gdLst>
                  <a:gd name="T0" fmla="*/ 1 w 198"/>
                  <a:gd name="T1" fmla="*/ 1 h 1798"/>
                  <a:gd name="T2" fmla="*/ 1 w 198"/>
                  <a:gd name="T3" fmla="*/ 1 h 1798"/>
                  <a:gd name="T4" fmla="*/ 1 w 198"/>
                  <a:gd name="T5" fmla="*/ 1 h 1798"/>
                  <a:gd name="T6" fmla="*/ 1 w 198"/>
                  <a:gd name="T7" fmla="*/ 1 h 1798"/>
                  <a:gd name="T8" fmla="*/ 1 w 198"/>
                  <a:gd name="T9" fmla="*/ 1 h 1798"/>
                  <a:gd name="T10" fmla="*/ 1 w 198"/>
                  <a:gd name="T11" fmla="*/ 2 h 1798"/>
                  <a:gd name="T12" fmla="*/ 1 w 198"/>
                  <a:gd name="T13" fmla="*/ 2 h 1798"/>
                  <a:gd name="T14" fmla="*/ 1 w 198"/>
                  <a:gd name="T15" fmla="*/ 2 h 1798"/>
                  <a:gd name="T16" fmla="*/ 1 w 198"/>
                  <a:gd name="T17" fmla="*/ 2 h 1798"/>
                  <a:gd name="T18" fmla="*/ 0 w 198"/>
                  <a:gd name="T19" fmla="*/ 2 h 1798"/>
                  <a:gd name="T20" fmla="*/ 1 w 198"/>
                  <a:gd name="T21" fmla="*/ 2 h 1798"/>
                  <a:gd name="T22" fmla="*/ 1 w 198"/>
                  <a:gd name="T23" fmla="*/ 2 h 1798"/>
                  <a:gd name="T24" fmla="*/ 1 w 198"/>
                  <a:gd name="T25" fmla="*/ 2 h 1798"/>
                  <a:gd name="T26" fmla="*/ 1 w 198"/>
                  <a:gd name="T27" fmla="*/ 1 h 1798"/>
                  <a:gd name="T28" fmla="*/ 1 w 198"/>
                  <a:gd name="T29" fmla="*/ 1 h 1798"/>
                  <a:gd name="T30" fmla="*/ 1 w 198"/>
                  <a:gd name="T31" fmla="*/ 1 h 1798"/>
                  <a:gd name="T32" fmla="*/ 1 w 198"/>
                  <a:gd name="T33" fmla="*/ 1 h 1798"/>
                  <a:gd name="T34" fmla="*/ 1 w 198"/>
                  <a:gd name="T35" fmla="*/ 0 h 1798"/>
                  <a:gd name="T36" fmla="*/ 1 w 198"/>
                  <a:gd name="T37" fmla="*/ 1 h 179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98"/>
                  <a:gd name="T58" fmla="*/ 0 h 1798"/>
                  <a:gd name="T59" fmla="*/ 198 w 198"/>
                  <a:gd name="T60" fmla="*/ 1798 h 179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98" h="1798">
                    <a:moveTo>
                      <a:pt x="198" y="7"/>
                    </a:moveTo>
                    <a:lnTo>
                      <a:pt x="160" y="237"/>
                    </a:lnTo>
                    <a:lnTo>
                      <a:pt x="125" y="461"/>
                    </a:lnTo>
                    <a:lnTo>
                      <a:pt x="97" y="681"/>
                    </a:lnTo>
                    <a:lnTo>
                      <a:pt x="73" y="900"/>
                    </a:lnTo>
                    <a:lnTo>
                      <a:pt x="55" y="1117"/>
                    </a:lnTo>
                    <a:lnTo>
                      <a:pt x="40" y="1338"/>
                    </a:lnTo>
                    <a:lnTo>
                      <a:pt x="30" y="1564"/>
                    </a:lnTo>
                    <a:lnTo>
                      <a:pt x="22" y="1798"/>
                    </a:lnTo>
                    <a:lnTo>
                      <a:pt x="0" y="1788"/>
                    </a:lnTo>
                    <a:lnTo>
                      <a:pt x="11" y="1559"/>
                    </a:lnTo>
                    <a:lnTo>
                      <a:pt x="22" y="1335"/>
                    </a:lnTo>
                    <a:lnTo>
                      <a:pt x="39" y="1114"/>
                    </a:lnTo>
                    <a:lnTo>
                      <a:pt x="57" y="895"/>
                    </a:lnTo>
                    <a:lnTo>
                      <a:pt x="79" y="676"/>
                    </a:lnTo>
                    <a:lnTo>
                      <a:pt x="106" y="455"/>
                    </a:lnTo>
                    <a:lnTo>
                      <a:pt x="137" y="229"/>
                    </a:lnTo>
                    <a:lnTo>
                      <a:pt x="173" y="0"/>
                    </a:lnTo>
                    <a:lnTo>
                      <a:pt x="198" y="7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30" name="Freeform 771"/>
              <p:cNvSpPr>
                <a:spLocks/>
              </p:cNvSpPr>
              <p:nvPr/>
            </p:nvSpPr>
            <p:spPr bwMode="auto">
              <a:xfrm>
                <a:off x="4466" y="2209"/>
                <a:ext cx="101" cy="868"/>
              </a:xfrm>
              <a:custGeom>
                <a:avLst/>
                <a:gdLst>
                  <a:gd name="T0" fmla="*/ 0 w 203"/>
                  <a:gd name="T1" fmla="*/ 1 h 1736"/>
                  <a:gd name="T2" fmla="*/ 0 w 203"/>
                  <a:gd name="T3" fmla="*/ 1 h 1736"/>
                  <a:gd name="T4" fmla="*/ 0 w 203"/>
                  <a:gd name="T5" fmla="*/ 1 h 1736"/>
                  <a:gd name="T6" fmla="*/ 0 w 203"/>
                  <a:gd name="T7" fmla="*/ 1 h 1736"/>
                  <a:gd name="T8" fmla="*/ 0 w 203"/>
                  <a:gd name="T9" fmla="*/ 1 h 1736"/>
                  <a:gd name="T10" fmla="*/ 0 w 203"/>
                  <a:gd name="T11" fmla="*/ 1 h 1736"/>
                  <a:gd name="T12" fmla="*/ 0 w 203"/>
                  <a:gd name="T13" fmla="*/ 2 h 1736"/>
                  <a:gd name="T14" fmla="*/ 0 w 203"/>
                  <a:gd name="T15" fmla="*/ 2 h 1736"/>
                  <a:gd name="T16" fmla="*/ 0 w 203"/>
                  <a:gd name="T17" fmla="*/ 2 h 1736"/>
                  <a:gd name="T18" fmla="*/ 0 w 203"/>
                  <a:gd name="T19" fmla="*/ 2 h 1736"/>
                  <a:gd name="T20" fmla="*/ 0 w 203"/>
                  <a:gd name="T21" fmla="*/ 2 h 1736"/>
                  <a:gd name="T22" fmla="*/ 0 w 203"/>
                  <a:gd name="T23" fmla="*/ 2 h 1736"/>
                  <a:gd name="T24" fmla="*/ 0 w 203"/>
                  <a:gd name="T25" fmla="*/ 2 h 1736"/>
                  <a:gd name="T26" fmla="*/ 0 w 203"/>
                  <a:gd name="T27" fmla="*/ 2 h 1736"/>
                  <a:gd name="T28" fmla="*/ 0 w 203"/>
                  <a:gd name="T29" fmla="*/ 2 h 1736"/>
                  <a:gd name="T30" fmla="*/ 0 w 203"/>
                  <a:gd name="T31" fmla="*/ 2 h 1736"/>
                  <a:gd name="T32" fmla="*/ 0 w 203"/>
                  <a:gd name="T33" fmla="*/ 2 h 1736"/>
                  <a:gd name="T34" fmla="*/ 0 w 203"/>
                  <a:gd name="T35" fmla="*/ 2 h 1736"/>
                  <a:gd name="T36" fmla="*/ 0 w 203"/>
                  <a:gd name="T37" fmla="*/ 2 h 1736"/>
                  <a:gd name="T38" fmla="*/ 0 w 203"/>
                  <a:gd name="T39" fmla="*/ 2 h 1736"/>
                  <a:gd name="T40" fmla="*/ 0 w 203"/>
                  <a:gd name="T41" fmla="*/ 1 h 1736"/>
                  <a:gd name="T42" fmla="*/ 0 w 203"/>
                  <a:gd name="T43" fmla="*/ 1 h 1736"/>
                  <a:gd name="T44" fmla="*/ 0 w 203"/>
                  <a:gd name="T45" fmla="*/ 1 h 1736"/>
                  <a:gd name="T46" fmla="*/ 0 w 203"/>
                  <a:gd name="T47" fmla="*/ 1 h 1736"/>
                  <a:gd name="T48" fmla="*/ 0 w 203"/>
                  <a:gd name="T49" fmla="*/ 0 h 1736"/>
                  <a:gd name="T50" fmla="*/ 0 w 203"/>
                  <a:gd name="T51" fmla="*/ 1 h 1736"/>
                  <a:gd name="T52" fmla="*/ 0 w 203"/>
                  <a:gd name="T53" fmla="*/ 1 h 1736"/>
                  <a:gd name="T54" fmla="*/ 0 w 203"/>
                  <a:gd name="T55" fmla="*/ 1 h 1736"/>
                  <a:gd name="T56" fmla="*/ 0 w 203"/>
                  <a:gd name="T57" fmla="*/ 1 h 17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03"/>
                  <a:gd name="T88" fmla="*/ 0 h 1736"/>
                  <a:gd name="T89" fmla="*/ 203 w 203"/>
                  <a:gd name="T90" fmla="*/ 1736 h 17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03" h="1736">
                    <a:moveTo>
                      <a:pt x="203" y="70"/>
                    </a:moveTo>
                    <a:lnTo>
                      <a:pt x="176" y="228"/>
                    </a:lnTo>
                    <a:lnTo>
                      <a:pt x="152" y="402"/>
                    </a:lnTo>
                    <a:lnTo>
                      <a:pt x="128" y="592"/>
                    </a:lnTo>
                    <a:lnTo>
                      <a:pt x="108" y="794"/>
                    </a:lnTo>
                    <a:lnTo>
                      <a:pt x="88" y="1010"/>
                    </a:lnTo>
                    <a:lnTo>
                      <a:pt x="72" y="1236"/>
                    </a:lnTo>
                    <a:lnTo>
                      <a:pt x="58" y="1470"/>
                    </a:lnTo>
                    <a:lnTo>
                      <a:pt x="49" y="1710"/>
                    </a:lnTo>
                    <a:lnTo>
                      <a:pt x="43" y="1714"/>
                    </a:lnTo>
                    <a:lnTo>
                      <a:pt x="38" y="1717"/>
                    </a:lnTo>
                    <a:lnTo>
                      <a:pt x="32" y="1720"/>
                    </a:lnTo>
                    <a:lnTo>
                      <a:pt x="26" y="1723"/>
                    </a:lnTo>
                    <a:lnTo>
                      <a:pt x="18" y="1727"/>
                    </a:lnTo>
                    <a:lnTo>
                      <a:pt x="12" y="1730"/>
                    </a:lnTo>
                    <a:lnTo>
                      <a:pt x="6" y="1733"/>
                    </a:lnTo>
                    <a:lnTo>
                      <a:pt x="0" y="1736"/>
                    </a:lnTo>
                    <a:lnTo>
                      <a:pt x="5" y="1514"/>
                    </a:lnTo>
                    <a:lnTo>
                      <a:pt x="15" y="1295"/>
                    </a:lnTo>
                    <a:lnTo>
                      <a:pt x="33" y="1079"/>
                    </a:lnTo>
                    <a:lnTo>
                      <a:pt x="55" y="864"/>
                    </a:lnTo>
                    <a:lnTo>
                      <a:pt x="82" y="650"/>
                    </a:lnTo>
                    <a:lnTo>
                      <a:pt x="114" y="436"/>
                    </a:lnTo>
                    <a:lnTo>
                      <a:pt x="146" y="220"/>
                    </a:lnTo>
                    <a:lnTo>
                      <a:pt x="181" y="0"/>
                    </a:lnTo>
                    <a:lnTo>
                      <a:pt x="187" y="18"/>
                    </a:lnTo>
                    <a:lnTo>
                      <a:pt x="193" y="35"/>
                    </a:lnTo>
                    <a:lnTo>
                      <a:pt x="197" y="52"/>
                    </a:lnTo>
                    <a:lnTo>
                      <a:pt x="203" y="70"/>
                    </a:lnTo>
                    <a:close/>
                  </a:path>
                </a:pathLst>
              </a:custGeom>
              <a:solidFill>
                <a:srgbClr val="0033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31" name="Freeform 772"/>
              <p:cNvSpPr>
                <a:spLocks/>
              </p:cNvSpPr>
              <p:nvPr/>
            </p:nvSpPr>
            <p:spPr bwMode="auto">
              <a:xfrm>
                <a:off x="4470" y="2213"/>
                <a:ext cx="100" cy="861"/>
              </a:xfrm>
              <a:custGeom>
                <a:avLst/>
                <a:gdLst>
                  <a:gd name="T0" fmla="*/ 1 w 200"/>
                  <a:gd name="T1" fmla="*/ 1 h 1722"/>
                  <a:gd name="T2" fmla="*/ 1 w 200"/>
                  <a:gd name="T3" fmla="*/ 1 h 1722"/>
                  <a:gd name="T4" fmla="*/ 1 w 200"/>
                  <a:gd name="T5" fmla="*/ 1 h 1722"/>
                  <a:gd name="T6" fmla="*/ 1 w 200"/>
                  <a:gd name="T7" fmla="*/ 1 h 1722"/>
                  <a:gd name="T8" fmla="*/ 1 w 200"/>
                  <a:gd name="T9" fmla="*/ 1 h 1722"/>
                  <a:gd name="T10" fmla="*/ 1 w 200"/>
                  <a:gd name="T11" fmla="*/ 1 h 1722"/>
                  <a:gd name="T12" fmla="*/ 1 w 200"/>
                  <a:gd name="T13" fmla="*/ 2 h 1722"/>
                  <a:gd name="T14" fmla="*/ 1 w 200"/>
                  <a:gd name="T15" fmla="*/ 2 h 1722"/>
                  <a:gd name="T16" fmla="*/ 1 w 200"/>
                  <a:gd name="T17" fmla="*/ 2 h 1722"/>
                  <a:gd name="T18" fmla="*/ 1 w 200"/>
                  <a:gd name="T19" fmla="*/ 2 h 1722"/>
                  <a:gd name="T20" fmla="*/ 1 w 200"/>
                  <a:gd name="T21" fmla="*/ 2 h 1722"/>
                  <a:gd name="T22" fmla="*/ 1 w 200"/>
                  <a:gd name="T23" fmla="*/ 2 h 1722"/>
                  <a:gd name="T24" fmla="*/ 1 w 200"/>
                  <a:gd name="T25" fmla="*/ 2 h 1722"/>
                  <a:gd name="T26" fmla="*/ 1 w 200"/>
                  <a:gd name="T27" fmla="*/ 2 h 1722"/>
                  <a:gd name="T28" fmla="*/ 1 w 200"/>
                  <a:gd name="T29" fmla="*/ 2 h 1722"/>
                  <a:gd name="T30" fmla="*/ 1 w 200"/>
                  <a:gd name="T31" fmla="*/ 2 h 1722"/>
                  <a:gd name="T32" fmla="*/ 0 w 200"/>
                  <a:gd name="T33" fmla="*/ 2 h 1722"/>
                  <a:gd name="T34" fmla="*/ 1 w 200"/>
                  <a:gd name="T35" fmla="*/ 2 h 1722"/>
                  <a:gd name="T36" fmla="*/ 1 w 200"/>
                  <a:gd name="T37" fmla="*/ 2 h 1722"/>
                  <a:gd name="T38" fmla="*/ 1 w 200"/>
                  <a:gd name="T39" fmla="*/ 2 h 1722"/>
                  <a:gd name="T40" fmla="*/ 1 w 200"/>
                  <a:gd name="T41" fmla="*/ 1 h 1722"/>
                  <a:gd name="T42" fmla="*/ 1 w 200"/>
                  <a:gd name="T43" fmla="*/ 1 h 1722"/>
                  <a:gd name="T44" fmla="*/ 1 w 200"/>
                  <a:gd name="T45" fmla="*/ 1 h 1722"/>
                  <a:gd name="T46" fmla="*/ 1 w 200"/>
                  <a:gd name="T47" fmla="*/ 1 h 1722"/>
                  <a:gd name="T48" fmla="*/ 1 w 200"/>
                  <a:gd name="T49" fmla="*/ 0 h 1722"/>
                  <a:gd name="T50" fmla="*/ 1 w 200"/>
                  <a:gd name="T51" fmla="*/ 1 h 1722"/>
                  <a:gd name="T52" fmla="*/ 1 w 200"/>
                  <a:gd name="T53" fmla="*/ 1 h 1722"/>
                  <a:gd name="T54" fmla="*/ 1 w 200"/>
                  <a:gd name="T55" fmla="*/ 1 h 1722"/>
                  <a:gd name="T56" fmla="*/ 1 w 200"/>
                  <a:gd name="T57" fmla="*/ 1 h 1722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200"/>
                  <a:gd name="T88" fmla="*/ 0 h 1722"/>
                  <a:gd name="T89" fmla="*/ 200 w 200"/>
                  <a:gd name="T90" fmla="*/ 1722 h 1722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200" h="1722">
                    <a:moveTo>
                      <a:pt x="200" y="66"/>
                    </a:moveTo>
                    <a:lnTo>
                      <a:pt x="173" y="225"/>
                    </a:lnTo>
                    <a:lnTo>
                      <a:pt x="148" y="401"/>
                    </a:lnTo>
                    <a:lnTo>
                      <a:pt x="125" y="589"/>
                    </a:lnTo>
                    <a:lnTo>
                      <a:pt x="103" y="790"/>
                    </a:lnTo>
                    <a:lnTo>
                      <a:pt x="85" y="1003"/>
                    </a:lnTo>
                    <a:lnTo>
                      <a:pt x="69" y="1227"/>
                    </a:lnTo>
                    <a:lnTo>
                      <a:pt x="55" y="1458"/>
                    </a:lnTo>
                    <a:lnTo>
                      <a:pt x="46" y="1698"/>
                    </a:lnTo>
                    <a:lnTo>
                      <a:pt x="40" y="1701"/>
                    </a:lnTo>
                    <a:lnTo>
                      <a:pt x="34" y="1705"/>
                    </a:lnTo>
                    <a:lnTo>
                      <a:pt x="29" y="1708"/>
                    </a:lnTo>
                    <a:lnTo>
                      <a:pt x="24" y="1709"/>
                    </a:lnTo>
                    <a:lnTo>
                      <a:pt x="18" y="1713"/>
                    </a:lnTo>
                    <a:lnTo>
                      <a:pt x="12" y="1716"/>
                    </a:lnTo>
                    <a:lnTo>
                      <a:pt x="6" y="1719"/>
                    </a:lnTo>
                    <a:lnTo>
                      <a:pt x="0" y="1722"/>
                    </a:lnTo>
                    <a:lnTo>
                      <a:pt x="5" y="1500"/>
                    </a:lnTo>
                    <a:lnTo>
                      <a:pt x="17" y="1282"/>
                    </a:lnTo>
                    <a:lnTo>
                      <a:pt x="33" y="1070"/>
                    </a:lnTo>
                    <a:lnTo>
                      <a:pt x="55" y="857"/>
                    </a:lnTo>
                    <a:lnTo>
                      <a:pt x="81" y="646"/>
                    </a:lnTo>
                    <a:lnTo>
                      <a:pt x="110" y="433"/>
                    </a:lnTo>
                    <a:lnTo>
                      <a:pt x="142" y="219"/>
                    </a:lnTo>
                    <a:lnTo>
                      <a:pt x="176" y="0"/>
                    </a:lnTo>
                    <a:lnTo>
                      <a:pt x="182" y="16"/>
                    </a:lnTo>
                    <a:lnTo>
                      <a:pt x="188" y="32"/>
                    </a:lnTo>
                    <a:lnTo>
                      <a:pt x="194" y="50"/>
                    </a:lnTo>
                    <a:lnTo>
                      <a:pt x="200" y="66"/>
                    </a:lnTo>
                    <a:close/>
                  </a:path>
                </a:pathLst>
              </a:custGeom>
              <a:solidFill>
                <a:srgbClr val="00354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32" name="Freeform 773"/>
              <p:cNvSpPr>
                <a:spLocks/>
              </p:cNvSpPr>
              <p:nvPr/>
            </p:nvSpPr>
            <p:spPr bwMode="auto">
              <a:xfrm>
                <a:off x="4475" y="2218"/>
                <a:ext cx="97" cy="854"/>
              </a:xfrm>
              <a:custGeom>
                <a:avLst/>
                <a:gdLst>
                  <a:gd name="T0" fmla="*/ 0 w 195"/>
                  <a:gd name="T1" fmla="*/ 0 h 1709"/>
                  <a:gd name="T2" fmla="*/ 0 w 195"/>
                  <a:gd name="T3" fmla="*/ 0 h 1709"/>
                  <a:gd name="T4" fmla="*/ 0 w 195"/>
                  <a:gd name="T5" fmla="*/ 0 h 1709"/>
                  <a:gd name="T6" fmla="*/ 0 w 195"/>
                  <a:gd name="T7" fmla="*/ 0 h 1709"/>
                  <a:gd name="T8" fmla="*/ 0 w 195"/>
                  <a:gd name="T9" fmla="*/ 0 h 1709"/>
                  <a:gd name="T10" fmla="*/ 0 w 195"/>
                  <a:gd name="T11" fmla="*/ 0 h 1709"/>
                  <a:gd name="T12" fmla="*/ 0 w 195"/>
                  <a:gd name="T13" fmla="*/ 1 h 1709"/>
                  <a:gd name="T14" fmla="*/ 0 w 195"/>
                  <a:gd name="T15" fmla="*/ 1 h 1709"/>
                  <a:gd name="T16" fmla="*/ 0 w 195"/>
                  <a:gd name="T17" fmla="*/ 1 h 1709"/>
                  <a:gd name="T18" fmla="*/ 0 w 195"/>
                  <a:gd name="T19" fmla="*/ 1 h 1709"/>
                  <a:gd name="T20" fmla="*/ 0 w 195"/>
                  <a:gd name="T21" fmla="*/ 1 h 1709"/>
                  <a:gd name="T22" fmla="*/ 0 w 195"/>
                  <a:gd name="T23" fmla="*/ 1 h 1709"/>
                  <a:gd name="T24" fmla="*/ 0 w 195"/>
                  <a:gd name="T25" fmla="*/ 1 h 1709"/>
                  <a:gd name="T26" fmla="*/ 0 w 195"/>
                  <a:gd name="T27" fmla="*/ 1 h 1709"/>
                  <a:gd name="T28" fmla="*/ 0 w 195"/>
                  <a:gd name="T29" fmla="*/ 1 h 1709"/>
                  <a:gd name="T30" fmla="*/ 0 w 195"/>
                  <a:gd name="T31" fmla="*/ 1 h 1709"/>
                  <a:gd name="T32" fmla="*/ 0 w 195"/>
                  <a:gd name="T33" fmla="*/ 0 h 1709"/>
                  <a:gd name="T34" fmla="*/ 0 w 195"/>
                  <a:gd name="T35" fmla="*/ 0 h 1709"/>
                  <a:gd name="T36" fmla="*/ 0 w 195"/>
                  <a:gd name="T37" fmla="*/ 0 h 1709"/>
                  <a:gd name="T38" fmla="*/ 0 w 195"/>
                  <a:gd name="T39" fmla="*/ 0 h 1709"/>
                  <a:gd name="T40" fmla="*/ 0 w 195"/>
                  <a:gd name="T41" fmla="*/ 0 h 1709"/>
                  <a:gd name="T42" fmla="*/ 0 w 195"/>
                  <a:gd name="T43" fmla="*/ 0 h 1709"/>
                  <a:gd name="T44" fmla="*/ 0 w 195"/>
                  <a:gd name="T45" fmla="*/ 0 h 1709"/>
                  <a:gd name="T46" fmla="*/ 0 w 195"/>
                  <a:gd name="T47" fmla="*/ 0 h 1709"/>
                  <a:gd name="T48" fmla="*/ 0 w 195"/>
                  <a:gd name="T49" fmla="*/ 0 h 170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5"/>
                  <a:gd name="T76" fmla="*/ 0 h 1709"/>
                  <a:gd name="T77" fmla="*/ 195 w 195"/>
                  <a:gd name="T78" fmla="*/ 1709 h 170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5" h="1709">
                    <a:moveTo>
                      <a:pt x="195" y="62"/>
                    </a:moveTo>
                    <a:lnTo>
                      <a:pt x="169" y="224"/>
                    </a:lnTo>
                    <a:lnTo>
                      <a:pt x="143" y="400"/>
                    </a:lnTo>
                    <a:lnTo>
                      <a:pt x="121" y="586"/>
                    </a:lnTo>
                    <a:lnTo>
                      <a:pt x="100" y="786"/>
                    </a:lnTo>
                    <a:lnTo>
                      <a:pt x="81" y="996"/>
                    </a:lnTo>
                    <a:lnTo>
                      <a:pt x="66" y="1217"/>
                    </a:lnTo>
                    <a:lnTo>
                      <a:pt x="52" y="1447"/>
                    </a:lnTo>
                    <a:lnTo>
                      <a:pt x="43" y="1686"/>
                    </a:lnTo>
                    <a:lnTo>
                      <a:pt x="33" y="1692"/>
                    </a:lnTo>
                    <a:lnTo>
                      <a:pt x="23" y="1697"/>
                    </a:lnTo>
                    <a:lnTo>
                      <a:pt x="11" y="1702"/>
                    </a:lnTo>
                    <a:lnTo>
                      <a:pt x="0" y="1709"/>
                    </a:lnTo>
                    <a:lnTo>
                      <a:pt x="5" y="1486"/>
                    </a:lnTo>
                    <a:lnTo>
                      <a:pt x="17" y="1272"/>
                    </a:lnTo>
                    <a:lnTo>
                      <a:pt x="33" y="1059"/>
                    </a:lnTo>
                    <a:lnTo>
                      <a:pt x="54" y="850"/>
                    </a:lnTo>
                    <a:lnTo>
                      <a:pt x="79" y="642"/>
                    </a:lnTo>
                    <a:lnTo>
                      <a:pt x="107" y="431"/>
                    </a:lnTo>
                    <a:lnTo>
                      <a:pt x="139" y="218"/>
                    </a:lnTo>
                    <a:lnTo>
                      <a:pt x="172" y="0"/>
                    </a:lnTo>
                    <a:lnTo>
                      <a:pt x="177" y="17"/>
                    </a:lnTo>
                    <a:lnTo>
                      <a:pt x="183" y="31"/>
                    </a:lnTo>
                    <a:lnTo>
                      <a:pt x="189" y="46"/>
                    </a:lnTo>
                    <a:lnTo>
                      <a:pt x="195" y="62"/>
                    </a:lnTo>
                    <a:close/>
                  </a:path>
                </a:pathLst>
              </a:custGeom>
              <a:solidFill>
                <a:srgbClr val="00353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33" name="Freeform 774"/>
              <p:cNvSpPr>
                <a:spLocks/>
              </p:cNvSpPr>
              <p:nvPr/>
            </p:nvSpPr>
            <p:spPr bwMode="auto">
              <a:xfrm>
                <a:off x="4479" y="2222"/>
                <a:ext cx="95" cy="847"/>
              </a:xfrm>
              <a:custGeom>
                <a:avLst/>
                <a:gdLst>
                  <a:gd name="T0" fmla="*/ 0 w 191"/>
                  <a:gd name="T1" fmla="*/ 0 h 1696"/>
                  <a:gd name="T2" fmla="*/ 0 w 191"/>
                  <a:gd name="T3" fmla="*/ 0 h 1696"/>
                  <a:gd name="T4" fmla="*/ 0 w 191"/>
                  <a:gd name="T5" fmla="*/ 0 h 1696"/>
                  <a:gd name="T6" fmla="*/ 0 w 191"/>
                  <a:gd name="T7" fmla="*/ 0 h 1696"/>
                  <a:gd name="T8" fmla="*/ 0 w 191"/>
                  <a:gd name="T9" fmla="*/ 0 h 1696"/>
                  <a:gd name="T10" fmla="*/ 0 w 191"/>
                  <a:gd name="T11" fmla="*/ 0 h 1696"/>
                  <a:gd name="T12" fmla="*/ 0 w 191"/>
                  <a:gd name="T13" fmla="*/ 1 h 1696"/>
                  <a:gd name="T14" fmla="*/ 0 w 191"/>
                  <a:gd name="T15" fmla="*/ 1 h 1696"/>
                  <a:gd name="T16" fmla="*/ 0 w 191"/>
                  <a:gd name="T17" fmla="*/ 1 h 1696"/>
                  <a:gd name="T18" fmla="*/ 0 w 191"/>
                  <a:gd name="T19" fmla="*/ 1 h 1696"/>
                  <a:gd name="T20" fmla="*/ 0 w 191"/>
                  <a:gd name="T21" fmla="*/ 1 h 1696"/>
                  <a:gd name="T22" fmla="*/ 0 w 191"/>
                  <a:gd name="T23" fmla="*/ 1 h 1696"/>
                  <a:gd name="T24" fmla="*/ 0 w 191"/>
                  <a:gd name="T25" fmla="*/ 1 h 1696"/>
                  <a:gd name="T26" fmla="*/ 0 w 191"/>
                  <a:gd name="T27" fmla="*/ 1 h 1696"/>
                  <a:gd name="T28" fmla="*/ 0 w 191"/>
                  <a:gd name="T29" fmla="*/ 1 h 1696"/>
                  <a:gd name="T30" fmla="*/ 0 w 191"/>
                  <a:gd name="T31" fmla="*/ 1 h 1696"/>
                  <a:gd name="T32" fmla="*/ 0 w 191"/>
                  <a:gd name="T33" fmla="*/ 0 h 1696"/>
                  <a:gd name="T34" fmla="*/ 0 w 191"/>
                  <a:gd name="T35" fmla="*/ 0 h 1696"/>
                  <a:gd name="T36" fmla="*/ 0 w 191"/>
                  <a:gd name="T37" fmla="*/ 0 h 1696"/>
                  <a:gd name="T38" fmla="*/ 0 w 191"/>
                  <a:gd name="T39" fmla="*/ 0 h 1696"/>
                  <a:gd name="T40" fmla="*/ 0 w 191"/>
                  <a:gd name="T41" fmla="*/ 0 h 1696"/>
                  <a:gd name="T42" fmla="*/ 0 w 191"/>
                  <a:gd name="T43" fmla="*/ 0 h 1696"/>
                  <a:gd name="T44" fmla="*/ 0 w 191"/>
                  <a:gd name="T45" fmla="*/ 0 h 1696"/>
                  <a:gd name="T46" fmla="*/ 0 w 191"/>
                  <a:gd name="T47" fmla="*/ 0 h 1696"/>
                  <a:gd name="T48" fmla="*/ 0 w 191"/>
                  <a:gd name="T49" fmla="*/ 0 h 169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91"/>
                  <a:gd name="T76" fmla="*/ 0 h 1696"/>
                  <a:gd name="T77" fmla="*/ 191 w 191"/>
                  <a:gd name="T78" fmla="*/ 1696 h 169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91" h="1696">
                    <a:moveTo>
                      <a:pt x="191" y="60"/>
                    </a:moveTo>
                    <a:lnTo>
                      <a:pt x="164" y="224"/>
                    </a:lnTo>
                    <a:lnTo>
                      <a:pt x="139" y="400"/>
                    </a:lnTo>
                    <a:lnTo>
                      <a:pt x="116" y="587"/>
                    </a:lnTo>
                    <a:lnTo>
                      <a:pt x="95" y="783"/>
                    </a:lnTo>
                    <a:lnTo>
                      <a:pt x="78" y="991"/>
                    </a:lnTo>
                    <a:lnTo>
                      <a:pt x="63" y="1209"/>
                    </a:lnTo>
                    <a:lnTo>
                      <a:pt x="51" y="1436"/>
                    </a:lnTo>
                    <a:lnTo>
                      <a:pt x="42" y="1675"/>
                    </a:lnTo>
                    <a:lnTo>
                      <a:pt x="31" y="1679"/>
                    </a:lnTo>
                    <a:lnTo>
                      <a:pt x="21" y="1684"/>
                    </a:lnTo>
                    <a:lnTo>
                      <a:pt x="11" y="1691"/>
                    </a:lnTo>
                    <a:lnTo>
                      <a:pt x="0" y="1696"/>
                    </a:lnTo>
                    <a:lnTo>
                      <a:pt x="6" y="1475"/>
                    </a:lnTo>
                    <a:lnTo>
                      <a:pt x="16" y="1261"/>
                    </a:lnTo>
                    <a:lnTo>
                      <a:pt x="33" y="1051"/>
                    </a:lnTo>
                    <a:lnTo>
                      <a:pt x="52" y="845"/>
                    </a:lnTo>
                    <a:lnTo>
                      <a:pt x="78" y="639"/>
                    </a:lnTo>
                    <a:lnTo>
                      <a:pt x="104" y="431"/>
                    </a:lnTo>
                    <a:lnTo>
                      <a:pt x="134" y="218"/>
                    </a:lnTo>
                    <a:lnTo>
                      <a:pt x="167" y="0"/>
                    </a:lnTo>
                    <a:lnTo>
                      <a:pt x="173" y="15"/>
                    </a:lnTo>
                    <a:lnTo>
                      <a:pt x="179" y="30"/>
                    </a:lnTo>
                    <a:lnTo>
                      <a:pt x="185" y="44"/>
                    </a:lnTo>
                    <a:lnTo>
                      <a:pt x="191" y="60"/>
                    </a:lnTo>
                    <a:close/>
                  </a:path>
                </a:pathLst>
              </a:custGeom>
              <a:solidFill>
                <a:srgbClr val="0C3A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34" name="Freeform 775"/>
              <p:cNvSpPr>
                <a:spLocks/>
              </p:cNvSpPr>
              <p:nvPr/>
            </p:nvSpPr>
            <p:spPr bwMode="auto">
              <a:xfrm>
                <a:off x="4484" y="2227"/>
                <a:ext cx="93" cy="840"/>
              </a:xfrm>
              <a:custGeom>
                <a:avLst/>
                <a:gdLst>
                  <a:gd name="T0" fmla="*/ 1 w 186"/>
                  <a:gd name="T1" fmla="*/ 0 h 1681"/>
                  <a:gd name="T2" fmla="*/ 1 w 186"/>
                  <a:gd name="T3" fmla="*/ 0 h 1681"/>
                  <a:gd name="T4" fmla="*/ 1 w 186"/>
                  <a:gd name="T5" fmla="*/ 0 h 1681"/>
                  <a:gd name="T6" fmla="*/ 1 w 186"/>
                  <a:gd name="T7" fmla="*/ 0 h 1681"/>
                  <a:gd name="T8" fmla="*/ 1 w 186"/>
                  <a:gd name="T9" fmla="*/ 0 h 1681"/>
                  <a:gd name="T10" fmla="*/ 1 w 186"/>
                  <a:gd name="T11" fmla="*/ 0 h 1681"/>
                  <a:gd name="T12" fmla="*/ 1 w 186"/>
                  <a:gd name="T13" fmla="*/ 1 h 1681"/>
                  <a:gd name="T14" fmla="*/ 1 w 186"/>
                  <a:gd name="T15" fmla="*/ 1 h 1681"/>
                  <a:gd name="T16" fmla="*/ 1 w 186"/>
                  <a:gd name="T17" fmla="*/ 1 h 1681"/>
                  <a:gd name="T18" fmla="*/ 1 w 186"/>
                  <a:gd name="T19" fmla="*/ 1 h 1681"/>
                  <a:gd name="T20" fmla="*/ 1 w 186"/>
                  <a:gd name="T21" fmla="*/ 1 h 1681"/>
                  <a:gd name="T22" fmla="*/ 1 w 186"/>
                  <a:gd name="T23" fmla="*/ 1 h 1681"/>
                  <a:gd name="T24" fmla="*/ 0 w 186"/>
                  <a:gd name="T25" fmla="*/ 1 h 1681"/>
                  <a:gd name="T26" fmla="*/ 1 w 186"/>
                  <a:gd name="T27" fmla="*/ 1 h 1681"/>
                  <a:gd name="T28" fmla="*/ 1 w 186"/>
                  <a:gd name="T29" fmla="*/ 1 h 1681"/>
                  <a:gd name="T30" fmla="*/ 1 w 186"/>
                  <a:gd name="T31" fmla="*/ 1 h 1681"/>
                  <a:gd name="T32" fmla="*/ 1 w 186"/>
                  <a:gd name="T33" fmla="*/ 0 h 1681"/>
                  <a:gd name="T34" fmla="*/ 1 w 186"/>
                  <a:gd name="T35" fmla="*/ 0 h 1681"/>
                  <a:gd name="T36" fmla="*/ 1 w 186"/>
                  <a:gd name="T37" fmla="*/ 0 h 1681"/>
                  <a:gd name="T38" fmla="*/ 1 w 186"/>
                  <a:gd name="T39" fmla="*/ 0 h 1681"/>
                  <a:gd name="T40" fmla="*/ 1 w 186"/>
                  <a:gd name="T41" fmla="*/ 0 h 1681"/>
                  <a:gd name="T42" fmla="*/ 1 w 186"/>
                  <a:gd name="T43" fmla="*/ 0 h 1681"/>
                  <a:gd name="T44" fmla="*/ 1 w 186"/>
                  <a:gd name="T45" fmla="*/ 0 h 1681"/>
                  <a:gd name="T46" fmla="*/ 1 w 186"/>
                  <a:gd name="T47" fmla="*/ 0 h 1681"/>
                  <a:gd name="T48" fmla="*/ 1 w 186"/>
                  <a:gd name="T49" fmla="*/ 0 h 168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6"/>
                  <a:gd name="T76" fmla="*/ 0 h 1681"/>
                  <a:gd name="T77" fmla="*/ 186 w 186"/>
                  <a:gd name="T78" fmla="*/ 1681 h 168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6" h="1681">
                    <a:moveTo>
                      <a:pt x="186" y="55"/>
                    </a:moveTo>
                    <a:lnTo>
                      <a:pt x="159" y="223"/>
                    </a:lnTo>
                    <a:lnTo>
                      <a:pt x="136" y="398"/>
                    </a:lnTo>
                    <a:lnTo>
                      <a:pt x="112" y="583"/>
                    </a:lnTo>
                    <a:lnTo>
                      <a:pt x="92" y="778"/>
                    </a:lnTo>
                    <a:lnTo>
                      <a:pt x="75" y="983"/>
                    </a:lnTo>
                    <a:lnTo>
                      <a:pt x="60" y="1199"/>
                    </a:lnTo>
                    <a:lnTo>
                      <a:pt x="48" y="1424"/>
                    </a:lnTo>
                    <a:lnTo>
                      <a:pt x="39" y="1661"/>
                    </a:lnTo>
                    <a:lnTo>
                      <a:pt x="28" y="1666"/>
                    </a:lnTo>
                    <a:lnTo>
                      <a:pt x="19" y="1671"/>
                    </a:lnTo>
                    <a:lnTo>
                      <a:pt x="10" y="1676"/>
                    </a:lnTo>
                    <a:lnTo>
                      <a:pt x="0" y="1681"/>
                    </a:lnTo>
                    <a:lnTo>
                      <a:pt x="6" y="1460"/>
                    </a:lnTo>
                    <a:lnTo>
                      <a:pt x="16" y="1249"/>
                    </a:lnTo>
                    <a:lnTo>
                      <a:pt x="31" y="1041"/>
                    </a:lnTo>
                    <a:lnTo>
                      <a:pt x="52" y="836"/>
                    </a:lnTo>
                    <a:lnTo>
                      <a:pt x="75" y="633"/>
                    </a:lnTo>
                    <a:lnTo>
                      <a:pt x="101" y="427"/>
                    </a:lnTo>
                    <a:lnTo>
                      <a:pt x="131" y="218"/>
                    </a:lnTo>
                    <a:lnTo>
                      <a:pt x="162" y="0"/>
                    </a:lnTo>
                    <a:lnTo>
                      <a:pt x="168" y="13"/>
                    </a:lnTo>
                    <a:lnTo>
                      <a:pt x="174" y="28"/>
                    </a:lnTo>
                    <a:lnTo>
                      <a:pt x="180" y="41"/>
                    </a:lnTo>
                    <a:lnTo>
                      <a:pt x="186" y="55"/>
                    </a:lnTo>
                    <a:close/>
                  </a:path>
                </a:pathLst>
              </a:custGeom>
              <a:solidFill>
                <a:srgbClr val="1C3A1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35" name="Freeform 776"/>
              <p:cNvSpPr>
                <a:spLocks/>
              </p:cNvSpPr>
              <p:nvPr/>
            </p:nvSpPr>
            <p:spPr bwMode="auto">
              <a:xfrm>
                <a:off x="4488" y="2231"/>
                <a:ext cx="91" cy="833"/>
              </a:xfrm>
              <a:custGeom>
                <a:avLst/>
                <a:gdLst>
                  <a:gd name="T0" fmla="*/ 1 w 182"/>
                  <a:gd name="T1" fmla="*/ 0 h 1668"/>
                  <a:gd name="T2" fmla="*/ 1 w 182"/>
                  <a:gd name="T3" fmla="*/ 0 h 1668"/>
                  <a:gd name="T4" fmla="*/ 1 w 182"/>
                  <a:gd name="T5" fmla="*/ 0 h 1668"/>
                  <a:gd name="T6" fmla="*/ 1 w 182"/>
                  <a:gd name="T7" fmla="*/ 0 h 1668"/>
                  <a:gd name="T8" fmla="*/ 1 w 182"/>
                  <a:gd name="T9" fmla="*/ 0 h 1668"/>
                  <a:gd name="T10" fmla="*/ 1 w 182"/>
                  <a:gd name="T11" fmla="*/ 0 h 1668"/>
                  <a:gd name="T12" fmla="*/ 1 w 182"/>
                  <a:gd name="T13" fmla="*/ 1 h 1668"/>
                  <a:gd name="T14" fmla="*/ 1 w 182"/>
                  <a:gd name="T15" fmla="*/ 1 h 1668"/>
                  <a:gd name="T16" fmla="*/ 1 w 182"/>
                  <a:gd name="T17" fmla="*/ 1 h 1668"/>
                  <a:gd name="T18" fmla="*/ 1 w 182"/>
                  <a:gd name="T19" fmla="*/ 1 h 1668"/>
                  <a:gd name="T20" fmla="*/ 1 w 182"/>
                  <a:gd name="T21" fmla="*/ 1 h 1668"/>
                  <a:gd name="T22" fmla="*/ 1 w 182"/>
                  <a:gd name="T23" fmla="*/ 1 h 1668"/>
                  <a:gd name="T24" fmla="*/ 0 w 182"/>
                  <a:gd name="T25" fmla="*/ 1 h 1668"/>
                  <a:gd name="T26" fmla="*/ 1 w 182"/>
                  <a:gd name="T27" fmla="*/ 1 h 1668"/>
                  <a:gd name="T28" fmla="*/ 1 w 182"/>
                  <a:gd name="T29" fmla="*/ 1 h 1668"/>
                  <a:gd name="T30" fmla="*/ 1 w 182"/>
                  <a:gd name="T31" fmla="*/ 1 h 1668"/>
                  <a:gd name="T32" fmla="*/ 1 w 182"/>
                  <a:gd name="T33" fmla="*/ 0 h 1668"/>
                  <a:gd name="T34" fmla="*/ 1 w 182"/>
                  <a:gd name="T35" fmla="*/ 0 h 1668"/>
                  <a:gd name="T36" fmla="*/ 1 w 182"/>
                  <a:gd name="T37" fmla="*/ 0 h 1668"/>
                  <a:gd name="T38" fmla="*/ 1 w 182"/>
                  <a:gd name="T39" fmla="*/ 0 h 1668"/>
                  <a:gd name="T40" fmla="*/ 1 w 182"/>
                  <a:gd name="T41" fmla="*/ 0 h 1668"/>
                  <a:gd name="T42" fmla="*/ 1 w 182"/>
                  <a:gd name="T43" fmla="*/ 0 h 1668"/>
                  <a:gd name="T44" fmla="*/ 1 w 182"/>
                  <a:gd name="T45" fmla="*/ 0 h 1668"/>
                  <a:gd name="T46" fmla="*/ 1 w 182"/>
                  <a:gd name="T47" fmla="*/ 0 h 1668"/>
                  <a:gd name="T48" fmla="*/ 1 w 182"/>
                  <a:gd name="T49" fmla="*/ 0 h 166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82"/>
                  <a:gd name="T76" fmla="*/ 0 h 1668"/>
                  <a:gd name="T77" fmla="*/ 182 w 182"/>
                  <a:gd name="T78" fmla="*/ 1668 h 166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82" h="1668">
                    <a:moveTo>
                      <a:pt x="182" y="52"/>
                    </a:moveTo>
                    <a:lnTo>
                      <a:pt x="155" y="221"/>
                    </a:lnTo>
                    <a:lnTo>
                      <a:pt x="131" y="398"/>
                    </a:lnTo>
                    <a:lnTo>
                      <a:pt x="107" y="582"/>
                    </a:lnTo>
                    <a:lnTo>
                      <a:pt x="88" y="775"/>
                    </a:lnTo>
                    <a:lnTo>
                      <a:pt x="70" y="978"/>
                    </a:lnTo>
                    <a:lnTo>
                      <a:pt x="55" y="1191"/>
                    </a:lnTo>
                    <a:lnTo>
                      <a:pt x="43" y="1415"/>
                    </a:lnTo>
                    <a:lnTo>
                      <a:pt x="36" y="1650"/>
                    </a:lnTo>
                    <a:lnTo>
                      <a:pt x="27" y="1655"/>
                    </a:lnTo>
                    <a:lnTo>
                      <a:pt x="18" y="1660"/>
                    </a:lnTo>
                    <a:lnTo>
                      <a:pt x="9" y="1665"/>
                    </a:lnTo>
                    <a:lnTo>
                      <a:pt x="0" y="1668"/>
                    </a:lnTo>
                    <a:lnTo>
                      <a:pt x="6" y="1449"/>
                    </a:lnTo>
                    <a:lnTo>
                      <a:pt x="16" y="1238"/>
                    </a:lnTo>
                    <a:lnTo>
                      <a:pt x="31" y="1033"/>
                    </a:lnTo>
                    <a:lnTo>
                      <a:pt x="51" y="832"/>
                    </a:lnTo>
                    <a:lnTo>
                      <a:pt x="73" y="630"/>
                    </a:lnTo>
                    <a:lnTo>
                      <a:pt x="100" y="426"/>
                    </a:lnTo>
                    <a:lnTo>
                      <a:pt x="128" y="218"/>
                    </a:lnTo>
                    <a:lnTo>
                      <a:pt x="158" y="0"/>
                    </a:lnTo>
                    <a:lnTo>
                      <a:pt x="164" y="13"/>
                    </a:lnTo>
                    <a:lnTo>
                      <a:pt x="170" y="26"/>
                    </a:lnTo>
                    <a:lnTo>
                      <a:pt x="176" y="39"/>
                    </a:lnTo>
                    <a:lnTo>
                      <a:pt x="182" y="52"/>
                    </a:lnTo>
                    <a:close/>
                  </a:path>
                </a:pathLst>
              </a:custGeom>
              <a:solidFill>
                <a:srgbClr val="2B3A1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36" name="Freeform 777"/>
              <p:cNvSpPr>
                <a:spLocks/>
              </p:cNvSpPr>
              <p:nvPr/>
            </p:nvSpPr>
            <p:spPr bwMode="auto">
              <a:xfrm>
                <a:off x="4492" y="2236"/>
                <a:ext cx="89" cy="827"/>
              </a:xfrm>
              <a:custGeom>
                <a:avLst/>
                <a:gdLst>
                  <a:gd name="T0" fmla="*/ 1 w 177"/>
                  <a:gd name="T1" fmla="*/ 0 h 1655"/>
                  <a:gd name="T2" fmla="*/ 1 w 177"/>
                  <a:gd name="T3" fmla="*/ 0 h 1655"/>
                  <a:gd name="T4" fmla="*/ 1 w 177"/>
                  <a:gd name="T5" fmla="*/ 0 h 1655"/>
                  <a:gd name="T6" fmla="*/ 1 w 177"/>
                  <a:gd name="T7" fmla="*/ 0 h 1655"/>
                  <a:gd name="T8" fmla="*/ 1 w 177"/>
                  <a:gd name="T9" fmla="*/ 0 h 1655"/>
                  <a:gd name="T10" fmla="*/ 1 w 177"/>
                  <a:gd name="T11" fmla="*/ 0 h 1655"/>
                  <a:gd name="T12" fmla="*/ 1 w 177"/>
                  <a:gd name="T13" fmla="*/ 1 h 1655"/>
                  <a:gd name="T14" fmla="*/ 1 w 177"/>
                  <a:gd name="T15" fmla="*/ 1 h 1655"/>
                  <a:gd name="T16" fmla="*/ 1 w 177"/>
                  <a:gd name="T17" fmla="*/ 1 h 1655"/>
                  <a:gd name="T18" fmla="*/ 1 w 177"/>
                  <a:gd name="T19" fmla="*/ 1 h 1655"/>
                  <a:gd name="T20" fmla="*/ 1 w 177"/>
                  <a:gd name="T21" fmla="*/ 1 h 1655"/>
                  <a:gd name="T22" fmla="*/ 1 w 177"/>
                  <a:gd name="T23" fmla="*/ 1 h 1655"/>
                  <a:gd name="T24" fmla="*/ 0 w 177"/>
                  <a:gd name="T25" fmla="*/ 1 h 1655"/>
                  <a:gd name="T26" fmla="*/ 1 w 177"/>
                  <a:gd name="T27" fmla="*/ 1 h 1655"/>
                  <a:gd name="T28" fmla="*/ 1 w 177"/>
                  <a:gd name="T29" fmla="*/ 1 h 1655"/>
                  <a:gd name="T30" fmla="*/ 1 w 177"/>
                  <a:gd name="T31" fmla="*/ 0 h 1655"/>
                  <a:gd name="T32" fmla="*/ 1 w 177"/>
                  <a:gd name="T33" fmla="*/ 0 h 1655"/>
                  <a:gd name="T34" fmla="*/ 1 w 177"/>
                  <a:gd name="T35" fmla="*/ 0 h 1655"/>
                  <a:gd name="T36" fmla="*/ 1 w 177"/>
                  <a:gd name="T37" fmla="*/ 0 h 1655"/>
                  <a:gd name="T38" fmla="*/ 1 w 177"/>
                  <a:gd name="T39" fmla="*/ 0 h 1655"/>
                  <a:gd name="T40" fmla="*/ 1 w 177"/>
                  <a:gd name="T41" fmla="*/ 0 h 1655"/>
                  <a:gd name="T42" fmla="*/ 1 w 177"/>
                  <a:gd name="T43" fmla="*/ 0 h 1655"/>
                  <a:gd name="T44" fmla="*/ 1 w 177"/>
                  <a:gd name="T45" fmla="*/ 0 h 1655"/>
                  <a:gd name="T46" fmla="*/ 1 w 177"/>
                  <a:gd name="T47" fmla="*/ 0 h 1655"/>
                  <a:gd name="T48" fmla="*/ 1 w 177"/>
                  <a:gd name="T49" fmla="*/ 0 h 165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7"/>
                  <a:gd name="T76" fmla="*/ 0 h 1655"/>
                  <a:gd name="T77" fmla="*/ 177 w 177"/>
                  <a:gd name="T78" fmla="*/ 1655 h 165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7" h="1655">
                    <a:moveTo>
                      <a:pt x="177" y="47"/>
                    </a:moveTo>
                    <a:lnTo>
                      <a:pt x="150" y="219"/>
                    </a:lnTo>
                    <a:lnTo>
                      <a:pt x="127" y="396"/>
                    </a:lnTo>
                    <a:lnTo>
                      <a:pt x="104" y="578"/>
                    </a:lnTo>
                    <a:lnTo>
                      <a:pt x="83" y="770"/>
                    </a:lnTo>
                    <a:lnTo>
                      <a:pt x="67" y="969"/>
                    </a:lnTo>
                    <a:lnTo>
                      <a:pt x="52" y="1179"/>
                    </a:lnTo>
                    <a:lnTo>
                      <a:pt x="42" y="1401"/>
                    </a:lnTo>
                    <a:lnTo>
                      <a:pt x="34" y="1637"/>
                    </a:lnTo>
                    <a:lnTo>
                      <a:pt x="25" y="1642"/>
                    </a:lnTo>
                    <a:lnTo>
                      <a:pt x="18" y="1645"/>
                    </a:lnTo>
                    <a:lnTo>
                      <a:pt x="9" y="1650"/>
                    </a:lnTo>
                    <a:lnTo>
                      <a:pt x="0" y="1655"/>
                    </a:lnTo>
                    <a:lnTo>
                      <a:pt x="6" y="1435"/>
                    </a:lnTo>
                    <a:lnTo>
                      <a:pt x="16" y="1226"/>
                    </a:lnTo>
                    <a:lnTo>
                      <a:pt x="31" y="1023"/>
                    </a:lnTo>
                    <a:lnTo>
                      <a:pt x="51" y="823"/>
                    </a:lnTo>
                    <a:lnTo>
                      <a:pt x="71" y="624"/>
                    </a:lnTo>
                    <a:lnTo>
                      <a:pt x="97" y="422"/>
                    </a:lnTo>
                    <a:lnTo>
                      <a:pt x="124" y="216"/>
                    </a:lnTo>
                    <a:lnTo>
                      <a:pt x="153" y="0"/>
                    </a:lnTo>
                    <a:lnTo>
                      <a:pt x="159" y="11"/>
                    </a:lnTo>
                    <a:lnTo>
                      <a:pt x="165" y="23"/>
                    </a:lnTo>
                    <a:lnTo>
                      <a:pt x="171" y="36"/>
                    </a:lnTo>
                    <a:lnTo>
                      <a:pt x="177" y="47"/>
                    </a:lnTo>
                    <a:close/>
                  </a:path>
                </a:pathLst>
              </a:custGeom>
              <a:solidFill>
                <a:srgbClr val="3D3D0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37" name="Freeform 778"/>
              <p:cNvSpPr>
                <a:spLocks/>
              </p:cNvSpPr>
              <p:nvPr/>
            </p:nvSpPr>
            <p:spPr bwMode="auto">
              <a:xfrm>
                <a:off x="4497" y="2240"/>
                <a:ext cx="86" cy="820"/>
              </a:xfrm>
              <a:custGeom>
                <a:avLst/>
                <a:gdLst>
                  <a:gd name="T0" fmla="*/ 0 w 173"/>
                  <a:gd name="T1" fmla="*/ 0 h 1642"/>
                  <a:gd name="T2" fmla="*/ 0 w 173"/>
                  <a:gd name="T3" fmla="*/ 0 h 1642"/>
                  <a:gd name="T4" fmla="*/ 0 w 173"/>
                  <a:gd name="T5" fmla="*/ 0 h 1642"/>
                  <a:gd name="T6" fmla="*/ 0 w 173"/>
                  <a:gd name="T7" fmla="*/ 0 h 1642"/>
                  <a:gd name="T8" fmla="*/ 0 w 173"/>
                  <a:gd name="T9" fmla="*/ 0 h 1642"/>
                  <a:gd name="T10" fmla="*/ 0 w 173"/>
                  <a:gd name="T11" fmla="*/ 0 h 1642"/>
                  <a:gd name="T12" fmla="*/ 0 w 173"/>
                  <a:gd name="T13" fmla="*/ 1 h 1642"/>
                  <a:gd name="T14" fmla="*/ 0 w 173"/>
                  <a:gd name="T15" fmla="*/ 1 h 1642"/>
                  <a:gd name="T16" fmla="*/ 0 w 173"/>
                  <a:gd name="T17" fmla="*/ 1 h 1642"/>
                  <a:gd name="T18" fmla="*/ 0 w 173"/>
                  <a:gd name="T19" fmla="*/ 1 h 1642"/>
                  <a:gd name="T20" fmla="*/ 0 w 173"/>
                  <a:gd name="T21" fmla="*/ 1 h 1642"/>
                  <a:gd name="T22" fmla="*/ 0 w 173"/>
                  <a:gd name="T23" fmla="*/ 1 h 1642"/>
                  <a:gd name="T24" fmla="*/ 0 w 173"/>
                  <a:gd name="T25" fmla="*/ 1 h 1642"/>
                  <a:gd name="T26" fmla="*/ 0 w 173"/>
                  <a:gd name="T27" fmla="*/ 1 h 1642"/>
                  <a:gd name="T28" fmla="*/ 0 w 173"/>
                  <a:gd name="T29" fmla="*/ 1 h 1642"/>
                  <a:gd name="T30" fmla="*/ 0 w 173"/>
                  <a:gd name="T31" fmla="*/ 0 h 1642"/>
                  <a:gd name="T32" fmla="*/ 0 w 173"/>
                  <a:gd name="T33" fmla="*/ 0 h 1642"/>
                  <a:gd name="T34" fmla="*/ 0 w 173"/>
                  <a:gd name="T35" fmla="*/ 0 h 1642"/>
                  <a:gd name="T36" fmla="*/ 0 w 173"/>
                  <a:gd name="T37" fmla="*/ 0 h 1642"/>
                  <a:gd name="T38" fmla="*/ 0 w 173"/>
                  <a:gd name="T39" fmla="*/ 0 h 1642"/>
                  <a:gd name="T40" fmla="*/ 0 w 173"/>
                  <a:gd name="T41" fmla="*/ 0 h 1642"/>
                  <a:gd name="T42" fmla="*/ 0 w 173"/>
                  <a:gd name="T43" fmla="*/ 0 h 1642"/>
                  <a:gd name="T44" fmla="*/ 0 w 173"/>
                  <a:gd name="T45" fmla="*/ 0 h 1642"/>
                  <a:gd name="T46" fmla="*/ 0 w 173"/>
                  <a:gd name="T47" fmla="*/ 0 h 1642"/>
                  <a:gd name="T48" fmla="*/ 0 w 173"/>
                  <a:gd name="T49" fmla="*/ 0 h 164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73"/>
                  <a:gd name="T76" fmla="*/ 0 h 1642"/>
                  <a:gd name="T77" fmla="*/ 173 w 173"/>
                  <a:gd name="T78" fmla="*/ 1642 h 164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73" h="1642">
                    <a:moveTo>
                      <a:pt x="173" y="44"/>
                    </a:moveTo>
                    <a:lnTo>
                      <a:pt x="146" y="219"/>
                    </a:lnTo>
                    <a:lnTo>
                      <a:pt x="121" y="396"/>
                    </a:lnTo>
                    <a:lnTo>
                      <a:pt x="100" y="578"/>
                    </a:lnTo>
                    <a:lnTo>
                      <a:pt x="80" y="767"/>
                    </a:lnTo>
                    <a:lnTo>
                      <a:pt x="62" y="963"/>
                    </a:lnTo>
                    <a:lnTo>
                      <a:pt x="49" y="1171"/>
                    </a:lnTo>
                    <a:lnTo>
                      <a:pt x="39" y="1392"/>
                    </a:lnTo>
                    <a:lnTo>
                      <a:pt x="31" y="1626"/>
                    </a:lnTo>
                    <a:lnTo>
                      <a:pt x="24" y="1629"/>
                    </a:lnTo>
                    <a:lnTo>
                      <a:pt x="16" y="1634"/>
                    </a:lnTo>
                    <a:lnTo>
                      <a:pt x="7" y="1639"/>
                    </a:lnTo>
                    <a:lnTo>
                      <a:pt x="0" y="1642"/>
                    </a:lnTo>
                    <a:lnTo>
                      <a:pt x="7" y="1423"/>
                    </a:lnTo>
                    <a:lnTo>
                      <a:pt x="18" y="1215"/>
                    </a:lnTo>
                    <a:lnTo>
                      <a:pt x="33" y="1013"/>
                    </a:lnTo>
                    <a:lnTo>
                      <a:pt x="51" y="817"/>
                    </a:lnTo>
                    <a:lnTo>
                      <a:pt x="70" y="620"/>
                    </a:lnTo>
                    <a:lnTo>
                      <a:pt x="94" y="421"/>
                    </a:lnTo>
                    <a:lnTo>
                      <a:pt x="121" y="214"/>
                    </a:lnTo>
                    <a:lnTo>
                      <a:pt x="149" y="0"/>
                    </a:lnTo>
                    <a:lnTo>
                      <a:pt x="155" y="12"/>
                    </a:lnTo>
                    <a:lnTo>
                      <a:pt x="161" y="21"/>
                    </a:lnTo>
                    <a:lnTo>
                      <a:pt x="167" y="33"/>
                    </a:lnTo>
                    <a:lnTo>
                      <a:pt x="173" y="44"/>
                    </a:lnTo>
                    <a:close/>
                  </a:path>
                </a:pathLst>
              </a:custGeom>
              <a:solidFill>
                <a:srgbClr val="4C3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38" name="Freeform 779"/>
              <p:cNvSpPr>
                <a:spLocks/>
              </p:cNvSpPr>
              <p:nvPr/>
            </p:nvSpPr>
            <p:spPr bwMode="auto">
              <a:xfrm>
                <a:off x="4501" y="2244"/>
                <a:ext cx="85" cy="814"/>
              </a:xfrm>
              <a:custGeom>
                <a:avLst/>
                <a:gdLst>
                  <a:gd name="T0" fmla="*/ 1 w 168"/>
                  <a:gd name="T1" fmla="*/ 0 h 1629"/>
                  <a:gd name="T2" fmla="*/ 1 w 168"/>
                  <a:gd name="T3" fmla="*/ 0 h 1629"/>
                  <a:gd name="T4" fmla="*/ 1 w 168"/>
                  <a:gd name="T5" fmla="*/ 0 h 1629"/>
                  <a:gd name="T6" fmla="*/ 1 w 168"/>
                  <a:gd name="T7" fmla="*/ 0 h 1629"/>
                  <a:gd name="T8" fmla="*/ 1 w 168"/>
                  <a:gd name="T9" fmla="*/ 0 h 1629"/>
                  <a:gd name="T10" fmla="*/ 1 w 168"/>
                  <a:gd name="T11" fmla="*/ 0 h 1629"/>
                  <a:gd name="T12" fmla="*/ 1 w 168"/>
                  <a:gd name="T13" fmla="*/ 1 h 1629"/>
                  <a:gd name="T14" fmla="*/ 1 w 168"/>
                  <a:gd name="T15" fmla="*/ 1 h 1629"/>
                  <a:gd name="T16" fmla="*/ 1 w 168"/>
                  <a:gd name="T17" fmla="*/ 1 h 1629"/>
                  <a:gd name="T18" fmla="*/ 1 w 168"/>
                  <a:gd name="T19" fmla="*/ 1 h 1629"/>
                  <a:gd name="T20" fmla="*/ 1 w 168"/>
                  <a:gd name="T21" fmla="*/ 1 h 1629"/>
                  <a:gd name="T22" fmla="*/ 1 w 168"/>
                  <a:gd name="T23" fmla="*/ 1 h 1629"/>
                  <a:gd name="T24" fmla="*/ 0 w 168"/>
                  <a:gd name="T25" fmla="*/ 1 h 1629"/>
                  <a:gd name="T26" fmla="*/ 1 w 168"/>
                  <a:gd name="T27" fmla="*/ 1 h 1629"/>
                  <a:gd name="T28" fmla="*/ 1 w 168"/>
                  <a:gd name="T29" fmla="*/ 1 h 1629"/>
                  <a:gd name="T30" fmla="*/ 1 w 168"/>
                  <a:gd name="T31" fmla="*/ 0 h 1629"/>
                  <a:gd name="T32" fmla="*/ 1 w 168"/>
                  <a:gd name="T33" fmla="*/ 0 h 1629"/>
                  <a:gd name="T34" fmla="*/ 1 w 168"/>
                  <a:gd name="T35" fmla="*/ 0 h 1629"/>
                  <a:gd name="T36" fmla="*/ 1 w 168"/>
                  <a:gd name="T37" fmla="*/ 0 h 1629"/>
                  <a:gd name="T38" fmla="*/ 1 w 168"/>
                  <a:gd name="T39" fmla="*/ 0 h 1629"/>
                  <a:gd name="T40" fmla="*/ 1 w 168"/>
                  <a:gd name="T41" fmla="*/ 0 h 1629"/>
                  <a:gd name="T42" fmla="*/ 1 w 168"/>
                  <a:gd name="T43" fmla="*/ 0 h 1629"/>
                  <a:gd name="T44" fmla="*/ 1 w 168"/>
                  <a:gd name="T45" fmla="*/ 0 h 1629"/>
                  <a:gd name="T46" fmla="*/ 1 w 168"/>
                  <a:gd name="T47" fmla="*/ 0 h 1629"/>
                  <a:gd name="T48" fmla="*/ 1 w 168"/>
                  <a:gd name="T49" fmla="*/ 0 h 162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8"/>
                  <a:gd name="T76" fmla="*/ 0 h 1629"/>
                  <a:gd name="T77" fmla="*/ 168 w 168"/>
                  <a:gd name="T78" fmla="*/ 1629 h 162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8" h="1629">
                    <a:moveTo>
                      <a:pt x="168" y="41"/>
                    </a:moveTo>
                    <a:lnTo>
                      <a:pt x="141" y="218"/>
                    </a:lnTo>
                    <a:lnTo>
                      <a:pt x="116" y="396"/>
                    </a:lnTo>
                    <a:lnTo>
                      <a:pt x="95" y="577"/>
                    </a:lnTo>
                    <a:lnTo>
                      <a:pt x="76" y="763"/>
                    </a:lnTo>
                    <a:lnTo>
                      <a:pt x="59" y="958"/>
                    </a:lnTo>
                    <a:lnTo>
                      <a:pt x="45" y="1163"/>
                    </a:lnTo>
                    <a:lnTo>
                      <a:pt x="36" y="1382"/>
                    </a:lnTo>
                    <a:lnTo>
                      <a:pt x="28" y="1616"/>
                    </a:lnTo>
                    <a:lnTo>
                      <a:pt x="21" y="1619"/>
                    </a:lnTo>
                    <a:lnTo>
                      <a:pt x="15" y="1622"/>
                    </a:lnTo>
                    <a:lnTo>
                      <a:pt x="7" y="1626"/>
                    </a:lnTo>
                    <a:lnTo>
                      <a:pt x="0" y="1629"/>
                    </a:lnTo>
                    <a:lnTo>
                      <a:pt x="7" y="1411"/>
                    </a:lnTo>
                    <a:lnTo>
                      <a:pt x="18" y="1204"/>
                    </a:lnTo>
                    <a:lnTo>
                      <a:pt x="31" y="1005"/>
                    </a:lnTo>
                    <a:lnTo>
                      <a:pt x="49" y="811"/>
                    </a:lnTo>
                    <a:lnTo>
                      <a:pt x="68" y="617"/>
                    </a:lnTo>
                    <a:lnTo>
                      <a:pt x="91" y="419"/>
                    </a:lnTo>
                    <a:lnTo>
                      <a:pt x="116" y="215"/>
                    </a:lnTo>
                    <a:lnTo>
                      <a:pt x="143" y="0"/>
                    </a:lnTo>
                    <a:lnTo>
                      <a:pt x="149" y="12"/>
                    </a:lnTo>
                    <a:lnTo>
                      <a:pt x="156" y="21"/>
                    </a:lnTo>
                    <a:lnTo>
                      <a:pt x="162" y="31"/>
                    </a:lnTo>
                    <a:lnTo>
                      <a:pt x="168" y="41"/>
                    </a:lnTo>
                    <a:close/>
                  </a:path>
                </a:pathLst>
              </a:custGeom>
              <a:solidFill>
                <a:srgbClr val="5B3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39" name="Freeform 780"/>
              <p:cNvSpPr>
                <a:spLocks/>
              </p:cNvSpPr>
              <p:nvPr/>
            </p:nvSpPr>
            <p:spPr bwMode="auto">
              <a:xfrm>
                <a:off x="4506" y="2248"/>
                <a:ext cx="82" cy="808"/>
              </a:xfrm>
              <a:custGeom>
                <a:avLst/>
                <a:gdLst>
                  <a:gd name="T0" fmla="*/ 1 w 164"/>
                  <a:gd name="T1" fmla="*/ 1 h 1614"/>
                  <a:gd name="T2" fmla="*/ 1 w 164"/>
                  <a:gd name="T3" fmla="*/ 1 h 1614"/>
                  <a:gd name="T4" fmla="*/ 1 w 164"/>
                  <a:gd name="T5" fmla="*/ 1 h 1614"/>
                  <a:gd name="T6" fmla="*/ 1 w 164"/>
                  <a:gd name="T7" fmla="*/ 1 h 1614"/>
                  <a:gd name="T8" fmla="*/ 1 w 164"/>
                  <a:gd name="T9" fmla="*/ 1 h 1614"/>
                  <a:gd name="T10" fmla="*/ 1 w 164"/>
                  <a:gd name="T11" fmla="*/ 1 h 1614"/>
                  <a:gd name="T12" fmla="*/ 1 w 164"/>
                  <a:gd name="T13" fmla="*/ 2 h 1614"/>
                  <a:gd name="T14" fmla="*/ 1 w 164"/>
                  <a:gd name="T15" fmla="*/ 2 h 1614"/>
                  <a:gd name="T16" fmla="*/ 1 w 164"/>
                  <a:gd name="T17" fmla="*/ 2 h 1614"/>
                  <a:gd name="T18" fmla="*/ 1 w 164"/>
                  <a:gd name="T19" fmla="*/ 2 h 1614"/>
                  <a:gd name="T20" fmla="*/ 1 w 164"/>
                  <a:gd name="T21" fmla="*/ 2 h 1614"/>
                  <a:gd name="T22" fmla="*/ 1 w 164"/>
                  <a:gd name="T23" fmla="*/ 2 h 1614"/>
                  <a:gd name="T24" fmla="*/ 0 w 164"/>
                  <a:gd name="T25" fmla="*/ 2 h 1614"/>
                  <a:gd name="T26" fmla="*/ 1 w 164"/>
                  <a:gd name="T27" fmla="*/ 2 h 1614"/>
                  <a:gd name="T28" fmla="*/ 1 w 164"/>
                  <a:gd name="T29" fmla="*/ 2 h 1614"/>
                  <a:gd name="T30" fmla="*/ 1 w 164"/>
                  <a:gd name="T31" fmla="*/ 1 h 1614"/>
                  <a:gd name="T32" fmla="*/ 1 w 164"/>
                  <a:gd name="T33" fmla="*/ 1 h 1614"/>
                  <a:gd name="T34" fmla="*/ 1 w 164"/>
                  <a:gd name="T35" fmla="*/ 1 h 1614"/>
                  <a:gd name="T36" fmla="*/ 1 w 164"/>
                  <a:gd name="T37" fmla="*/ 1 h 1614"/>
                  <a:gd name="T38" fmla="*/ 1 w 164"/>
                  <a:gd name="T39" fmla="*/ 1 h 1614"/>
                  <a:gd name="T40" fmla="*/ 1 w 164"/>
                  <a:gd name="T41" fmla="*/ 0 h 1614"/>
                  <a:gd name="T42" fmla="*/ 1 w 164"/>
                  <a:gd name="T43" fmla="*/ 1 h 1614"/>
                  <a:gd name="T44" fmla="*/ 1 w 164"/>
                  <a:gd name="T45" fmla="*/ 1 h 1614"/>
                  <a:gd name="T46" fmla="*/ 1 w 164"/>
                  <a:gd name="T47" fmla="*/ 1 h 1614"/>
                  <a:gd name="T48" fmla="*/ 1 w 164"/>
                  <a:gd name="T49" fmla="*/ 1 h 161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4"/>
                  <a:gd name="T76" fmla="*/ 0 h 1614"/>
                  <a:gd name="T77" fmla="*/ 164 w 164"/>
                  <a:gd name="T78" fmla="*/ 1614 h 161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4" h="1614">
                    <a:moveTo>
                      <a:pt x="164" y="37"/>
                    </a:moveTo>
                    <a:lnTo>
                      <a:pt x="137" y="216"/>
                    </a:lnTo>
                    <a:lnTo>
                      <a:pt x="113" y="395"/>
                    </a:lnTo>
                    <a:lnTo>
                      <a:pt x="91" y="573"/>
                    </a:lnTo>
                    <a:lnTo>
                      <a:pt x="71" y="758"/>
                    </a:lnTo>
                    <a:lnTo>
                      <a:pt x="55" y="950"/>
                    </a:lnTo>
                    <a:lnTo>
                      <a:pt x="43" y="1153"/>
                    </a:lnTo>
                    <a:lnTo>
                      <a:pt x="33" y="1369"/>
                    </a:lnTo>
                    <a:lnTo>
                      <a:pt x="27" y="1603"/>
                    </a:lnTo>
                    <a:lnTo>
                      <a:pt x="21" y="1606"/>
                    </a:lnTo>
                    <a:lnTo>
                      <a:pt x="13" y="1608"/>
                    </a:lnTo>
                    <a:lnTo>
                      <a:pt x="7" y="1611"/>
                    </a:lnTo>
                    <a:lnTo>
                      <a:pt x="0" y="1614"/>
                    </a:lnTo>
                    <a:lnTo>
                      <a:pt x="7" y="1396"/>
                    </a:lnTo>
                    <a:lnTo>
                      <a:pt x="18" y="1192"/>
                    </a:lnTo>
                    <a:lnTo>
                      <a:pt x="31" y="995"/>
                    </a:lnTo>
                    <a:lnTo>
                      <a:pt x="47" y="802"/>
                    </a:lnTo>
                    <a:lnTo>
                      <a:pt x="67" y="611"/>
                    </a:lnTo>
                    <a:lnTo>
                      <a:pt x="88" y="416"/>
                    </a:lnTo>
                    <a:lnTo>
                      <a:pt x="112" y="214"/>
                    </a:lnTo>
                    <a:lnTo>
                      <a:pt x="138" y="0"/>
                    </a:lnTo>
                    <a:lnTo>
                      <a:pt x="144" y="10"/>
                    </a:lnTo>
                    <a:lnTo>
                      <a:pt x="152" y="18"/>
                    </a:lnTo>
                    <a:lnTo>
                      <a:pt x="158" y="28"/>
                    </a:lnTo>
                    <a:lnTo>
                      <a:pt x="164" y="37"/>
                    </a:lnTo>
                    <a:close/>
                  </a:path>
                </a:pathLst>
              </a:custGeom>
              <a:solidFill>
                <a:srgbClr val="6B4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40" name="Freeform 781"/>
              <p:cNvSpPr>
                <a:spLocks/>
              </p:cNvSpPr>
              <p:nvPr/>
            </p:nvSpPr>
            <p:spPr bwMode="auto">
              <a:xfrm>
                <a:off x="4510" y="2253"/>
                <a:ext cx="81" cy="800"/>
              </a:xfrm>
              <a:custGeom>
                <a:avLst/>
                <a:gdLst>
                  <a:gd name="T0" fmla="*/ 1 w 161"/>
                  <a:gd name="T1" fmla="*/ 0 h 1601"/>
                  <a:gd name="T2" fmla="*/ 1 w 161"/>
                  <a:gd name="T3" fmla="*/ 0 h 1601"/>
                  <a:gd name="T4" fmla="*/ 1 w 161"/>
                  <a:gd name="T5" fmla="*/ 0 h 1601"/>
                  <a:gd name="T6" fmla="*/ 1 w 161"/>
                  <a:gd name="T7" fmla="*/ 0 h 1601"/>
                  <a:gd name="T8" fmla="*/ 1 w 161"/>
                  <a:gd name="T9" fmla="*/ 0 h 1601"/>
                  <a:gd name="T10" fmla="*/ 1 w 161"/>
                  <a:gd name="T11" fmla="*/ 0 h 1601"/>
                  <a:gd name="T12" fmla="*/ 1 w 161"/>
                  <a:gd name="T13" fmla="*/ 1 h 1601"/>
                  <a:gd name="T14" fmla="*/ 1 w 161"/>
                  <a:gd name="T15" fmla="*/ 1 h 1601"/>
                  <a:gd name="T16" fmla="*/ 1 w 161"/>
                  <a:gd name="T17" fmla="*/ 1 h 1601"/>
                  <a:gd name="T18" fmla="*/ 1 w 161"/>
                  <a:gd name="T19" fmla="*/ 1 h 1601"/>
                  <a:gd name="T20" fmla="*/ 1 w 161"/>
                  <a:gd name="T21" fmla="*/ 1 h 1601"/>
                  <a:gd name="T22" fmla="*/ 1 w 161"/>
                  <a:gd name="T23" fmla="*/ 1 h 1601"/>
                  <a:gd name="T24" fmla="*/ 0 w 161"/>
                  <a:gd name="T25" fmla="*/ 1 h 1601"/>
                  <a:gd name="T26" fmla="*/ 1 w 161"/>
                  <a:gd name="T27" fmla="*/ 1 h 1601"/>
                  <a:gd name="T28" fmla="*/ 1 w 161"/>
                  <a:gd name="T29" fmla="*/ 1 h 1601"/>
                  <a:gd name="T30" fmla="*/ 1 w 161"/>
                  <a:gd name="T31" fmla="*/ 0 h 1601"/>
                  <a:gd name="T32" fmla="*/ 1 w 161"/>
                  <a:gd name="T33" fmla="*/ 0 h 1601"/>
                  <a:gd name="T34" fmla="*/ 1 w 161"/>
                  <a:gd name="T35" fmla="*/ 0 h 1601"/>
                  <a:gd name="T36" fmla="*/ 1 w 161"/>
                  <a:gd name="T37" fmla="*/ 0 h 1601"/>
                  <a:gd name="T38" fmla="*/ 1 w 161"/>
                  <a:gd name="T39" fmla="*/ 0 h 1601"/>
                  <a:gd name="T40" fmla="*/ 1 w 161"/>
                  <a:gd name="T41" fmla="*/ 0 h 1601"/>
                  <a:gd name="T42" fmla="*/ 1 w 161"/>
                  <a:gd name="T43" fmla="*/ 0 h 1601"/>
                  <a:gd name="T44" fmla="*/ 1 w 161"/>
                  <a:gd name="T45" fmla="*/ 0 h 1601"/>
                  <a:gd name="T46" fmla="*/ 1 w 161"/>
                  <a:gd name="T47" fmla="*/ 0 h 1601"/>
                  <a:gd name="T48" fmla="*/ 1 w 161"/>
                  <a:gd name="T49" fmla="*/ 0 h 160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61"/>
                  <a:gd name="T76" fmla="*/ 0 h 1601"/>
                  <a:gd name="T77" fmla="*/ 161 w 161"/>
                  <a:gd name="T78" fmla="*/ 1601 h 160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61" h="1601">
                    <a:moveTo>
                      <a:pt x="161" y="34"/>
                    </a:moveTo>
                    <a:lnTo>
                      <a:pt x="134" y="216"/>
                    </a:lnTo>
                    <a:lnTo>
                      <a:pt x="108" y="395"/>
                    </a:lnTo>
                    <a:lnTo>
                      <a:pt x="88" y="572"/>
                    </a:lnTo>
                    <a:lnTo>
                      <a:pt x="68" y="754"/>
                    </a:lnTo>
                    <a:lnTo>
                      <a:pt x="52" y="944"/>
                    </a:lnTo>
                    <a:lnTo>
                      <a:pt x="40" y="1143"/>
                    </a:lnTo>
                    <a:lnTo>
                      <a:pt x="29" y="1359"/>
                    </a:lnTo>
                    <a:lnTo>
                      <a:pt x="24" y="1591"/>
                    </a:lnTo>
                    <a:lnTo>
                      <a:pt x="18" y="1593"/>
                    </a:lnTo>
                    <a:lnTo>
                      <a:pt x="12" y="1596"/>
                    </a:lnTo>
                    <a:lnTo>
                      <a:pt x="6" y="1598"/>
                    </a:lnTo>
                    <a:lnTo>
                      <a:pt x="0" y="1601"/>
                    </a:lnTo>
                    <a:lnTo>
                      <a:pt x="7" y="1384"/>
                    </a:lnTo>
                    <a:lnTo>
                      <a:pt x="18" y="1181"/>
                    </a:lnTo>
                    <a:lnTo>
                      <a:pt x="31" y="986"/>
                    </a:lnTo>
                    <a:lnTo>
                      <a:pt x="47" y="797"/>
                    </a:lnTo>
                    <a:lnTo>
                      <a:pt x="65" y="607"/>
                    </a:lnTo>
                    <a:lnTo>
                      <a:pt x="85" y="416"/>
                    </a:lnTo>
                    <a:lnTo>
                      <a:pt x="108" y="214"/>
                    </a:lnTo>
                    <a:lnTo>
                      <a:pt x="134" y="0"/>
                    </a:lnTo>
                    <a:lnTo>
                      <a:pt x="141" y="8"/>
                    </a:lnTo>
                    <a:lnTo>
                      <a:pt x="147" y="16"/>
                    </a:lnTo>
                    <a:lnTo>
                      <a:pt x="155" y="26"/>
                    </a:lnTo>
                    <a:lnTo>
                      <a:pt x="161" y="34"/>
                    </a:lnTo>
                    <a:close/>
                  </a:path>
                </a:pathLst>
              </a:custGeom>
              <a:solidFill>
                <a:srgbClr val="7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41" name="Freeform 782"/>
              <p:cNvSpPr>
                <a:spLocks/>
              </p:cNvSpPr>
              <p:nvPr/>
            </p:nvSpPr>
            <p:spPr bwMode="auto">
              <a:xfrm>
                <a:off x="4515" y="2257"/>
                <a:ext cx="78" cy="794"/>
              </a:xfrm>
              <a:custGeom>
                <a:avLst/>
                <a:gdLst>
                  <a:gd name="T0" fmla="*/ 1 w 156"/>
                  <a:gd name="T1" fmla="*/ 1 h 1586"/>
                  <a:gd name="T2" fmla="*/ 1 w 156"/>
                  <a:gd name="T3" fmla="*/ 1 h 1586"/>
                  <a:gd name="T4" fmla="*/ 1 w 156"/>
                  <a:gd name="T5" fmla="*/ 1 h 1586"/>
                  <a:gd name="T6" fmla="*/ 1 w 156"/>
                  <a:gd name="T7" fmla="*/ 1 h 1586"/>
                  <a:gd name="T8" fmla="*/ 1 w 156"/>
                  <a:gd name="T9" fmla="*/ 1 h 1586"/>
                  <a:gd name="T10" fmla="*/ 1 w 156"/>
                  <a:gd name="T11" fmla="*/ 1 h 1586"/>
                  <a:gd name="T12" fmla="*/ 1 w 156"/>
                  <a:gd name="T13" fmla="*/ 2 h 1586"/>
                  <a:gd name="T14" fmla="*/ 1 w 156"/>
                  <a:gd name="T15" fmla="*/ 2 h 1586"/>
                  <a:gd name="T16" fmla="*/ 1 w 156"/>
                  <a:gd name="T17" fmla="*/ 2 h 1586"/>
                  <a:gd name="T18" fmla="*/ 0 w 156"/>
                  <a:gd name="T19" fmla="*/ 2 h 1586"/>
                  <a:gd name="T20" fmla="*/ 1 w 156"/>
                  <a:gd name="T21" fmla="*/ 2 h 1586"/>
                  <a:gd name="T22" fmla="*/ 1 w 156"/>
                  <a:gd name="T23" fmla="*/ 2 h 1586"/>
                  <a:gd name="T24" fmla="*/ 1 w 156"/>
                  <a:gd name="T25" fmla="*/ 1 h 1586"/>
                  <a:gd name="T26" fmla="*/ 1 w 156"/>
                  <a:gd name="T27" fmla="*/ 1 h 1586"/>
                  <a:gd name="T28" fmla="*/ 1 w 156"/>
                  <a:gd name="T29" fmla="*/ 1 h 1586"/>
                  <a:gd name="T30" fmla="*/ 1 w 156"/>
                  <a:gd name="T31" fmla="*/ 1 h 1586"/>
                  <a:gd name="T32" fmla="*/ 1 w 156"/>
                  <a:gd name="T33" fmla="*/ 1 h 1586"/>
                  <a:gd name="T34" fmla="*/ 1 w 156"/>
                  <a:gd name="T35" fmla="*/ 0 h 1586"/>
                  <a:gd name="T36" fmla="*/ 1 w 156"/>
                  <a:gd name="T37" fmla="*/ 1 h 158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56"/>
                  <a:gd name="T58" fmla="*/ 0 h 1586"/>
                  <a:gd name="T59" fmla="*/ 156 w 156"/>
                  <a:gd name="T60" fmla="*/ 1586 h 158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56" h="1586">
                    <a:moveTo>
                      <a:pt x="156" y="29"/>
                    </a:moveTo>
                    <a:lnTo>
                      <a:pt x="129" y="214"/>
                    </a:lnTo>
                    <a:lnTo>
                      <a:pt x="104" y="393"/>
                    </a:lnTo>
                    <a:lnTo>
                      <a:pt x="83" y="570"/>
                    </a:lnTo>
                    <a:lnTo>
                      <a:pt x="64" y="750"/>
                    </a:lnTo>
                    <a:lnTo>
                      <a:pt x="47" y="937"/>
                    </a:lnTo>
                    <a:lnTo>
                      <a:pt x="35" y="1133"/>
                    </a:lnTo>
                    <a:lnTo>
                      <a:pt x="26" y="1346"/>
                    </a:lnTo>
                    <a:lnTo>
                      <a:pt x="20" y="1578"/>
                    </a:lnTo>
                    <a:lnTo>
                      <a:pt x="0" y="1586"/>
                    </a:lnTo>
                    <a:lnTo>
                      <a:pt x="9" y="1370"/>
                    </a:lnTo>
                    <a:lnTo>
                      <a:pt x="19" y="1167"/>
                    </a:lnTo>
                    <a:lnTo>
                      <a:pt x="31" y="976"/>
                    </a:lnTo>
                    <a:lnTo>
                      <a:pt x="46" y="789"/>
                    </a:lnTo>
                    <a:lnTo>
                      <a:pt x="64" y="602"/>
                    </a:lnTo>
                    <a:lnTo>
                      <a:pt x="83" y="412"/>
                    </a:lnTo>
                    <a:lnTo>
                      <a:pt x="105" y="213"/>
                    </a:lnTo>
                    <a:lnTo>
                      <a:pt x="129" y="0"/>
                    </a:lnTo>
                    <a:lnTo>
                      <a:pt x="156" y="29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42" name="Freeform 783"/>
              <p:cNvSpPr>
                <a:spLocks/>
              </p:cNvSpPr>
              <p:nvPr/>
            </p:nvSpPr>
            <p:spPr bwMode="auto">
              <a:xfrm>
                <a:off x="3874" y="2905"/>
                <a:ext cx="25" cy="44"/>
              </a:xfrm>
              <a:custGeom>
                <a:avLst/>
                <a:gdLst>
                  <a:gd name="T0" fmla="*/ 1 w 49"/>
                  <a:gd name="T1" fmla="*/ 0 h 87"/>
                  <a:gd name="T2" fmla="*/ 1 w 49"/>
                  <a:gd name="T3" fmla="*/ 1 h 87"/>
                  <a:gd name="T4" fmla="*/ 1 w 49"/>
                  <a:gd name="T5" fmla="*/ 1 h 87"/>
                  <a:gd name="T6" fmla="*/ 1 w 49"/>
                  <a:gd name="T7" fmla="*/ 1 h 87"/>
                  <a:gd name="T8" fmla="*/ 0 w 49"/>
                  <a:gd name="T9" fmla="*/ 1 h 87"/>
                  <a:gd name="T10" fmla="*/ 1 w 49"/>
                  <a:gd name="T11" fmla="*/ 1 h 87"/>
                  <a:gd name="T12" fmla="*/ 1 w 49"/>
                  <a:gd name="T13" fmla="*/ 1 h 87"/>
                  <a:gd name="T14" fmla="*/ 1 w 49"/>
                  <a:gd name="T15" fmla="*/ 1 h 87"/>
                  <a:gd name="T16" fmla="*/ 1 w 49"/>
                  <a:gd name="T17" fmla="*/ 1 h 87"/>
                  <a:gd name="T18" fmla="*/ 1 w 49"/>
                  <a:gd name="T19" fmla="*/ 1 h 87"/>
                  <a:gd name="T20" fmla="*/ 1 w 49"/>
                  <a:gd name="T21" fmla="*/ 1 h 87"/>
                  <a:gd name="T22" fmla="*/ 1 w 49"/>
                  <a:gd name="T23" fmla="*/ 1 h 87"/>
                  <a:gd name="T24" fmla="*/ 1 w 49"/>
                  <a:gd name="T25" fmla="*/ 1 h 87"/>
                  <a:gd name="T26" fmla="*/ 1 w 49"/>
                  <a:gd name="T27" fmla="*/ 1 h 87"/>
                  <a:gd name="T28" fmla="*/ 1 w 49"/>
                  <a:gd name="T29" fmla="*/ 1 h 87"/>
                  <a:gd name="T30" fmla="*/ 1 w 49"/>
                  <a:gd name="T31" fmla="*/ 1 h 87"/>
                  <a:gd name="T32" fmla="*/ 1 w 49"/>
                  <a:gd name="T33" fmla="*/ 0 h 8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87"/>
                  <a:gd name="T53" fmla="*/ 49 w 49"/>
                  <a:gd name="T54" fmla="*/ 87 h 8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87">
                    <a:moveTo>
                      <a:pt x="24" y="0"/>
                    </a:moveTo>
                    <a:lnTo>
                      <a:pt x="15" y="3"/>
                    </a:lnTo>
                    <a:lnTo>
                      <a:pt x="7" y="13"/>
                    </a:lnTo>
                    <a:lnTo>
                      <a:pt x="2" y="26"/>
                    </a:lnTo>
                    <a:lnTo>
                      <a:pt x="0" y="44"/>
                    </a:lnTo>
                    <a:lnTo>
                      <a:pt x="2" y="61"/>
                    </a:lnTo>
                    <a:lnTo>
                      <a:pt x="7" y="74"/>
                    </a:lnTo>
                    <a:lnTo>
                      <a:pt x="15" y="84"/>
                    </a:lnTo>
                    <a:lnTo>
                      <a:pt x="24" y="87"/>
                    </a:lnTo>
                    <a:lnTo>
                      <a:pt x="33" y="84"/>
                    </a:lnTo>
                    <a:lnTo>
                      <a:pt x="42" y="74"/>
                    </a:lnTo>
                    <a:lnTo>
                      <a:pt x="48" y="61"/>
                    </a:lnTo>
                    <a:lnTo>
                      <a:pt x="49" y="44"/>
                    </a:lnTo>
                    <a:lnTo>
                      <a:pt x="48" y="26"/>
                    </a:lnTo>
                    <a:lnTo>
                      <a:pt x="42" y="13"/>
                    </a:lnTo>
                    <a:lnTo>
                      <a:pt x="33" y="3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43" name="Freeform 784"/>
              <p:cNvSpPr>
                <a:spLocks/>
              </p:cNvSpPr>
              <p:nvPr/>
            </p:nvSpPr>
            <p:spPr bwMode="auto">
              <a:xfrm>
                <a:off x="4153" y="3040"/>
                <a:ext cx="43" cy="20"/>
              </a:xfrm>
              <a:custGeom>
                <a:avLst/>
                <a:gdLst>
                  <a:gd name="T0" fmla="*/ 0 w 87"/>
                  <a:gd name="T1" fmla="*/ 1 h 39"/>
                  <a:gd name="T2" fmla="*/ 0 w 87"/>
                  <a:gd name="T3" fmla="*/ 1 h 39"/>
                  <a:gd name="T4" fmla="*/ 0 w 87"/>
                  <a:gd name="T5" fmla="*/ 0 h 39"/>
                  <a:gd name="T6" fmla="*/ 0 w 87"/>
                  <a:gd name="T7" fmla="*/ 0 h 39"/>
                  <a:gd name="T8" fmla="*/ 0 w 87"/>
                  <a:gd name="T9" fmla="*/ 1 h 39"/>
                  <a:gd name="T10" fmla="*/ 0 w 87"/>
                  <a:gd name="T11" fmla="*/ 1 h 39"/>
                  <a:gd name="T12" fmla="*/ 0 w 87"/>
                  <a:gd name="T13" fmla="*/ 1 h 39"/>
                  <a:gd name="T14" fmla="*/ 0 w 87"/>
                  <a:gd name="T15" fmla="*/ 1 h 39"/>
                  <a:gd name="T16" fmla="*/ 0 w 87"/>
                  <a:gd name="T17" fmla="*/ 1 h 39"/>
                  <a:gd name="T18" fmla="*/ 0 w 87"/>
                  <a:gd name="T19" fmla="*/ 1 h 39"/>
                  <a:gd name="T20" fmla="*/ 0 w 87"/>
                  <a:gd name="T21" fmla="*/ 1 h 39"/>
                  <a:gd name="T22" fmla="*/ 0 w 87"/>
                  <a:gd name="T23" fmla="*/ 1 h 39"/>
                  <a:gd name="T24" fmla="*/ 0 w 87"/>
                  <a:gd name="T25" fmla="*/ 1 h 39"/>
                  <a:gd name="T26" fmla="*/ 0 w 87"/>
                  <a:gd name="T27" fmla="*/ 1 h 39"/>
                  <a:gd name="T28" fmla="*/ 0 w 87"/>
                  <a:gd name="T29" fmla="*/ 1 h 39"/>
                  <a:gd name="T30" fmla="*/ 0 w 87"/>
                  <a:gd name="T31" fmla="*/ 1 h 39"/>
                  <a:gd name="T32" fmla="*/ 0 w 87"/>
                  <a:gd name="T33" fmla="*/ 1 h 39"/>
                  <a:gd name="T34" fmla="*/ 0 w 87"/>
                  <a:gd name="T35" fmla="*/ 1 h 39"/>
                  <a:gd name="T36" fmla="*/ 0 w 87"/>
                  <a:gd name="T37" fmla="*/ 1 h 39"/>
                  <a:gd name="T38" fmla="*/ 0 w 87"/>
                  <a:gd name="T39" fmla="*/ 1 h 39"/>
                  <a:gd name="T40" fmla="*/ 0 w 87"/>
                  <a:gd name="T41" fmla="*/ 1 h 39"/>
                  <a:gd name="T42" fmla="*/ 0 w 87"/>
                  <a:gd name="T43" fmla="*/ 1 h 39"/>
                  <a:gd name="T44" fmla="*/ 0 w 87"/>
                  <a:gd name="T45" fmla="*/ 1 h 39"/>
                  <a:gd name="T46" fmla="*/ 0 w 87"/>
                  <a:gd name="T47" fmla="*/ 1 h 39"/>
                  <a:gd name="T48" fmla="*/ 0 w 87"/>
                  <a:gd name="T49" fmla="*/ 1 h 3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7"/>
                  <a:gd name="T76" fmla="*/ 0 h 39"/>
                  <a:gd name="T77" fmla="*/ 87 w 87"/>
                  <a:gd name="T78" fmla="*/ 39 h 3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7" h="39">
                    <a:moveTo>
                      <a:pt x="47" y="3"/>
                    </a:moveTo>
                    <a:lnTo>
                      <a:pt x="38" y="2"/>
                    </a:lnTo>
                    <a:lnTo>
                      <a:pt x="30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9" y="2"/>
                    </a:lnTo>
                    <a:lnTo>
                      <a:pt x="5" y="5"/>
                    </a:lnTo>
                    <a:lnTo>
                      <a:pt x="2" y="7"/>
                    </a:lnTo>
                    <a:lnTo>
                      <a:pt x="0" y="10"/>
                    </a:lnTo>
                    <a:lnTo>
                      <a:pt x="3" y="18"/>
                    </a:lnTo>
                    <a:lnTo>
                      <a:pt x="11" y="26"/>
                    </a:lnTo>
                    <a:lnTo>
                      <a:pt x="24" y="33"/>
                    </a:lnTo>
                    <a:lnTo>
                      <a:pt x="41" y="38"/>
                    </a:lnTo>
                    <a:lnTo>
                      <a:pt x="50" y="39"/>
                    </a:lnTo>
                    <a:lnTo>
                      <a:pt x="57" y="39"/>
                    </a:lnTo>
                    <a:lnTo>
                      <a:pt x="66" y="39"/>
                    </a:lnTo>
                    <a:lnTo>
                      <a:pt x="72" y="39"/>
                    </a:lnTo>
                    <a:lnTo>
                      <a:pt x="78" y="38"/>
                    </a:lnTo>
                    <a:lnTo>
                      <a:pt x="82" y="36"/>
                    </a:lnTo>
                    <a:lnTo>
                      <a:pt x="85" y="33"/>
                    </a:lnTo>
                    <a:lnTo>
                      <a:pt x="87" y="29"/>
                    </a:lnTo>
                    <a:lnTo>
                      <a:pt x="85" y="21"/>
                    </a:lnTo>
                    <a:lnTo>
                      <a:pt x="78" y="15"/>
                    </a:lnTo>
                    <a:lnTo>
                      <a:pt x="64" y="8"/>
                    </a:lnTo>
                    <a:lnTo>
                      <a:pt x="47" y="3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44" name="Freeform 785"/>
              <p:cNvSpPr>
                <a:spLocks/>
              </p:cNvSpPr>
              <p:nvPr/>
            </p:nvSpPr>
            <p:spPr bwMode="auto">
              <a:xfrm>
                <a:off x="4032" y="3001"/>
                <a:ext cx="43" cy="20"/>
              </a:xfrm>
              <a:custGeom>
                <a:avLst/>
                <a:gdLst>
                  <a:gd name="T0" fmla="*/ 1 w 86"/>
                  <a:gd name="T1" fmla="*/ 0 h 41"/>
                  <a:gd name="T2" fmla="*/ 1 w 86"/>
                  <a:gd name="T3" fmla="*/ 0 h 41"/>
                  <a:gd name="T4" fmla="*/ 1 w 86"/>
                  <a:gd name="T5" fmla="*/ 0 h 41"/>
                  <a:gd name="T6" fmla="*/ 1 w 86"/>
                  <a:gd name="T7" fmla="*/ 0 h 41"/>
                  <a:gd name="T8" fmla="*/ 1 w 86"/>
                  <a:gd name="T9" fmla="*/ 0 h 41"/>
                  <a:gd name="T10" fmla="*/ 1 w 86"/>
                  <a:gd name="T11" fmla="*/ 0 h 41"/>
                  <a:gd name="T12" fmla="*/ 1 w 86"/>
                  <a:gd name="T13" fmla="*/ 0 h 41"/>
                  <a:gd name="T14" fmla="*/ 1 w 86"/>
                  <a:gd name="T15" fmla="*/ 0 h 41"/>
                  <a:gd name="T16" fmla="*/ 0 w 86"/>
                  <a:gd name="T17" fmla="*/ 0 h 41"/>
                  <a:gd name="T18" fmla="*/ 1 w 86"/>
                  <a:gd name="T19" fmla="*/ 0 h 41"/>
                  <a:gd name="T20" fmla="*/ 1 w 86"/>
                  <a:gd name="T21" fmla="*/ 0 h 41"/>
                  <a:gd name="T22" fmla="*/ 1 w 86"/>
                  <a:gd name="T23" fmla="*/ 0 h 41"/>
                  <a:gd name="T24" fmla="*/ 1 w 86"/>
                  <a:gd name="T25" fmla="*/ 0 h 41"/>
                  <a:gd name="T26" fmla="*/ 1 w 86"/>
                  <a:gd name="T27" fmla="*/ 0 h 41"/>
                  <a:gd name="T28" fmla="*/ 1 w 86"/>
                  <a:gd name="T29" fmla="*/ 0 h 41"/>
                  <a:gd name="T30" fmla="*/ 1 w 86"/>
                  <a:gd name="T31" fmla="*/ 0 h 41"/>
                  <a:gd name="T32" fmla="*/ 1 w 86"/>
                  <a:gd name="T33" fmla="*/ 0 h 41"/>
                  <a:gd name="T34" fmla="*/ 1 w 86"/>
                  <a:gd name="T35" fmla="*/ 0 h 41"/>
                  <a:gd name="T36" fmla="*/ 1 w 86"/>
                  <a:gd name="T37" fmla="*/ 0 h 41"/>
                  <a:gd name="T38" fmla="*/ 1 w 86"/>
                  <a:gd name="T39" fmla="*/ 0 h 41"/>
                  <a:gd name="T40" fmla="*/ 1 w 86"/>
                  <a:gd name="T41" fmla="*/ 0 h 41"/>
                  <a:gd name="T42" fmla="*/ 1 w 86"/>
                  <a:gd name="T43" fmla="*/ 0 h 41"/>
                  <a:gd name="T44" fmla="*/ 1 w 86"/>
                  <a:gd name="T45" fmla="*/ 0 h 41"/>
                  <a:gd name="T46" fmla="*/ 1 w 86"/>
                  <a:gd name="T47" fmla="*/ 0 h 41"/>
                  <a:gd name="T48" fmla="*/ 1 w 86"/>
                  <a:gd name="T49" fmla="*/ 0 h 4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6"/>
                  <a:gd name="T76" fmla="*/ 0 h 41"/>
                  <a:gd name="T77" fmla="*/ 86 w 86"/>
                  <a:gd name="T78" fmla="*/ 41 h 4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6" h="41">
                    <a:moveTo>
                      <a:pt x="46" y="4"/>
                    </a:moveTo>
                    <a:lnTo>
                      <a:pt x="37" y="2"/>
                    </a:lnTo>
                    <a:lnTo>
                      <a:pt x="30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9" y="4"/>
                    </a:lnTo>
                    <a:lnTo>
                      <a:pt x="4" y="5"/>
                    </a:lnTo>
                    <a:lnTo>
                      <a:pt x="1" y="8"/>
                    </a:lnTo>
                    <a:lnTo>
                      <a:pt x="0" y="12"/>
                    </a:lnTo>
                    <a:lnTo>
                      <a:pt x="3" y="20"/>
                    </a:lnTo>
                    <a:lnTo>
                      <a:pt x="10" y="26"/>
                    </a:lnTo>
                    <a:lnTo>
                      <a:pt x="24" y="33"/>
                    </a:lnTo>
                    <a:lnTo>
                      <a:pt x="40" y="38"/>
                    </a:lnTo>
                    <a:lnTo>
                      <a:pt x="49" y="39"/>
                    </a:lnTo>
                    <a:lnTo>
                      <a:pt x="58" y="41"/>
                    </a:lnTo>
                    <a:lnTo>
                      <a:pt x="66" y="41"/>
                    </a:lnTo>
                    <a:lnTo>
                      <a:pt x="73" y="39"/>
                    </a:lnTo>
                    <a:lnTo>
                      <a:pt x="77" y="38"/>
                    </a:lnTo>
                    <a:lnTo>
                      <a:pt x="82" y="36"/>
                    </a:lnTo>
                    <a:lnTo>
                      <a:pt x="85" y="33"/>
                    </a:lnTo>
                    <a:lnTo>
                      <a:pt x="86" y="30"/>
                    </a:lnTo>
                    <a:lnTo>
                      <a:pt x="85" y="21"/>
                    </a:lnTo>
                    <a:lnTo>
                      <a:pt x="76" y="15"/>
                    </a:lnTo>
                    <a:lnTo>
                      <a:pt x="63" y="8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45" name="Freeform 786"/>
              <p:cNvSpPr>
                <a:spLocks/>
              </p:cNvSpPr>
              <p:nvPr/>
            </p:nvSpPr>
            <p:spPr bwMode="auto">
              <a:xfrm>
                <a:off x="3908" y="2920"/>
                <a:ext cx="24" cy="44"/>
              </a:xfrm>
              <a:custGeom>
                <a:avLst/>
                <a:gdLst>
                  <a:gd name="T0" fmla="*/ 0 w 49"/>
                  <a:gd name="T1" fmla="*/ 0 h 88"/>
                  <a:gd name="T2" fmla="*/ 0 w 49"/>
                  <a:gd name="T3" fmla="*/ 1 h 88"/>
                  <a:gd name="T4" fmla="*/ 0 w 49"/>
                  <a:gd name="T5" fmla="*/ 1 h 88"/>
                  <a:gd name="T6" fmla="*/ 0 w 49"/>
                  <a:gd name="T7" fmla="*/ 1 h 88"/>
                  <a:gd name="T8" fmla="*/ 0 w 49"/>
                  <a:gd name="T9" fmla="*/ 1 h 88"/>
                  <a:gd name="T10" fmla="*/ 0 w 49"/>
                  <a:gd name="T11" fmla="*/ 1 h 88"/>
                  <a:gd name="T12" fmla="*/ 0 w 49"/>
                  <a:gd name="T13" fmla="*/ 1 h 88"/>
                  <a:gd name="T14" fmla="*/ 0 w 49"/>
                  <a:gd name="T15" fmla="*/ 1 h 88"/>
                  <a:gd name="T16" fmla="*/ 0 w 49"/>
                  <a:gd name="T17" fmla="*/ 1 h 88"/>
                  <a:gd name="T18" fmla="*/ 0 w 49"/>
                  <a:gd name="T19" fmla="*/ 1 h 88"/>
                  <a:gd name="T20" fmla="*/ 0 w 49"/>
                  <a:gd name="T21" fmla="*/ 1 h 88"/>
                  <a:gd name="T22" fmla="*/ 0 w 49"/>
                  <a:gd name="T23" fmla="*/ 1 h 88"/>
                  <a:gd name="T24" fmla="*/ 0 w 49"/>
                  <a:gd name="T25" fmla="*/ 1 h 88"/>
                  <a:gd name="T26" fmla="*/ 0 w 49"/>
                  <a:gd name="T27" fmla="*/ 1 h 88"/>
                  <a:gd name="T28" fmla="*/ 0 w 49"/>
                  <a:gd name="T29" fmla="*/ 1 h 88"/>
                  <a:gd name="T30" fmla="*/ 0 w 49"/>
                  <a:gd name="T31" fmla="*/ 1 h 88"/>
                  <a:gd name="T32" fmla="*/ 0 w 49"/>
                  <a:gd name="T33" fmla="*/ 0 h 8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88"/>
                  <a:gd name="T53" fmla="*/ 49 w 49"/>
                  <a:gd name="T54" fmla="*/ 88 h 8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88">
                    <a:moveTo>
                      <a:pt x="24" y="0"/>
                    </a:moveTo>
                    <a:lnTo>
                      <a:pt x="15" y="3"/>
                    </a:lnTo>
                    <a:lnTo>
                      <a:pt x="8" y="13"/>
                    </a:lnTo>
                    <a:lnTo>
                      <a:pt x="2" y="26"/>
                    </a:lnTo>
                    <a:lnTo>
                      <a:pt x="0" y="44"/>
                    </a:lnTo>
                    <a:lnTo>
                      <a:pt x="2" y="62"/>
                    </a:lnTo>
                    <a:lnTo>
                      <a:pt x="8" y="75"/>
                    </a:lnTo>
                    <a:lnTo>
                      <a:pt x="15" y="84"/>
                    </a:lnTo>
                    <a:lnTo>
                      <a:pt x="24" y="88"/>
                    </a:lnTo>
                    <a:lnTo>
                      <a:pt x="33" y="84"/>
                    </a:lnTo>
                    <a:lnTo>
                      <a:pt x="42" y="75"/>
                    </a:lnTo>
                    <a:lnTo>
                      <a:pt x="48" y="62"/>
                    </a:lnTo>
                    <a:lnTo>
                      <a:pt x="49" y="44"/>
                    </a:lnTo>
                    <a:lnTo>
                      <a:pt x="48" y="26"/>
                    </a:lnTo>
                    <a:lnTo>
                      <a:pt x="42" y="13"/>
                    </a:lnTo>
                    <a:lnTo>
                      <a:pt x="33" y="3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46" name="Freeform 787"/>
              <p:cNvSpPr>
                <a:spLocks/>
              </p:cNvSpPr>
              <p:nvPr/>
            </p:nvSpPr>
            <p:spPr bwMode="auto">
              <a:xfrm>
                <a:off x="4212" y="3060"/>
                <a:ext cx="43" cy="19"/>
              </a:xfrm>
              <a:custGeom>
                <a:avLst/>
                <a:gdLst>
                  <a:gd name="T0" fmla="*/ 0 w 87"/>
                  <a:gd name="T1" fmla="*/ 0 h 39"/>
                  <a:gd name="T2" fmla="*/ 0 w 87"/>
                  <a:gd name="T3" fmla="*/ 0 h 39"/>
                  <a:gd name="T4" fmla="*/ 0 w 87"/>
                  <a:gd name="T5" fmla="*/ 0 h 39"/>
                  <a:gd name="T6" fmla="*/ 0 w 87"/>
                  <a:gd name="T7" fmla="*/ 0 h 39"/>
                  <a:gd name="T8" fmla="*/ 0 w 87"/>
                  <a:gd name="T9" fmla="*/ 0 h 39"/>
                  <a:gd name="T10" fmla="*/ 0 w 87"/>
                  <a:gd name="T11" fmla="*/ 0 h 39"/>
                  <a:gd name="T12" fmla="*/ 0 w 87"/>
                  <a:gd name="T13" fmla="*/ 0 h 39"/>
                  <a:gd name="T14" fmla="*/ 0 w 87"/>
                  <a:gd name="T15" fmla="*/ 0 h 39"/>
                  <a:gd name="T16" fmla="*/ 0 w 87"/>
                  <a:gd name="T17" fmla="*/ 0 h 39"/>
                  <a:gd name="T18" fmla="*/ 0 w 87"/>
                  <a:gd name="T19" fmla="*/ 0 h 39"/>
                  <a:gd name="T20" fmla="*/ 0 w 87"/>
                  <a:gd name="T21" fmla="*/ 0 h 39"/>
                  <a:gd name="T22" fmla="*/ 0 w 87"/>
                  <a:gd name="T23" fmla="*/ 0 h 39"/>
                  <a:gd name="T24" fmla="*/ 0 w 87"/>
                  <a:gd name="T25" fmla="*/ 0 h 39"/>
                  <a:gd name="T26" fmla="*/ 0 w 87"/>
                  <a:gd name="T27" fmla="*/ 0 h 39"/>
                  <a:gd name="T28" fmla="*/ 0 w 87"/>
                  <a:gd name="T29" fmla="*/ 0 h 39"/>
                  <a:gd name="T30" fmla="*/ 0 w 87"/>
                  <a:gd name="T31" fmla="*/ 0 h 39"/>
                  <a:gd name="T32" fmla="*/ 0 w 87"/>
                  <a:gd name="T33" fmla="*/ 0 h 39"/>
                  <a:gd name="T34" fmla="*/ 0 w 87"/>
                  <a:gd name="T35" fmla="*/ 0 h 39"/>
                  <a:gd name="T36" fmla="*/ 0 w 87"/>
                  <a:gd name="T37" fmla="*/ 0 h 39"/>
                  <a:gd name="T38" fmla="*/ 0 w 87"/>
                  <a:gd name="T39" fmla="*/ 0 h 39"/>
                  <a:gd name="T40" fmla="*/ 0 w 87"/>
                  <a:gd name="T41" fmla="*/ 0 h 39"/>
                  <a:gd name="T42" fmla="*/ 0 w 87"/>
                  <a:gd name="T43" fmla="*/ 0 h 39"/>
                  <a:gd name="T44" fmla="*/ 0 w 87"/>
                  <a:gd name="T45" fmla="*/ 0 h 39"/>
                  <a:gd name="T46" fmla="*/ 0 w 87"/>
                  <a:gd name="T47" fmla="*/ 0 h 39"/>
                  <a:gd name="T48" fmla="*/ 0 w 87"/>
                  <a:gd name="T49" fmla="*/ 0 h 3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7"/>
                  <a:gd name="T76" fmla="*/ 0 h 39"/>
                  <a:gd name="T77" fmla="*/ 87 w 87"/>
                  <a:gd name="T78" fmla="*/ 39 h 3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7" h="39">
                    <a:moveTo>
                      <a:pt x="46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5" y="3"/>
                    </a:lnTo>
                    <a:lnTo>
                      <a:pt x="2" y="7"/>
                    </a:lnTo>
                    <a:lnTo>
                      <a:pt x="0" y="10"/>
                    </a:lnTo>
                    <a:lnTo>
                      <a:pt x="3" y="18"/>
                    </a:lnTo>
                    <a:lnTo>
                      <a:pt x="12" y="26"/>
                    </a:lnTo>
                    <a:lnTo>
                      <a:pt x="24" y="33"/>
                    </a:lnTo>
                    <a:lnTo>
                      <a:pt x="40" y="38"/>
                    </a:lnTo>
                    <a:lnTo>
                      <a:pt x="49" y="39"/>
                    </a:lnTo>
                    <a:lnTo>
                      <a:pt x="57" y="39"/>
                    </a:lnTo>
                    <a:lnTo>
                      <a:pt x="66" y="39"/>
                    </a:lnTo>
                    <a:lnTo>
                      <a:pt x="72" y="39"/>
                    </a:lnTo>
                    <a:lnTo>
                      <a:pt x="78" y="38"/>
                    </a:lnTo>
                    <a:lnTo>
                      <a:pt x="82" y="36"/>
                    </a:lnTo>
                    <a:lnTo>
                      <a:pt x="85" y="33"/>
                    </a:lnTo>
                    <a:lnTo>
                      <a:pt x="87" y="29"/>
                    </a:lnTo>
                    <a:lnTo>
                      <a:pt x="85" y="21"/>
                    </a:lnTo>
                    <a:lnTo>
                      <a:pt x="76" y="13"/>
                    </a:lnTo>
                    <a:lnTo>
                      <a:pt x="63" y="7"/>
                    </a:lnTo>
                    <a:lnTo>
                      <a:pt x="46" y="2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47" name="Freeform 788"/>
              <p:cNvSpPr>
                <a:spLocks/>
              </p:cNvSpPr>
              <p:nvPr/>
            </p:nvSpPr>
            <p:spPr bwMode="auto">
              <a:xfrm>
                <a:off x="4091" y="3021"/>
                <a:ext cx="43" cy="19"/>
              </a:xfrm>
              <a:custGeom>
                <a:avLst/>
                <a:gdLst>
                  <a:gd name="T0" fmla="*/ 1 w 86"/>
                  <a:gd name="T1" fmla="*/ 0 h 39"/>
                  <a:gd name="T2" fmla="*/ 1 w 86"/>
                  <a:gd name="T3" fmla="*/ 0 h 39"/>
                  <a:gd name="T4" fmla="*/ 1 w 86"/>
                  <a:gd name="T5" fmla="*/ 0 h 39"/>
                  <a:gd name="T6" fmla="*/ 1 w 86"/>
                  <a:gd name="T7" fmla="*/ 0 h 39"/>
                  <a:gd name="T8" fmla="*/ 1 w 86"/>
                  <a:gd name="T9" fmla="*/ 0 h 39"/>
                  <a:gd name="T10" fmla="*/ 1 w 86"/>
                  <a:gd name="T11" fmla="*/ 0 h 39"/>
                  <a:gd name="T12" fmla="*/ 1 w 86"/>
                  <a:gd name="T13" fmla="*/ 0 h 39"/>
                  <a:gd name="T14" fmla="*/ 1 w 86"/>
                  <a:gd name="T15" fmla="*/ 0 h 39"/>
                  <a:gd name="T16" fmla="*/ 0 w 86"/>
                  <a:gd name="T17" fmla="*/ 0 h 39"/>
                  <a:gd name="T18" fmla="*/ 1 w 86"/>
                  <a:gd name="T19" fmla="*/ 0 h 39"/>
                  <a:gd name="T20" fmla="*/ 1 w 86"/>
                  <a:gd name="T21" fmla="*/ 0 h 39"/>
                  <a:gd name="T22" fmla="*/ 1 w 86"/>
                  <a:gd name="T23" fmla="*/ 0 h 39"/>
                  <a:gd name="T24" fmla="*/ 1 w 86"/>
                  <a:gd name="T25" fmla="*/ 0 h 39"/>
                  <a:gd name="T26" fmla="*/ 1 w 86"/>
                  <a:gd name="T27" fmla="*/ 0 h 39"/>
                  <a:gd name="T28" fmla="*/ 1 w 86"/>
                  <a:gd name="T29" fmla="*/ 0 h 39"/>
                  <a:gd name="T30" fmla="*/ 1 w 86"/>
                  <a:gd name="T31" fmla="*/ 0 h 39"/>
                  <a:gd name="T32" fmla="*/ 1 w 86"/>
                  <a:gd name="T33" fmla="*/ 0 h 39"/>
                  <a:gd name="T34" fmla="*/ 1 w 86"/>
                  <a:gd name="T35" fmla="*/ 0 h 39"/>
                  <a:gd name="T36" fmla="*/ 1 w 86"/>
                  <a:gd name="T37" fmla="*/ 0 h 39"/>
                  <a:gd name="T38" fmla="*/ 1 w 86"/>
                  <a:gd name="T39" fmla="*/ 0 h 39"/>
                  <a:gd name="T40" fmla="*/ 1 w 86"/>
                  <a:gd name="T41" fmla="*/ 0 h 39"/>
                  <a:gd name="T42" fmla="*/ 1 w 86"/>
                  <a:gd name="T43" fmla="*/ 0 h 39"/>
                  <a:gd name="T44" fmla="*/ 1 w 86"/>
                  <a:gd name="T45" fmla="*/ 0 h 39"/>
                  <a:gd name="T46" fmla="*/ 1 w 86"/>
                  <a:gd name="T47" fmla="*/ 0 h 39"/>
                  <a:gd name="T48" fmla="*/ 1 w 86"/>
                  <a:gd name="T49" fmla="*/ 0 h 3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6"/>
                  <a:gd name="T76" fmla="*/ 0 h 39"/>
                  <a:gd name="T77" fmla="*/ 86 w 86"/>
                  <a:gd name="T78" fmla="*/ 39 h 3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6" h="39">
                    <a:moveTo>
                      <a:pt x="46" y="2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4"/>
                    </a:lnTo>
                    <a:lnTo>
                      <a:pt x="1" y="7"/>
                    </a:lnTo>
                    <a:lnTo>
                      <a:pt x="0" y="10"/>
                    </a:lnTo>
                    <a:lnTo>
                      <a:pt x="3" y="18"/>
                    </a:lnTo>
                    <a:lnTo>
                      <a:pt x="10" y="26"/>
                    </a:lnTo>
                    <a:lnTo>
                      <a:pt x="24" y="33"/>
                    </a:lnTo>
                    <a:lnTo>
                      <a:pt x="41" y="38"/>
                    </a:lnTo>
                    <a:lnTo>
                      <a:pt x="50" y="39"/>
                    </a:lnTo>
                    <a:lnTo>
                      <a:pt x="58" y="39"/>
                    </a:lnTo>
                    <a:lnTo>
                      <a:pt x="65" y="39"/>
                    </a:lnTo>
                    <a:lnTo>
                      <a:pt x="71" y="39"/>
                    </a:lnTo>
                    <a:lnTo>
                      <a:pt x="77" y="38"/>
                    </a:lnTo>
                    <a:lnTo>
                      <a:pt x="82" y="36"/>
                    </a:lnTo>
                    <a:lnTo>
                      <a:pt x="85" y="33"/>
                    </a:lnTo>
                    <a:lnTo>
                      <a:pt x="86" y="29"/>
                    </a:lnTo>
                    <a:lnTo>
                      <a:pt x="83" y="21"/>
                    </a:lnTo>
                    <a:lnTo>
                      <a:pt x="76" y="15"/>
                    </a:lnTo>
                    <a:lnTo>
                      <a:pt x="62" y="7"/>
                    </a:lnTo>
                    <a:lnTo>
                      <a:pt x="46" y="2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48" name="Freeform 789"/>
              <p:cNvSpPr>
                <a:spLocks/>
              </p:cNvSpPr>
              <p:nvPr/>
            </p:nvSpPr>
            <p:spPr bwMode="auto">
              <a:xfrm>
                <a:off x="3876" y="2912"/>
                <a:ext cx="17" cy="31"/>
              </a:xfrm>
              <a:custGeom>
                <a:avLst/>
                <a:gdLst>
                  <a:gd name="T0" fmla="*/ 0 w 36"/>
                  <a:gd name="T1" fmla="*/ 0 h 63"/>
                  <a:gd name="T2" fmla="*/ 0 w 36"/>
                  <a:gd name="T3" fmla="*/ 0 h 63"/>
                  <a:gd name="T4" fmla="*/ 0 w 36"/>
                  <a:gd name="T5" fmla="*/ 0 h 63"/>
                  <a:gd name="T6" fmla="*/ 0 w 36"/>
                  <a:gd name="T7" fmla="*/ 0 h 63"/>
                  <a:gd name="T8" fmla="*/ 0 w 36"/>
                  <a:gd name="T9" fmla="*/ 0 h 63"/>
                  <a:gd name="T10" fmla="*/ 0 w 36"/>
                  <a:gd name="T11" fmla="*/ 0 h 63"/>
                  <a:gd name="T12" fmla="*/ 0 w 36"/>
                  <a:gd name="T13" fmla="*/ 0 h 63"/>
                  <a:gd name="T14" fmla="*/ 0 w 36"/>
                  <a:gd name="T15" fmla="*/ 0 h 63"/>
                  <a:gd name="T16" fmla="*/ 0 w 36"/>
                  <a:gd name="T17" fmla="*/ 0 h 63"/>
                  <a:gd name="T18" fmla="*/ 0 w 36"/>
                  <a:gd name="T19" fmla="*/ 0 h 63"/>
                  <a:gd name="T20" fmla="*/ 0 w 36"/>
                  <a:gd name="T21" fmla="*/ 0 h 63"/>
                  <a:gd name="T22" fmla="*/ 0 w 36"/>
                  <a:gd name="T23" fmla="*/ 0 h 63"/>
                  <a:gd name="T24" fmla="*/ 0 w 36"/>
                  <a:gd name="T25" fmla="*/ 0 h 63"/>
                  <a:gd name="T26" fmla="*/ 0 w 36"/>
                  <a:gd name="T27" fmla="*/ 0 h 63"/>
                  <a:gd name="T28" fmla="*/ 0 w 36"/>
                  <a:gd name="T29" fmla="*/ 0 h 63"/>
                  <a:gd name="T30" fmla="*/ 0 w 36"/>
                  <a:gd name="T31" fmla="*/ 0 h 63"/>
                  <a:gd name="T32" fmla="*/ 0 w 36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63"/>
                  <a:gd name="T53" fmla="*/ 36 w 36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63">
                    <a:moveTo>
                      <a:pt x="18" y="0"/>
                    </a:moveTo>
                    <a:lnTo>
                      <a:pt x="12" y="1"/>
                    </a:lnTo>
                    <a:lnTo>
                      <a:pt x="6" y="8"/>
                    </a:lnTo>
                    <a:lnTo>
                      <a:pt x="1" y="18"/>
                    </a:lnTo>
                    <a:lnTo>
                      <a:pt x="0" y="31"/>
                    </a:lnTo>
                    <a:lnTo>
                      <a:pt x="1" y="44"/>
                    </a:lnTo>
                    <a:lnTo>
                      <a:pt x="6" y="53"/>
                    </a:lnTo>
                    <a:lnTo>
                      <a:pt x="12" y="60"/>
                    </a:lnTo>
                    <a:lnTo>
                      <a:pt x="18" y="63"/>
                    </a:lnTo>
                    <a:lnTo>
                      <a:pt x="25" y="60"/>
                    </a:lnTo>
                    <a:lnTo>
                      <a:pt x="31" y="53"/>
                    </a:lnTo>
                    <a:lnTo>
                      <a:pt x="34" y="44"/>
                    </a:lnTo>
                    <a:lnTo>
                      <a:pt x="36" y="31"/>
                    </a:lnTo>
                    <a:lnTo>
                      <a:pt x="34" y="18"/>
                    </a:lnTo>
                    <a:lnTo>
                      <a:pt x="31" y="8"/>
                    </a:lnTo>
                    <a:lnTo>
                      <a:pt x="25" y="1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49" name="Freeform 790"/>
              <p:cNvSpPr>
                <a:spLocks/>
              </p:cNvSpPr>
              <p:nvPr/>
            </p:nvSpPr>
            <p:spPr bwMode="auto">
              <a:xfrm>
                <a:off x="4156" y="3043"/>
                <a:ext cx="32" cy="14"/>
              </a:xfrm>
              <a:custGeom>
                <a:avLst/>
                <a:gdLst>
                  <a:gd name="T0" fmla="*/ 1 w 62"/>
                  <a:gd name="T1" fmla="*/ 0 h 29"/>
                  <a:gd name="T2" fmla="*/ 1 w 62"/>
                  <a:gd name="T3" fmla="*/ 0 h 29"/>
                  <a:gd name="T4" fmla="*/ 1 w 62"/>
                  <a:gd name="T5" fmla="*/ 0 h 29"/>
                  <a:gd name="T6" fmla="*/ 1 w 62"/>
                  <a:gd name="T7" fmla="*/ 0 h 29"/>
                  <a:gd name="T8" fmla="*/ 0 w 62"/>
                  <a:gd name="T9" fmla="*/ 0 h 29"/>
                  <a:gd name="T10" fmla="*/ 1 w 62"/>
                  <a:gd name="T11" fmla="*/ 0 h 29"/>
                  <a:gd name="T12" fmla="*/ 1 w 62"/>
                  <a:gd name="T13" fmla="*/ 0 h 29"/>
                  <a:gd name="T14" fmla="*/ 1 w 62"/>
                  <a:gd name="T15" fmla="*/ 0 h 29"/>
                  <a:gd name="T16" fmla="*/ 1 w 62"/>
                  <a:gd name="T17" fmla="*/ 0 h 29"/>
                  <a:gd name="T18" fmla="*/ 1 w 62"/>
                  <a:gd name="T19" fmla="*/ 0 h 29"/>
                  <a:gd name="T20" fmla="*/ 1 w 62"/>
                  <a:gd name="T21" fmla="*/ 0 h 29"/>
                  <a:gd name="T22" fmla="*/ 1 w 62"/>
                  <a:gd name="T23" fmla="*/ 0 h 29"/>
                  <a:gd name="T24" fmla="*/ 1 w 62"/>
                  <a:gd name="T25" fmla="*/ 0 h 29"/>
                  <a:gd name="T26" fmla="*/ 1 w 62"/>
                  <a:gd name="T27" fmla="*/ 0 h 29"/>
                  <a:gd name="T28" fmla="*/ 1 w 62"/>
                  <a:gd name="T29" fmla="*/ 0 h 29"/>
                  <a:gd name="T30" fmla="*/ 1 w 62"/>
                  <a:gd name="T31" fmla="*/ 0 h 29"/>
                  <a:gd name="T32" fmla="*/ 1 w 62"/>
                  <a:gd name="T33" fmla="*/ 0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2"/>
                  <a:gd name="T52" fmla="*/ 0 h 29"/>
                  <a:gd name="T53" fmla="*/ 62 w 62"/>
                  <a:gd name="T54" fmla="*/ 29 h 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2" h="29">
                    <a:moveTo>
                      <a:pt x="34" y="2"/>
                    </a:moveTo>
                    <a:lnTo>
                      <a:pt x="21" y="0"/>
                    </a:lnTo>
                    <a:lnTo>
                      <a:pt x="10" y="0"/>
                    </a:lnTo>
                    <a:lnTo>
                      <a:pt x="3" y="2"/>
                    </a:lnTo>
                    <a:lnTo>
                      <a:pt x="0" y="7"/>
                    </a:lnTo>
                    <a:lnTo>
                      <a:pt x="1" y="13"/>
                    </a:lnTo>
                    <a:lnTo>
                      <a:pt x="7" y="18"/>
                    </a:lnTo>
                    <a:lnTo>
                      <a:pt x="16" y="23"/>
                    </a:lnTo>
                    <a:lnTo>
                      <a:pt x="28" y="28"/>
                    </a:lnTo>
                    <a:lnTo>
                      <a:pt x="42" y="29"/>
                    </a:lnTo>
                    <a:lnTo>
                      <a:pt x="52" y="28"/>
                    </a:lnTo>
                    <a:lnTo>
                      <a:pt x="59" y="26"/>
                    </a:lnTo>
                    <a:lnTo>
                      <a:pt x="62" y="21"/>
                    </a:lnTo>
                    <a:lnTo>
                      <a:pt x="61" y="16"/>
                    </a:lnTo>
                    <a:lnTo>
                      <a:pt x="55" y="10"/>
                    </a:lnTo>
                    <a:lnTo>
                      <a:pt x="46" y="5"/>
                    </a:lnTo>
                    <a:lnTo>
                      <a:pt x="34" y="2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50" name="Freeform 791"/>
              <p:cNvSpPr>
                <a:spLocks/>
              </p:cNvSpPr>
              <p:nvPr/>
            </p:nvSpPr>
            <p:spPr bwMode="auto">
              <a:xfrm>
                <a:off x="4035" y="3004"/>
                <a:ext cx="32" cy="14"/>
              </a:xfrm>
              <a:custGeom>
                <a:avLst/>
                <a:gdLst>
                  <a:gd name="T0" fmla="*/ 1 w 64"/>
                  <a:gd name="T1" fmla="*/ 0 h 29"/>
                  <a:gd name="T2" fmla="*/ 1 w 64"/>
                  <a:gd name="T3" fmla="*/ 0 h 29"/>
                  <a:gd name="T4" fmla="*/ 1 w 64"/>
                  <a:gd name="T5" fmla="*/ 0 h 29"/>
                  <a:gd name="T6" fmla="*/ 1 w 64"/>
                  <a:gd name="T7" fmla="*/ 0 h 29"/>
                  <a:gd name="T8" fmla="*/ 0 w 64"/>
                  <a:gd name="T9" fmla="*/ 0 h 29"/>
                  <a:gd name="T10" fmla="*/ 1 w 64"/>
                  <a:gd name="T11" fmla="*/ 0 h 29"/>
                  <a:gd name="T12" fmla="*/ 1 w 64"/>
                  <a:gd name="T13" fmla="*/ 0 h 29"/>
                  <a:gd name="T14" fmla="*/ 1 w 64"/>
                  <a:gd name="T15" fmla="*/ 0 h 29"/>
                  <a:gd name="T16" fmla="*/ 1 w 64"/>
                  <a:gd name="T17" fmla="*/ 0 h 29"/>
                  <a:gd name="T18" fmla="*/ 1 w 64"/>
                  <a:gd name="T19" fmla="*/ 0 h 29"/>
                  <a:gd name="T20" fmla="*/ 1 w 64"/>
                  <a:gd name="T21" fmla="*/ 0 h 29"/>
                  <a:gd name="T22" fmla="*/ 1 w 64"/>
                  <a:gd name="T23" fmla="*/ 0 h 29"/>
                  <a:gd name="T24" fmla="*/ 1 w 64"/>
                  <a:gd name="T25" fmla="*/ 0 h 29"/>
                  <a:gd name="T26" fmla="*/ 1 w 64"/>
                  <a:gd name="T27" fmla="*/ 0 h 29"/>
                  <a:gd name="T28" fmla="*/ 1 w 64"/>
                  <a:gd name="T29" fmla="*/ 0 h 29"/>
                  <a:gd name="T30" fmla="*/ 1 w 64"/>
                  <a:gd name="T31" fmla="*/ 0 h 29"/>
                  <a:gd name="T32" fmla="*/ 1 w 64"/>
                  <a:gd name="T33" fmla="*/ 0 h 2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29"/>
                  <a:gd name="T53" fmla="*/ 64 w 64"/>
                  <a:gd name="T54" fmla="*/ 29 h 2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29">
                    <a:moveTo>
                      <a:pt x="34" y="2"/>
                    </a:moveTo>
                    <a:lnTo>
                      <a:pt x="22" y="0"/>
                    </a:lnTo>
                    <a:lnTo>
                      <a:pt x="12" y="0"/>
                    </a:lnTo>
                    <a:lnTo>
                      <a:pt x="3" y="3"/>
                    </a:lnTo>
                    <a:lnTo>
                      <a:pt x="0" y="8"/>
                    </a:lnTo>
                    <a:lnTo>
                      <a:pt x="1" y="13"/>
                    </a:lnTo>
                    <a:lnTo>
                      <a:pt x="9" y="20"/>
                    </a:lnTo>
                    <a:lnTo>
                      <a:pt x="18" y="25"/>
                    </a:lnTo>
                    <a:lnTo>
                      <a:pt x="30" y="28"/>
                    </a:lnTo>
                    <a:lnTo>
                      <a:pt x="43" y="29"/>
                    </a:lnTo>
                    <a:lnTo>
                      <a:pt x="54" y="29"/>
                    </a:lnTo>
                    <a:lnTo>
                      <a:pt x="61" y="26"/>
                    </a:lnTo>
                    <a:lnTo>
                      <a:pt x="64" y="21"/>
                    </a:lnTo>
                    <a:lnTo>
                      <a:pt x="63" y="16"/>
                    </a:lnTo>
                    <a:lnTo>
                      <a:pt x="57" y="10"/>
                    </a:lnTo>
                    <a:lnTo>
                      <a:pt x="46" y="5"/>
                    </a:lnTo>
                    <a:lnTo>
                      <a:pt x="34" y="2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51" name="Freeform 792"/>
              <p:cNvSpPr>
                <a:spLocks/>
              </p:cNvSpPr>
              <p:nvPr/>
            </p:nvSpPr>
            <p:spPr bwMode="auto">
              <a:xfrm>
                <a:off x="3909" y="2926"/>
                <a:ext cx="18" cy="32"/>
              </a:xfrm>
              <a:custGeom>
                <a:avLst/>
                <a:gdLst>
                  <a:gd name="T0" fmla="*/ 1 w 36"/>
                  <a:gd name="T1" fmla="*/ 0 h 63"/>
                  <a:gd name="T2" fmla="*/ 1 w 36"/>
                  <a:gd name="T3" fmla="*/ 1 h 63"/>
                  <a:gd name="T4" fmla="*/ 1 w 36"/>
                  <a:gd name="T5" fmla="*/ 1 h 63"/>
                  <a:gd name="T6" fmla="*/ 1 w 36"/>
                  <a:gd name="T7" fmla="*/ 1 h 63"/>
                  <a:gd name="T8" fmla="*/ 0 w 36"/>
                  <a:gd name="T9" fmla="*/ 1 h 63"/>
                  <a:gd name="T10" fmla="*/ 1 w 36"/>
                  <a:gd name="T11" fmla="*/ 1 h 63"/>
                  <a:gd name="T12" fmla="*/ 1 w 36"/>
                  <a:gd name="T13" fmla="*/ 1 h 63"/>
                  <a:gd name="T14" fmla="*/ 1 w 36"/>
                  <a:gd name="T15" fmla="*/ 1 h 63"/>
                  <a:gd name="T16" fmla="*/ 1 w 36"/>
                  <a:gd name="T17" fmla="*/ 1 h 63"/>
                  <a:gd name="T18" fmla="*/ 1 w 36"/>
                  <a:gd name="T19" fmla="*/ 1 h 63"/>
                  <a:gd name="T20" fmla="*/ 1 w 36"/>
                  <a:gd name="T21" fmla="*/ 1 h 63"/>
                  <a:gd name="T22" fmla="*/ 1 w 36"/>
                  <a:gd name="T23" fmla="*/ 1 h 63"/>
                  <a:gd name="T24" fmla="*/ 1 w 36"/>
                  <a:gd name="T25" fmla="*/ 1 h 63"/>
                  <a:gd name="T26" fmla="*/ 1 w 36"/>
                  <a:gd name="T27" fmla="*/ 1 h 63"/>
                  <a:gd name="T28" fmla="*/ 1 w 36"/>
                  <a:gd name="T29" fmla="*/ 1 h 63"/>
                  <a:gd name="T30" fmla="*/ 1 w 36"/>
                  <a:gd name="T31" fmla="*/ 1 h 63"/>
                  <a:gd name="T32" fmla="*/ 1 w 36"/>
                  <a:gd name="T33" fmla="*/ 0 h 6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6"/>
                  <a:gd name="T52" fmla="*/ 0 h 63"/>
                  <a:gd name="T53" fmla="*/ 36 w 36"/>
                  <a:gd name="T54" fmla="*/ 63 h 6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6" h="63">
                    <a:moveTo>
                      <a:pt x="18" y="0"/>
                    </a:moveTo>
                    <a:lnTo>
                      <a:pt x="12" y="2"/>
                    </a:lnTo>
                    <a:lnTo>
                      <a:pt x="6" y="8"/>
                    </a:lnTo>
                    <a:lnTo>
                      <a:pt x="2" y="18"/>
                    </a:lnTo>
                    <a:lnTo>
                      <a:pt x="0" y="31"/>
                    </a:lnTo>
                    <a:lnTo>
                      <a:pt x="2" y="44"/>
                    </a:lnTo>
                    <a:lnTo>
                      <a:pt x="6" y="53"/>
                    </a:lnTo>
                    <a:lnTo>
                      <a:pt x="12" y="60"/>
                    </a:lnTo>
                    <a:lnTo>
                      <a:pt x="18" y="63"/>
                    </a:lnTo>
                    <a:lnTo>
                      <a:pt x="25" y="60"/>
                    </a:lnTo>
                    <a:lnTo>
                      <a:pt x="31" y="53"/>
                    </a:lnTo>
                    <a:lnTo>
                      <a:pt x="34" y="44"/>
                    </a:lnTo>
                    <a:lnTo>
                      <a:pt x="36" y="31"/>
                    </a:lnTo>
                    <a:lnTo>
                      <a:pt x="34" y="18"/>
                    </a:lnTo>
                    <a:lnTo>
                      <a:pt x="31" y="8"/>
                    </a:lnTo>
                    <a:lnTo>
                      <a:pt x="25" y="2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52" name="Freeform 793"/>
              <p:cNvSpPr>
                <a:spLocks/>
              </p:cNvSpPr>
              <p:nvPr/>
            </p:nvSpPr>
            <p:spPr bwMode="auto">
              <a:xfrm>
                <a:off x="4215" y="3061"/>
                <a:ext cx="32" cy="15"/>
              </a:xfrm>
              <a:custGeom>
                <a:avLst/>
                <a:gdLst>
                  <a:gd name="T0" fmla="*/ 1 w 64"/>
                  <a:gd name="T1" fmla="*/ 1 h 30"/>
                  <a:gd name="T2" fmla="*/ 1 w 64"/>
                  <a:gd name="T3" fmla="*/ 0 h 30"/>
                  <a:gd name="T4" fmla="*/ 1 w 64"/>
                  <a:gd name="T5" fmla="*/ 1 h 30"/>
                  <a:gd name="T6" fmla="*/ 1 w 64"/>
                  <a:gd name="T7" fmla="*/ 1 h 30"/>
                  <a:gd name="T8" fmla="*/ 0 w 64"/>
                  <a:gd name="T9" fmla="*/ 1 h 30"/>
                  <a:gd name="T10" fmla="*/ 1 w 64"/>
                  <a:gd name="T11" fmla="*/ 1 h 30"/>
                  <a:gd name="T12" fmla="*/ 1 w 64"/>
                  <a:gd name="T13" fmla="*/ 1 h 30"/>
                  <a:gd name="T14" fmla="*/ 1 w 64"/>
                  <a:gd name="T15" fmla="*/ 1 h 30"/>
                  <a:gd name="T16" fmla="*/ 1 w 64"/>
                  <a:gd name="T17" fmla="*/ 1 h 30"/>
                  <a:gd name="T18" fmla="*/ 1 w 64"/>
                  <a:gd name="T19" fmla="*/ 1 h 30"/>
                  <a:gd name="T20" fmla="*/ 1 w 64"/>
                  <a:gd name="T21" fmla="*/ 1 h 30"/>
                  <a:gd name="T22" fmla="*/ 1 w 64"/>
                  <a:gd name="T23" fmla="*/ 1 h 30"/>
                  <a:gd name="T24" fmla="*/ 1 w 64"/>
                  <a:gd name="T25" fmla="*/ 1 h 30"/>
                  <a:gd name="T26" fmla="*/ 1 w 64"/>
                  <a:gd name="T27" fmla="*/ 1 h 30"/>
                  <a:gd name="T28" fmla="*/ 1 w 64"/>
                  <a:gd name="T29" fmla="*/ 1 h 30"/>
                  <a:gd name="T30" fmla="*/ 1 w 64"/>
                  <a:gd name="T31" fmla="*/ 1 h 30"/>
                  <a:gd name="T32" fmla="*/ 1 w 64"/>
                  <a:gd name="T33" fmla="*/ 1 h 3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30"/>
                  <a:gd name="T53" fmla="*/ 64 w 64"/>
                  <a:gd name="T54" fmla="*/ 30 h 3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30">
                    <a:moveTo>
                      <a:pt x="34" y="2"/>
                    </a:moveTo>
                    <a:lnTo>
                      <a:pt x="22" y="0"/>
                    </a:lnTo>
                    <a:lnTo>
                      <a:pt x="12" y="2"/>
                    </a:lnTo>
                    <a:lnTo>
                      <a:pt x="3" y="4"/>
                    </a:lnTo>
                    <a:lnTo>
                      <a:pt x="0" y="9"/>
                    </a:lnTo>
                    <a:lnTo>
                      <a:pt x="2" y="13"/>
                    </a:lnTo>
                    <a:lnTo>
                      <a:pt x="9" y="20"/>
                    </a:lnTo>
                    <a:lnTo>
                      <a:pt x="18" y="25"/>
                    </a:lnTo>
                    <a:lnTo>
                      <a:pt x="30" y="28"/>
                    </a:lnTo>
                    <a:lnTo>
                      <a:pt x="43" y="30"/>
                    </a:lnTo>
                    <a:lnTo>
                      <a:pt x="54" y="30"/>
                    </a:lnTo>
                    <a:lnTo>
                      <a:pt x="61" y="28"/>
                    </a:lnTo>
                    <a:lnTo>
                      <a:pt x="64" y="23"/>
                    </a:lnTo>
                    <a:lnTo>
                      <a:pt x="63" y="17"/>
                    </a:lnTo>
                    <a:lnTo>
                      <a:pt x="57" y="12"/>
                    </a:lnTo>
                    <a:lnTo>
                      <a:pt x="46" y="7"/>
                    </a:lnTo>
                    <a:lnTo>
                      <a:pt x="34" y="2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53" name="Freeform 794"/>
              <p:cNvSpPr>
                <a:spLocks/>
              </p:cNvSpPr>
              <p:nvPr/>
            </p:nvSpPr>
            <p:spPr bwMode="auto">
              <a:xfrm>
                <a:off x="4094" y="3023"/>
                <a:ext cx="32" cy="14"/>
              </a:xfrm>
              <a:custGeom>
                <a:avLst/>
                <a:gdLst>
                  <a:gd name="T0" fmla="*/ 1 w 64"/>
                  <a:gd name="T1" fmla="*/ 1 h 28"/>
                  <a:gd name="T2" fmla="*/ 1 w 64"/>
                  <a:gd name="T3" fmla="*/ 0 h 28"/>
                  <a:gd name="T4" fmla="*/ 1 w 64"/>
                  <a:gd name="T5" fmla="*/ 0 h 28"/>
                  <a:gd name="T6" fmla="*/ 1 w 64"/>
                  <a:gd name="T7" fmla="*/ 1 h 28"/>
                  <a:gd name="T8" fmla="*/ 0 w 64"/>
                  <a:gd name="T9" fmla="*/ 1 h 28"/>
                  <a:gd name="T10" fmla="*/ 1 w 64"/>
                  <a:gd name="T11" fmla="*/ 1 h 28"/>
                  <a:gd name="T12" fmla="*/ 1 w 64"/>
                  <a:gd name="T13" fmla="*/ 1 h 28"/>
                  <a:gd name="T14" fmla="*/ 1 w 64"/>
                  <a:gd name="T15" fmla="*/ 1 h 28"/>
                  <a:gd name="T16" fmla="*/ 1 w 64"/>
                  <a:gd name="T17" fmla="*/ 1 h 28"/>
                  <a:gd name="T18" fmla="*/ 1 w 64"/>
                  <a:gd name="T19" fmla="*/ 1 h 28"/>
                  <a:gd name="T20" fmla="*/ 1 w 64"/>
                  <a:gd name="T21" fmla="*/ 1 h 28"/>
                  <a:gd name="T22" fmla="*/ 1 w 64"/>
                  <a:gd name="T23" fmla="*/ 1 h 28"/>
                  <a:gd name="T24" fmla="*/ 1 w 64"/>
                  <a:gd name="T25" fmla="*/ 1 h 28"/>
                  <a:gd name="T26" fmla="*/ 1 w 64"/>
                  <a:gd name="T27" fmla="*/ 1 h 28"/>
                  <a:gd name="T28" fmla="*/ 1 w 64"/>
                  <a:gd name="T29" fmla="*/ 1 h 28"/>
                  <a:gd name="T30" fmla="*/ 1 w 64"/>
                  <a:gd name="T31" fmla="*/ 1 h 28"/>
                  <a:gd name="T32" fmla="*/ 1 w 64"/>
                  <a:gd name="T33" fmla="*/ 1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4"/>
                  <a:gd name="T52" fmla="*/ 0 h 28"/>
                  <a:gd name="T53" fmla="*/ 64 w 64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4" h="28">
                    <a:moveTo>
                      <a:pt x="35" y="2"/>
                    </a:moveTo>
                    <a:lnTo>
                      <a:pt x="22" y="0"/>
                    </a:lnTo>
                    <a:lnTo>
                      <a:pt x="12" y="0"/>
                    </a:lnTo>
                    <a:lnTo>
                      <a:pt x="3" y="2"/>
                    </a:lnTo>
                    <a:lnTo>
                      <a:pt x="0" y="7"/>
                    </a:lnTo>
                    <a:lnTo>
                      <a:pt x="1" y="13"/>
                    </a:lnTo>
                    <a:lnTo>
                      <a:pt x="7" y="18"/>
                    </a:lnTo>
                    <a:lnTo>
                      <a:pt x="18" y="23"/>
                    </a:lnTo>
                    <a:lnTo>
                      <a:pt x="29" y="26"/>
                    </a:lnTo>
                    <a:lnTo>
                      <a:pt x="43" y="28"/>
                    </a:lnTo>
                    <a:lnTo>
                      <a:pt x="53" y="28"/>
                    </a:lnTo>
                    <a:lnTo>
                      <a:pt x="61" y="26"/>
                    </a:lnTo>
                    <a:lnTo>
                      <a:pt x="64" y="21"/>
                    </a:lnTo>
                    <a:lnTo>
                      <a:pt x="62" y="15"/>
                    </a:lnTo>
                    <a:lnTo>
                      <a:pt x="56" y="10"/>
                    </a:lnTo>
                    <a:lnTo>
                      <a:pt x="47" y="5"/>
                    </a:lnTo>
                    <a:lnTo>
                      <a:pt x="35" y="2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54" name="Freeform 795"/>
              <p:cNvSpPr>
                <a:spLocks/>
              </p:cNvSpPr>
              <p:nvPr/>
            </p:nvSpPr>
            <p:spPr bwMode="auto">
              <a:xfrm>
                <a:off x="3880" y="2912"/>
                <a:ext cx="13" cy="23"/>
              </a:xfrm>
              <a:custGeom>
                <a:avLst/>
                <a:gdLst>
                  <a:gd name="T0" fmla="*/ 0 w 27"/>
                  <a:gd name="T1" fmla="*/ 0 h 47"/>
                  <a:gd name="T2" fmla="*/ 0 w 27"/>
                  <a:gd name="T3" fmla="*/ 0 h 47"/>
                  <a:gd name="T4" fmla="*/ 0 w 27"/>
                  <a:gd name="T5" fmla="*/ 0 h 47"/>
                  <a:gd name="T6" fmla="*/ 0 w 27"/>
                  <a:gd name="T7" fmla="*/ 0 h 47"/>
                  <a:gd name="T8" fmla="*/ 0 w 27"/>
                  <a:gd name="T9" fmla="*/ 0 h 47"/>
                  <a:gd name="T10" fmla="*/ 0 w 27"/>
                  <a:gd name="T11" fmla="*/ 0 h 47"/>
                  <a:gd name="T12" fmla="*/ 0 w 27"/>
                  <a:gd name="T13" fmla="*/ 0 h 47"/>
                  <a:gd name="T14" fmla="*/ 0 w 27"/>
                  <a:gd name="T15" fmla="*/ 0 h 47"/>
                  <a:gd name="T16" fmla="*/ 0 w 27"/>
                  <a:gd name="T17" fmla="*/ 0 h 47"/>
                  <a:gd name="T18" fmla="*/ 0 w 27"/>
                  <a:gd name="T19" fmla="*/ 0 h 47"/>
                  <a:gd name="T20" fmla="*/ 0 w 27"/>
                  <a:gd name="T21" fmla="*/ 0 h 47"/>
                  <a:gd name="T22" fmla="*/ 0 w 27"/>
                  <a:gd name="T23" fmla="*/ 0 h 47"/>
                  <a:gd name="T24" fmla="*/ 0 w 27"/>
                  <a:gd name="T25" fmla="*/ 0 h 47"/>
                  <a:gd name="T26" fmla="*/ 0 w 27"/>
                  <a:gd name="T27" fmla="*/ 0 h 47"/>
                  <a:gd name="T28" fmla="*/ 0 w 27"/>
                  <a:gd name="T29" fmla="*/ 0 h 47"/>
                  <a:gd name="T30" fmla="*/ 0 w 27"/>
                  <a:gd name="T31" fmla="*/ 0 h 47"/>
                  <a:gd name="T32" fmla="*/ 0 w 27"/>
                  <a:gd name="T33" fmla="*/ 0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47"/>
                  <a:gd name="T53" fmla="*/ 27 w 27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47">
                    <a:moveTo>
                      <a:pt x="13" y="0"/>
                    </a:moveTo>
                    <a:lnTo>
                      <a:pt x="7" y="1"/>
                    </a:lnTo>
                    <a:lnTo>
                      <a:pt x="4" y="6"/>
                    </a:lnTo>
                    <a:lnTo>
                      <a:pt x="1" y="13"/>
                    </a:lnTo>
                    <a:lnTo>
                      <a:pt x="0" y="22"/>
                    </a:lnTo>
                    <a:lnTo>
                      <a:pt x="1" y="32"/>
                    </a:lnTo>
                    <a:lnTo>
                      <a:pt x="4" y="40"/>
                    </a:lnTo>
                    <a:lnTo>
                      <a:pt x="7" y="45"/>
                    </a:lnTo>
                    <a:lnTo>
                      <a:pt x="13" y="47"/>
                    </a:lnTo>
                    <a:lnTo>
                      <a:pt x="19" y="45"/>
                    </a:lnTo>
                    <a:lnTo>
                      <a:pt x="22" y="40"/>
                    </a:lnTo>
                    <a:lnTo>
                      <a:pt x="25" y="32"/>
                    </a:lnTo>
                    <a:lnTo>
                      <a:pt x="27" y="22"/>
                    </a:lnTo>
                    <a:lnTo>
                      <a:pt x="25" y="13"/>
                    </a:lnTo>
                    <a:lnTo>
                      <a:pt x="22" y="6"/>
                    </a:lnTo>
                    <a:lnTo>
                      <a:pt x="19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55" name="Freeform 796"/>
              <p:cNvSpPr>
                <a:spLocks/>
              </p:cNvSpPr>
              <p:nvPr/>
            </p:nvSpPr>
            <p:spPr bwMode="auto">
              <a:xfrm>
                <a:off x="4164" y="3043"/>
                <a:ext cx="24" cy="12"/>
              </a:xfrm>
              <a:custGeom>
                <a:avLst/>
                <a:gdLst>
                  <a:gd name="T0" fmla="*/ 0 w 49"/>
                  <a:gd name="T1" fmla="*/ 1 h 22"/>
                  <a:gd name="T2" fmla="*/ 0 w 49"/>
                  <a:gd name="T3" fmla="*/ 0 h 22"/>
                  <a:gd name="T4" fmla="*/ 0 w 49"/>
                  <a:gd name="T5" fmla="*/ 0 h 22"/>
                  <a:gd name="T6" fmla="*/ 0 w 49"/>
                  <a:gd name="T7" fmla="*/ 1 h 22"/>
                  <a:gd name="T8" fmla="*/ 0 w 49"/>
                  <a:gd name="T9" fmla="*/ 1 h 22"/>
                  <a:gd name="T10" fmla="*/ 0 w 49"/>
                  <a:gd name="T11" fmla="*/ 1 h 22"/>
                  <a:gd name="T12" fmla="*/ 0 w 49"/>
                  <a:gd name="T13" fmla="*/ 1 h 22"/>
                  <a:gd name="T14" fmla="*/ 0 w 49"/>
                  <a:gd name="T15" fmla="*/ 1 h 22"/>
                  <a:gd name="T16" fmla="*/ 0 w 49"/>
                  <a:gd name="T17" fmla="*/ 1 h 22"/>
                  <a:gd name="T18" fmla="*/ 0 w 49"/>
                  <a:gd name="T19" fmla="*/ 1 h 22"/>
                  <a:gd name="T20" fmla="*/ 0 w 49"/>
                  <a:gd name="T21" fmla="*/ 1 h 22"/>
                  <a:gd name="T22" fmla="*/ 0 w 49"/>
                  <a:gd name="T23" fmla="*/ 1 h 22"/>
                  <a:gd name="T24" fmla="*/ 0 w 49"/>
                  <a:gd name="T25" fmla="*/ 1 h 22"/>
                  <a:gd name="T26" fmla="*/ 0 w 49"/>
                  <a:gd name="T27" fmla="*/ 1 h 22"/>
                  <a:gd name="T28" fmla="*/ 0 w 49"/>
                  <a:gd name="T29" fmla="*/ 1 h 22"/>
                  <a:gd name="T30" fmla="*/ 0 w 49"/>
                  <a:gd name="T31" fmla="*/ 1 h 22"/>
                  <a:gd name="T32" fmla="*/ 0 w 49"/>
                  <a:gd name="T33" fmla="*/ 1 h 2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22"/>
                  <a:gd name="T53" fmla="*/ 49 w 49"/>
                  <a:gd name="T54" fmla="*/ 22 h 2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22">
                    <a:moveTo>
                      <a:pt x="27" y="1"/>
                    </a:moveTo>
                    <a:lnTo>
                      <a:pt x="18" y="0"/>
                    </a:lnTo>
                    <a:lnTo>
                      <a:pt x="9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1" y="9"/>
                    </a:lnTo>
                    <a:lnTo>
                      <a:pt x="6" y="14"/>
                    </a:lnTo>
                    <a:lnTo>
                      <a:pt x="13" y="18"/>
                    </a:lnTo>
                    <a:lnTo>
                      <a:pt x="22" y="21"/>
                    </a:lnTo>
                    <a:lnTo>
                      <a:pt x="31" y="22"/>
                    </a:lnTo>
                    <a:lnTo>
                      <a:pt x="40" y="21"/>
                    </a:lnTo>
                    <a:lnTo>
                      <a:pt x="46" y="19"/>
                    </a:lnTo>
                    <a:lnTo>
                      <a:pt x="49" y="16"/>
                    </a:lnTo>
                    <a:lnTo>
                      <a:pt x="47" y="13"/>
                    </a:lnTo>
                    <a:lnTo>
                      <a:pt x="43" y="8"/>
                    </a:lnTo>
                    <a:lnTo>
                      <a:pt x="35" y="5"/>
                    </a:lnTo>
                    <a:lnTo>
                      <a:pt x="27" y="1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56" name="Freeform 797"/>
              <p:cNvSpPr>
                <a:spLocks/>
              </p:cNvSpPr>
              <p:nvPr/>
            </p:nvSpPr>
            <p:spPr bwMode="auto">
              <a:xfrm>
                <a:off x="4043" y="3004"/>
                <a:ext cx="25" cy="12"/>
              </a:xfrm>
              <a:custGeom>
                <a:avLst/>
                <a:gdLst>
                  <a:gd name="T0" fmla="*/ 1 w 49"/>
                  <a:gd name="T1" fmla="*/ 1 h 23"/>
                  <a:gd name="T2" fmla="*/ 1 w 49"/>
                  <a:gd name="T3" fmla="*/ 0 h 23"/>
                  <a:gd name="T4" fmla="*/ 1 w 49"/>
                  <a:gd name="T5" fmla="*/ 0 h 23"/>
                  <a:gd name="T6" fmla="*/ 1 w 49"/>
                  <a:gd name="T7" fmla="*/ 1 h 23"/>
                  <a:gd name="T8" fmla="*/ 0 w 49"/>
                  <a:gd name="T9" fmla="*/ 1 h 23"/>
                  <a:gd name="T10" fmla="*/ 1 w 49"/>
                  <a:gd name="T11" fmla="*/ 1 h 23"/>
                  <a:gd name="T12" fmla="*/ 1 w 49"/>
                  <a:gd name="T13" fmla="*/ 1 h 23"/>
                  <a:gd name="T14" fmla="*/ 1 w 49"/>
                  <a:gd name="T15" fmla="*/ 1 h 23"/>
                  <a:gd name="T16" fmla="*/ 1 w 49"/>
                  <a:gd name="T17" fmla="*/ 1 h 23"/>
                  <a:gd name="T18" fmla="*/ 1 w 49"/>
                  <a:gd name="T19" fmla="*/ 1 h 23"/>
                  <a:gd name="T20" fmla="*/ 1 w 49"/>
                  <a:gd name="T21" fmla="*/ 1 h 23"/>
                  <a:gd name="T22" fmla="*/ 1 w 49"/>
                  <a:gd name="T23" fmla="*/ 1 h 23"/>
                  <a:gd name="T24" fmla="*/ 1 w 49"/>
                  <a:gd name="T25" fmla="*/ 1 h 23"/>
                  <a:gd name="T26" fmla="*/ 1 w 49"/>
                  <a:gd name="T27" fmla="*/ 1 h 23"/>
                  <a:gd name="T28" fmla="*/ 1 w 49"/>
                  <a:gd name="T29" fmla="*/ 1 h 23"/>
                  <a:gd name="T30" fmla="*/ 1 w 49"/>
                  <a:gd name="T31" fmla="*/ 1 h 23"/>
                  <a:gd name="T32" fmla="*/ 1 w 49"/>
                  <a:gd name="T33" fmla="*/ 1 h 2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23"/>
                  <a:gd name="T53" fmla="*/ 49 w 49"/>
                  <a:gd name="T54" fmla="*/ 23 h 2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23">
                    <a:moveTo>
                      <a:pt x="27" y="1"/>
                    </a:moveTo>
                    <a:lnTo>
                      <a:pt x="18" y="0"/>
                    </a:lnTo>
                    <a:lnTo>
                      <a:pt x="9" y="0"/>
                    </a:lnTo>
                    <a:lnTo>
                      <a:pt x="3" y="3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4"/>
                    </a:lnTo>
                    <a:lnTo>
                      <a:pt x="14" y="18"/>
                    </a:lnTo>
                    <a:lnTo>
                      <a:pt x="23" y="21"/>
                    </a:lnTo>
                    <a:lnTo>
                      <a:pt x="32" y="23"/>
                    </a:lnTo>
                    <a:lnTo>
                      <a:pt x="41" y="23"/>
                    </a:lnTo>
                    <a:lnTo>
                      <a:pt x="47" y="19"/>
                    </a:lnTo>
                    <a:lnTo>
                      <a:pt x="49" y="16"/>
                    </a:lnTo>
                    <a:lnTo>
                      <a:pt x="48" y="13"/>
                    </a:lnTo>
                    <a:lnTo>
                      <a:pt x="44" y="8"/>
                    </a:lnTo>
                    <a:lnTo>
                      <a:pt x="36" y="5"/>
                    </a:lnTo>
                    <a:lnTo>
                      <a:pt x="27" y="1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57" name="Freeform 798"/>
              <p:cNvSpPr>
                <a:spLocks/>
              </p:cNvSpPr>
              <p:nvPr/>
            </p:nvSpPr>
            <p:spPr bwMode="auto">
              <a:xfrm>
                <a:off x="3914" y="2926"/>
                <a:ext cx="13" cy="24"/>
              </a:xfrm>
              <a:custGeom>
                <a:avLst/>
                <a:gdLst>
                  <a:gd name="T0" fmla="*/ 0 w 27"/>
                  <a:gd name="T1" fmla="*/ 0 h 47"/>
                  <a:gd name="T2" fmla="*/ 0 w 27"/>
                  <a:gd name="T3" fmla="*/ 1 h 47"/>
                  <a:gd name="T4" fmla="*/ 0 w 27"/>
                  <a:gd name="T5" fmla="*/ 1 h 47"/>
                  <a:gd name="T6" fmla="*/ 0 w 27"/>
                  <a:gd name="T7" fmla="*/ 1 h 47"/>
                  <a:gd name="T8" fmla="*/ 0 w 27"/>
                  <a:gd name="T9" fmla="*/ 1 h 47"/>
                  <a:gd name="T10" fmla="*/ 0 w 27"/>
                  <a:gd name="T11" fmla="*/ 1 h 47"/>
                  <a:gd name="T12" fmla="*/ 0 w 27"/>
                  <a:gd name="T13" fmla="*/ 1 h 47"/>
                  <a:gd name="T14" fmla="*/ 0 w 27"/>
                  <a:gd name="T15" fmla="*/ 1 h 47"/>
                  <a:gd name="T16" fmla="*/ 0 w 27"/>
                  <a:gd name="T17" fmla="*/ 1 h 47"/>
                  <a:gd name="T18" fmla="*/ 0 w 27"/>
                  <a:gd name="T19" fmla="*/ 1 h 47"/>
                  <a:gd name="T20" fmla="*/ 0 w 27"/>
                  <a:gd name="T21" fmla="*/ 1 h 47"/>
                  <a:gd name="T22" fmla="*/ 0 w 27"/>
                  <a:gd name="T23" fmla="*/ 1 h 47"/>
                  <a:gd name="T24" fmla="*/ 0 w 27"/>
                  <a:gd name="T25" fmla="*/ 1 h 47"/>
                  <a:gd name="T26" fmla="*/ 0 w 27"/>
                  <a:gd name="T27" fmla="*/ 1 h 47"/>
                  <a:gd name="T28" fmla="*/ 0 w 27"/>
                  <a:gd name="T29" fmla="*/ 1 h 47"/>
                  <a:gd name="T30" fmla="*/ 0 w 27"/>
                  <a:gd name="T31" fmla="*/ 1 h 47"/>
                  <a:gd name="T32" fmla="*/ 0 w 27"/>
                  <a:gd name="T33" fmla="*/ 0 h 4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47"/>
                  <a:gd name="T53" fmla="*/ 27 w 27"/>
                  <a:gd name="T54" fmla="*/ 47 h 4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47">
                    <a:moveTo>
                      <a:pt x="13" y="0"/>
                    </a:moveTo>
                    <a:lnTo>
                      <a:pt x="7" y="2"/>
                    </a:lnTo>
                    <a:lnTo>
                      <a:pt x="4" y="6"/>
                    </a:lnTo>
                    <a:lnTo>
                      <a:pt x="1" y="15"/>
                    </a:lnTo>
                    <a:lnTo>
                      <a:pt x="0" y="24"/>
                    </a:lnTo>
                    <a:lnTo>
                      <a:pt x="1" y="34"/>
                    </a:lnTo>
                    <a:lnTo>
                      <a:pt x="4" y="40"/>
                    </a:lnTo>
                    <a:lnTo>
                      <a:pt x="7" y="45"/>
                    </a:lnTo>
                    <a:lnTo>
                      <a:pt x="13" y="47"/>
                    </a:lnTo>
                    <a:lnTo>
                      <a:pt x="19" y="45"/>
                    </a:lnTo>
                    <a:lnTo>
                      <a:pt x="22" y="40"/>
                    </a:lnTo>
                    <a:lnTo>
                      <a:pt x="25" y="34"/>
                    </a:lnTo>
                    <a:lnTo>
                      <a:pt x="27" y="24"/>
                    </a:lnTo>
                    <a:lnTo>
                      <a:pt x="25" y="15"/>
                    </a:lnTo>
                    <a:lnTo>
                      <a:pt x="22" y="6"/>
                    </a:lnTo>
                    <a:lnTo>
                      <a:pt x="19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58" name="Freeform 799"/>
              <p:cNvSpPr>
                <a:spLocks/>
              </p:cNvSpPr>
              <p:nvPr/>
            </p:nvSpPr>
            <p:spPr bwMode="auto">
              <a:xfrm>
                <a:off x="4223" y="3063"/>
                <a:ext cx="24" cy="10"/>
              </a:xfrm>
              <a:custGeom>
                <a:avLst/>
                <a:gdLst>
                  <a:gd name="T0" fmla="*/ 0 w 50"/>
                  <a:gd name="T1" fmla="*/ 0 h 21"/>
                  <a:gd name="T2" fmla="*/ 0 w 50"/>
                  <a:gd name="T3" fmla="*/ 0 h 21"/>
                  <a:gd name="T4" fmla="*/ 0 w 50"/>
                  <a:gd name="T5" fmla="*/ 0 h 21"/>
                  <a:gd name="T6" fmla="*/ 0 w 50"/>
                  <a:gd name="T7" fmla="*/ 0 h 21"/>
                  <a:gd name="T8" fmla="*/ 0 w 50"/>
                  <a:gd name="T9" fmla="*/ 0 h 21"/>
                  <a:gd name="T10" fmla="*/ 0 w 50"/>
                  <a:gd name="T11" fmla="*/ 0 h 21"/>
                  <a:gd name="T12" fmla="*/ 0 w 50"/>
                  <a:gd name="T13" fmla="*/ 0 h 21"/>
                  <a:gd name="T14" fmla="*/ 0 w 50"/>
                  <a:gd name="T15" fmla="*/ 0 h 21"/>
                  <a:gd name="T16" fmla="*/ 0 w 50"/>
                  <a:gd name="T17" fmla="*/ 0 h 21"/>
                  <a:gd name="T18" fmla="*/ 0 w 50"/>
                  <a:gd name="T19" fmla="*/ 0 h 21"/>
                  <a:gd name="T20" fmla="*/ 0 w 50"/>
                  <a:gd name="T21" fmla="*/ 0 h 21"/>
                  <a:gd name="T22" fmla="*/ 0 w 50"/>
                  <a:gd name="T23" fmla="*/ 0 h 21"/>
                  <a:gd name="T24" fmla="*/ 0 w 50"/>
                  <a:gd name="T25" fmla="*/ 0 h 21"/>
                  <a:gd name="T26" fmla="*/ 0 w 50"/>
                  <a:gd name="T27" fmla="*/ 0 h 21"/>
                  <a:gd name="T28" fmla="*/ 0 w 50"/>
                  <a:gd name="T29" fmla="*/ 0 h 21"/>
                  <a:gd name="T30" fmla="*/ 0 w 50"/>
                  <a:gd name="T31" fmla="*/ 0 h 21"/>
                  <a:gd name="T32" fmla="*/ 0 w 50"/>
                  <a:gd name="T33" fmla="*/ 0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0"/>
                  <a:gd name="T52" fmla="*/ 0 h 21"/>
                  <a:gd name="T53" fmla="*/ 50 w 50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0" h="21">
                    <a:moveTo>
                      <a:pt x="27" y="0"/>
                    </a:moveTo>
                    <a:lnTo>
                      <a:pt x="18" y="0"/>
                    </a:lnTo>
                    <a:lnTo>
                      <a:pt x="9" y="0"/>
                    </a:lnTo>
                    <a:lnTo>
                      <a:pt x="3" y="1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6" y="13"/>
                    </a:lnTo>
                    <a:lnTo>
                      <a:pt x="14" y="18"/>
                    </a:lnTo>
                    <a:lnTo>
                      <a:pt x="23" y="19"/>
                    </a:lnTo>
                    <a:lnTo>
                      <a:pt x="32" y="21"/>
                    </a:lnTo>
                    <a:lnTo>
                      <a:pt x="41" y="21"/>
                    </a:lnTo>
                    <a:lnTo>
                      <a:pt x="47" y="19"/>
                    </a:lnTo>
                    <a:lnTo>
                      <a:pt x="50" y="16"/>
                    </a:lnTo>
                    <a:lnTo>
                      <a:pt x="48" y="11"/>
                    </a:lnTo>
                    <a:lnTo>
                      <a:pt x="44" y="6"/>
                    </a:lnTo>
                    <a:lnTo>
                      <a:pt x="36" y="3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59" name="Freeform 800"/>
              <p:cNvSpPr>
                <a:spLocks/>
              </p:cNvSpPr>
              <p:nvPr/>
            </p:nvSpPr>
            <p:spPr bwMode="auto">
              <a:xfrm>
                <a:off x="4102" y="3024"/>
                <a:ext cx="24" cy="10"/>
              </a:xfrm>
              <a:custGeom>
                <a:avLst/>
                <a:gdLst>
                  <a:gd name="T0" fmla="*/ 1 w 48"/>
                  <a:gd name="T1" fmla="*/ 0 h 21"/>
                  <a:gd name="T2" fmla="*/ 1 w 48"/>
                  <a:gd name="T3" fmla="*/ 0 h 21"/>
                  <a:gd name="T4" fmla="*/ 1 w 48"/>
                  <a:gd name="T5" fmla="*/ 0 h 21"/>
                  <a:gd name="T6" fmla="*/ 1 w 48"/>
                  <a:gd name="T7" fmla="*/ 0 h 21"/>
                  <a:gd name="T8" fmla="*/ 0 w 48"/>
                  <a:gd name="T9" fmla="*/ 0 h 21"/>
                  <a:gd name="T10" fmla="*/ 1 w 48"/>
                  <a:gd name="T11" fmla="*/ 0 h 21"/>
                  <a:gd name="T12" fmla="*/ 1 w 48"/>
                  <a:gd name="T13" fmla="*/ 0 h 21"/>
                  <a:gd name="T14" fmla="*/ 1 w 48"/>
                  <a:gd name="T15" fmla="*/ 0 h 21"/>
                  <a:gd name="T16" fmla="*/ 1 w 48"/>
                  <a:gd name="T17" fmla="*/ 0 h 21"/>
                  <a:gd name="T18" fmla="*/ 1 w 48"/>
                  <a:gd name="T19" fmla="*/ 0 h 21"/>
                  <a:gd name="T20" fmla="*/ 1 w 48"/>
                  <a:gd name="T21" fmla="*/ 0 h 21"/>
                  <a:gd name="T22" fmla="*/ 1 w 48"/>
                  <a:gd name="T23" fmla="*/ 0 h 21"/>
                  <a:gd name="T24" fmla="*/ 1 w 48"/>
                  <a:gd name="T25" fmla="*/ 0 h 21"/>
                  <a:gd name="T26" fmla="*/ 1 w 48"/>
                  <a:gd name="T27" fmla="*/ 0 h 21"/>
                  <a:gd name="T28" fmla="*/ 1 w 48"/>
                  <a:gd name="T29" fmla="*/ 0 h 21"/>
                  <a:gd name="T30" fmla="*/ 1 w 48"/>
                  <a:gd name="T31" fmla="*/ 0 h 21"/>
                  <a:gd name="T32" fmla="*/ 1 w 48"/>
                  <a:gd name="T33" fmla="*/ 0 h 2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8"/>
                  <a:gd name="T52" fmla="*/ 0 h 21"/>
                  <a:gd name="T53" fmla="*/ 48 w 48"/>
                  <a:gd name="T54" fmla="*/ 21 h 2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8" h="21">
                    <a:moveTo>
                      <a:pt x="25" y="1"/>
                    </a:moveTo>
                    <a:lnTo>
                      <a:pt x="16" y="0"/>
                    </a:lnTo>
                    <a:lnTo>
                      <a:pt x="9" y="0"/>
                    </a:lnTo>
                    <a:lnTo>
                      <a:pt x="3" y="1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6" y="14"/>
                    </a:lnTo>
                    <a:lnTo>
                      <a:pt x="13" y="18"/>
                    </a:lnTo>
                    <a:lnTo>
                      <a:pt x="22" y="21"/>
                    </a:lnTo>
                    <a:lnTo>
                      <a:pt x="31" y="21"/>
                    </a:lnTo>
                    <a:lnTo>
                      <a:pt x="40" y="21"/>
                    </a:lnTo>
                    <a:lnTo>
                      <a:pt x="46" y="19"/>
                    </a:lnTo>
                    <a:lnTo>
                      <a:pt x="48" y="16"/>
                    </a:lnTo>
                    <a:lnTo>
                      <a:pt x="48" y="11"/>
                    </a:lnTo>
                    <a:lnTo>
                      <a:pt x="43" y="8"/>
                    </a:lnTo>
                    <a:lnTo>
                      <a:pt x="34" y="3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60" name="Freeform 801"/>
              <p:cNvSpPr>
                <a:spLocks/>
              </p:cNvSpPr>
              <p:nvPr/>
            </p:nvSpPr>
            <p:spPr bwMode="auto">
              <a:xfrm>
                <a:off x="3884" y="2914"/>
                <a:ext cx="8" cy="14"/>
              </a:xfrm>
              <a:custGeom>
                <a:avLst/>
                <a:gdLst>
                  <a:gd name="T0" fmla="*/ 1 w 15"/>
                  <a:gd name="T1" fmla="*/ 0 h 27"/>
                  <a:gd name="T2" fmla="*/ 1 w 15"/>
                  <a:gd name="T3" fmla="*/ 1 h 27"/>
                  <a:gd name="T4" fmla="*/ 1 w 15"/>
                  <a:gd name="T5" fmla="*/ 1 h 27"/>
                  <a:gd name="T6" fmla="*/ 0 w 15"/>
                  <a:gd name="T7" fmla="*/ 1 h 27"/>
                  <a:gd name="T8" fmla="*/ 0 w 15"/>
                  <a:gd name="T9" fmla="*/ 1 h 27"/>
                  <a:gd name="T10" fmla="*/ 0 w 15"/>
                  <a:gd name="T11" fmla="*/ 1 h 27"/>
                  <a:gd name="T12" fmla="*/ 1 w 15"/>
                  <a:gd name="T13" fmla="*/ 1 h 27"/>
                  <a:gd name="T14" fmla="*/ 1 w 15"/>
                  <a:gd name="T15" fmla="*/ 1 h 27"/>
                  <a:gd name="T16" fmla="*/ 1 w 15"/>
                  <a:gd name="T17" fmla="*/ 1 h 27"/>
                  <a:gd name="T18" fmla="*/ 1 w 15"/>
                  <a:gd name="T19" fmla="*/ 1 h 27"/>
                  <a:gd name="T20" fmla="*/ 1 w 15"/>
                  <a:gd name="T21" fmla="*/ 1 h 27"/>
                  <a:gd name="T22" fmla="*/ 1 w 15"/>
                  <a:gd name="T23" fmla="*/ 1 h 27"/>
                  <a:gd name="T24" fmla="*/ 1 w 15"/>
                  <a:gd name="T25" fmla="*/ 1 h 27"/>
                  <a:gd name="T26" fmla="*/ 1 w 15"/>
                  <a:gd name="T27" fmla="*/ 1 h 27"/>
                  <a:gd name="T28" fmla="*/ 1 w 15"/>
                  <a:gd name="T29" fmla="*/ 1 h 27"/>
                  <a:gd name="T30" fmla="*/ 1 w 15"/>
                  <a:gd name="T31" fmla="*/ 1 h 27"/>
                  <a:gd name="T32" fmla="*/ 1 w 15"/>
                  <a:gd name="T33" fmla="*/ 0 h 2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27"/>
                  <a:gd name="T53" fmla="*/ 15 w 15"/>
                  <a:gd name="T54" fmla="*/ 27 h 2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27">
                    <a:moveTo>
                      <a:pt x="7" y="0"/>
                    </a:move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4"/>
                    </a:lnTo>
                    <a:lnTo>
                      <a:pt x="0" y="19"/>
                    </a:lnTo>
                    <a:lnTo>
                      <a:pt x="1" y="22"/>
                    </a:lnTo>
                    <a:lnTo>
                      <a:pt x="4" y="26"/>
                    </a:lnTo>
                    <a:lnTo>
                      <a:pt x="7" y="27"/>
                    </a:lnTo>
                    <a:lnTo>
                      <a:pt x="10" y="26"/>
                    </a:lnTo>
                    <a:lnTo>
                      <a:pt x="13" y="22"/>
                    </a:lnTo>
                    <a:lnTo>
                      <a:pt x="15" y="19"/>
                    </a:lnTo>
                    <a:lnTo>
                      <a:pt x="15" y="14"/>
                    </a:lnTo>
                    <a:lnTo>
                      <a:pt x="15" y="8"/>
                    </a:lnTo>
                    <a:lnTo>
                      <a:pt x="13" y="4"/>
                    </a:lnTo>
                    <a:lnTo>
                      <a:pt x="10" y="1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61" name="Freeform 802"/>
              <p:cNvSpPr>
                <a:spLocks/>
              </p:cNvSpPr>
              <p:nvPr/>
            </p:nvSpPr>
            <p:spPr bwMode="auto">
              <a:xfrm>
                <a:off x="4172" y="3046"/>
                <a:ext cx="13" cy="5"/>
              </a:xfrm>
              <a:custGeom>
                <a:avLst/>
                <a:gdLst>
                  <a:gd name="T0" fmla="*/ 0 w 27"/>
                  <a:gd name="T1" fmla="*/ 0 h 11"/>
                  <a:gd name="T2" fmla="*/ 0 w 27"/>
                  <a:gd name="T3" fmla="*/ 0 h 11"/>
                  <a:gd name="T4" fmla="*/ 0 w 27"/>
                  <a:gd name="T5" fmla="*/ 0 h 11"/>
                  <a:gd name="T6" fmla="*/ 0 w 27"/>
                  <a:gd name="T7" fmla="*/ 0 h 11"/>
                  <a:gd name="T8" fmla="*/ 0 w 27"/>
                  <a:gd name="T9" fmla="*/ 0 h 11"/>
                  <a:gd name="T10" fmla="*/ 0 w 27"/>
                  <a:gd name="T11" fmla="*/ 0 h 11"/>
                  <a:gd name="T12" fmla="*/ 0 w 27"/>
                  <a:gd name="T13" fmla="*/ 0 h 11"/>
                  <a:gd name="T14" fmla="*/ 0 w 27"/>
                  <a:gd name="T15" fmla="*/ 0 h 11"/>
                  <a:gd name="T16" fmla="*/ 0 w 27"/>
                  <a:gd name="T17" fmla="*/ 0 h 11"/>
                  <a:gd name="T18" fmla="*/ 0 w 27"/>
                  <a:gd name="T19" fmla="*/ 0 h 11"/>
                  <a:gd name="T20" fmla="*/ 0 w 27"/>
                  <a:gd name="T21" fmla="*/ 0 h 11"/>
                  <a:gd name="T22" fmla="*/ 0 w 27"/>
                  <a:gd name="T23" fmla="*/ 0 h 11"/>
                  <a:gd name="T24" fmla="*/ 0 w 27"/>
                  <a:gd name="T25" fmla="*/ 0 h 11"/>
                  <a:gd name="T26" fmla="*/ 0 w 27"/>
                  <a:gd name="T27" fmla="*/ 0 h 11"/>
                  <a:gd name="T28" fmla="*/ 0 w 27"/>
                  <a:gd name="T29" fmla="*/ 0 h 11"/>
                  <a:gd name="T30" fmla="*/ 0 w 27"/>
                  <a:gd name="T31" fmla="*/ 0 h 11"/>
                  <a:gd name="T32" fmla="*/ 0 w 27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11"/>
                  <a:gd name="T53" fmla="*/ 27 w 27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11">
                    <a:moveTo>
                      <a:pt x="14" y="0"/>
                    </a:moveTo>
                    <a:lnTo>
                      <a:pt x="9" y="0"/>
                    </a:lnTo>
                    <a:lnTo>
                      <a:pt x="5" y="0"/>
                    </a:lnTo>
                    <a:lnTo>
                      <a:pt x="2" y="1"/>
                    </a:lnTo>
                    <a:lnTo>
                      <a:pt x="0" y="3"/>
                    </a:lnTo>
                    <a:lnTo>
                      <a:pt x="0" y="4"/>
                    </a:lnTo>
                    <a:lnTo>
                      <a:pt x="3" y="6"/>
                    </a:lnTo>
                    <a:lnTo>
                      <a:pt x="8" y="9"/>
                    </a:lnTo>
                    <a:lnTo>
                      <a:pt x="12" y="11"/>
                    </a:lnTo>
                    <a:lnTo>
                      <a:pt x="18" y="11"/>
                    </a:lnTo>
                    <a:lnTo>
                      <a:pt x="22" y="11"/>
                    </a:lnTo>
                    <a:lnTo>
                      <a:pt x="25" y="9"/>
                    </a:lnTo>
                    <a:lnTo>
                      <a:pt x="27" y="8"/>
                    </a:lnTo>
                    <a:lnTo>
                      <a:pt x="25" y="6"/>
                    </a:lnTo>
                    <a:lnTo>
                      <a:pt x="22" y="3"/>
                    </a:lnTo>
                    <a:lnTo>
                      <a:pt x="19" y="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62" name="Freeform 803"/>
              <p:cNvSpPr>
                <a:spLocks/>
              </p:cNvSpPr>
              <p:nvPr/>
            </p:nvSpPr>
            <p:spPr bwMode="auto">
              <a:xfrm>
                <a:off x="4051" y="3007"/>
                <a:ext cx="14" cy="6"/>
              </a:xfrm>
              <a:custGeom>
                <a:avLst/>
                <a:gdLst>
                  <a:gd name="T0" fmla="*/ 1 w 27"/>
                  <a:gd name="T1" fmla="*/ 0 h 11"/>
                  <a:gd name="T2" fmla="*/ 1 w 27"/>
                  <a:gd name="T3" fmla="*/ 0 h 11"/>
                  <a:gd name="T4" fmla="*/ 1 w 27"/>
                  <a:gd name="T5" fmla="*/ 0 h 11"/>
                  <a:gd name="T6" fmla="*/ 1 w 27"/>
                  <a:gd name="T7" fmla="*/ 1 h 11"/>
                  <a:gd name="T8" fmla="*/ 0 w 27"/>
                  <a:gd name="T9" fmla="*/ 1 h 11"/>
                  <a:gd name="T10" fmla="*/ 0 w 27"/>
                  <a:gd name="T11" fmla="*/ 1 h 11"/>
                  <a:gd name="T12" fmla="*/ 1 w 27"/>
                  <a:gd name="T13" fmla="*/ 1 h 11"/>
                  <a:gd name="T14" fmla="*/ 1 w 27"/>
                  <a:gd name="T15" fmla="*/ 1 h 11"/>
                  <a:gd name="T16" fmla="*/ 1 w 27"/>
                  <a:gd name="T17" fmla="*/ 1 h 11"/>
                  <a:gd name="T18" fmla="*/ 1 w 27"/>
                  <a:gd name="T19" fmla="*/ 1 h 11"/>
                  <a:gd name="T20" fmla="*/ 1 w 27"/>
                  <a:gd name="T21" fmla="*/ 1 h 11"/>
                  <a:gd name="T22" fmla="*/ 1 w 27"/>
                  <a:gd name="T23" fmla="*/ 1 h 11"/>
                  <a:gd name="T24" fmla="*/ 1 w 27"/>
                  <a:gd name="T25" fmla="*/ 1 h 11"/>
                  <a:gd name="T26" fmla="*/ 1 w 27"/>
                  <a:gd name="T27" fmla="*/ 1 h 11"/>
                  <a:gd name="T28" fmla="*/ 1 w 27"/>
                  <a:gd name="T29" fmla="*/ 1 h 11"/>
                  <a:gd name="T30" fmla="*/ 1 w 27"/>
                  <a:gd name="T31" fmla="*/ 1 h 11"/>
                  <a:gd name="T32" fmla="*/ 1 w 27"/>
                  <a:gd name="T33" fmla="*/ 0 h 11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11"/>
                  <a:gd name="T53" fmla="*/ 27 w 27"/>
                  <a:gd name="T54" fmla="*/ 11 h 11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11">
                    <a:moveTo>
                      <a:pt x="13" y="0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1" y="1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3" y="8"/>
                    </a:lnTo>
                    <a:lnTo>
                      <a:pt x="7" y="9"/>
                    </a:lnTo>
                    <a:lnTo>
                      <a:pt x="12" y="11"/>
                    </a:lnTo>
                    <a:lnTo>
                      <a:pt x="18" y="11"/>
                    </a:lnTo>
                    <a:lnTo>
                      <a:pt x="22" y="11"/>
                    </a:lnTo>
                    <a:lnTo>
                      <a:pt x="25" y="9"/>
                    </a:lnTo>
                    <a:lnTo>
                      <a:pt x="27" y="8"/>
                    </a:lnTo>
                    <a:lnTo>
                      <a:pt x="25" y="6"/>
                    </a:lnTo>
                    <a:lnTo>
                      <a:pt x="22" y="3"/>
                    </a:lnTo>
                    <a:lnTo>
                      <a:pt x="19" y="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63" name="Freeform 804"/>
              <p:cNvSpPr>
                <a:spLocks/>
              </p:cNvSpPr>
              <p:nvPr/>
            </p:nvSpPr>
            <p:spPr bwMode="auto">
              <a:xfrm>
                <a:off x="3918" y="2930"/>
                <a:ext cx="8" cy="13"/>
              </a:xfrm>
              <a:custGeom>
                <a:avLst/>
                <a:gdLst>
                  <a:gd name="T0" fmla="*/ 1 w 16"/>
                  <a:gd name="T1" fmla="*/ 0 h 26"/>
                  <a:gd name="T2" fmla="*/ 1 w 16"/>
                  <a:gd name="T3" fmla="*/ 1 h 26"/>
                  <a:gd name="T4" fmla="*/ 1 w 16"/>
                  <a:gd name="T5" fmla="*/ 1 h 26"/>
                  <a:gd name="T6" fmla="*/ 0 w 16"/>
                  <a:gd name="T7" fmla="*/ 1 h 26"/>
                  <a:gd name="T8" fmla="*/ 0 w 16"/>
                  <a:gd name="T9" fmla="*/ 1 h 26"/>
                  <a:gd name="T10" fmla="*/ 0 w 16"/>
                  <a:gd name="T11" fmla="*/ 1 h 26"/>
                  <a:gd name="T12" fmla="*/ 1 w 16"/>
                  <a:gd name="T13" fmla="*/ 1 h 26"/>
                  <a:gd name="T14" fmla="*/ 1 w 16"/>
                  <a:gd name="T15" fmla="*/ 1 h 26"/>
                  <a:gd name="T16" fmla="*/ 1 w 16"/>
                  <a:gd name="T17" fmla="*/ 1 h 26"/>
                  <a:gd name="T18" fmla="*/ 1 w 16"/>
                  <a:gd name="T19" fmla="*/ 1 h 26"/>
                  <a:gd name="T20" fmla="*/ 1 w 16"/>
                  <a:gd name="T21" fmla="*/ 1 h 26"/>
                  <a:gd name="T22" fmla="*/ 1 w 16"/>
                  <a:gd name="T23" fmla="*/ 1 h 26"/>
                  <a:gd name="T24" fmla="*/ 1 w 16"/>
                  <a:gd name="T25" fmla="*/ 1 h 26"/>
                  <a:gd name="T26" fmla="*/ 1 w 16"/>
                  <a:gd name="T27" fmla="*/ 1 h 26"/>
                  <a:gd name="T28" fmla="*/ 1 w 16"/>
                  <a:gd name="T29" fmla="*/ 1 h 26"/>
                  <a:gd name="T30" fmla="*/ 1 w 16"/>
                  <a:gd name="T31" fmla="*/ 1 h 26"/>
                  <a:gd name="T32" fmla="*/ 1 w 16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"/>
                  <a:gd name="T52" fmla="*/ 0 h 26"/>
                  <a:gd name="T53" fmla="*/ 16 w 16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" h="26">
                    <a:moveTo>
                      <a:pt x="7" y="0"/>
                    </a:moveTo>
                    <a:lnTo>
                      <a:pt x="4" y="2"/>
                    </a:lnTo>
                    <a:lnTo>
                      <a:pt x="1" y="4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8"/>
                    </a:lnTo>
                    <a:lnTo>
                      <a:pt x="1" y="21"/>
                    </a:lnTo>
                    <a:lnTo>
                      <a:pt x="4" y="25"/>
                    </a:lnTo>
                    <a:lnTo>
                      <a:pt x="7" y="26"/>
                    </a:lnTo>
                    <a:lnTo>
                      <a:pt x="10" y="25"/>
                    </a:lnTo>
                    <a:lnTo>
                      <a:pt x="13" y="21"/>
                    </a:lnTo>
                    <a:lnTo>
                      <a:pt x="15" y="18"/>
                    </a:lnTo>
                    <a:lnTo>
                      <a:pt x="16" y="13"/>
                    </a:lnTo>
                    <a:lnTo>
                      <a:pt x="15" y="9"/>
                    </a:lnTo>
                    <a:lnTo>
                      <a:pt x="13" y="4"/>
                    </a:lnTo>
                    <a:lnTo>
                      <a:pt x="10" y="2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64" name="Freeform 805"/>
              <p:cNvSpPr>
                <a:spLocks/>
              </p:cNvSpPr>
              <p:nvPr/>
            </p:nvSpPr>
            <p:spPr bwMode="auto">
              <a:xfrm>
                <a:off x="4231" y="3064"/>
                <a:ext cx="13" cy="7"/>
              </a:xfrm>
              <a:custGeom>
                <a:avLst/>
                <a:gdLst>
                  <a:gd name="T0" fmla="*/ 0 w 27"/>
                  <a:gd name="T1" fmla="*/ 1 h 13"/>
                  <a:gd name="T2" fmla="*/ 0 w 27"/>
                  <a:gd name="T3" fmla="*/ 0 h 13"/>
                  <a:gd name="T4" fmla="*/ 0 w 27"/>
                  <a:gd name="T5" fmla="*/ 0 h 13"/>
                  <a:gd name="T6" fmla="*/ 0 w 27"/>
                  <a:gd name="T7" fmla="*/ 1 h 13"/>
                  <a:gd name="T8" fmla="*/ 0 w 27"/>
                  <a:gd name="T9" fmla="*/ 1 h 13"/>
                  <a:gd name="T10" fmla="*/ 0 w 27"/>
                  <a:gd name="T11" fmla="*/ 1 h 13"/>
                  <a:gd name="T12" fmla="*/ 0 w 27"/>
                  <a:gd name="T13" fmla="*/ 1 h 13"/>
                  <a:gd name="T14" fmla="*/ 0 w 27"/>
                  <a:gd name="T15" fmla="*/ 1 h 13"/>
                  <a:gd name="T16" fmla="*/ 0 w 27"/>
                  <a:gd name="T17" fmla="*/ 1 h 13"/>
                  <a:gd name="T18" fmla="*/ 0 w 27"/>
                  <a:gd name="T19" fmla="*/ 1 h 13"/>
                  <a:gd name="T20" fmla="*/ 0 w 27"/>
                  <a:gd name="T21" fmla="*/ 1 h 13"/>
                  <a:gd name="T22" fmla="*/ 0 w 27"/>
                  <a:gd name="T23" fmla="*/ 1 h 13"/>
                  <a:gd name="T24" fmla="*/ 0 w 27"/>
                  <a:gd name="T25" fmla="*/ 1 h 13"/>
                  <a:gd name="T26" fmla="*/ 0 w 27"/>
                  <a:gd name="T27" fmla="*/ 1 h 13"/>
                  <a:gd name="T28" fmla="*/ 0 w 27"/>
                  <a:gd name="T29" fmla="*/ 1 h 13"/>
                  <a:gd name="T30" fmla="*/ 0 w 27"/>
                  <a:gd name="T31" fmla="*/ 1 h 13"/>
                  <a:gd name="T32" fmla="*/ 0 w 27"/>
                  <a:gd name="T33" fmla="*/ 1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7"/>
                  <a:gd name="T52" fmla="*/ 0 h 13"/>
                  <a:gd name="T53" fmla="*/ 27 w 27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7" h="13">
                    <a:moveTo>
                      <a:pt x="13" y="2"/>
                    </a:moveTo>
                    <a:lnTo>
                      <a:pt x="7" y="0"/>
                    </a:lnTo>
                    <a:lnTo>
                      <a:pt x="4" y="0"/>
                    </a:lnTo>
                    <a:lnTo>
                      <a:pt x="1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3" y="8"/>
                    </a:lnTo>
                    <a:lnTo>
                      <a:pt x="7" y="10"/>
                    </a:lnTo>
                    <a:lnTo>
                      <a:pt x="12" y="11"/>
                    </a:lnTo>
                    <a:lnTo>
                      <a:pt x="18" y="13"/>
                    </a:lnTo>
                    <a:lnTo>
                      <a:pt x="22" y="13"/>
                    </a:lnTo>
                    <a:lnTo>
                      <a:pt x="25" y="11"/>
                    </a:lnTo>
                    <a:lnTo>
                      <a:pt x="27" y="10"/>
                    </a:lnTo>
                    <a:lnTo>
                      <a:pt x="25" y="8"/>
                    </a:lnTo>
                    <a:lnTo>
                      <a:pt x="22" y="5"/>
                    </a:lnTo>
                    <a:lnTo>
                      <a:pt x="19" y="3"/>
                    </a:lnTo>
                    <a:lnTo>
                      <a:pt x="13" y="2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65" name="Freeform 806"/>
              <p:cNvSpPr>
                <a:spLocks/>
              </p:cNvSpPr>
              <p:nvPr/>
            </p:nvSpPr>
            <p:spPr bwMode="auto">
              <a:xfrm>
                <a:off x="4110" y="3026"/>
                <a:ext cx="13" cy="6"/>
              </a:xfrm>
              <a:custGeom>
                <a:avLst/>
                <a:gdLst>
                  <a:gd name="T0" fmla="*/ 1 w 26"/>
                  <a:gd name="T1" fmla="*/ 0 h 13"/>
                  <a:gd name="T2" fmla="*/ 1 w 26"/>
                  <a:gd name="T3" fmla="*/ 0 h 13"/>
                  <a:gd name="T4" fmla="*/ 1 w 26"/>
                  <a:gd name="T5" fmla="*/ 0 h 13"/>
                  <a:gd name="T6" fmla="*/ 1 w 26"/>
                  <a:gd name="T7" fmla="*/ 0 h 13"/>
                  <a:gd name="T8" fmla="*/ 0 w 26"/>
                  <a:gd name="T9" fmla="*/ 0 h 13"/>
                  <a:gd name="T10" fmla="*/ 0 w 26"/>
                  <a:gd name="T11" fmla="*/ 0 h 13"/>
                  <a:gd name="T12" fmla="*/ 1 w 26"/>
                  <a:gd name="T13" fmla="*/ 0 h 13"/>
                  <a:gd name="T14" fmla="*/ 1 w 26"/>
                  <a:gd name="T15" fmla="*/ 0 h 13"/>
                  <a:gd name="T16" fmla="*/ 1 w 26"/>
                  <a:gd name="T17" fmla="*/ 0 h 13"/>
                  <a:gd name="T18" fmla="*/ 1 w 26"/>
                  <a:gd name="T19" fmla="*/ 0 h 13"/>
                  <a:gd name="T20" fmla="*/ 1 w 26"/>
                  <a:gd name="T21" fmla="*/ 0 h 13"/>
                  <a:gd name="T22" fmla="*/ 1 w 26"/>
                  <a:gd name="T23" fmla="*/ 0 h 13"/>
                  <a:gd name="T24" fmla="*/ 1 w 26"/>
                  <a:gd name="T25" fmla="*/ 0 h 13"/>
                  <a:gd name="T26" fmla="*/ 1 w 26"/>
                  <a:gd name="T27" fmla="*/ 0 h 13"/>
                  <a:gd name="T28" fmla="*/ 1 w 26"/>
                  <a:gd name="T29" fmla="*/ 0 h 13"/>
                  <a:gd name="T30" fmla="*/ 1 w 26"/>
                  <a:gd name="T31" fmla="*/ 0 h 13"/>
                  <a:gd name="T32" fmla="*/ 1 w 26"/>
                  <a:gd name="T33" fmla="*/ 0 h 1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6"/>
                  <a:gd name="T52" fmla="*/ 0 h 13"/>
                  <a:gd name="T53" fmla="*/ 26 w 26"/>
                  <a:gd name="T54" fmla="*/ 13 h 1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6" h="13">
                    <a:moveTo>
                      <a:pt x="14" y="2"/>
                    </a:moveTo>
                    <a:lnTo>
                      <a:pt x="8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3" y="8"/>
                    </a:lnTo>
                    <a:lnTo>
                      <a:pt x="8" y="10"/>
                    </a:lnTo>
                    <a:lnTo>
                      <a:pt x="12" y="11"/>
                    </a:lnTo>
                    <a:lnTo>
                      <a:pt x="18" y="13"/>
                    </a:lnTo>
                    <a:lnTo>
                      <a:pt x="21" y="13"/>
                    </a:lnTo>
                    <a:lnTo>
                      <a:pt x="24" y="11"/>
                    </a:lnTo>
                    <a:lnTo>
                      <a:pt x="26" y="10"/>
                    </a:lnTo>
                    <a:lnTo>
                      <a:pt x="26" y="8"/>
                    </a:lnTo>
                    <a:lnTo>
                      <a:pt x="23" y="5"/>
                    </a:lnTo>
                    <a:lnTo>
                      <a:pt x="20" y="3"/>
                    </a:lnTo>
                    <a:lnTo>
                      <a:pt x="14" y="2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66" name="Freeform 807"/>
              <p:cNvSpPr>
                <a:spLocks/>
              </p:cNvSpPr>
              <p:nvPr/>
            </p:nvSpPr>
            <p:spPr bwMode="auto">
              <a:xfrm>
                <a:off x="4351" y="2612"/>
                <a:ext cx="419" cy="761"/>
              </a:xfrm>
              <a:custGeom>
                <a:avLst/>
                <a:gdLst>
                  <a:gd name="T0" fmla="*/ 1 w 837"/>
                  <a:gd name="T1" fmla="*/ 1 h 1522"/>
                  <a:gd name="T2" fmla="*/ 1 w 837"/>
                  <a:gd name="T3" fmla="*/ 1 h 1522"/>
                  <a:gd name="T4" fmla="*/ 1 w 837"/>
                  <a:gd name="T5" fmla="*/ 1 h 1522"/>
                  <a:gd name="T6" fmla="*/ 0 w 837"/>
                  <a:gd name="T7" fmla="*/ 1 h 1522"/>
                  <a:gd name="T8" fmla="*/ 0 w 837"/>
                  <a:gd name="T9" fmla="*/ 1 h 1522"/>
                  <a:gd name="T10" fmla="*/ 1 w 837"/>
                  <a:gd name="T11" fmla="*/ 1 h 1522"/>
                  <a:gd name="T12" fmla="*/ 1 w 837"/>
                  <a:gd name="T13" fmla="*/ 1 h 1522"/>
                  <a:gd name="T14" fmla="*/ 1 w 837"/>
                  <a:gd name="T15" fmla="*/ 1 h 1522"/>
                  <a:gd name="T16" fmla="*/ 1 w 837"/>
                  <a:gd name="T17" fmla="*/ 1 h 1522"/>
                  <a:gd name="T18" fmla="*/ 1 w 837"/>
                  <a:gd name="T19" fmla="*/ 1 h 1522"/>
                  <a:gd name="T20" fmla="*/ 1 w 837"/>
                  <a:gd name="T21" fmla="*/ 1 h 1522"/>
                  <a:gd name="T22" fmla="*/ 1 w 837"/>
                  <a:gd name="T23" fmla="*/ 0 h 1522"/>
                  <a:gd name="T24" fmla="*/ 1 w 837"/>
                  <a:gd name="T25" fmla="*/ 1 h 152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837"/>
                  <a:gd name="T40" fmla="*/ 0 h 1522"/>
                  <a:gd name="T41" fmla="*/ 837 w 837"/>
                  <a:gd name="T42" fmla="*/ 1522 h 152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837" h="1522">
                    <a:moveTo>
                      <a:pt x="205" y="189"/>
                    </a:moveTo>
                    <a:lnTo>
                      <a:pt x="137" y="354"/>
                    </a:lnTo>
                    <a:lnTo>
                      <a:pt x="86" y="976"/>
                    </a:lnTo>
                    <a:lnTo>
                      <a:pt x="0" y="1239"/>
                    </a:lnTo>
                    <a:lnTo>
                      <a:pt x="0" y="1390"/>
                    </a:lnTo>
                    <a:lnTo>
                      <a:pt x="469" y="1522"/>
                    </a:lnTo>
                    <a:lnTo>
                      <a:pt x="837" y="1339"/>
                    </a:lnTo>
                    <a:lnTo>
                      <a:pt x="794" y="1139"/>
                    </a:lnTo>
                    <a:lnTo>
                      <a:pt x="770" y="600"/>
                    </a:lnTo>
                    <a:lnTo>
                      <a:pt x="726" y="62"/>
                    </a:lnTo>
                    <a:lnTo>
                      <a:pt x="581" y="44"/>
                    </a:lnTo>
                    <a:lnTo>
                      <a:pt x="292" y="0"/>
                    </a:lnTo>
                    <a:lnTo>
                      <a:pt x="205" y="189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67" name="Freeform 808"/>
              <p:cNvSpPr>
                <a:spLocks/>
              </p:cNvSpPr>
              <p:nvPr/>
            </p:nvSpPr>
            <p:spPr bwMode="auto">
              <a:xfrm>
                <a:off x="4385" y="2631"/>
                <a:ext cx="244" cy="583"/>
              </a:xfrm>
              <a:custGeom>
                <a:avLst/>
                <a:gdLst>
                  <a:gd name="T0" fmla="*/ 1 w 488"/>
                  <a:gd name="T1" fmla="*/ 0 h 1166"/>
                  <a:gd name="T2" fmla="*/ 1 w 488"/>
                  <a:gd name="T3" fmla="*/ 0 h 1166"/>
                  <a:gd name="T4" fmla="*/ 1 w 488"/>
                  <a:gd name="T5" fmla="*/ 1 h 1166"/>
                  <a:gd name="T6" fmla="*/ 1 w 488"/>
                  <a:gd name="T7" fmla="*/ 1 h 1166"/>
                  <a:gd name="T8" fmla="*/ 1 w 488"/>
                  <a:gd name="T9" fmla="*/ 1 h 1166"/>
                  <a:gd name="T10" fmla="*/ 1 w 488"/>
                  <a:gd name="T11" fmla="*/ 1 h 1166"/>
                  <a:gd name="T12" fmla="*/ 1 w 488"/>
                  <a:gd name="T13" fmla="*/ 1 h 1166"/>
                  <a:gd name="T14" fmla="*/ 1 w 488"/>
                  <a:gd name="T15" fmla="*/ 1 h 1166"/>
                  <a:gd name="T16" fmla="*/ 1 w 488"/>
                  <a:gd name="T17" fmla="*/ 1 h 1166"/>
                  <a:gd name="T18" fmla="*/ 1 w 488"/>
                  <a:gd name="T19" fmla="*/ 1 h 1166"/>
                  <a:gd name="T20" fmla="*/ 0 w 488"/>
                  <a:gd name="T21" fmla="*/ 1 h 1166"/>
                  <a:gd name="T22" fmla="*/ 1 w 488"/>
                  <a:gd name="T23" fmla="*/ 1 h 1166"/>
                  <a:gd name="T24" fmla="*/ 1 w 488"/>
                  <a:gd name="T25" fmla="*/ 1 h 1166"/>
                  <a:gd name="T26" fmla="*/ 1 w 488"/>
                  <a:gd name="T27" fmla="*/ 1 h 1166"/>
                  <a:gd name="T28" fmla="*/ 1 w 488"/>
                  <a:gd name="T29" fmla="*/ 1 h 1166"/>
                  <a:gd name="T30" fmla="*/ 1 w 488"/>
                  <a:gd name="T31" fmla="*/ 1 h 1166"/>
                  <a:gd name="T32" fmla="*/ 1 w 488"/>
                  <a:gd name="T33" fmla="*/ 1 h 1166"/>
                  <a:gd name="T34" fmla="*/ 1 w 488"/>
                  <a:gd name="T35" fmla="*/ 1 h 1166"/>
                  <a:gd name="T36" fmla="*/ 1 w 488"/>
                  <a:gd name="T37" fmla="*/ 0 h 116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488"/>
                  <a:gd name="T58" fmla="*/ 0 h 1166"/>
                  <a:gd name="T59" fmla="*/ 488 w 488"/>
                  <a:gd name="T60" fmla="*/ 1166 h 116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488" h="1166">
                    <a:moveTo>
                      <a:pt x="197" y="0"/>
                    </a:moveTo>
                    <a:lnTo>
                      <a:pt x="488" y="0"/>
                    </a:lnTo>
                    <a:lnTo>
                      <a:pt x="453" y="151"/>
                    </a:lnTo>
                    <a:lnTo>
                      <a:pt x="425" y="295"/>
                    </a:lnTo>
                    <a:lnTo>
                      <a:pt x="406" y="437"/>
                    </a:lnTo>
                    <a:lnTo>
                      <a:pt x="391" y="576"/>
                    </a:lnTo>
                    <a:lnTo>
                      <a:pt x="380" y="718"/>
                    </a:lnTo>
                    <a:lnTo>
                      <a:pt x="374" y="860"/>
                    </a:lnTo>
                    <a:lnTo>
                      <a:pt x="371" y="1010"/>
                    </a:lnTo>
                    <a:lnTo>
                      <a:pt x="371" y="1166"/>
                    </a:lnTo>
                    <a:lnTo>
                      <a:pt x="0" y="1072"/>
                    </a:lnTo>
                    <a:lnTo>
                      <a:pt x="9" y="919"/>
                    </a:lnTo>
                    <a:lnTo>
                      <a:pt x="20" y="779"/>
                    </a:lnTo>
                    <a:lnTo>
                      <a:pt x="32" y="649"/>
                    </a:lnTo>
                    <a:lnTo>
                      <a:pt x="50" y="523"/>
                    </a:lnTo>
                    <a:lnTo>
                      <a:pt x="73" y="399"/>
                    </a:lnTo>
                    <a:lnTo>
                      <a:pt x="105" y="273"/>
                    </a:lnTo>
                    <a:lnTo>
                      <a:pt x="145" y="141"/>
                    </a:lnTo>
                    <a:lnTo>
                      <a:pt x="197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68" name="Freeform 809"/>
              <p:cNvSpPr>
                <a:spLocks/>
              </p:cNvSpPr>
              <p:nvPr/>
            </p:nvSpPr>
            <p:spPr bwMode="auto">
              <a:xfrm>
                <a:off x="4387" y="2631"/>
                <a:ext cx="237" cy="551"/>
              </a:xfrm>
              <a:custGeom>
                <a:avLst/>
                <a:gdLst>
                  <a:gd name="T0" fmla="*/ 1 w 474"/>
                  <a:gd name="T1" fmla="*/ 0 h 1102"/>
                  <a:gd name="T2" fmla="*/ 1 w 474"/>
                  <a:gd name="T3" fmla="*/ 0 h 1102"/>
                  <a:gd name="T4" fmla="*/ 1 w 474"/>
                  <a:gd name="T5" fmla="*/ 0 h 1102"/>
                  <a:gd name="T6" fmla="*/ 1 w 474"/>
                  <a:gd name="T7" fmla="*/ 0 h 1102"/>
                  <a:gd name="T8" fmla="*/ 1 w 474"/>
                  <a:gd name="T9" fmla="*/ 0 h 1102"/>
                  <a:gd name="T10" fmla="*/ 1 w 474"/>
                  <a:gd name="T11" fmla="*/ 0 h 1102"/>
                  <a:gd name="T12" fmla="*/ 1 w 474"/>
                  <a:gd name="T13" fmla="*/ 0 h 1102"/>
                  <a:gd name="T14" fmla="*/ 1 w 474"/>
                  <a:gd name="T15" fmla="*/ 0 h 1102"/>
                  <a:gd name="T16" fmla="*/ 1 w 474"/>
                  <a:gd name="T17" fmla="*/ 0 h 1102"/>
                  <a:gd name="T18" fmla="*/ 1 w 474"/>
                  <a:gd name="T19" fmla="*/ 0 h 1102"/>
                  <a:gd name="T20" fmla="*/ 1 w 474"/>
                  <a:gd name="T21" fmla="*/ 0 h 1102"/>
                  <a:gd name="T22" fmla="*/ 1 w 474"/>
                  <a:gd name="T23" fmla="*/ 0 h 1102"/>
                  <a:gd name="T24" fmla="*/ 1 w 474"/>
                  <a:gd name="T25" fmla="*/ 0 h 1102"/>
                  <a:gd name="T26" fmla="*/ 1 w 474"/>
                  <a:gd name="T27" fmla="*/ 0 h 1102"/>
                  <a:gd name="T28" fmla="*/ 1 w 474"/>
                  <a:gd name="T29" fmla="*/ 0 h 1102"/>
                  <a:gd name="T30" fmla="*/ 1 w 474"/>
                  <a:gd name="T31" fmla="*/ 0 h 1102"/>
                  <a:gd name="T32" fmla="*/ 1 w 474"/>
                  <a:gd name="T33" fmla="*/ 0 h 1102"/>
                  <a:gd name="T34" fmla="*/ 1 w 474"/>
                  <a:gd name="T35" fmla="*/ 1 h 1102"/>
                  <a:gd name="T36" fmla="*/ 1 w 474"/>
                  <a:gd name="T37" fmla="*/ 1 h 1102"/>
                  <a:gd name="T38" fmla="*/ 1 w 474"/>
                  <a:gd name="T39" fmla="*/ 1 h 1102"/>
                  <a:gd name="T40" fmla="*/ 1 w 474"/>
                  <a:gd name="T41" fmla="*/ 1 h 1102"/>
                  <a:gd name="T42" fmla="*/ 1 w 474"/>
                  <a:gd name="T43" fmla="*/ 1 h 1102"/>
                  <a:gd name="T44" fmla="*/ 1 w 474"/>
                  <a:gd name="T45" fmla="*/ 1 h 1102"/>
                  <a:gd name="T46" fmla="*/ 1 w 474"/>
                  <a:gd name="T47" fmla="*/ 1 h 1102"/>
                  <a:gd name="T48" fmla="*/ 1 w 474"/>
                  <a:gd name="T49" fmla="*/ 1 h 1102"/>
                  <a:gd name="T50" fmla="*/ 1 w 474"/>
                  <a:gd name="T51" fmla="*/ 1 h 1102"/>
                  <a:gd name="T52" fmla="*/ 1 w 474"/>
                  <a:gd name="T53" fmla="*/ 1 h 1102"/>
                  <a:gd name="T54" fmla="*/ 1 w 474"/>
                  <a:gd name="T55" fmla="*/ 1 h 1102"/>
                  <a:gd name="T56" fmla="*/ 1 w 474"/>
                  <a:gd name="T57" fmla="*/ 1 h 1102"/>
                  <a:gd name="T58" fmla="*/ 1 w 474"/>
                  <a:gd name="T59" fmla="*/ 1 h 1102"/>
                  <a:gd name="T60" fmla="*/ 1 w 474"/>
                  <a:gd name="T61" fmla="*/ 1 h 1102"/>
                  <a:gd name="T62" fmla="*/ 1 w 474"/>
                  <a:gd name="T63" fmla="*/ 1 h 1102"/>
                  <a:gd name="T64" fmla="*/ 1 w 474"/>
                  <a:gd name="T65" fmla="*/ 1 h 1102"/>
                  <a:gd name="T66" fmla="*/ 1 w 474"/>
                  <a:gd name="T67" fmla="*/ 1 h 1102"/>
                  <a:gd name="T68" fmla="*/ 1 w 474"/>
                  <a:gd name="T69" fmla="*/ 1 h 1102"/>
                  <a:gd name="T70" fmla="*/ 1 w 474"/>
                  <a:gd name="T71" fmla="*/ 1 h 1102"/>
                  <a:gd name="T72" fmla="*/ 1 w 474"/>
                  <a:gd name="T73" fmla="*/ 1 h 1102"/>
                  <a:gd name="T74" fmla="*/ 1 w 474"/>
                  <a:gd name="T75" fmla="*/ 1 h 1102"/>
                  <a:gd name="T76" fmla="*/ 1 w 474"/>
                  <a:gd name="T77" fmla="*/ 1 h 1102"/>
                  <a:gd name="T78" fmla="*/ 1 w 474"/>
                  <a:gd name="T79" fmla="*/ 1 h 1102"/>
                  <a:gd name="T80" fmla="*/ 0 w 474"/>
                  <a:gd name="T81" fmla="*/ 1 h 1102"/>
                  <a:gd name="T82" fmla="*/ 1 w 474"/>
                  <a:gd name="T83" fmla="*/ 1 h 1102"/>
                  <a:gd name="T84" fmla="*/ 1 w 474"/>
                  <a:gd name="T85" fmla="*/ 1 h 1102"/>
                  <a:gd name="T86" fmla="*/ 1 w 474"/>
                  <a:gd name="T87" fmla="*/ 1 h 1102"/>
                  <a:gd name="T88" fmla="*/ 1 w 474"/>
                  <a:gd name="T89" fmla="*/ 1 h 1102"/>
                  <a:gd name="T90" fmla="*/ 1 w 474"/>
                  <a:gd name="T91" fmla="*/ 1 h 1102"/>
                  <a:gd name="T92" fmla="*/ 1 w 474"/>
                  <a:gd name="T93" fmla="*/ 1 h 1102"/>
                  <a:gd name="T94" fmla="*/ 1 w 474"/>
                  <a:gd name="T95" fmla="*/ 1 h 1102"/>
                  <a:gd name="T96" fmla="*/ 1 w 474"/>
                  <a:gd name="T97" fmla="*/ 0 h 110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74"/>
                  <a:gd name="T148" fmla="*/ 0 h 1102"/>
                  <a:gd name="T149" fmla="*/ 474 w 474"/>
                  <a:gd name="T150" fmla="*/ 1102 h 110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74" h="1102">
                    <a:moveTo>
                      <a:pt x="194" y="0"/>
                    </a:moveTo>
                    <a:lnTo>
                      <a:pt x="211" y="0"/>
                    </a:lnTo>
                    <a:lnTo>
                      <a:pt x="228" y="0"/>
                    </a:lnTo>
                    <a:lnTo>
                      <a:pt x="246" y="0"/>
                    </a:lnTo>
                    <a:lnTo>
                      <a:pt x="264" y="0"/>
                    </a:lnTo>
                    <a:lnTo>
                      <a:pt x="280" y="0"/>
                    </a:lnTo>
                    <a:lnTo>
                      <a:pt x="298" y="0"/>
                    </a:lnTo>
                    <a:lnTo>
                      <a:pt x="316" y="0"/>
                    </a:lnTo>
                    <a:lnTo>
                      <a:pt x="334" y="0"/>
                    </a:lnTo>
                    <a:lnTo>
                      <a:pt x="350" y="0"/>
                    </a:lnTo>
                    <a:lnTo>
                      <a:pt x="368" y="0"/>
                    </a:lnTo>
                    <a:lnTo>
                      <a:pt x="386" y="0"/>
                    </a:lnTo>
                    <a:lnTo>
                      <a:pt x="404" y="0"/>
                    </a:lnTo>
                    <a:lnTo>
                      <a:pt x="422" y="0"/>
                    </a:lnTo>
                    <a:lnTo>
                      <a:pt x="438" y="0"/>
                    </a:lnTo>
                    <a:lnTo>
                      <a:pt x="456" y="0"/>
                    </a:lnTo>
                    <a:lnTo>
                      <a:pt x="474" y="0"/>
                    </a:lnTo>
                    <a:lnTo>
                      <a:pt x="439" y="143"/>
                    </a:lnTo>
                    <a:lnTo>
                      <a:pt x="413" y="281"/>
                    </a:lnTo>
                    <a:lnTo>
                      <a:pt x="393" y="414"/>
                    </a:lnTo>
                    <a:lnTo>
                      <a:pt x="378" y="545"/>
                    </a:lnTo>
                    <a:lnTo>
                      <a:pt x="368" y="677"/>
                    </a:lnTo>
                    <a:lnTo>
                      <a:pt x="362" y="813"/>
                    </a:lnTo>
                    <a:lnTo>
                      <a:pt x="360" y="953"/>
                    </a:lnTo>
                    <a:lnTo>
                      <a:pt x="359" y="1102"/>
                    </a:lnTo>
                    <a:lnTo>
                      <a:pt x="337" y="1098"/>
                    </a:lnTo>
                    <a:lnTo>
                      <a:pt x="314" y="1093"/>
                    </a:lnTo>
                    <a:lnTo>
                      <a:pt x="292" y="1088"/>
                    </a:lnTo>
                    <a:lnTo>
                      <a:pt x="268" y="1083"/>
                    </a:lnTo>
                    <a:lnTo>
                      <a:pt x="246" y="1078"/>
                    </a:lnTo>
                    <a:lnTo>
                      <a:pt x="223" y="1073"/>
                    </a:lnTo>
                    <a:lnTo>
                      <a:pt x="201" y="1068"/>
                    </a:lnTo>
                    <a:lnTo>
                      <a:pt x="179" y="1063"/>
                    </a:lnTo>
                    <a:lnTo>
                      <a:pt x="156" y="1059"/>
                    </a:lnTo>
                    <a:lnTo>
                      <a:pt x="134" y="1054"/>
                    </a:lnTo>
                    <a:lnTo>
                      <a:pt x="112" y="1049"/>
                    </a:lnTo>
                    <a:lnTo>
                      <a:pt x="89" y="1044"/>
                    </a:lnTo>
                    <a:lnTo>
                      <a:pt x="67" y="1041"/>
                    </a:lnTo>
                    <a:lnTo>
                      <a:pt x="45" y="1036"/>
                    </a:lnTo>
                    <a:lnTo>
                      <a:pt x="22" y="1031"/>
                    </a:lnTo>
                    <a:lnTo>
                      <a:pt x="0" y="1026"/>
                    </a:lnTo>
                    <a:lnTo>
                      <a:pt x="9" y="880"/>
                    </a:lnTo>
                    <a:lnTo>
                      <a:pt x="19" y="747"/>
                    </a:lnTo>
                    <a:lnTo>
                      <a:pt x="33" y="622"/>
                    </a:lnTo>
                    <a:lnTo>
                      <a:pt x="50" y="500"/>
                    </a:lnTo>
                    <a:lnTo>
                      <a:pt x="73" y="381"/>
                    </a:lnTo>
                    <a:lnTo>
                      <a:pt x="103" y="261"/>
                    </a:lnTo>
                    <a:lnTo>
                      <a:pt x="143" y="135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8E4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69" name="Freeform 810"/>
              <p:cNvSpPr>
                <a:spLocks/>
              </p:cNvSpPr>
              <p:nvPr/>
            </p:nvSpPr>
            <p:spPr bwMode="auto">
              <a:xfrm>
                <a:off x="4389" y="2631"/>
                <a:ext cx="231" cy="520"/>
              </a:xfrm>
              <a:custGeom>
                <a:avLst/>
                <a:gdLst>
                  <a:gd name="T0" fmla="*/ 1 w 462"/>
                  <a:gd name="T1" fmla="*/ 0 h 1039"/>
                  <a:gd name="T2" fmla="*/ 1 w 462"/>
                  <a:gd name="T3" fmla="*/ 0 h 1039"/>
                  <a:gd name="T4" fmla="*/ 1 w 462"/>
                  <a:gd name="T5" fmla="*/ 0 h 1039"/>
                  <a:gd name="T6" fmla="*/ 1 w 462"/>
                  <a:gd name="T7" fmla="*/ 0 h 1039"/>
                  <a:gd name="T8" fmla="*/ 1 w 462"/>
                  <a:gd name="T9" fmla="*/ 0 h 1039"/>
                  <a:gd name="T10" fmla="*/ 1 w 462"/>
                  <a:gd name="T11" fmla="*/ 0 h 1039"/>
                  <a:gd name="T12" fmla="*/ 1 w 462"/>
                  <a:gd name="T13" fmla="*/ 0 h 1039"/>
                  <a:gd name="T14" fmla="*/ 1 w 462"/>
                  <a:gd name="T15" fmla="*/ 0 h 1039"/>
                  <a:gd name="T16" fmla="*/ 1 w 462"/>
                  <a:gd name="T17" fmla="*/ 0 h 1039"/>
                  <a:gd name="T18" fmla="*/ 1 w 462"/>
                  <a:gd name="T19" fmla="*/ 0 h 1039"/>
                  <a:gd name="T20" fmla="*/ 1 w 462"/>
                  <a:gd name="T21" fmla="*/ 0 h 1039"/>
                  <a:gd name="T22" fmla="*/ 1 w 462"/>
                  <a:gd name="T23" fmla="*/ 0 h 1039"/>
                  <a:gd name="T24" fmla="*/ 1 w 462"/>
                  <a:gd name="T25" fmla="*/ 0 h 1039"/>
                  <a:gd name="T26" fmla="*/ 1 w 462"/>
                  <a:gd name="T27" fmla="*/ 0 h 1039"/>
                  <a:gd name="T28" fmla="*/ 1 w 462"/>
                  <a:gd name="T29" fmla="*/ 0 h 1039"/>
                  <a:gd name="T30" fmla="*/ 1 w 462"/>
                  <a:gd name="T31" fmla="*/ 0 h 1039"/>
                  <a:gd name="T32" fmla="*/ 1 w 462"/>
                  <a:gd name="T33" fmla="*/ 0 h 1039"/>
                  <a:gd name="T34" fmla="*/ 1 w 462"/>
                  <a:gd name="T35" fmla="*/ 1 h 1039"/>
                  <a:gd name="T36" fmla="*/ 1 w 462"/>
                  <a:gd name="T37" fmla="*/ 1 h 1039"/>
                  <a:gd name="T38" fmla="*/ 1 w 462"/>
                  <a:gd name="T39" fmla="*/ 1 h 1039"/>
                  <a:gd name="T40" fmla="*/ 1 w 462"/>
                  <a:gd name="T41" fmla="*/ 1 h 1039"/>
                  <a:gd name="T42" fmla="*/ 1 w 462"/>
                  <a:gd name="T43" fmla="*/ 1 h 1039"/>
                  <a:gd name="T44" fmla="*/ 1 w 462"/>
                  <a:gd name="T45" fmla="*/ 1 h 1039"/>
                  <a:gd name="T46" fmla="*/ 1 w 462"/>
                  <a:gd name="T47" fmla="*/ 1 h 1039"/>
                  <a:gd name="T48" fmla="*/ 1 w 462"/>
                  <a:gd name="T49" fmla="*/ 2 h 1039"/>
                  <a:gd name="T50" fmla="*/ 1 w 462"/>
                  <a:gd name="T51" fmla="*/ 2 h 1039"/>
                  <a:gd name="T52" fmla="*/ 1 w 462"/>
                  <a:gd name="T53" fmla="*/ 2 h 1039"/>
                  <a:gd name="T54" fmla="*/ 1 w 462"/>
                  <a:gd name="T55" fmla="*/ 2 h 1039"/>
                  <a:gd name="T56" fmla="*/ 1 w 462"/>
                  <a:gd name="T57" fmla="*/ 1 h 1039"/>
                  <a:gd name="T58" fmla="*/ 1 w 462"/>
                  <a:gd name="T59" fmla="*/ 1 h 1039"/>
                  <a:gd name="T60" fmla="*/ 1 w 462"/>
                  <a:gd name="T61" fmla="*/ 1 h 1039"/>
                  <a:gd name="T62" fmla="*/ 1 w 462"/>
                  <a:gd name="T63" fmla="*/ 1 h 1039"/>
                  <a:gd name="T64" fmla="*/ 1 w 462"/>
                  <a:gd name="T65" fmla="*/ 1 h 1039"/>
                  <a:gd name="T66" fmla="*/ 1 w 462"/>
                  <a:gd name="T67" fmla="*/ 1 h 1039"/>
                  <a:gd name="T68" fmla="*/ 1 w 462"/>
                  <a:gd name="T69" fmla="*/ 1 h 1039"/>
                  <a:gd name="T70" fmla="*/ 1 w 462"/>
                  <a:gd name="T71" fmla="*/ 1 h 1039"/>
                  <a:gd name="T72" fmla="*/ 1 w 462"/>
                  <a:gd name="T73" fmla="*/ 1 h 1039"/>
                  <a:gd name="T74" fmla="*/ 1 w 462"/>
                  <a:gd name="T75" fmla="*/ 1 h 1039"/>
                  <a:gd name="T76" fmla="*/ 1 w 462"/>
                  <a:gd name="T77" fmla="*/ 1 h 1039"/>
                  <a:gd name="T78" fmla="*/ 1 w 462"/>
                  <a:gd name="T79" fmla="*/ 1 h 1039"/>
                  <a:gd name="T80" fmla="*/ 0 w 462"/>
                  <a:gd name="T81" fmla="*/ 1 h 1039"/>
                  <a:gd name="T82" fmla="*/ 1 w 462"/>
                  <a:gd name="T83" fmla="*/ 1 h 1039"/>
                  <a:gd name="T84" fmla="*/ 1 w 462"/>
                  <a:gd name="T85" fmla="*/ 1 h 1039"/>
                  <a:gd name="T86" fmla="*/ 1 w 462"/>
                  <a:gd name="T87" fmla="*/ 1 h 1039"/>
                  <a:gd name="T88" fmla="*/ 1 w 462"/>
                  <a:gd name="T89" fmla="*/ 1 h 1039"/>
                  <a:gd name="T90" fmla="*/ 1 w 462"/>
                  <a:gd name="T91" fmla="*/ 1 h 1039"/>
                  <a:gd name="T92" fmla="*/ 1 w 462"/>
                  <a:gd name="T93" fmla="*/ 1 h 1039"/>
                  <a:gd name="T94" fmla="*/ 1 w 462"/>
                  <a:gd name="T95" fmla="*/ 1 h 1039"/>
                  <a:gd name="T96" fmla="*/ 1 w 462"/>
                  <a:gd name="T97" fmla="*/ 0 h 103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62"/>
                  <a:gd name="T148" fmla="*/ 0 h 1039"/>
                  <a:gd name="T149" fmla="*/ 462 w 462"/>
                  <a:gd name="T150" fmla="*/ 1039 h 103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62" h="1039">
                    <a:moveTo>
                      <a:pt x="191" y="0"/>
                    </a:moveTo>
                    <a:lnTo>
                      <a:pt x="207" y="0"/>
                    </a:lnTo>
                    <a:lnTo>
                      <a:pt x="225" y="0"/>
                    </a:lnTo>
                    <a:lnTo>
                      <a:pt x="241" y="0"/>
                    </a:lnTo>
                    <a:lnTo>
                      <a:pt x="259" y="0"/>
                    </a:lnTo>
                    <a:lnTo>
                      <a:pt x="275" y="0"/>
                    </a:lnTo>
                    <a:lnTo>
                      <a:pt x="292" y="0"/>
                    </a:lnTo>
                    <a:lnTo>
                      <a:pt x="310" y="0"/>
                    </a:lnTo>
                    <a:lnTo>
                      <a:pt x="326" y="0"/>
                    </a:lnTo>
                    <a:lnTo>
                      <a:pt x="343" y="0"/>
                    </a:lnTo>
                    <a:lnTo>
                      <a:pt x="360" y="0"/>
                    </a:lnTo>
                    <a:lnTo>
                      <a:pt x="377" y="0"/>
                    </a:lnTo>
                    <a:lnTo>
                      <a:pt x="393" y="0"/>
                    </a:lnTo>
                    <a:lnTo>
                      <a:pt x="411" y="0"/>
                    </a:lnTo>
                    <a:lnTo>
                      <a:pt x="427" y="0"/>
                    </a:lnTo>
                    <a:lnTo>
                      <a:pt x="445" y="0"/>
                    </a:lnTo>
                    <a:lnTo>
                      <a:pt x="462" y="0"/>
                    </a:lnTo>
                    <a:lnTo>
                      <a:pt x="429" y="136"/>
                    </a:lnTo>
                    <a:lnTo>
                      <a:pt x="404" y="266"/>
                    </a:lnTo>
                    <a:lnTo>
                      <a:pt x="383" y="391"/>
                    </a:lnTo>
                    <a:lnTo>
                      <a:pt x="369" y="515"/>
                    </a:lnTo>
                    <a:lnTo>
                      <a:pt x="359" y="638"/>
                    </a:lnTo>
                    <a:lnTo>
                      <a:pt x="353" y="765"/>
                    </a:lnTo>
                    <a:lnTo>
                      <a:pt x="350" y="898"/>
                    </a:lnTo>
                    <a:lnTo>
                      <a:pt x="348" y="1039"/>
                    </a:lnTo>
                    <a:lnTo>
                      <a:pt x="326" y="1036"/>
                    </a:lnTo>
                    <a:lnTo>
                      <a:pt x="305" y="1031"/>
                    </a:lnTo>
                    <a:lnTo>
                      <a:pt x="283" y="1028"/>
                    </a:lnTo>
                    <a:lnTo>
                      <a:pt x="262" y="1024"/>
                    </a:lnTo>
                    <a:lnTo>
                      <a:pt x="240" y="1021"/>
                    </a:lnTo>
                    <a:lnTo>
                      <a:pt x="217" y="1016"/>
                    </a:lnTo>
                    <a:lnTo>
                      <a:pt x="196" y="1013"/>
                    </a:lnTo>
                    <a:lnTo>
                      <a:pt x="174" y="1010"/>
                    </a:lnTo>
                    <a:lnTo>
                      <a:pt x="152" y="1007"/>
                    </a:lnTo>
                    <a:lnTo>
                      <a:pt x="131" y="1002"/>
                    </a:lnTo>
                    <a:lnTo>
                      <a:pt x="109" y="998"/>
                    </a:lnTo>
                    <a:lnTo>
                      <a:pt x="88" y="995"/>
                    </a:lnTo>
                    <a:lnTo>
                      <a:pt x="65" y="992"/>
                    </a:lnTo>
                    <a:lnTo>
                      <a:pt x="43" y="987"/>
                    </a:lnTo>
                    <a:lnTo>
                      <a:pt x="22" y="984"/>
                    </a:lnTo>
                    <a:lnTo>
                      <a:pt x="0" y="981"/>
                    </a:lnTo>
                    <a:lnTo>
                      <a:pt x="10" y="841"/>
                    </a:lnTo>
                    <a:lnTo>
                      <a:pt x="22" y="713"/>
                    </a:lnTo>
                    <a:lnTo>
                      <a:pt x="36" y="594"/>
                    </a:lnTo>
                    <a:lnTo>
                      <a:pt x="52" y="479"/>
                    </a:lnTo>
                    <a:lnTo>
                      <a:pt x="74" y="365"/>
                    </a:lnTo>
                    <a:lnTo>
                      <a:pt x="104" y="250"/>
                    </a:lnTo>
                    <a:lnTo>
                      <a:pt x="143" y="130"/>
                    </a:lnTo>
                    <a:lnTo>
                      <a:pt x="191" y="0"/>
                    </a:lnTo>
                    <a:close/>
                  </a:path>
                </a:pathLst>
              </a:custGeom>
              <a:solidFill>
                <a:srgbClr val="934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70" name="Freeform 811"/>
              <p:cNvSpPr>
                <a:spLocks/>
              </p:cNvSpPr>
              <p:nvPr/>
            </p:nvSpPr>
            <p:spPr bwMode="auto">
              <a:xfrm>
                <a:off x="4391" y="2631"/>
                <a:ext cx="224" cy="488"/>
              </a:xfrm>
              <a:custGeom>
                <a:avLst/>
                <a:gdLst>
                  <a:gd name="T0" fmla="*/ 0 w 449"/>
                  <a:gd name="T1" fmla="*/ 0 h 976"/>
                  <a:gd name="T2" fmla="*/ 0 w 449"/>
                  <a:gd name="T3" fmla="*/ 0 h 976"/>
                  <a:gd name="T4" fmla="*/ 0 w 449"/>
                  <a:gd name="T5" fmla="*/ 0 h 976"/>
                  <a:gd name="T6" fmla="*/ 0 w 449"/>
                  <a:gd name="T7" fmla="*/ 0 h 976"/>
                  <a:gd name="T8" fmla="*/ 0 w 449"/>
                  <a:gd name="T9" fmla="*/ 0 h 976"/>
                  <a:gd name="T10" fmla="*/ 0 w 449"/>
                  <a:gd name="T11" fmla="*/ 0 h 976"/>
                  <a:gd name="T12" fmla="*/ 0 w 449"/>
                  <a:gd name="T13" fmla="*/ 0 h 976"/>
                  <a:gd name="T14" fmla="*/ 0 w 449"/>
                  <a:gd name="T15" fmla="*/ 0 h 976"/>
                  <a:gd name="T16" fmla="*/ 0 w 449"/>
                  <a:gd name="T17" fmla="*/ 0 h 976"/>
                  <a:gd name="T18" fmla="*/ 0 w 449"/>
                  <a:gd name="T19" fmla="*/ 0 h 976"/>
                  <a:gd name="T20" fmla="*/ 0 w 449"/>
                  <a:gd name="T21" fmla="*/ 0 h 976"/>
                  <a:gd name="T22" fmla="*/ 0 w 449"/>
                  <a:gd name="T23" fmla="*/ 0 h 976"/>
                  <a:gd name="T24" fmla="*/ 0 w 449"/>
                  <a:gd name="T25" fmla="*/ 0 h 976"/>
                  <a:gd name="T26" fmla="*/ 0 w 449"/>
                  <a:gd name="T27" fmla="*/ 0 h 976"/>
                  <a:gd name="T28" fmla="*/ 0 w 449"/>
                  <a:gd name="T29" fmla="*/ 0 h 976"/>
                  <a:gd name="T30" fmla="*/ 0 w 449"/>
                  <a:gd name="T31" fmla="*/ 0 h 976"/>
                  <a:gd name="T32" fmla="*/ 0 w 449"/>
                  <a:gd name="T33" fmla="*/ 0 h 976"/>
                  <a:gd name="T34" fmla="*/ 0 w 449"/>
                  <a:gd name="T35" fmla="*/ 1 h 976"/>
                  <a:gd name="T36" fmla="*/ 0 w 449"/>
                  <a:gd name="T37" fmla="*/ 1 h 976"/>
                  <a:gd name="T38" fmla="*/ 0 w 449"/>
                  <a:gd name="T39" fmla="*/ 1 h 976"/>
                  <a:gd name="T40" fmla="*/ 0 w 449"/>
                  <a:gd name="T41" fmla="*/ 1 h 976"/>
                  <a:gd name="T42" fmla="*/ 0 w 449"/>
                  <a:gd name="T43" fmla="*/ 1 h 976"/>
                  <a:gd name="T44" fmla="*/ 0 w 449"/>
                  <a:gd name="T45" fmla="*/ 1 h 976"/>
                  <a:gd name="T46" fmla="*/ 0 w 449"/>
                  <a:gd name="T47" fmla="*/ 1 h 976"/>
                  <a:gd name="T48" fmla="*/ 0 w 449"/>
                  <a:gd name="T49" fmla="*/ 1 h 976"/>
                  <a:gd name="T50" fmla="*/ 0 w 449"/>
                  <a:gd name="T51" fmla="*/ 1 h 976"/>
                  <a:gd name="T52" fmla="*/ 0 w 449"/>
                  <a:gd name="T53" fmla="*/ 1 h 976"/>
                  <a:gd name="T54" fmla="*/ 0 w 449"/>
                  <a:gd name="T55" fmla="*/ 1 h 976"/>
                  <a:gd name="T56" fmla="*/ 0 w 449"/>
                  <a:gd name="T57" fmla="*/ 1 h 976"/>
                  <a:gd name="T58" fmla="*/ 0 w 449"/>
                  <a:gd name="T59" fmla="*/ 1 h 976"/>
                  <a:gd name="T60" fmla="*/ 0 w 449"/>
                  <a:gd name="T61" fmla="*/ 1 h 976"/>
                  <a:gd name="T62" fmla="*/ 0 w 449"/>
                  <a:gd name="T63" fmla="*/ 1 h 976"/>
                  <a:gd name="T64" fmla="*/ 0 w 449"/>
                  <a:gd name="T65" fmla="*/ 1 h 976"/>
                  <a:gd name="T66" fmla="*/ 0 w 449"/>
                  <a:gd name="T67" fmla="*/ 1 h 976"/>
                  <a:gd name="T68" fmla="*/ 0 w 449"/>
                  <a:gd name="T69" fmla="*/ 1 h 976"/>
                  <a:gd name="T70" fmla="*/ 0 w 449"/>
                  <a:gd name="T71" fmla="*/ 1 h 976"/>
                  <a:gd name="T72" fmla="*/ 0 w 449"/>
                  <a:gd name="T73" fmla="*/ 1 h 976"/>
                  <a:gd name="T74" fmla="*/ 0 w 449"/>
                  <a:gd name="T75" fmla="*/ 1 h 976"/>
                  <a:gd name="T76" fmla="*/ 0 w 449"/>
                  <a:gd name="T77" fmla="*/ 1 h 976"/>
                  <a:gd name="T78" fmla="*/ 0 w 449"/>
                  <a:gd name="T79" fmla="*/ 1 h 976"/>
                  <a:gd name="T80" fmla="*/ 0 w 449"/>
                  <a:gd name="T81" fmla="*/ 1 h 976"/>
                  <a:gd name="T82" fmla="*/ 0 w 449"/>
                  <a:gd name="T83" fmla="*/ 1 h 976"/>
                  <a:gd name="T84" fmla="*/ 0 w 449"/>
                  <a:gd name="T85" fmla="*/ 1 h 976"/>
                  <a:gd name="T86" fmla="*/ 0 w 449"/>
                  <a:gd name="T87" fmla="*/ 1 h 976"/>
                  <a:gd name="T88" fmla="*/ 0 w 449"/>
                  <a:gd name="T89" fmla="*/ 1 h 976"/>
                  <a:gd name="T90" fmla="*/ 0 w 449"/>
                  <a:gd name="T91" fmla="*/ 1 h 976"/>
                  <a:gd name="T92" fmla="*/ 0 w 449"/>
                  <a:gd name="T93" fmla="*/ 1 h 976"/>
                  <a:gd name="T94" fmla="*/ 0 w 449"/>
                  <a:gd name="T95" fmla="*/ 1 h 976"/>
                  <a:gd name="T96" fmla="*/ 0 w 449"/>
                  <a:gd name="T97" fmla="*/ 0 h 97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49"/>
                  <a:gd name="T148" fmla="*/ 0 h 976"/>
                  <a:gd name="T149" fmla="*/ 449 w 449"/>
                  <a:gd name="T150" fmla="*/ 976 h 97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49" h="976">
                    <a:moveTo>
                      <a:pt x="187" y="0"/>
                    </a:moveTo>
                    <a:lnTo>
                      <a:pt x="203" y="0"/>
                    </a:lnTo>
                    <a:lnTo>
                      <a:pt x="219" y="0"/>
                    </a:lnTo>
                    <a:lnTo>
                      <a:pt x="236" y="0"/>
                    </a:lnTo>
                    <a:lnTo>
                      <a:pt x="252" y="0"/>
                    </a:lnTo>
                    <a:lnTo>
                      <a:pt x="268" y="0"/>
                    </a:lnTo>
                    <a:lnTo>
                      <a:pt x="285" y="0"/>
                    </a:lnTo>
                    <a:lnTo>
                      <a:pt x="301" y="0"/>
                    </a:lnTo>
                    <a:lnTo>
                      <a:pt x="318" y="0"/>
                    </a:lnTo>
                    <a:lnTo>
                      <a:pt x="334" y="0"/>
                    </a:lnTo>
                    <a:lnTo>
                      <a:pt x="350" y="0"/>
                    </a:lnTo>
                    <a:lnTo>
                      <a:pt x="367" y="0"/>
                    </a:lnTo>
                    <a:lnTo>
                      <a:pt x="383" y="0"/>
                    </a:lnTo>
                    <a:lnTo>
                      <a:pt x="400" y="0"/>
                    </a:lnTo>
                    <a:lnTo>
                      <a:pt x="416" y="0"/>
                    </a:lnTo>
                    <a:lnTo>
                      <a:pt x="432" y="0"/>
                    </a:lnTo>
                    <a:lnTo>
                      <a:pt x="449" y="0"/>
                    </a:lnTo>
                    <a:lnTo>
                      <a:pt x="418" y="130"/>
                    </a:lnTo>
                    <a:lnTo>
                      <a:pt x="392" y="252"/>
                    </a:lnTo>
                    <a:lnTo>
                      <a:pt x="373" y="368"/>
                    </a:lnTo>
                    <a:lnTo>
                      <a:pt x="358" y="482"/>
                    </a:lnTo>
                    <a:lnTo>
                      <a:pt x="347" y="597"/>
                    </a:lnTo>
                    <a:lnTo>
                      <a:pt x="340" y="718"/>
                    </a:lnTo>
                    <a:lnTo>
                      <a:pt x="337" y="841"/>
                    </a:lnTo>
                    <a:lnTo>
                      <a:pt x="336" y="976"/>
                    </a:lnTo>
                    <a:lnTo>
                      <a:pt x="315" y="972"/>
                    </a:lnTo>
                    <a:lnTo>
                      <a:pt x="294" y="971"/>
                    </a:lnTo>
                    <a:lnTo>
                      <a:pt x="273" y="968"/>
                    </a:lnTo>
                    <a:lnTo>
                      <a:pt x="252" y="966"/>
                    </a:lnTo>
                    <a:lnTo>
                      <a:pt x="231" y="963"/>
                    </a:lnTo>
                    <a:lnTo>
                      <a:pt x="210" y="961"/>
                    </a:lnTo>
                    <a:lnTo>
                      <a:pt x="190" y="958"/>
                    </a:lnTo>
                    <a:lnTo>
                      <a:pt x="169" y="955"/>
                    </a:lnTo>
                    <a:lnTo>
                      <a:pt x="146" y="953"/>
                    </a:lnTo>
                    <a:lnTo>
                      <a:pt x="125" y="950"/>
                    </a:lnTo>
                    <a:lnTo>
                      <a:pt x="105" y="948"/>
                    </a:lnTo>
                    <a:lnTo>
                      <a:pt x="84" y="945"/>
                    </a:lnTo>
                    <a:lnTo>
                      <a:pt x="63" y="943"/>
                    </a:lnTo>
                    <a:lnTo>
                      <a:pt x="42" y="940"/>
                    </a:lnTo>
                    <a:lnTo>
                      <a:pt x="21" y="938"/>
                    </a:lnTo>
                    <a:lnTo>
                      <a:pt x="0" y="935"/>
                    </a:lnTo>
                    <a:lnTo>
                      <a:pt x="11" y="802"/>
                    </a:lnTo>
                    <a:lnTo>
                      <a:pt x="23" y="680"/>
                    </a:lnTo>
                    <a:lnTo>
                      <a:pt x="36" y="567"/>
                    </a:lnTo>
                    <a:lnTo>
                      <a:pt x="54" y="458"/>
                    </a:lnTo>
                    <a:lnTo>
                      <a:pt x="75" y="349"/>
                    </a:lnTo>
                    <a:lnTo>
                      <a:pt x="105" y="239"/>
                    </a:lnTo>
                    <a:lnTo>
                      <a:pt x="140" y="123"/>
                    </a:lnTo>
                    <a:lnTo>
                      <a:pt x="187" y="0"/>
                    </a:lnTo>
                    <a:close/>
                  </a:path>
                </a:pathLst>
              </a:custGeom>
              <a:solidFill>
                <a:srgbClr val="964C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71" name="Freeform 812"/>
              <p:cNvSpPr>
                <a:spLocks/>
              </p:cNvSpPr>
              <p:nvPr/>
            </p:nvSpPr>
            <p:spPr bwMode="auto">
              <a:xfrm>
                <a:off x="4393" y="2631"/>
                <a:ext cx="218" cy="456"/>
              </a:xfrm>
              <a:custGeom>
                <a:avLst/>
                <a:gdLst>
                  <a:gd name="T0" fmla="*/ 1 w 435"/>
                  <a:gd name="T1" fmla="*/ 0 h 912"/>
                  <a:gd name="T2" fmla="*/ 1 w 435"/>
                  <a:gd name="T3" fmla="*/ 0 h 912"/>
                  <a:gd name="T4" fmla="*/ 1 w 435"/>
                  <a:gd name="T5" fmla="*/ 0 h 912"/>
                  <a:gd name="T6" fmla="*/ 1 w 435"/>
                  <a:gd name="T7" fmla="*/ 0 h 912"/>
                  <a:gd name="T8" fmla="*/ 1 w 435"/>
                  <a:gd name="T9" fmla="*/ 0 h 912"/>
                  <a:gd name="T10" fmla="*/ 1 w 435"/>
                  <a:gd name="T11" fmla="*/ 0 h 912"/>
                  <a:gd name="T12" fmla="*/ 1 w 435"/>
                  <a:gd name="T13" fmla="*/ 0 h 912"/>
                  <a:gd name="T14" fmla="*/ 1 w 435"/>
                  <a:gd name="T15" fmla="*/ 0 h 912"/>
                  <a:gd name="T16" fmla="*/ 1 w 435"/>
                  <a:gd name="T17" fmla="*/ 0 h 912"/>
                  <a:gd name="T18" fmla="*/ 1 w 435"/>
                  <a:gd name="T19" fmla="*/ 0 h 912"/>
                  <a:gd name="T20" fmla="*/ 1 w 435"/>
                  <a:gd name="T21" fmla="*/ 0 h 912"/>
                  <a:gd name="T22" fmla="*/ 1 w 435"/>
                  <a:gd name="T23" fmla="*/ 0 h 912"/>
                  <a:gd name="T24" fmla="*/ 1 w 435"/>
                  <a:gd name="T25" fmla="*/ 0 h 912"/>
                  <a:gd name="T26" fmla="*/ 1 w 435"/>
                  <a:gd name="T27" fmla="*/ 0 h 912"/>
                  <a:gd name="T28" fmla="*/ 1 w 435"/>
                  <a:gd name="T29" fmla="*/ 0 h 912"/>
                  <a:gd name="T30" fmla="*/ 1 w 435"/>
                  <a:gd name="T31" fmla="*/ 0 h 912"/>
                  <a:gd name="T32" fmla="*/ 1 w 435"/>
                  <a:gd name="T33" fmla="*/ 0 h 912"/>
                  <a:gd name="T34" fmla="*/ 1 w 435"/>
                  <a:gd name="T35" fmla="*/ 1 h 912"/>
                  <a:gd name="T36" fmla="*/ 1 w 435"/>
                  <a:gd name="T37" fmla="*/ 1 h 912"/>
                  <a:gd name="T38" fmla="*/ 1 w 435"/>
                  <a:gd name="T39" fmla="*/ 1 h 912"/>
                  <a:gd name="T40" fmla="*/ 1 w 435"/>
                  <a:gd name="T41" fmla="*/ 1 h 912"/>
                  <a:gd name="T42" fmla="*/ 1 w 435"/>
                  <a:gd name="T43" fmla="*/ 1 h 912"/>
                  <a:gd name="T44" fmla="*/ 1 w 435"/>
                  <a:gd name="T45" fmla="*/ 1 h 912"/>
                  <a:gd name="T46" fmla="*/ 1 w 435"/>
                  <a:gd name="T47" fmla="*/ 1 h 912"/>
                  <a:gd name="T48" fmla="*/ 1 w 435"/>
                  <a:gd name="T49" fmla="*/ 1 h 912"/>
                  <a:gd name="T50" fmla="*/ 1 w 435"/>
                  <a:gd name="T51" fmla="*/ 1 h 912"/>
                  <a:gd name="T52" fmla="*/ 1 w 435"/>
                  <a:gd name="T53" fmla="*/ 1 h 912"/>
                  <a:gd name="T54" fmla="*/ 1 w 435"/>
                  <a:gd name="T55" fmla="*/ 1 h 912"/>
                  <a:gd name="T56" fmla="*/ 1 w 435"/>
                  <a:gd name="T57" fmla="*/ 1 h 912"/>
                  <a:gd name="T58" fmla="*/ 1 w 435"/>
                  <a:gd name="T59" fmla="*/ 1 h 912"/>
                  <a:gd name="T60" fmla="*/ 1 w 435"/>
                  <a:gd name="T61" fmla="*/ 1 h 912"/>
                  <a:gd name="T62" fmla="*/ 1 w 435"/>
                  <a:gd name="T63" fmla="*/ 1 h 912"/>
                  <a:gd name="T64" fmla="*/ 1 w 435"/>
                  <a:gd name="T65" fmla="*/ 1 h 912"/>
                  <a:gd name="T66" fmla="*/ 1 w 435"/>
                  <a:gd name="T67" fmla="*/ 1 h 912"/>
                  <a:gd name="T68" fmla="*/ 1 w 435"/>
                  <a:gd name="T69" fmla="*/ 1 h 912"/>
                  <a:gd name="T70" fmla="*/ 1 w 435"/>
                  <a:gd name="T71" fmla="*/ 1 h 912"/>
                  <a:gd name="T72" fmla="*/ 1 w 435"/>
                  <a:gd name="T73" fmla="*/ 1 h 912"/>
                  <a:gd name="T74" fmla="*/ 1 w 435"/>
                  <a:gd name="T75" fmla="*/ 1 h 912"/>
                  <a:gd name="T76" fmla="*/ 1 w 435"/>
                  <a:gd name="T77" fmla="*/ 1 h 912"/>
                  <a:gd name="T78" fmla="*/ 1 w 435"/>
                  <a:gd name="T79" fmla="*/ 1 h 912"/>
                  <a:gd name="T80" fmla="*/ 0 w 435"/>
                  <a:gd name="T81" fmla="*/ 1 h 912"/>
                  <a:gd name="T82" fmla="*/ 1 w 435"/>
                  <a:gd name="T83" fmla="*/ 1 h 912"/>
                  <a:gd name="T84" fmla="*/ 1 w 435"/>
                  <a:gd name="T85" fmla="*/ 1 h 912"/>
                  <a:gd name="T86" fmla="*/ 1 w 435"/>
                  <a:gd name="T87" fmla="*/ 1 h 912"/>
                  <a:gd name="T88" fmla="*/ 1 w 435"/>
                  <a:gd name="T89" fmla="*/ 1 h 912"/>
                  <a:gd name="T90" fmla="*/ 1 w 435"/>
                  <a:gd name="T91" fmla="*/ 1 h 912"/>
                  <a:gd name="T92" fmla="*/ 1 w 435"/>
                  <a:gd name="T93" fmla="*/ 1 h 912"/>
                  <a:gd name="T94" fmla="*/ 1 w 435"/>
                  <a:gd name="T95" fmla="*/ 1 h 912"/>
                  <a:gd name="T96" fmla="*/ 1 w 435"/>
                  <a:gd name="T97" fmla="*/ 0 h 91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35"/>
                  <a:gd name="T148" fmla="*/ 0 h 912"/>
                  <a:gd name="T149" fmla="*/ 435 w 435"/>
                  <a:gd name="T150" fmla="*/ 912 h 91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35" h="912">
                    <a:moveTo>
                      <a:pt x="182" y="0"/>
                    </a:moveTo>
                    <a:lnTo>
                      <a:pt x="198" y="0"/>
                    </a:lnTo>
                    <a:lnTo>
                      <a:pt x="213" y="0"/>
                    </a:lnTo>
                    <a:lnTo>
                      <a:pt x="229" y="0"/>
                    </a:lnTo>
                    <a:lnTo>
                      <a:pt x="246" y="0"/>
                    </a:lnTo>
                    <a:lnTo>
                      <a:pt x="261" y="0"/>
                    </a:lnTo>
                    <a:lnTo>
                      <a:pt x="277" y="0"/>
                    </a:lnTo>
                    <a:lnTo>
                      <a:pt x="292" y="0"/>
                    </a:lnTo>
                    <a:lnTo>
                      <a:pt x="308" y="0"/>
                    </a:lnTo>
                    <a:lnTo>
                      <a:pt x="325" y="0"/>
                    </a:lnTo>
                    <a:lnTo>
                      <a:pt x="339" y="0"/>
                    </a:lnTo>
                    <a:lnTo>
                      <a:pt x="356" y="0"/>
                    </a:lnTo>
                    <a:lnTo>
                      <a:pt x="371" y="0"/>
                    </a:lnTo>
                    <a:lnTo>
                      <a:pt x="387" y="0"/>
                    </a:lnTo>
                    <a:lnTo>
                      <a:pt x="404" y="0"/>
                    </a:lnTo>
                    <a:lnTo>
                      <a:pt x="418" y="0"/>
                    </a:lnTo>
                    <a:lnTo>
                      <a:pt x="435" y="0"/>
                    </a:lnTo>
                    <a:lnTo>
                      <a:pt x="405" y="122"/>
                    </a:lnTo>
                    <a:lnTo>
                      <a:pt x="380" y="237"/>
                    </a:lnTo>
                    <a:lnTo>
                      <a:pt x="360" y="346"/>
                    </a:lnTo>
                    <a:lnTo>
                      <a:pt x="345" y="451"/>
                    </a:lnTo>
                    <a:lnTo>
                      <a:pt x="335" y="558"/>
                    </a:lnTo>
                    <a:lnTo>
                      <a:pt x="328" y="669"/>
                    </a:lnTo>
                    <a:lnTo>
                      <a:pt x="325" y="786"/>
                    </a:lnTo>
                    <a:lnTo>
                      <a:pt x="323" y="912"/>
                    </a:lnTo>
                    <a:lnTo>
                      <a:pt x="302" y="911"/>
                    </a:lnTo>
                    <a:lnTo>
                      <a:pt x="283" y="909"/>
                    </a:lnTo>
                    <a:lnTo>
                      <a:pt x="262" y="908"/>
                    </a:lnTo>
                    <a:lnTo>
                      <a:pt x="241" y="906"/>
                    </a:lnTo>
                    <a:lnTo>
                      <a:pt x="222" y="906"/>
                    </a:lnTo>
                    <a:lnTo>
                      <a:pt x="201" y="904"/>
                    </a:lnTo>
                    <a:lnTo>
                      <a:pt x="182" y="903"/>
                    </a:lnTo>
                    <a:lnTo>
                      <a:pt x="161" y="901"/>
                    </a:lnTo>
                    <a:lnTo>
                      <a:pt x="141" y="899"/>
                    </a:lnTo>
                    <a:lnTo>
                      <a:pt x="120" y="898"/>
                    </a:lnTo>
                    <a:lnTo>
                      <a:pt x="101" y="896"/>
                    </a:lnTo>
                    <a:lnTo>
                      <a:pt x="80" y="896"/>
                    </a:lnTo>
                    <a:lnTo>
                      <a:pt x="61" y="895"/>
                    </a:lnTo>
                    <a:lnTo>
                      <a:pt x="40" y="893"/>
                    </a:lnTo>
                    <a:lnTo>
                      <a:pt x="21" y="891"/>
                    </a:lnTo>
                    <a:lnTo>
                      <a:pt x="0" y="890"/>
                    </a:lnTo>
                    <a:lnTo>
                      <a:pt x="10" y="763"/>
                    </a:lnTo>
                    <a:lnTo>
                      <a:pt x="22" y="648"/>
                    </a:lnTo>
                    <a:lnTo>
                      <a:pt x="37" y="539"/>
                    </a:lnTo>
                    <a:lnTo>
                      <a:pt x="53" y="435"/>
                    </a:lnTo>
                    <a:lnTo>
                      <a:pt x="76" y="331"/>
                    </a:lnTo>
                    <a:lnTo>
                      <a:pt x="103" y="226"/>
                    </a:lnTo>
                    <a:lnTo>
                      <a:pt x="138" y="117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9B51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72" name="Freeform 813"/>
              <p:cNvSpPr>
                <a:spLocks/>
              </p:cNvSpPr>
              <p:nvPr/>
            </p:nvSpPr>
            <p:spPr bwMode="auto">
              <a:xfrm>
                <a:off x="4395" y="2631"/>
                <a:ext cx="211" cy="425"/>
              </a:xfrm>
              <a:custGeom>
                <a:avLst/>
                <a:gdLst>
                  <a:gd name="T0" fmla="*/ 0 w 423"/>
                  <a:gd name="T1" fmla="*/ 0 h 849"/>
                  <a:gd name="T2" fmla="*/ 0 w 423"/>
                  <a:gd name="T3" fmla="*/ 0 h 849"/>
                  <a:gd name="T4" fmla="*/ 0 w 423"/>
                  <a:gd name="T5" fmla="*/ 0 h 849"/>
                  <a:gd name="T6" fmla="*/ 0 w 423"/>
                  <a:gd name="T7" fmla="*/ 0 h 849"/>
                  <a:gd name="T8" fmla="*/ 0 w 423"/>
                  <a:gd name="T9" fmla="*/ 0 h 849"/>
                  <a:gd name="T10" fmla="*/ 0 w 423"/>
                  <a:gd name="T11" fmla="*/ 0 h 849"/>
                  <a:gd name="T12" fmla="*/ 0 w 423"/>
                  <a:gd name="T13" fmla="*/ 0 h 849"/>
                  <a:gd name="T14" fmla="*/ 0 w 423"/>
                  <a:gd name="T15" fmla="*/ 0 h 849"/>
                  <a:gd name="T16" fmla="*/ 0 w 423"/>
                  <a:gd name="T17" fmla="*/ 0 h 849"/>
                  <a:gd name="T18" fmla="*/ 0 w 423"/>
                  <a:gd name="T19" fmla="*/ 0 h 849"/>
                  <a:gd name="T20" fmla="*/ 0 w 423"/>
                  <a:gd name="T21" fmla="*/ 0 h 849"/>
                  <a:gd name="T22" fmla="*/ 0 w 423"/>
                  <a:gd name="T23" fmla="*/ 0 h 849"/>
                  <a:gd name="T24" fmla="*/ 0 w 423"/>
                  <a:gd name="T25" fmla="*/ 0 h 849"/>
                  <a:gd name="T26" fmla="*/ 0 w 423"/>
                  <a:gd name="T27" fmla="*/ 0 h 849"/>
                  <a:gd name="T28" fmla="*/ 0 w 423"/>
                  <a:gd name="T29" fmla="*/ 0 h 849"/>
                  <a:gd name="T30" fmla="*/ 0 w 423"/>
                  <a:gd name="T31" fmla="*/ 0 h 849"/>
                  <a:gd name="T32" fmla="*/ 0 w 423"/>
                  <a:gd name="T33" fmla="*/ 0 h 849"/>
                  <a:gd name="T34" fmla="*/ 0 w 423"/>
                  <a:gd name="T35" fmla="*/ 1 h 849"/>
                  <a:gd name="T36" fmla="*/ 0 w 423"/>
                  <a:gd name="T37" fmla="*/ 1 h 849"/>
                  <a:gd name="T38" fmla="*/ 0 w 423"/>
                  <a:gd name="T39" fmla="*/ 1 h 849"/>
                  <a:gd name="T40" fmla="*/ 0 w 423"/>
                  <a:gd name="T41" fmla="*/ 1 h 849"/>
                  <a:gd name="T42" fmla="*/ 0 w 423"/>
                  <a:gd name="T43" fmla="*/ 1 h 849"/>
                  <a:gd name="T44" fmla="*/ 0 w 423"/>
                  <a:gd name="T45" fmla="*/ 1 h 849"/>
                  <a:gd name="T46" fmla="*/ 0 w 423"/>
                  <a:gd name="T47" fmla="*/ 1 h 849"/>
                  <a:gd name="T48" fmla="*/ 0 w 423"/>
                  <a:gd name="T49" fmla="*/ 1 h 849"/>
                  <a:gd name="T50" fmla="*/ 0 w 423"/>
                  <a:gd name="T51" fmla="*/ 1 h 849"/>
                  <a:gd name="T52" fmla="*/ 0 w 423"/>
                  <a:gd name="T53" fmla="*/ 1 h 849"/>
                  <a:gd name="T54" fmla="*/ 0 w 423"/>
                  <a:gd name="T55" fmla="*/ 1 h 849"/>
                  <a:gd name="T56" fmla="*/ 0 w 423"/>
                  <a:gd name="T57" fmla="*/ 1 h 849"/>
                  <a:gd name="T58" fmla="*/ 0 w 423"/>
                  <a:gd name="T59" fmla="*/ 1 h 849"/>
                  <a:gd name="T60" fmla="*/ 0 w 423"/>
                  <a:gd name="T61" fmla="*/ 1 h 849"/>
                  <a:gd name="T62" fmla="*/ 0 w 423"/>
                  <a:gd name="T63" fmla="*/ 1 h 849"/>
                  <a:gd name="T64" fmla="*/ 0 w 423"/>
                  <a:gd name="T65" fmla="*/ 1 h 849"/>
                  <a:gd name="T66" fmla="*/ 0 w 423"/>
                  <a:gd name="T67" fmla="*/ 1 h 849"/>
                  <a:gd name="T68" fmla="*/ 0 w 423"/>
                  <a:gd name="T69" fmla="*/ 1 h 849"/>
                  <a:gd name="T70" fmla="*/ 0 w 423"/>
                  <a:gd name="T71" fmla="*/ 1 h 849"/>
                  <a:gd name="T72" fmla="*/ 0 w 423"/>
                  <a:gd name="T73" fmla="*/ 1 h 849"/>
                  <a:gd name="T74" fmla="*/ 0 w 423"/>
                  <a:gd name="T75" fmla="*/ 1 h 849"/>
                  <a:gd name="T76" fmla="*/ 0 w 423"/>
                  <a:gd name="T77" fmla="*/ 1 h 849"/>
                  <a:gd name="T78" fmla="*/ 0 w 423"/>
                  <a:gd name="T79" fmla="*/ 1 h 849"/>
                  <a:gd name="T80" fmla="*/ 0 w 423"/>
                  <a:gd name="T81" fmla="*/ 1 h 849"/>
                  <a:gd name="T82" fmla="*/ 0 w 423"/>
                  <a:gd name="T83" fmla="*/ 1 h 849"/>
                  <a:gd name="T84" fmla="*/ 0 w 423"/>
                  <a:gd name="T85" fmla="*/ 1 h 849"/>
                  <a:gd name="T86" fmla="*/ 0 w 423"/>
                  <a:gd name="T87" fmla="*/ 1 h 849"/>
                  <a:gd name="T88" fmla="*/ 0 w 423"/>
                  <a:gd name="T89" fmla="*/ 1 h 849"/>
                  <a:gd name="T90" fmla="*/ 0 w 423"/>
                  <a:gd name="T91" fmla="*/ 1 h 849"/>
                  <a:gd name="T92" fmla="*/ 0 w 423"/>
                  <a:gd name="T93" fmla="*/ 1 h 849"/>
                  <a:gd name="T94" fmla="*/ 0 w 423"/>
                  <a:gd name="T95" fmla="*/ 1 h 849"/>
                  <a:gd name="T96" fmla="*/ 0 w 423"/>
                  <a:gd name="T97" fmla="*/ 0 h 849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423"/>
                  <a:gd name="T148" fmla="*/ 0 h 849"/>
                  <a:gd name="T149" fmla="*/ 423 w 423"/>
                  <a:gd name="T150" fmla="*/ 849 h 849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423" h="849">
                    <a:moveTo>
                      <a:pt x="180" y="0"/>
                    </a:moveTo>
                    <a:lnTo>
                      <a:pt x="195" y="0"/>
                    </a:lnTo>
                    <a:lnTo>
                      <a:pt x="210" y="0"/>
                    </a:lnTo>
                    <a:lnTo>
                      <a:pt x="225" y="0"/>
                    </a:lnTo>
                    <a:lnTo>
                      <a:pt x="241" y="0"/>
                    </a:lnTo>
                    <a:lnTo>
                      <a:pt x="256" y="0"/>
                    </a:lnTo>
                    <a:lnTo>
                      <a:pt x="271" y="0"/>
                    </a:lnTo>
                    <a:lnTo>
                      <a:pt x="286" y="0"/>
                    </a:lnTo>
                    <a:lnTo>
                      <a:pt x="301" y="0"/>
                    </a:lnTo>
                    <a:lnTo>
                      <a:pt x="316" y="0"/>
                    </a:lnTo>
                    <a:lnTo>
                      <a:pt x="331" y="0"/>
                    </a:lnTo>
                    <a:lnTo>
                      <a:pt x="347" y="0"/>
                    </a:lnTo>
                    <a:lnTo>
                      <a:pt x="362" y="0"/>
                    </a:lnTo>
                    <a:lnTo>
                      <a:pt x="377" y="0"/>
                    </a:lnTo>
                    <a:lnTo>
                      <a:pt x="392" y="0"/>
                    </a:lnTo>
                    <a:lnTo>
                      <a:pt x="408" y="0"/>
                    </a:lnTo>
                    <a:lnTo>
                      <a:pt x="423" y="0"/>
                    </a:lnTo>
                    <a:lnTo>
                      <a:pt x="395" y="115"/>
                    </a:lnTo>
                    <a:lnTo>
                      <a:pt x="371" y="222"/>
                    </a:lnTo>
                    <a:lnTo>
                      <a:pt x="351" y="321"/>
                    </a:lnTo>
                    <a:lnTo>
                      <a:pt x="336" y="419"/>
                    </a:lnTo>
                    <a:lnTo>
                      <a:pt x="325" y="518"/>
                    </a:lnTo>
                    <a:lnTo>
                      <a:pt x="317" y="620"/>
                    </a:lnTo>
                    <a:lnTo>
                      <a:pt x="313" y="729"/>
                    </a:lnTo>
                    <a:lnTo>
                      <a:pt x="311" y="849"/>
                    </a:lnTo>
                    <a:lnTo>
                      <a:pt x="292" y="849"/>
                    </a:lnTo>
                    <a:lnTo>
                      <a:pt x="272" y="849"/>
                    </a:lnTo>
                    <a:lnTo>
                      <a:pt x="253" y="847"/>
                    </a:lnTo>
                    <a:lnTo>
                      <a:pt x="234" y="847"/>
                    </a:lnTo>
                    <a:lnTo>
                      <a:pt x="214" y="847"/>
                    </a:lnTo>
                    <a:lnTo>
                      <a:pt x="195" y="847"/>
                    </a:lnTo>
                    <a:lnTo>
                      <a:pt x="176" y="847"/>
                    </a:lnTo>
                    <a:lnTo>
                      <a:pt x="156" y="846"/>
                    </a:lnTo>
                    <a:lnTo>
                      <a:pt x="137" y="846"/>
                    </a:lnTo>
                    <a:lnTo>
                      <a:pt x="117" y="846"/>
                    </a:lnTo>
                    <a:lnTo>
                      <a:pt x="98" y="846"/>
                    </a:lnTo>
                    <a:lnTo>
                      <a:pt x="77" y="846"/>
                    </a:lnTo>
                    <a:lnTo>
                      <a:pt x="58" y="846"/>
                    </a:lnTo>
                    <a:lnTo>
                      <a:pt x="38" y="844"/>
                    </a:lnTo>
                    <a:lnTo>
                      <a:pt x="19" y="844"/>
                    </a:lnTo>
                    <a:lnTo>
                      <a:pt x="0" y="844"/>
                    </a:lnTo>
                    <a:lnTo>
                      <a:pt x="12" y="724"/>
                    </a:lnTo>
                    <a:lnTo>
                      <a:pt x="25" y="615"/>
                    </a:lnTo>
                    <a:lnTo>
                      <a:pt x="38" y="511"/>
                    </a:lnTo>
                    <a:lnTo>
                      <a:pt x="56" y="412"/>
                    </a:lnTo>
                    <a:lnTo>
                      <a:pt x="77" y="315"/>
                    </a:lnTo>
                    <a:lnTo>
                      <a:pt x="104" y="214"/>
                    </a:lnTo>
                    <a:lnTo>
                      <a:pt x="138" y="110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9E5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73" name="Freeform 814"/>
              <p:cNvSpPr>
                <a:spLocks/>
              </p:cNvSpPr>
              <p:nvPr/>
            </p:nvSpPr>
            <p:spPr bwMode="auto">
              <a:xfrm>
                <a:off x="4397" y="2631"/>
                <a:ext cx="204" cy="399"/>
              </a:xfrm>
              <a:custGeom>
                <a:avLst/>
                <a:gdLst>
                  <a:gd name="T0" fmla="*/ 1 w 408"/>
                  <a:gd name="T1" fmla="*/ 0 h 799"/>
                  <a:gd name="T2" fmla="*/ 1 w 408"/>
                  <a:gd name="T3" fmla="*/ 0 h 799"/>
                  <a:gd name="T4" fmla="*/ 1 w 408"/>
                  <a:gd name="T5" fmla="*/ 0 h 799"/>
                  <a:gd name="T6" fmla="*/ 1 w 408"/>
                  <a:gd name="T7" fmla="*/ 0 h 799"/>
                  <a:gd name="T8" fmla="*/ 1 w 408"/>
                  <a:gd name="T9" fmla="*/ 0 h 799"/>
                  <a:gd name="T10" fmla="*/ 1 w 408"/>
                  <a:gd name="T11" fmla="*/ 0 h 799"/>
                  <a:gd name="T12" fmla="*/ 1 w 408"/>
                  <a:gd name="T13" fmla="*/ 0 h 799"/>
                  <a:gd name="T14" fmla="*/ 1 w 408"/>
                  <a:gd name="T15" fmla="*/ 0 h 799"/>
                  <a:gd name="T16" fmla="*/ 1 w 408"/>
                  <a:gd name="T17" fmla="*/ 0 h 799"/>
                  <a:gd name="T18" fmla="*/ 1 w 408"/>
                  <a:gd name="T19" fmla="*/ 0 h 799"/>
                  <a:gd name="T20" fmla="*/ 1 w 408"/>
                  <a:gd name="T21" fmla="*/ 0 h 799"/>
                  <a:gd name="T22" fmla="*/ 1 w 408"/>
                  <a:gd name="T23" fmla="*/ 0 h 799"/>
                  <a:gd name="T24" fmla="*/ 1 w 408"/>
                  <a:gd name="T25" fmla="*/ 0 h 799"/>
                  <a:gd name="T26" fmla="*/ 1 w 408"/>
                  <a:gd name="T27" fmla="*/ 0 h 799"/>
                  <a:gd name="T28" fmla="*/ 1 w 408"/>
                  <a:gd name="T29" fmla="*/ 0 h 799"/>
                  <a:gd name="T30" fmla="*/ 1 w 408"/>
                  <a:gd name="T31" fmla="*/ 0 h 799"/>
                  <a:gd name="T32" fmla="*/ 1 w 408"/>
                  <a:gd name="T33" fmla="*/ 0 h 799"/>
                  <a:gd name="T34" fmla="*/ 1 w 408"/>
                  <a:gd name="T35" fmla="*/ 0 h 799"/>
                  <a:gd name="T36" fmla="*/ 1 w 408"/>
                  <a:gd name="T37" fmla="*/ 0 h 799"/>
                  <a:gd name="T38" fmla="*/ 1 w 408"/>
                  <a:gd name="T39" fmla="*/ 0 h 799"/>
                  <a:gd name="T40" fmla="*/ 1 w 408"/>
                  <a:gd name="T41" fmla="*/ 0 h 799"/>
                  <a:gd name="T42" fmla="*/ 1 w 408"/>
                  <a:gd name="T43" fmla="*/ 0 h 799"/>
                  <a:gd name="T44" fmla="*/ 1 w 408"/>
                  <a:gd name="T45" fmla="*/ 0 h 799"/>
                  <a:gd name="T46" fmla="*/ 1 w 408"/>
                  <a:gd name="T47" fmla="*/ 0 h 799"/>
                  <a:gd name="T48" fmla="*/ 1 w 408"/>
                  <a:gd name="T49" fmla="*/ 0 h 799"/>
                  <a:gd name="T50" fmla="*/ 1 w 408"/>
                  <a:gd name="T51" fmla="*/ 0 h 799"/>
                  <a:gd name="T52" fmla="*/ 1 w 408"/>
                  <a:gd name="T53" fmla="*/ 0 h 799"/>
                  <a:gd name="T54" fmla="*/ 1 w 408"/>
                  <a:gd name="T55" fmla="*/ 0 h 799"/>
                  <a:gd name="T56" fmla="*/ 1 w 408"/>
                  <a:gd name="T57" fmla="*/ 0 h 799"/>
                  <a:gd name="T58" fmla="*/ 1 w 408"/>
                  <a:gd name="T59" fmla="*/ 0 h 799"/>
                  <a:gd name="T60" fmla="*/ 1 w 408"/>
                  <a:gd name="T61" fmla="*/ 0 h 799"/>
                  <a:gd name="T62" fmla="*/ 1 w 408"/>
                  <a:gd name="T63" fmla="*/ 0 h 799"/>
                  <a:gd name="T64" fmla="*/ 0 w 408"/>
                  <a:gd name="T65" fmla="*/ 0 h 799"/>
                  <a:gd name="T66" fmla="*/ 1 w 408"/>
                  <a:gd name="T67" fmla="*/ 0 h 799"/>
                  <a:gd name="T68" fmla="*/ 1 w 408"/>
                  <a:gd name="T69" fmla="*/ 0 h 799"/>
                  <a:gd name="T70" fmla="*/ 1 w 408"/>
                  <a:gd name="T71" fmla="*/ 0 h 799"/>
                  <a:gd name="T72" fmla="*/ 1 w 408"/>
                  <a:gd name="T73" fmla="*/ 0 h 799"/>
                  <a:gd name="T74" fmla="*/ 1 w 408"/>
                  <a:gd name="T75" fmla="*/ 0 h 799"/>
                  <a:gd name="T76" fmla="*/ 1 w 408"/>
                  <a:gd name="T77" fmla="*/ 0 h 799"/>
                  <a:gd name="T78" fmla="*/ 1 w 408"/>
                  <a:gd name="T79" fmla="*/ 0 h 799"/>
                  <a:gd name="T80" fmla="*/ 1 w 408"/>
                  <a:gd name="T81" fmla="*/ 0 h 79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08"/>
                  <a:gd name="T124" fmla="*/ 0 h 799"/>
                  <a:gd name="T125" fmla="*/ 408 w 408"/>
                  <a:gd name="T126" fmla="*/ 799 h 79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08" h="799">
                    <a:moveTo>
                      <a:pt x="176" y="0"/>
                    </a:moveTo>
                    <a:lnTo>
                      <a:pt x="206" y="0"/>
                    </a:lnTo>
                    <a:lnTo>
                      <a:pt x="234" y="0"/>
                    </a:lnTo>
                    <a:lnTo>
                      <a:pt x="264" y="0"/>
                    </a:lnTo>
                    <a:lnTo>
                      <a:pt x="292" y="0"/>
                    </a:lnTo>
                    <a:lnTo>
                      <a:pt x="322" y="0"/>
                    </a:lnTo>
                    <a:lnTo>
                      <a:pt x="350" y="0"/>
                    </a:lnTo>
                    <a:lnTo>
                      <a:pt x="380" y="0"/>
                    </a:lnTo>
                    <a:lnTo>
                      <a:pt x="408" y="0"/>
                    </a:lnTo>
                    <a:lnTo>
                      <a:pt x="382" y="109"/>
                    </a:lnTo>
                    <a:lnTo>
                      <a:pt x="359" y="206"/>
                    </a:lnTo>
                    <a:lnTo>
                      <a:pt x="340" y="299"/>
                    </a:lnTo>
                    <a:lnTo>
                      <a:pt x="325" y="388"/>
                    </a:lnTo>
                    <a:lnTo>
                      <a:pt x="313" y="477"/>
                    </a:lnTo>
                    <a:lnTo>
                      <a:pt x="306" y="571"/>
                    </a:lnTo>
                    <a:lnTo>
                      <a:pt x="301" y="674"/>
                    </a:lnTo>
                    <a:lnTo>
                      <a:pt x="300" y="786"/>
                    </a:lnTo>
                    <a:lnTo>
                      <a:pt x="280" y="787"/>
                    </a:lnTo>
                    <a:lnTo>
                      <a:pt x="262" y="787"/>
                    </a:lnTo>
                    <a:lnTo>
                      <a:pt x="243" y="789"/>
                    </a:lnTo>
                    <a:lnTo>
                      <a:pt x="225" y="789"/>
                    </a:lnTo>
                    <a:lnTo>
                      <a:pt x="206" y="791"/>
                    </a:lnTo>
                    <a:lnTo>
                      <a:pt x="188" y="791"/>
                    </a:lnTo>
                    <a:lnTo>
                      <a:pt x="169" y="792"/>
                    </a:lnTo>
                    <a:lnTo>
                      <a:pt x="151" y="792"/>
                    </a:lnTo>
                    <a:lnTo>
                      <a:pt x="131" y="794"/>
                    </a:lnTo>
                    <a:lnTo>
                      <a:pt x="112" y="794"/>
                    </a:lnTo>
                    <a:lnTo>
                      <a:pt x="94" y="795"/>
                    </a:lnTo>
                    <a:lnTo>
                      <a:pt x="75" y="795"/>
                    </a:lnTo>
                    <a:lnTo>
                      <a:pt x="57" y="797"/>
                    </a:lnTo>
                    <a:lnTo>
                      <a:pt x="37" y="797"/>
                    </a:lnTo>
                    <a:lnTo>
                      <a:pt x="20" y="799"/>
                    </a:lnTo>
                    <a:lnTo>
                      <a:pt x="0" y="799"/>
                    </a:lnTo>
                    <a:lnTo>
                      <a:pt x="12" y="685"/>
                    </a:lnTo>
                    <a:lnTo>
                      <a:pt x="26" y="581"/>
                    </a:lnTo>
                    <a:lnTo>
                      <a:pt x="40" y="484"/>
                    </a:lnTo>
                    <a:lnTo>
                      <a:pt x="57" y="390"/>
                    </a:lnTo>
                    <a:lnTo>
                      <a:pt x="78" y="297"/>
                    </a:lnTo>
                    <a:lnTo>
                      <a:pt x="104" y="203"/>
                    </a:lnTo>
                    <a:lnTo>
                      <a:pt x="136" y="105"/>
                    </a:lnTo>
                    <a:lnTo>
                      <a:pt x="176" y="0"/>
                    </a:lnTo>
                    <a:close/>
                  </a:path>
                </a:pathLst>
              </a:custGeom>
              <a:solidFill>
                <a:srgbClr val="A056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74" name="Freeform 815"/>
              <p:cNvSpPr>
                <a:spLocks/>
              </p:cNvSpPr>
              <p:nvPr/>
            </p:nvSpPr>
            <p:spPr bwMode="auto">
              <a:xfrm>
                <a:off x="4399" y="2631"/>
                <a:ext cx="198" cy="377"/>
              </a:xfrm>
              <a:custGeom>
                <a:avLst/>
                <a:gdLst>
                  <a:gd name="T0" fmla="*/ 1 w 395"/>
                  <a:gd name="T1" fmla="*/ 0 h 755"/>
                  <a:gd name="T2" fmla="*/ 1 w 395"/>
                  <a:gd name="T3" fmla="*/ 0 h 755"/>
                  <a:gd name="T4" fmla="*/ 1 w 395"/>
                  <a:gd name="T5" fmla="*/ 0 h 755"/>
                  <a:gd name="T6" fmla="*/ 1 w 395"/>
                  <a:gd name="T7" fmla="*/ 0 h 755"/>
                  <a:gd name="T8" fmla="*/ 1 w 395"/>
                  <a:gd name="T9" fmla="*/ 0 h 755"/>
                  <a:gd name="T10" fmla="*/ 1 w 395"/>
                  <a:gd name="T11" fmla="*/ 0 h 755"/>
                  <a:gd name="T12" fmla="*/ 1 w 395"/>
                  <a:gd name="T13" fmla="*/ 0 h 755"/>
                  <a:gd name="T14" fmla="*/ 1 w 395"/>
                  <a:gd name="T15" fmla="*/ 0 h 755"/>
                  <a:gd name="T16" fmla="*/ 1 w 395"/>
                  <a:gd name="T17" fmla="*/ 0 h 755"/>
                  <a:gd name="T18" fmla="*/ 1 w 395"/>
                  <a:gd name="T19" fmla="*/ 0 h 755"/>
                  <a:gd name="T20" fmla="*/ 1 w 395"/>
                  <a:gd name="T21" fmla="*/ 0 h 755"/>
                  <a:gd name="T22" fmla="*/ 1 w 395"/>
                  <a:gd name="T23" fmla="*/ 0 h 755"/>
                  <a:gd name="T24" fmla="*/ 1 w 395"/>
                  <a:gd name="T25" fmla="*/ 0 h 755"/>
                  <a:gd name="T26" fmla="*/ 1 w 395"/>
                  <a:gd name="T27" fmla="*/ 0 h 755"/>
                  <a:gd name="T28" fmla="*/ 1 w 395"/>
                  <a:gd name="T29" fmla="*/ 0 h 755"/>
                  <a:gd name="T30" fmla="*/ 1 w 395"/>
                  <a:gd name="T31" fmla="*/ 0 h 755"/>
                  <a:gd name="T32" fmla="*/ 1 w 395"/>
                  <a:gd name="T33" fmla="*/ 0 h 755"/>
                  <a:gd name="T34" fmla="*/ 1 w 395"/>
                  <a:gd name="T35" fmla="*/ 0 h 755"/>
                  <a:gd name="T36" fmla="*/ 1 w 395"/>
                  <a:gd name="T37" fmla="*/ 0 h 755"/>
                  <a:gd name="T38" fmla="*/ 1 w 395"/>
                  <a:gd name="T39" fmla="*/ 0 h 755"/>
                  <a:gd name="T40" fmla="*/ 1 w 395"/>
                  <a:gd name="T41" fmla="*/ 0 h 755"/>
                  <a:gd name="T42" fmla="*/ 1 w 395"/>
                  <a:gd name="T43" fmla="*/ 0 h 755"/>
                  <a:gd name="T44" fmla="*/ 1 w 395"/>
                  <a:gd name="T45" fmla="*/ 0 h 755"/>
                  <a:gd name="T46" fmla="*/ 1 w 395"/>
                  <a:gd name="T47" fmla="*/ 0 h 755"/>
                  <a:gd name="T48" fmla="*/ 1 w 395"/>
                  <a:gd name="T49" fmla="*/ 0 h 755"/>
                  <a:gd name="T50" fmla="*/ 1 w 395"/>
                  <a:gd name="T51" fmla="*/ 0 h 755"/>
                  <a:gd name="T52" fmla="*/ 1 w 395"/>
                  <a:gd name="T53" fmla="*/ 0 h 755"/>
                  <a:gd name="T54" fmla="*/ 1 w 395"/>
                  <a:gd name="T55" fmla="*/ 0 h 755"/>
                  <a:gd name="T56" fmla="*/ 1 w 395"/>
                  <a:gd name="T57" fmla="*/ 0 h 755"/>
                  <a:gd name="T58" fmla="*/ 1 w 395"/>
                  <a:gd name="T59" fmla="*/ 0 h 755"/>
                  <a:gd name="T60" fmla="*/ 1 w 395"/>
                  <a:gd name="T61" fmla="*/ 0 h 755"/>
                  <a:gd name="T62" fmla="*/ 1 w 395"/>
                  <a:gd name="T63" fmla="*/ 0 h 755"/>
                  <a:gd name="T64" fmla="*/ 0 w 395"/>
                  <a:gd name="T65" fmla="*/ 0 h 755"/>
                  <a:gd name="T66" fmla="*/ 1 w 395"/>
                  <a:gd name="T67" fmla="*/ 0 h 755"/>
                  <a:gd name="T68" fmla="*/ 1 w 395"/>
                  <a:gd name="T69" fmla="*/ 0 h 755"/>
                  <a:gd name="T70" fmla="*/ 1 w 395"/>
                  <a:gd name="T71" fmla="*/ 0 h 755"/>
                  <a:gd name="T72" fmla="*/ 1 w 395"/>
                  <a:gd name="T73" fmla="*/ 0 h 755"/>
                  <a:gd name="T74" fmla="*/ 1 w 395"/>
                  <a:gd name="T75" fmla="*/ 0 h 755"/>
                  <a:gd name="T76" fmla="*/ 1 w 395"/>
                  <a:gd name="T77" fmla="*/ 0 h 755"/>
                  <a:gd name="T78" fmla="*/ 1 w 395"/>
                  <a:gd name="T79" fmla="*/ 0 h 755"/>
                  <a:gd name="T80" fmla="*/ 1 w 395"/>
                  <a:gd name="T81" fmla="*/ 0 h 755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95"/>
                  <a:gd name="T124" fmla="*/ 0 h 755"/>
                  <a:gd name="T125" fmla="*/ 395 w 395"/>
                  <a:gd name="T126" fmla="*/ 755 h 755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95" h="755">
                    <a:moveTo>
                      <a:pt x="171" y="0"/>
                    </a:moveTo>
                    <a:lnTo>
                      <a:pt x="199" y="0"/>
                    </a:lnTo>
                    <a:lnTo>
                      <a:pt x="228" y="0"/>
                    </a:lnTo>
                    <a:lnTo>
                      <a:pt x="254" y="0"/>
                    </a:lnTo>
                    <a:lnTo>
                      <a:pt x="283" y="0"/>
                    </a:lnTo>
                    <a:lnTo>
                      <a:pt x="311" y="0"/>
                    </a:lnTo>
                    <a:lnTo>
                      <a:pt x="339" y="0"/>
                    </a:lnTo>
                    <a:lnTo>
                      <a:pt x="366" y="0"/>
                    </a:lnTo>
                    <a:lnTo>
                      <a:pt x="395" y="0"/>
                    </a:lnTo>
                    <a:lnTo>
                      <a:pt x="369" y="100"/>
                    </a:lnTo>
                    <a:lnTo>
                      <a:pt x="347" y="191"/>
                    </a:lnTo>
                    <a:lnTo>
                      <a:pt x="327" y="276"/>
                    </a:lnTo>
                    <a:lnTo>
                      <a:pt x="313" y="357"/>
                    </a:lnTo>
                    <a:lnTo>
                      <a:pt x="301" y="438"/>
                    </a:lnTo>
                    <a:lnTo>
                      <a:pt x="293" y="524"/>
                    </a:lnTo>
                    <a:lnTo>
                      <a:pt x="287" y="617"/>
                    </a:lnTo>
                    <a:lnTo>
                      <a:pt x="286" y="722"/>
                    </a:lnTo>
                    <a:lnTo>
                      <a:pt x="268" y="724"/>
                    </a:lnTo>
                    <a:lnTo>
                      <a:pt x="250" y="727"/>
                    </a:lnTo>
                    <a:lnTo>
                      <a:pt x="232" y="729"/>
                    </a:lnTo>
                    <a:lnTo>
                      <a:pt x="214" y="731"/>
                    </a:lnTo>
                    <a:lnTo>
                      <a:pt x="196" y="732"/>
                    </a:lnTo>
                    <a:lnTo>
                      <a:pt x="178" y="735"/>
                    </a:lnTo>
                    <a:lnTo>
                      <a:pt x="161" y="737"/>
                    </a:lnTo>
                    <a:lnTo>
                      <a:pt x="143" y="739"/>
                    </a:lnTo>
                    <a:lnTo>
                      <a:pt x="125" y="740"/>
                    </a:lnTo>
                    <a:lnTo>
                      <a:pt x="107" y="742"/>
                    </a:lnTo>
                    <a:lnTo>
                      <a:pt x="89" y="745"/>
                    </a:lnTo>
                    <a:lnTo>
                      <a:pt x="71" y="747"/>
                    </a:lnTo>
                    <a:lnTo>
                      <a:pt x="53" y="748"/>
                    </a:lnTo>
                    <a:lnTo>
                      <a:pt x="35" y="750"/>
                    </a:lnTo>
                    <a:lnTo>
                      <a:pt x="18" y="753"/>
                    </a:lnTo>
                    <a:lnTo>
                      <a:pt x="0" y="755"/>
                    </a:lnTo>
                    <a:lnTo>
                      <a:pt x="13" y="648"/>
                    </a:lnTo>
                    <a:lnTo>
                      <a:pt x="25" y="549"/>
                    </a:lnTo>
                    <a:lnTo>
                      <a:pt x="40" y="458"/>
                    </a:lnTo>
                    <a:lnTo>
                      <a:pt x="58" y="368"/>
                    </a:lnTo>
                    <a:lnTo>
                      <a:pt x="79" y="281"/>
                    </a:lnTo>
                    <a:lnTo>
                      <a:pt x="102" y="191"/>
                    </a:lnTo>
                    <a:lnTo>
                      <a:pt x="134" y="99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A55B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75" name="Freeform 816"/>
              <p:cNvSpPr>
                <a:spLocks/>
              </p:cNvSpPr>
              <p:nvPr/>
            </p:nvSpPr>
            <p:spPr bwMode="auto">
              <a:xfrm>
                <a:off x="4401" y="2631"/>
                <a:ext cx="191" cy="355"/>
              </a:xfrm>
              <a:custGeom>
                <a:avLst/>
                <a:gdLst>
                  <a:gd name="T0" fmla="*/ 0 w 383"/>
                  <a:gd name="T1" fmla="*/ 0 h 709"/>
                  <a:gd name="T2" fmla="*/ 0 w 383"/>
                  <a:gd name="T3" fmla="*/ 0 h 709"/>
                  <a:gd name="T4" fmla="*/ 0 w 383"/>
                  <a:gd name="T5" fmla="*/ 0 h 709"/>
                  <a:gd name="T6" fmla="*/ 0 w 383"/>
                  <a:gd name="T7" fmla="*/ 0 h 709"/>
                  <a:gd name="T8" fmla="*/ 0 w 383"/>
                  <a:gd name="T9" fmla="*/ 0 h 709"/>
                  <a:gd name="T10" fmla="*/ 0 w 383"/>
                  <a:gd name="T11" fmla="*/ 0 h 709"/>
                  <a:gd name="T12" fmla="*/ 0 w 383"/>
                  <a:gd name="T13" fmla="*/ 0 h 709"/>
                  <a:gd name="T14" fmla="*/ 0 w 383"/>
                  <a:gd name="T15" fmla="*/ 0 h 709"/>
                  <a:gd name="T16" fmla="*/ 0 w 383"/>
                  <a:gd name="T17" fmla="*/ 0 h 709"/>
                  <a:gd name="T18" fmla="*/ 0 w 383"/>
                  <a:gd name="T19" fmla="*/ 1 h 709"/>
                  <a:gd name="T20" fmla="*/ 0 w 383"/>
                  <a:gd name="T21" fmla="*/ 1 h 709"/>
                  <a:gd name="T22" fmla="*/ 0 w 383"/>
                  <a:gd name="T23" fmla="*/ 1 h 709"/>
                  <a:gd name="T24" fmla="*/ 0 w 383"/>
                  <a:gd name="T25" fmla="*/ 1 h 709"/>
                  <a:gd name="T26" fmla="*/ 0 w 383"/>
                  <a:gd name="T27" fmla="*/ 1 h 709"/>
                  <a:gd name="T28" fmla="*/ 0 w 383"/>
                  <a:gd name="T29" fmla="*/ 1 h 709"/>
                  <a:gd name="T30" fmla="*/ 0 w 383"/>
                  <a:gd name="T31" fmla="*/ 1 h 709"/>
                  <a:gd name="T32" fmla="*/ 0 w 383"/>
                  <a:gd name="T33" fmla="*/ 1 h 709"/>
                  <a:gd name="T34" fmla="*/ 0 w 383"/>
                  <a:gd name="T35" fmla="*/ 1 h 709"/>
                  <a:gd name="T36" fmla="*/ 0 w 383"/>
                  <a:gd name="T37" fmla="*/ 1 h 709"/>
                  <a:gd name="T38" fmla="*/ 0 w 383"/>
                  <a:gd name="T39" fmla="*/ 1 h 709"/>
                  <a:gd name="T40" fmla="*/ 0 w 383"/>
                  <a:gd name="T41" fmla="*/ 1 h 709"/>
                  <a:gd name="T42" fmla="*/ 0 w 383"/>
                  <a:gd name="T43" fmla="*/ 1 h 709"/>
                  <a:gd name="T44" fmla="*/ 0 w 383"/>
                  <a:gd name="T45" fmla="*/ 1 h 709"/>
                  <a:gd name="T46" fmla="*/ 0 w 383"/>
                  <a:gd name="T47" fmla="*/ 1 h 709"/>
                  <a:gd name="T48" fmla="*/ 0 w 383"/>
                  <a:gd name="T49" fmla="*/ 1 h 709"/>
                  <a:gd name="T50" fmla="*/ 0 w 383"/>
                  <a:gd name="T51" fmla="*/ 1 h 709"/>
                  <a:gd name="T52" fmla="*/ 0 w 383"/>
                  <a:gd name="T53" fmla="*/ 1 h 709"/>
                  <a:gd name="T54" fmla="*/ 0 w 383"/>
                  <a:gd name="T55" fmla="*/ 1 h 709"/>
                  <a:gd name="T56" fmla="*/ 0 w 383"/>
                  <a:gd name="T57" fmla="*/ 1 h 709"/>
                  <a:gd name="T58" fmla="*/ 0 w 383"/>
                  <a:gd name="T59" fmla="*/ 1 h 709"/>
                  <a:gd name="T60" fmla="*/ 0 w 383"/>
                  <a:gd name="T61" fmla="*/ 1 h 709"/>
                  <a:gd name="T62" fmla="*/ 0 w 383"/>
                  <a:gd name="T63" fmla="*/ 1 h 709"/>
                  <a:gd name="T64" fmla="*/ 0 w 383"/>
                  <a:gd name="T65" fmla="*/ 1 h 709"/>
                  <a:gd name="T66" fmla="*/ 0 w 383"/>
                  <a:gd name="T67" fmla="*/ 1 h 709"/>
                  <a:gd name="T68" fmla="*/ 0 w 383"/>
                  <a:gd name="T69" fmla="*/ 1 h 709"/>
                  <a:gd name="T70" fmla="*/ 0 w 383"/>
                  <a:gd name="T71" fmla="*/ 1 h 709"/>
                  <a:gd name="T72" fmla="*/ 0 w 383"/>
                  <a:gd name="T73" fmla="*/ 1 h 709"/>
                  <a:gd name="T74" fmla="*/ 0 w 383"/>
                  <a:gd name="T75" fmla="*/ 1 h 709"/>
                  <a:gd name="T76" fmla="*/ 0 w 383"/>
                  <a:gd name="T77" fmla="*/ 1 h 709"/>
                  <a:gd name="T78" fmla="*/ 0 w 383"/>
                  <a:gd name="T79" fmla="*/ 1 h 709"/>
                  <a:gd name="T80" fmla="*/ 0 w 383"/>
                  <a:gd name="T81" fmla="*/ 0 h 70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83"/>
                  <a:gd name="T124" fmla="*/ 0 h 709"/>
                  <a:gd name="T125" fmla="*/ 383 w 383"/>
                  <a:gd name="T126" fmla="*/ 709 h 70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83" h="709">
                    <a:moveTo>
                      <a:pt x="168" y="0"/>
                    </a:moveTo>
                    <a:lnTo>
                      <a:pt x="195" y="0"/>
                    </a:lnTo>
                    <a:lnTo>
                      <a:pt x="222" y="0"/>
                    </a:lnTo>
                    <a:lnTo>
                      <a:pt x="248" y="0"/>
                    </a:lnTo>
                    <a:lnTo>
                      <a:pt x="275" y="0"/>
                    </a:lnTo>
                    <a:lnTo>
                      <a:pt x="302" y="0"/>
                    </a:lnTo>
                    <a:lnTo>
                      <a:pt x="329" y="0"/>
                    </a:lnTo>
                    <a:lnTo>
                      <a:pt x="356" y="0"/>
                    </a:lnTo>
                    <a:lnTo>
                      <a:pt x="383" y="0"/>
                    </a:lnTo>
                    <a:lnTo>
                      <a:pt x="359" y="94"/>
                    </a:lnTo>
                    <a:lnTo>
                      <a:pt x="336" y="178"/>
                    </a:lnTo>
                    <a:lnTo>
                      <a:pt x="319" y="253"/>
                    </a:lnTo>
                    <a:lnTo>
                      <a:pt x="304" y="326"/>
                    </a:lnTo>
                    <a:lnTo>
                      <a:pt x="292" y="399"/>
                    </a:lnTo>
                    <a:lnTo>
                      <a:pt x="283" y="476"/>
                    </a:lnTo>
                    <a:lnTo>
                      <a:pt x="277" y="562"/>
                    </a:lnTo>
                    <a:lnTo>
                      <a:pt x="275" y="659"/>
                    </a:lnTo>
                    <a:lnTo>
                      <a:pt x="257" y="662"/>
                    </a:lnTo>
                    <a:lnTo>
                      <a:pt x="241" y="666"/>
                    </a:lnTo>
                    <a:lnTo>
                      <a:pt x="223" y="669"/>
                    </a:lnTo>
                    <a:lnTo>
                      <a:pt x="207" y="672"/>
                    </a:lnTo>
                    <a:lnTo>
                      <a:pt x="189" y="675"/>
                    </a:lnTo>
                    <a:lnTo>
                      <a:pt x="172" y="679"/>
                    </a:lnTo>
                    <a:lnTo>
                      <a:pt x="155" y="682"/>
                    </a:lnTo>
                    <a:lnTo>
                      <a:pt x="138" y="683"/>
                    </a:lnTo>
                    <a:lnTo>
                      <a:pt x="120" y="687"/>
                    </a:lnTo>
                    <a:lnTo>
                      <a:pt x="102" y="690"/>
                    </a:lnTo>
                    <a:lnTo>
                      <a:pt x="86" y="693"/>
                    </a:lnTo>
                    <a:lnTo>
                      <a:pt x="68" y="696"/>
                    </a:lnTo>
                    <a:lnTo>
                      <a:pt x="52" y="700"/>
                    </a:lnTo>
                    <a:lnTo>
                      <a:pt x="34" y="703"/>
                    </a:lnTo>
                    <a:lnTo>
                      <a:pt x="18" y="706"/>
                    </a:lnTo>
                    <a:lnTo>
                      <a:pt x="0" y="709"/>
                    </a:lnTo>
                    <a:lnTo>
                      <a:pt x="13" y="609"/>
                    </a:lnTo>
                    <a:lnTo>
                      <a:pt x="28" y="516"/>
                    </a:lnTo>
                    <a:lnTo>
                      <a:pt x="43" y="430"/>
                    </a:lnTo>
                    <a:lnTo>
                      <a:pt x="59" y="346"/>
                    </a:lnTo>
                    <a:lnTo>
                      <a:pt x="80" y="265"/>
                    </a:lnTo>
                    <a:lnTo>
                      <a:pt x="104" y="180"/>
                    </a:lnTo>
                    <a:lnTo>
                      <a:pt x="134" y="92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A85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76" name="Freeform 817"/>
              <p:cNvSpPr>
                <a:spLocks/>
              </p:cNvSpPr>
              <p:nvPr/>
            </p:nvSpPr>
            <p:spPr bwMode="auto">
              <a:xfrm>
                <a:off x="4403" y="2631"/>
                <a:ext cx="185" cy="332"/>
              </a:xfrm>
              <a:custGeom>
                <a:avLst/>
                <a:gdLst>
                  <a:gd name="T0" fmla="*/ 1 w 370"/>
                  <a:gd name="T1" fmla="*/ 0 h 664"/>
                  <a:gd name="T2" fmla="*/ 1 w 370"/>
                  <a:gd name="T3" fmla="*/ 0 h 664"/>
                  <a:gd name="T4" fmla="*/ 1 w 370"/>
                  <a:gd name="T5" fmla="*/ 0 h 664"/>
                  <a:gd name="T6" fmla="*/ 1 w 370"/>
                  <a:gd name="T7" fmla="*/ 0 h 664"/>
                  <a:gd name="T8" fmla="*/ 1 w 370"/>
                  <a:gd name="T9" fmla="*/ 0 h 664"/>
                  <a:gd name="T10" fmla="*/ 1 w 370"/>
                  <a:gd name="T11" fmla="*/ 0 h 664"/>
                  <a:gd name="T12" fmla="*/ 1 w 370"/>
                  <a:gd name="T13" fmla="*/ 0 h 664"/>
                  <a:gd name="T14" fmla="*/ 1 w 370"/>
                  <a:gd name="T15" fmla="*/ 0 h 664"/>
                  <a:gd name="T16" fmla="*/ 1 w 370"/>
                  <a:gd name="T17" fmla="*/ 0 h 664"/>
                  <a:gd name="T18" fmla="*/ 1 w 370"/>
                  <a:gd name="T19" fmla="*/ 1 h 664"/>
                  <a:gd name="T20" fmla="*/ 1 w 370"/>
                  <a:gd name="T21" fmla="*/ 1 h 664"/>
                  <a:gd name="T22" fmla="*/ 1 w 370"/>
                  <a:gd name="T23" fmla="*/ 1 h 664"/>
                  <a:gd name="T24" fmla="*/ 1 w 370"/>
                  <a:gd name="T25" fmla="*/ 1 h 664"/>
                  <a:gd name="T26" fmla="*/ 1 w 370"/>
                  <a:gd name="T27" fmla="*/ 1 h 664"/>
                  <a:gd name="T28" fmla="*/ 1 w 370"/>
                  <a:gd name="T29" fmla="*/ 1 h 664"/>
                  <a:gd name="T30" fmla="*/ 1 w 370"/>
                  <a:gd name="T31" fmla="*/ 1 h 664"/>
                  <a:gd name="T32" fmla="*/ 1 w 370"/>
                  <a:gd name="T33" fmla="*/ 1 h 664"/>
                  <a:gd name="T34" fmla="*/ 1 w 370"/>
                  <a:gd name="T35" fmla="*/ 1 h 664"/>
                  <a:gd name="T36" fmla="*/ 1 w 370"/>
                  <a:gd name="T37" fmla="*/ 1 h 664"/>
                  <a:gd name="T38" fmla="*/ 1 w 370"/>
                  <a:gd name="T39" fmla="*/ 1 h 664"/>
                  <a:gd name="T40" fmla="*/ 1 w 370"/>
                  <a:gd name="T41" fmla="*/ 1 h 664"/>
                  <a:gd name="T42" fmla="*/ 1 w 370"/>
                  <a:gd name="T43" fmla="*/ 1 h 664"/>
                  <a:gd name="T44" fmla="*/ 1 w 370"/>
                  <a:gd name="T45" fmla="*/ 1 h 664"/>
                  <a:gd name="T46" fmla="*/ 1 w 370"/>
                  <a:gd name="T47" fmla="*/ 1 h 664"/>
                  <a:gd name="T48" fmla="*/ 1 w 370"/>
                  <a:gd name="T49" fmla="*/ 1 h 664"/>
                  <a:gd name="T50" fmla="*/ 1 w 370"/>
                  <a:gd name="T51" fmla="*/ 1 h 664"/>
                  <a:gd name="T52" fmla="*/ 1 w 370"/>
                  <a:gd name="T53" fmla="*/ 1 h 664"/>
                  <a:gd name="T54" fmla="*/ 1 w 370"/>
                  <a:gd name="T55" fmla="*/ 1 h 664"/>
                  <a:gd name="T56" fmla="*/ 1 w 370"/>
                  <a:gd name="T57" fmla="*/ 1 h 664"/>
                  <a:gd name="T58" fmla="*/ 1 w 370"/>
                  <a:gd name="T59" fmla="*/ 1 h 664"/>
                  <a:gd name="T60" fmla="*/ 1 w 370"/>
                  <a:gd name="T61" fmla="*/ 1 h 664"/>
                  <a:gd name="T62" fmla="*/ 1 w 370"/>
                  <a:gd name="T63" fmla="*/ 1 h 664"/>
                  <a:gd name="T64" fmla="*/ 0 w 370"/>
                  <a:gd name="T65" fmla="*/ 1 h 664"/>
                  <a:gd name="T66" fmla="*/ 1 w 370"/>
                  <a:gd name="T67" fmla="*/ 1 h 664"/>
                  <a:gd name="T68" fmla="*/ 1 w 370"/>
                  <a:gd name="T69" fmla="*/ 1 h 664"/>
                  <a:gd name="T70" fmla="*/ 1 w 370"/>
                  <a:gd name="T71" fmla="*/ 1 h 664"/>
                  <a:gd name="T72" fmla="*/ 1 w 370"/>
                  <a:gd name="T73" fmla="*/ 1 h 664"/>
                  <a:gd name="T74" fmla="*/ 1 w 370"/>
                  <a:gd name="T75" fmla="*/ 1 h 664"/>
                  <a:gd name="T76" fmla="*/ 1 w 370"/>
                  <a:gd name="T77" fmla="*/ 1 h 664"/>
                  <a:gd name="T78" fmla="*/ 1 w 370"/>
                  <a:gd name="T79" fmla="*/ 1 h 664"/>
                  <a:gd name="T80" fmla="*/ 1 w 370"/>
                  <a:gd name="T81" fmla="*/ 0 h 66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70"/>
                  <a:gd name="T124" fmla="*/ 0 h 664"/>
                  <a:gd name="T125" fmla="*/ 370 w 370"/>
                  <a:gd name="T126" fmla="*/ 664 h 66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70" h="664">
                    <a:moveTo>
                      <a:pt x="164" y="0"/>
                    </a:moveTo>
                    <a:lnTo>
                      <a:pt x="189" y="0"/>
                    </a:lnTo>
                    <a:lnTo>
                      <a:pt x="216" y="0"/>
                    </a:lnTo>
                    <a:lnTo>
                      <a:pt x="242" y="0"/>
                    </a:lnTo>
                    <a:lnTo>
                      <a:pt x="267" y="0"/>
                    </a:lnTo>
                    <a:lnTo>
                      <a:pt x="292" y="0"/>
                    </a:lnTo>
                    <a:lnTo>
                      <a:pt x="319" y="0"/>
                    </a:lnTo>
                    <a:lnTo>
                      <a:pt x="344" y="0"/>
                    </a:lnTo>
                    <a:lnTo>
                      <a:pt x="370" y="0"/>
                    </a:lnTo>
                    <a:lnTo>
                      <a:pt x="346" y="88"/>
                    </a:lnTo>
                    <a:lnTo>
                      <a:pt x="325" y="162"/>
                    </a:lnTo>
                    <a:lnTo>
                      <a:pt x="307" y="230"/>
                    </a:lnTo>
                    <a:lnTo>
                      <a:pt x="292" y="294"/>
                    </a:lnTo>
                    <a:lnTo>
                      <a:pt x="280" y="359"/>
                    </a:lnTo>
                    <a:lnTo>
                      <a:pt x="271" y="427"/>
                    </a:lnTo>
                    <a:lnTo>
                      <a:pt x="265" y="505"/>
                    </a:lnTo>
                    <a:lnTo>
                      <a:pt x="264" y="596"/>
                    </a:lnTo>
                    <a:lnTo>
                      <a:pt x="247" y="601"/>
                    </a:lnTo>
                    <a:lnTo>
                      <a:pt x="231" y="604"/>
                    </a:lnTo>
                    <a:lnTo>
                      <a:pt x="215" y="609"/>
                    </a:lnTo>
                    <a:lnTo>
                      <a:pt x="198" y="612"/>
                    </a:lnTo>
                    <a:lnTo>
                      <a:pt x="182" y="617"/>
                    </a:lnTo>
                    <a:lnTo>
                      <a:pt x="166" y="622"/>
                    </a:lnTo>
                    <a:lnTo>
                      <a:pt x="149" y="625"/>
                    </a:lnTo>
                    <a:lnTo>
                      <a:pt x="133" y="630"/>
                    </a:lnTo>
                    <a:lnTo>
                      <a:pt x="115" y="635"/>
                    </a:lnTo>
                    <a:lnTo>
                      <a:pt x="98" y="638"/>
                    </a:lnTo>
                    <a:lnTo>
                      <a:pt x="82" y="643"/>
                    </a:lnTo>
                    <a:lnTo>
                      <a:pt x="66" y="646"/>
                    </a:lnTo>
                    <a:lnTo>
                      <a:pt x="49" y="651"/>
                    </a:lnTo>
                    <a:lnTo>
                      <a:pt x="33" y="656"/>
                    </a:lnTo>
                    <a:lnTo>
                      <a:pt x="16" y="659"/>
                    </a:lnTo>
                    <a:lnTo>
                      <a:pt x="0" y="664"/>
                    </a:lnTo>
                    <a:lnTo>
                      <a:pt x="15" y="570"/>
                    </a:lnTo>
                    <a:lnTo>
                      <a:pt x="28" y="484"/>
                    </a:lnTo>
                    <a:lnTo>
                      <a:pt x="45" y="401"/>
                    </a:lnTo>
                    <a:lnTo>
                      <a:pt x="61" y="323"/>
                    </a:lnTo>
                    <a:lnTo>
                      <a:pt x="81" y="247"/>
                    </a:lnTo>
                    <a:lnTo>
                      <a:pt x="104" y="169"/>
                    </a:lnTo>
                    <a:lnTo>
                      <a:pt x="131" y="86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AD6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77" name="Freeform 818"/>
              <p:cNvSpPr>
                <a:spLocks/>
              </p:cNvSpPr>
              <p:nvPr/>
            </p:nvSpPr>
            <p:spPr bwMode="auto">
              <a:xfrm>
                <a:off x="4405" y="2631"/>
                <a:ext cx="178" cy="309"/>
              </a:xfrm>
              <a:custGeom>
                <a:avLst/>
                <a:gdLst>
                  <a:gd name="T0" fmla="*/ 1 w 356"/>
                  <a:gd name="T1" fmla="*/ 0 h 618"/>
                  <a:gd name="T2" fmla="*/ 1 w 356"/>
                  <a:gd name="T3" fmla="*/ 0 h 618"/>
                  <a:gd name="T4" fmla="*/ 1 w 356"/>
                  <a:gd name="T5" fmla="*/ 0 h 618"/>
                  <a:gd name="T6" fmla="*/ 1 w 356"/>
                  <a:gd name="T7" fmla="*/ 0 h 618"/>
                  <a:gd name="T8" fmla="*/ 1 w 356"/>
                  <a:gd name="T9" fmla="*/ 0 h 618"/>
                  <a:gd name="T10" fmla="*/ 1 w 356"/>
                  <a:gd name="T11" fmla="*/ 0 h 618"/>
                  <a:gd name="T12" fmla="*/ 1 w 356"/>
                  <a:gd name="T13" fmla="*/ 0 h 618"/>
                  <a:gd name="T14" fmla="*/ 1 w 356"/>
                  <a:gd name="T15" fmla="*/ 0 h 618"/>
                  <a:gd name="T16" fmla="*/ 1 w 356"/>
                  <a:gd name="T17" fmla="*/ 0 h 618"/>
                  <a:gd name="T18" fmla="*/ 1 w 356"/>
                  <a:gd name="T19" fmla="*/ 1 h 618"/>
                  <a:gd name="T20" fmla="*/ 1 w 356"/>
                  <a:gd name="T21" fmla="*/ 1 h 618"/>
                  <a:gd name="T22" fmla="*/ 1 w 356"/>
                  <a:gd name="T23" fmla="*/ 1 h 618"/>
                  <a:gd name="T24" fmla="*/ 1 w 356"/>
                  <a:gd name="T25" fmla="*/ 1 h 618"/>
                  <a:gd name="T26" fmla="*/ 1 w 356"/>
                  <a:gd name="T27" fmla="*/ 1 h 618"/>
                  <a:gd name="T28" fmla="*/ 1 w 356"/>
                  <a:gd name="T29" fmla="*/ 1 h 618"/>
                  <a:gd name="T30" fmla="*/ 1 w 356"/>
                  <a:gd name="T31" fmla="*/ 1 h 618"/>
                  <a:gd name="T32" fmla="*/ 1 w 356"/>
                  <a:gd name="T33" fmla="*/ 1 h 618"/>
                  <a:gd name="T34" fmla="*/ 1 w 356"/>
                  <a:gd name="T35" fmla="*/ 1 h 618"/>
                  <a:gd name="T36" fmla="*/ 1 w 356"/>
                  <a:gd name="T37" fmla="*/ 1 h 618"/>
                  <a:gd name="T38" fmla="*/ 1 w 356"/>
                  <a:gd name="T39" fmla="*/ 1 h 618"/>
                  <a:gd name="T40" fmla="*/ 1 w 356"/>
                  <a:gd name="T41" fmla="*/ 1 h 618"/>
                  <a:gd name="T42" fmla="*/ 1 w 356"/>
                  <a:gd name="T43" fmla="*/ 1 h 618"/>
                  <a:gd name="T44" fmla="*/ 1 w 356"/>
                  <a:gd name="T45" fmla="*/ 1 h 618"/>
                  <a:gd name="T46" fmla="*/ 1 w 356"/>
                  <a:gd name="T47" fmla="*/ 1 h 618"/>
                  <a:gd name="T48" fmla="*/ 1 w 356"/>
                  <a:gd name="T49" fmla="*/ 1 h 618"/>
                  <a:gd name="T50" fmla="*/ 1 w 356"/>
                  <a:gd name="T51" fmla="*/ 1 h 618"/>
                  <a:gd name="T52" fmla="*/ 1 w 356"/>
                  <a:gd name="T53" fmla="*/ 1 h 618"/>
                  <a:gd name="T54" fmla="*/ 1 w 356"/>
                  <a:gd name="T55" fmla="*/ 1 h 618"/>
                  <a:gd name="T56" fmla="*/ 1 w 356"/>
                  <a:gd name="T57" fmla="*/ 1 h 618"/>
                  <a:gd name="T58" fmla="*/ 1 w 356"/>
                  <a:gd name="T59" fmla="*/ 1 h 618"/>
                  <a:gd name="T60" fmla="*/ 1 w 356"/>
                  <a:gd name="T61" fmla="*/ 1 h 618"/>
                  <a:gd name="T62" fmla="*/ 1 w 356"/>
                  <a:gd name="T63" fmla="*/ 1 h 618"/>
                  <a:gd name="T64" fmla="*/ 0 w 356"/>
                  <a:gd name="T65" fmla="*/ 1 h 618"/>
                  <a:gd name="T66" fmla="*/ 1 w 356"/>
                  <a:gd name="T67" fmla="*/ 1 h 618"/>
                  <a:gd name="T68" fmla="*/ 1 w 356"/>
                  <a:gd name="T69" fmla="*/ 1 h 618"/>
                  <a:gd name="T70" fmla="*/ 1 w 356"/>
                  <a:gd name="T71" fmla="*/ 1 h 618"/>
                  <a:gd name="T72" fmla="*/ 1 w 356"/>
                  <a:gd name="T73" fmla="*/ 1 h 618"/>
                  <a:gd name="T74" fmla="*/ 1 w 356"/>
                  <a:gd name="T75" fmla="*/ 1 h 618"/>
                  <a:gd name="T76" fmla="*/ 1 w 356"/>
                  <a:gd name="T77" fmla="*/ 1 h 618"/>
                  <a:gd name="T78" fmla="*/ 1 w 356"/>
                  <a:gd name="T79" fmla="*/ 1 h 618"/>
                  <a:gd name="T80" fmla="*/ 1 w 356"/>
                  <a:gd name="T81" fmla="*/ 0 h 61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56"/>
                  <a:gd name="T124" fmla="*/ 0 h 618"/>
                  <a:gd name="T125" fmla="*/ 356 w 356"/>
                  <a:gd name="T126" fmla="*/ 618 h 61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56" h="618">
                    <a:moveTo>
                      <a:pt x="161" y="0"/>
                    </a:moveTo>
                    <a:lnTo>
                      <a:pt x="184" y="0"/>
                    </a:lnTo>
                    <a:lnTo>
                      <a:pt x="208" y="0"/>
                    </a:lnTo>
                    <a:lnTo>
                      <a:pt x="234" y="0"/>
                    </a:lnTo>
                    <a:lnTo>
                      <a:pt x="257" y="0"/>
                    </a:lnTo>
                    <a:lnTo>
                      <a:pt x="283" y="0"/>
                    </a:lnTo>
                    <a:lnTo>
                      <a:pt x="307" y="0"/>
                    </a:lnTo>
                    <a:lnTo>
                      <a:pt x="332" y="0"/>
                    </a:lnTo>
                    <a:lnTo>
                      <a:pt x="356" y="0"/>
                    </a:lnTo>
                    <a:lnTo>
                      <a:pt x="333" y="81"/>
                    </a:lnTo>
                    <a:lnTo>
                      <a:pt x="314" y="148"/>
                    </a:lnTo>
                    <a:lnTo>
                      <a:pt x="296" y="208"/>
                    </a:lnTo>
                    <a:lnTo>
                      <a:pt x="280" y="263"/>
                    </a:lnTo>
                    <a:lnTo>
                      <a:pt x="268" y="318"/>
                    </a:lnTo>
                    <a:lnTo>
                      <a:pt x="257" y="378"/>
                    </a:lnTo>
                    <a:lnTo>
                      <a:pt x="251" y="448"/>
                    </a:lnTo>
                    <a:lnTo>
                      <a:pt x="250" y="532"/>
                    </a:lnTo>
                    <a:lnTo>
                      <a:pt x="235" y="537"/>
                    </a:lnTo>
                    <a:lnTo>
                      <a:pt x="219" y="544"/>
                    </a:lnTo>
                    <a:lnTo>
                      <a:pt x="204" y="549"/>
                    </a:lnTo>
                    <a:lnTo>
                      <a:pt x="187" y="554"/>
                    </a:lnTo>
                    <a:lnTo>
                      <a:pt x="172" y="560"/>
                    </a:lnTo>
                    <a:lnTo>
                      <a:pt x="156" y="565"/>
                    </a:lnTo>
                    <a:lnTo>
                      <a:pt x="141" y="570"/>
                    </a:lnTo>
                    <a:lnTo>
                      <a:pt x="125" y="575"/>
                    </a:lnTo>
                    <a:lnTo>
                      <a:pt x="110" y="581"/>
                    </a:lnTo>
                    <a:lnTo>
                      <a:pt x="93" y="586"/>
                    </a:lnTo>
                    <a:lnTo>
                      <a:pt x="79" y="591"/>
                    </a:lnTo>
                    <a:lnTo>
                      <a:pt x="62" y="597"/>
                    </a:lnTo>
                    <a:lnTo>
                      <a:pt x="47" y="602"/>
                    </a:lnTo>
                    <a:lnTo>
                      <a:pt x="31" y="607"/>
                    </a:lnTo>
                    <a:lnTo>
                      <a:pt x="16" y="614"/>
                    </a:lnTo>
                    <a:lnTo>
                      <a:pt x="0" y="618"/>
                    </a:lnTo>
                    <a:lnTo>
                      <a:pt x="14" y="531"/>
                    </a:lnTo>
                    <a:lnTo>
                      <a:pt x="29" y="451"/>
                    </a:lnTo>
                    <a:lnTo>
                      <a:pt x="44" y="375"/>
                    </a:lnTo>
                    <a:lnTo>
                      <a:pt x="62" y="302"/>
                    </a:lnTo>
                    <a:lnTo>
                      <a:pt x="82" y="230"/>
                    </a:lnTo>
                    <a:lnTo>
                      <a:pt x="104" y="157"/>
                    </a:lnTo>
                    <a:lnTo>
                      <a:pt x="129" y="81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AF63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78" name="Freeform 819"/>
              <p:cNvSpPr>
                <a:spLocks/>
              </p:cNvSpPr>
              <p:nvPr/>
            </p:nvSpPr>
            <p:spPr bwMode="auto">
              <a:xfrm>
                <a:off x="4407" y="2631"/>
                <a:ext cx="172" cy="287"/>
              </a:xfrm>
              <a:custGeom>
                <a:avLst/>
                <a:gdLst>
                  <a:gd name="T0" fmla="*/ 1 w 344"/>
                  <a:gd name="T1" fmla="*/ 0 h 573"/>
                  <a:gd name="T2" fmla="*/ 1 w 344"/>
                  <a:gd name="T3" fmla="*/ 0 h 573"/>
                  <a:gd name="T4" fmla="*/ 1 w 344"/>
                  <a:gd name="T5" fmla="*/ 0 h 573"/>
                  <a:gd name="T6" fmla="*/ 1 w 344"/>
                  <a:gd name="T7" fmla="*/ 0 h 573"/>
                  <a:gd name="T8" fmla="*/ 1 w 344"/>
                  <a:gd name="T9" fmla="*/ 0 h 573"/>
                  <a:gd name="T10" fmla="*/ 1 w 344"/>
                  <a:gd name="T11" fmla="*/ 0 h 573"/>
                  <a:gd name="T12" fmla="*/ 1 w 344"/>
                  <a:gd name="T13" fmla="*/ 0 h 573"/>
                  <a:gd name="T14" fmla="*/ 1 w 344"/>
                  <a:gd name="T15" fmla="*/ 0 h 573"/>
                  <a:gd name="T16" fmla="*/ 1 w 344"/>
                  <a:gd name="T17" fmla="*/ 0 h 573"/>
                  <a:gd name="T18" fmla="*/ 1 w 344"/>
                  <a:gd name="T19" fmla="*/ 1 h 573"/>
                  <a:gd name="T20" fmla="*/ 1 w 344"/>
                  <a:gd name="T21" fmla="*/ 1 h 573"/>
                  <a:gd name="T22" fmla="*/ 1 w 344"/>
                  <a:gd name="T23" fmla="*/ 1 h 573"/>
                  <a:gd name="T24" fmla="*/ 1 w 344"/>
                  <a:gd name="T25" fmla="*/ 1 h 573"/>
                  <a:gd name="T26" fmla="*/ 1 w 344"/>
                  <a:gd name="T27" fmla="*/ 1 h 573"/>
                  <a:gd name="T28" fmla="*/ 1 w 344"/>
                  <a:gd name="T29" fmla="*/ 1 h 573"/>
                  <a:gd name="T30" fmla="*/ 1 w 344"/>
                  <a:gd name="T31" fmla="*/ 1 h 573"/>
                  <a:gd name="T32" fmla="*/ 1 w 344"/>
                  <a:gd name="T33" fmla="*/ 1 h 573"/>
                  <a:gd name="T34" fmla="*/ 1 w 344"/>
                  <a:gd name="T35" fmla="*/ 1 h 573"/>
                  <a:gd name="T36" fmla="*/ 1 w 344"/>
                  <a:gd name="T37" fmla="*/ 1 h 573"/>
                  <a:gd name="T38" fmla="*/ 1 w 344"/>
                  <a:gd name="T39" fmla="*/ 1 h 573"/>
                  <a:gd name="T40" fmla="*/ 1 w 344"/>
                  <a:gd name="T41" fmla="*/ 1 h 573"/>
                  <a:gd name="T42" fmla="*/ 1 w 344"/>
                  <a:gd name="T43" fmla="*/ 1 h 573"/>
                  <a:gd name="T44" fmla="*/ 1 w 344"/>
                  <a:gd name="T45" fmla="*/ 1 h 573"/>
                  <a:gd name="T46" fmla="*/ 1 w 344"/>
                  <a:gd name="T47" fmla="*/ 1 h 573"/>
                  <a:gd name="T48" fmla="*/ 1 w 344"/>
                  <a:gd name="T49" fmla="*/ 1 h 573"/>
                  <a:gd name="T50" fmla="*/ 1 w 344"/>
                  <a:gd name="T51" fmla="*/ 1 h 573"/>
                  <a:gd name="T52" fmla="*/ 1 w 344"/>
                  <a:gd name="T53" fmla="*/ 1 h 573"/>
                  <a:gd name="T54" fmla="*/ 1 w 344"/>
                  <a:gd name="T55" fmla="*/ 1 h 573"/>
                  <a:gd name="T56" fmla="*/ 1 w 344"/>
                  <a:gd name="T57" fmla="*/ 1 h 573"/>
                  <a:gd name="T58" fmla="*/ 1 w 344"/>
                  <a:gd name="T59" fmla="*/ 1 h 573"/>
                  <a:gd name="T60" fmla="*/ 1 w 344"/>
                  <a:gd name="T61" fmla="*/ 1 h 573"/>
                  <a:gd name="T62" fmla="*/ 1 w 344"/>
                  <a:gd name="T63" fmla="*/ 1 h 573"/>
                  <a:gd name="T64" fmla="*/ 0 w 344"/>
                  <a:gd name="T65" fmla="*/ 1 h 573"/>
                  <a:gd name="T66" fmla="*/ 1 w 344"/>
                  <a:gd name="T67" fmla="*/ 1 h 573"/>
                  <a:gd name="T68" fmla="*/ 1 w 344"/>
                  <a:gd name="T69" fmla="*/ 1 h 573"/>
                  <a:gd name="T70" fmla="*/ 1 w 344"/>
                  <a:gd name="T71" fmla="*/ 1 h 573"/>
                  <a:gd name="T72" fmla="*/ 1 w 344"/>
                  <a:gd name="T73" fmla="*/ 1 h 573"/>
                  <a:gd name="T74" fmla="*/ 1 w 344"/>
                  <a:gd name="T75" fmla="*/ 1 h 573"/>
                  <a:gd name="T76" fmla="*/ 1 w 344"/>
                  <a:gd name="T77" fmla="*/ 1 h 573"/>
                  <a:gd name="T78" fmla="*/ 1 w 344"/>
                  <a:gd name="T79" fmla="*/ 1 h 573"/>
                  <a:gd name="T80" fmla="*/ 1 w 344"/>
                  <a:gd name="T81" fmla="*/ 0 h 57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44"/>
                  <a:gd name="T124" fmla="*/ 0 h 573"/>
                  <a:gd name="T125" fmla="*/ 344 w 344"/>
                  <a:gd name="T126" fmla="*/ 573 h 57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44" h="573">
                    <a:moveTo>
                      <a:pt x="158" y="0"/>
                    </a:moveTo>
                    <a:lnTo>
                      <a:pt x="181" y="0"/>
                    </a:lnTo>
                    <a:lnTo>
                      <a:pt x="204" y="0"/>
                    </a:lnTo>
                    <a:lnTo>
                      <a:pt x="228" y="0"/>
                    </a:lnTo>
                    <a:lnTo>
                      <a:pt x="251" y="0"/>
                    </a:lnTo>
                    <a:lnTo>
                      <a:pt x="274" y="0"/>
                    </a:lnTo>
                    <a:lnTo>
                      <a:pt x="298" y="0"/>
                    </a:lnTo>
                    <a:lnTo>
                      <a:pt x="320" y="0"/>
                    </a:lnTo>
                    <a:lnTo>
                      <a:pt x="344" y="0"/>
                    </a:lnTo>
                    <a:lnTo>
                      <a:pt x="323" y="73"/>
                    </a:lnTo>
                    <a:lnTo>
                      <a:pt x="304" y="133"/>
                    </a:lnTo>
                    <a:lnTo>
                      <a:pt x="286" y="183"/>
                    </a:lnTo>
                    <a:lnTo>
                      <a:pt x="271" y="230"/>
                    </a:lnTo>
                    <a:lnTo>
                      <a:pt x="257" y="277"/>
                    </a:lnTo>
                    <a:lnTo>
                      <a:pt x="248" y="331"/>
                    </a:lnTo>
                    <a:lnTo>
                      <a:pt x="241" y="393"/>
                    </a:lnTo>
                    <a:lnTo>
                      <a:pt x="239" y="469"/>
                    </a:lnTo>
                    <a:lnTo>
                      <a:pt x="225" y="476"/>
                    </a:lnTo>
                    <a:lnTo>
                      <a:pt x="210" y="482"/>
                    </a:lnTo>
                    <a:lnTo>
                      <a:pt x="195" y="489"/>
                    </a:lnTo>
                    <a:lnTo>
                      <a:pt x="180" y="495"/>
                    </a:lnTo>
                    <a:lnTo>
                      <a:pt x="165" y="502"/>
                    </a:lnTo>
                    <a:lnTo>
                      <a:pt x="150" y="508"/>
                    </a:lnTo>
                    <a:lnTo>
                      <a:pt x="135" y="515"/>
                    </a:lnTo>
                    <a:lnTo>
                      <a:pt x="120" y="521"/>
                    </a:lnTo>
                    <a:lnTo>
                      <a:pt x="104" y="528"/>
                    </a:lnTo>
                    <a:lnTo>
                      <a:pt x="89" y="534"/>
                    </a:lnTo>
                    <a:lnTo>
                      <a:pt x="74" y="541"/>
                    </a:lnTo>
                    <a:lnTo>
                      <a:pt x="59" y="547"/>
                    </a:lnTo>
                    <a:lnTo>
                      <a:pt x="44" y="554"/>
                    </a:lnTo>
                    <a:lnTo>
                      <a:pt x="29" y="560"/>
                    </a:lnTo>
                    <a:lnTo>
                      <a:pt x="14" y="567"/>
                    </a:lnTo>
                    <a:lnTo>
                      <a:pt x="0" y="573"/>
                    </a:lnTo>
                    <a:lnTo>
                      <a:pt x="16" y="492"/>
                    </a:lnTo>
                    <a:lnTo>
                      <a:pt x="31" y="417"/>
                    </a:lnTo>
                    <a:lnTo>
                      <a:pt x="47" y="347"/>
                    </a:lnTo>
                    <a:lnTo>
                      <a:pt x="64" y="279"/>
                    </a:lnTo>
                    <a:lnTo>
                      <a:pt x="83" y="213"/>
                    </a:lnTo>
                    <a:lnTo>
                      <a:pt x="104" y="146"/>
                    </a:lnTo>
                    <a:lnTo>
                      <a:pt x="129" y="75"/>
                    </a:lnTo>
                    <a:lnTo>
                      <a:pt x="158" y="0"/>
                    </a:lnTo>
                    <a:close/>
                  </a:path>
                </a:pathLst>
              </a:custGeom>
              <a:solidFill>
                <a:srgbClr val="B568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79" name="Freeform 820"/>
              <p:cNvSpPr>
                <a:spLocks/>
              </p:cNvSpPr>
              <p:nvPr/>
            </p:nvSpPr>
            <p:spPr bwMode="auto">
              <a:xfrm>
                <a:off x="4409" y="2631"/>
                <a:ext cx="165" cy="264"/>
              </a:xfrm>
              <a:custGeom>
                <a:avLst/>
                <a:gdLst>
                  <a:gd name="T0" fmla="*/ 0 w 331"/>
                  <a:gd name="T1" fmla="*/ 0 h 528"/>
                  <a:gd name="T2" fmla="*/ 0 w 331"/>
                  <a:gd name="T3" fmla="*/ 0 h 528"/>
                  <a:gd name="T4" fmla="*/ 0 w 331"/>
                  <a:gd name="T5" fmla="*/ 1 h 528"/>
                  <a:gd name="T6" fmla="*/ 0 w 331"/>
                  <a:gd name="T7" fmla="*/ 1 h 528"/>
                  <a:gd name="T8" fmla="*/ 0 w 331"/>
                  <a:gd name="T9" fmla="*/ 1 h 528"/>
                  <a:gd name="T10" fmla="*/ 0 w 331"/>
                  <a:gd name="T11" fmla="*/ 1 h 528"/>
                  <a:gd name="T12" fmla="*/ 0 w 331"/>
                  <a:gd name="T13" fmla="*/ 1 h 528"/>
                  <a:gd name="T14" fmla="*/ 0 w 331"/>
                  <a:gd name="T15" fmla="*/ 1 h 528"/>
                  <a:gd name="T16" fmla="*/ 0 w 331"/>
                  <a:gd name="T17" fmla="*/ 1 h 528"/>
                  <a:gd name="T18" fmla="*/ 0 w 331"/>
                  <a:gd name="T19" fmla="*/ 1 h 528"/>
                  <a:gd name="T20" fmla="*/ 0 w 331"/>
                  <a:gd name="T21" fmla="*/ 1 h 528"/>
                  <a:gd name="T22" fmla="*/ 0 w 331"/>
                  <a:gd name="T23" fmla="*/ 1 h 528"/>
                  <a:gd name="T24" fmla="*/ 0 w 331"/>
                  <a:gd name="T25" fmla="*/ 1 h 528"/>
                  <a:gd name="T26" fmla="*/ 0 w 331"/>
                  <a:gd name="T27" fmla="*/ 1 h 528"/>
                  <a:gd name="T28" fmla="*/ 0 w 331"/>
                  <a:gd name="T29" fmla="*/ 1 h 528"/>
                  <a:gd name="T30" fmla="*/ 0 w 331"/>
                  <a:gd name="T31" fmla="*/ 1 h 528"/>
                  <a:gd name="T32" fmla="*/ 0 w 331"/>
                  <a:gd name="T33" fmla="*/ 1 h 528"/>
                  <a:gd name="T34" fmla="*/ 0 w 331"/>
                  <a:gd name="T35" fmla="*/ 1 h 528"/>
                  <a:gd name="T36" fmla="*/ 0 w 331"/>
                  <a:gd name="T37" fmla="*/ 0 h 52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31"/>
                  <a:gd name="T58" fmla="*/ 0 h 528"/>
                  <a:gd name="T59" fmla="*/ 331 w 331"/>
                  <a:gd name="T60" fmla="*/ 528 h 52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31" h="528">
                    <a:moveTo>
                      <a:pt x="154" y="0"/>
                    </a:moveTo>
                    <a:lnTo>
                      <a:pt x="331" y="0"/>
                    </a:lnTo>
                    <a:lnTo>
                      <a:pt x="311" y="66"/>
                    </a:lnTo>
                    <a:lnTo>
                      <a:pt x="292" y="118"/>
                    </a:lnTo>
                    <a:lnTo>
                      <a:pt x="274" y="161"/>
                    </a:lnTo>
                    <a:lnTo>
                      <a:pt x="259" y="200"/>
                    </a:lnTo>
                    <a:lnTo>
                      <a:pt x="246" y="239"/>
                    </a:lnTo>
                    <a:lnTo>
                      <a:pt x="235" y="282"/>
                    </a:lnTo>
                    <a:lnTo>
                      <a:pt x="230" y="338"/>
                    </a:lnTo>
                    <a:lnTo>
                      <a:pt x="227" y="406"/>
                    </a:lnTo>
                    <a:lnTo>
                      <a:pt x="0" y="528"/>
                    </a:lnTo>
                    <a:lnTo>
                      <a:pt x="16" y="453"/>
                    </a:lnTo>
                    <a:lnTo>
                      <a:pt x="31" y="385"/>
                    </a:lnTo>
                    <a:lnTo>
                      <a:pt x="48" y="320"/>
                    </a:lnTo>
                    <a:lnTo>
                      <a:pt x="66" y="256"/>
                    </a:lnTo>
                    <a:lnTo>
                      <a:pt x="83" y="195"/>
                    </a:lnTo>
                    <a:lnTo>
                      <a:pt x="104" y="133"/>
                    </a:lnTo>
                    <a:lnTo>
                      <a:pt x="127" y="68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80" name="Freeform 821"/>
              <p:cNvSpPr>
                <a:spLocks/>
              </p:cNvSpPr>
              <p:nvPr/>
            </p:nvSpPr>
            <p:spPr bwMode="auto">
              <a:xfrm>
                <a:off x="4336" y="3176"/>
                <a:ext cx="230" cy="194"/>
              </a:xfrm>
              <a:custGeom>
                <a:avLst/>
                <a:gdLst>
                  <a:gd name="T0" fmla="*/ 1 w 460"/>
                  <a:gd name="T1" fmla="*/ 0 h 389"/>
                  <a:gd name="T2" fmla="*/ 1 w 460"/>
                  <a:gd name="T3" fmla="*/ 0 h 389"/>
                  <a:gd name="T4" fmla="*/ 1 w 460"/>
                  <a:gd name="T5" fmla="*/ 0 h 389"/>
                  <a:gd name="T6" fmla="*/ 1 w 460"/>
                  <a:gd name="T7" fmla="*/ 0 h 389"/>
                  <a:gd name="T8" fmla="*/ 1 w 460"/>
                  <a:gd name="T9" fmla="*/ 0 h 389"/>
                  <a:gd name="T10" fmla="*/ 1 w 460"/>
                  <a:gd name="T11" fmla="*/ 0 h 389"/>
                  <a:gd name="T12" fmla="*/ 1 w 460"/>
                  <a:gd name="T13" fmla="*/ 0 h 389"/>
                  <a:gd name="T14" fmla="*/ 1 w 460"/>
                  <a:gd name="T15" fmla="*/ 0 h 389"/>
                  <a:gd name="T16" fmla="*/ 0 w 460"/>
                  <a:gd name="T17" fmla="*/ 0 h 389"/>
                  <a:gd name="T18" fmla="*/ 1 w 460"/>
                  <a:gd name="T19" fmla="*/ 0 h 389"/>
                  <a:gd name="T20" fmla="*/ 1 w 460"/>
                  <a:gd name="T21" fmla="*/ 0 h 389"/>
                  <a:gd name="T22" fmla="*/ 1 w 460"/>
                  <a:gd name="T23" fmla="*/ 0 h 389"/>
                  <a:gd name="T24" fmla="*/ 1 w 460"/>
                  <a:gd name="T25" fmla="*/ 0 h 389"/>
                  <a:gd name="T26" fmla="*/ 1 w 460"/>
                  <a:gd name="T27" fmla="*/ 0 h 389"/>
                  <a:gd name="T28" fmla="*/ 1 w 460"/>
                  <a:gd name="T29" fmla="*/ 0 h 389"/>
                  <a:gd name="T30" fmla="*/ 1 w 460"/>
                  <a:gd name="T31" fmla="*/ 0 h 389"/>
                  <a:gd name="T32" fmla="*/ 1 w 460"/>
                  <a:gd name="T33" fmla="*/ 0 h 389"/>
                  <a:gd name="T34" fmla="*/ 1 w 460"/>
                  <a:gd name="T35" fmla="*/ 0 h 389"/>
                  <a:gd name="T36" fmla="*/ 1 w 460"/>
                  <a:gd name="T37" fmla="*/ 0 h 389"/>
                  <a:gd name="T38" fmla="*/ 1 w 460"/>
                  <a:gd name="T39" fmla="*/ 0 h 389"/>
                  <a:gd name="T40" fmla="*/ 1 w 460"/>
                  <a:gd name="T41" fmla="*/ 0 h 389"/>
                  <a:gd name="T42" fmla="*/ 1 w 460"/>
                  <a:gd name="T43" fmla="*/ 0 h 389"/>
                  <a:gd name="T44" fmla="*/ 1 w 460"/>
                  <a:gd name="T45" fmla="*/ 0 h 389"/>
                  <a:gd name="T46" fmla="*/ 1 w 460"/>
                  <a:gd name="T47" fmla="*/ 0 h 389"/>
                  <a:gd name="T48" fmla="*/ 1 w 460"/>
                  <a:gd name="T49" fmla="*/ 0 h 389"/>
                  <a:gd name="T50" fmla="*/ 1 w 460"/>
                  <a:gd name="T51" fmla="*/ 0 h 389"/>
                  <a:gd name="T52" fmla="*/ 1 w 460"/>
                  <a:gd name="T53" fmla="*/ 0 h 389"/>
                  <a:gd name="T54" fmla="*/ 1 w 460"/>
                  <a:gd name="T55" fmla="*/ 0 h 389"/>
                  <a:gd name="T56" fmla="*/ 1 w 460"/>
                  <a:gd name="T57" fmla="*/ 0 h 389"/>
                  <a:gd name="T58" fmla="*/ 1 w 460"/>
                  <a:gd name="T59" fmla="*/ 0 h 38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460"/>
                  <a:gd name="T91" fmla="*/ 0 h 389"/>
                  <a:gd name="T92" fmla="*/ 460 w 460"/>
                  <a:gd name="T93" fmla="*/ 389 h 389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460" h="389">
                    <a:moveTo>
                      <a:pt x="85" y="0"/>
                    </a:moveTo>
                    <a:lnTo>
                      <a:pt x="66" y="33"/>
                    </a:lnTo>
                    <a:lnTo>
                      <a:pt x="49" y="64"/>
                    </a:lnTo>
                    <a:lnTo>
                      <a:pt x="36" y="93"/>
                    </a:lnTo>
                    <a:lnTo>
                      <a:pt x="27" y="122"/>
                    </a:lnTo>
                    <a:lnTo>
                      <a:pt x="18" y="151"/>
                    </a:lnTo>
                    <a:lnTo>
                      <a:pt x="12" y="184"/>
                    </a:lnTo>
                    <a:lnTo>
                      <a:pt x="6" y="218"/>
                    </a:lnTo>
                    <a:lnTo>
                      <a:pt x="0" y="255"/>
                    </a:lnTo>
                    <a:lnTo>
                      <a:pt x="460" y="389"/>
                    </a:lnTo>
                    <a:lnTo>
                      <a:pt x="460" y="314"/>
                    </a:lnTo>
                    <a:lnTo>
                      <a:pt x="460" y="241"/>
                    </a:lnTo>
                    <a:lnTo>
                      <a:pt x="460" y="168"/>
                    </a:lnTo>
                    <a:lnTo>
                      <a:pt x="460" y="93"/>
                    </a:lnTo>
                    <a:lnTo>
                      <a:pt x="456" y="91"/>
                    </a:lnTo>
                    <a:lnTo>
                      <a:pt x="444" y="88"/>
                    </a:lnTo>
                    <a:lnTo>
                      <a:pt x="426" y="83"/>
                    </a:lnTo>
                    <a:lnTo>
                      <a:pt x="401" y="78"/>
                    </a:lnTo>
                    <a:lnTo>
                      <a:pt x="373" y="70"/>
                    </a:lnTo>
                    <a:lnTo>
                      <a:pt x="341" y="62"/>
                    </a:lnTo>
                    <a:lnTo>
                      <a:pt x="307" y="54"/>
                    </a:lnTo>
                    <a:lnTo>
                      <a:pt x="271" y="44"/>
                    </a:lnTo>
                    <a:lnTo>
                      <a:pt x="237" y="36"/>
                    </a:lnTo>
                    <a:lnTo>
                      <a:pt x="203" y="28"/>
                    </a:lnTo>
                    <a:lnTo>
                      <a:pt x="171" y="20"/>
                    </a:lnTo>
                    <a:lnTo>
                      <a:pt x="143" y="13"/>
                    </a:lnTo>
                    <a:lnTo>
                      <a:pt x="119" y="7"/>
                    </a:lnTo>
                    <a:lnTo>
                      <a:pt x="100" y="4"/>
                    </a:lnTo>
                    <a:lnTo>
                      <a:pt x="89" y="0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81" name="Freeform 822"/>
              <p:cNvSpPr>
                <a:spLocks/>
              </p:cNvSpPr>
              <p:nvPr/>
            </p:nvSpPr>
            <p:spPr bwMode="auto">
              <a:xfrm>
                <a:off x="4339" y="3176"/>
                <a:ext cx="227" cy="183"/>
              </a:xfrm>
              <a:custGeom>
                <a:avLst/>
                <a:gdLst>
                  <a:gd name="T0" fmla="*/ 1 w 454"/>
                  <a:gd name="T1" fmla="*/ 0 h 367"/>
                  <a:gd name="T2" fmla="*/ 1 w 454"/>
                  <a:gd name="T3" fmla="*/ 0 h 367"/>
                  <a:gd name="T4" fmla="*/ 1 w 454"/>
                  <a:gd name="T5" fmla="*/ 0 h 367"/>
                  <a:gd name="T6" fmla="*/ 1 w 454"/>
                  <a:gd name="T7" fmla="*/ 0 h 367"/>
                  <a:gd name="T8" fmla="*/ 1 w 454"/>
                  <a:gd name="T9" fmla="*/ 0 h 367"/>
                  <a:gd name="T10" fmla="*/ 1 w 454"/>
                  <a:gd name="T11" fmla="*/ 0 h 367"/>
                  <a:gd name="T12" fmla="*/ 1 w 454"/>
                  <a:gd name="T13" fmla="*/ 0 h 367"/>
                  <a:gd name="T14" fmla="*/ 1 w 454"/>
                  <a:gd name="T15" fmla="*/ 0 h 367"/>
                  <a:gd name="T16" fmla="*/ 0 w 454"/>
                  <a:gd name="T17" fmla="*/ 0 h 367"/>
                  <a:gd name="T18" fmla="*/ 1 w 454"/>
                  <a:gd name="T19" fmla="*/ 0 h 367"/>
                  <a:gd name="T20" fmla="*/ 1 w 454"/>
                  <a:gd name="T21" fmla="*/ 0 h 367"/>
                  <a:gd name="T22" fmla="*/ 1 w 454"/>
                  <a:gd name="T23" fmla="*/ 0 h 367"/>
                  <a:gd name="T24" fmla="*/ 1 w 454"/>
                  <a:gd name="T25" fmla="*/ 0 h 367"/>
                  <a:gd name="T26" fmla="*/ 1 w 454"/>
                  <a:gd name="T27" fmla="*/ 0 h 367"/>
                  <a:gd name="T28" fmla="*/ 1 w 454"/>
                  <a:gd name="T29" fmla="*/ 0 h 367"/>
                  <a:gd name="T30" fmla="*/ 1 w 454"/>
                  <a:gd name="T31" fmla="*/ 0 h 367"/>
                  <a:gd name="T32" fmla="*/ 1 w 454"/>
                  <a:gd name="T33" fmla="*/ 0 h 367"/>
                  <a:gd name="T34" fmla="*/ 1 w 454"/>
                  <a:gd name="T35" fmla="*/ 0 h 367"/>
                  <a:gd name="T36" fmla="*/ 1 w 454"/>
                  <a:gd name="T37" fmla="*/ 0 h 367"/>
                  <a:gd name="T38" fmla="*/ 1 w 454"/>
                  <a:gd name="T39" fmla="*/ 0 h 367"/>
                  <a:gd name="T40" fmla="*/ 1 w 454"/>
                  <a:gd name="T41" fmla="*/ 0 h 367"/>
                  <a:gd name="T42" fmla="*/ 1 w 454"/>
                  <a:gd name="T43" fmla="*/ 0 h 367"/>
                  <a:gd name="T44" fmla="*/ 1 w 454"/>
                  <a:gd name="T45" fmla="*/ 0 h 367"/>
                  <a:gd name="T46" fmla="*/ 1 w 454"/>
                  <a:gd name="T47" fmla="*/ 0 h 367"/>
                  <a:gd name="T48" fmla="*/ 1 w 454"/>
                  <a:gd name="T49" fmla="*/ 0 h 367"/>
                  <a:gd name="T50" fmla="*/ 1 w 454"/>
                  <a:gd name="T51" fmla="*/ 0 h 367"/>
                  <a:gd name="T52" fmla="*/ 1 w 454"/>
                  <a:gd name="T53" fmla="*/ 0 h 367"/>
                  <a:gd name="T54" fmla="*/ 1 w 454"/>
                  <a:gd name="T55" fmla="*/ 0 h 367"/>
                  <a:gd name="T56" fmla="*/ 1 w 454"/>
                  <a:gd name="T57" fmla="*/ 0 h 367"/>
                  <a:gd name="T58" fmla="*/ 1 w 454"/>
                  <a:gd name="T59" fmla="*/ 0 h 367"/>
                  <a:gd name="T60" fmla="*/ 1 w 454"/>
                  <a:gd name="T61" fmla="*/ 0 h 367"/>
                  <a:gd name="T62" fmla="*/ 1 w 454"/>
                  <a:gd name="T63" fmla="*/ 0 h 367"/>
                  <a:gd name="T64" fmla="*/ 1 w 454"/>
                  <a:gd name="T65" fmla="*/ 0 h 367"/>
                  <a:gd name="T66" fmla="*/ 1 w 454"/>
                  <a:gd name="T67" fmla="*/ 0 h 367"/>
                  <a:gd name="T68" fmla="*/ 1 w 454"/>
                  <a:gd name="T69" fmla="*/ 0 h 367"/>
                  <a:gd name="T70" fmla="*/ 1 w 454"/>
                  <a:gd name="T71" fmla="*/ 0 h 367"/>
                  <a:gd name="T72" fmla="*/ 1 w 454"/>
                  <a:gd name="T73" fmla="*/ 0 h 367"/>
                  <a:gd name="T74" fmla="*/ 1 w 454"/>
                  <a:gd name="T75" fmla="*/ 0 h 367"/>
                  <a:gd name="T76" fmla="*/ 1 w 454"/>
                  <a:gd name="T77" fmla="*/ 0 h 367"/>
                  <a:gd name="T78" fmla="*/ 1 w 454"/>
                  <a:gd name="T79" fmla="*/ 0 h 367"/>
                  <a:gd name="T80" fmla="*/ 1 w 454"/>
                  <a:gd name="T81" fmla="*/ 0 h 367"/>
                  <a:gd name="T82" fmla="*/ 1 w 454"/>
                  <a:gd name="T83" fmla="*/ 0 h 367"/>
                  <a:gd name="T84" fmla="*/ 1 w 454"/>
                  <a:gd name="T85" fmla="*/ 0 h 367"/>
                  <a:gd name="T86" fmla="*/ 1 w 454"/>
                  <a:gd name="T87" fmla="*/ 0 h 367"/>
                  <a:gd name="T88" fmla="*/ 1 w 454"/>
                  <a:gd name="T89" fmla="*/ 0 h 36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54"/>
                  <a:gd name="T136" fmla="*/ 0 h 367"/>
                  <a:gd name="T137" fmla="*/ 454 w 454"/>
                  <a:gd name="T138" fmla="*/ 367 h 36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54" h="367">
                    <a:moveTo>
                      <a:pt x="79" y="0"/>
                    </a:moveTo>
                    <a:lnTo>
                      <a:pt x="61" y="30"/>
                    </a:lnTo>
                    <a:lnTo>
                      <a:pt x="46" y="59"/>
                    </a:lnTo>
                    <a:lnTo>
                      <a:pt x="34" y="86"/>
                    </a:lnTo>
                    <a:lnTo>
                      <a:pt x="24" y="112"/>
                    </a:lnTo>
                    <a:lnTo>
                      <a:pt x="16" y="140"/>
                    </a:lnTo>
                    <a:lnTo>
                      <a:pt x="10" y="171"/>
                    </a:lnTo>
                    <a:lnTo>
                      <a:pt x="6" y="202"/>
                    </a:lnTo>
                    <a:lnTo>
                      <a:pt x="0" y="237"/>
                    </a:lnTo>
                    <a:lnTo>
                      <a:pt x="28" y="246"/>
                    </a:lnTo>
                    <a:lnTo>
                      <a:pt x="57" y="254"/>
                    </a:lnTo>
                    <a:lnTo>
                      <a:pt x="85" y="262"/>
                    </a:lnTo>
                    <a:lnTo>
                      <a:pt x="113" y="270"/>
                    </a:lnTo>
                    <a:lnTo>
                      <a:pt x="142" y="278"/>
                    </a:lnTo>
                    <a:lnTo>
                      <a:pt x="170" y="286"/>
                    </a:lnTo>
                    <a:lnTo>
                      <a:pt x="198" y="294"/>
                    </a:lnTo>
                    <a:lnTo>
                      <a:pt x="228" y="302"/>
                    </a:lnTo>
                    <a:lnTo>
                      <a:pt x="256" y="311"/>
                    </a:lnTo>
                    <a:lnTo>
                      <a:pt x="285" y="319"/>
                    </a:lnTo>
                    <a:lnTo>
                      <a:pt x="313" y="327"/>
                    </a:lnTo>
                    <a:lnTo>
                      <a:pt x="341" y="335"/>
                    </a:lnTo>
                    <a:lnTo>
                      <a:pt x="370" y="343"/>
                    </a:lnTo>
                    <a:lnTo>
                      <a:pt x="398" y="351"/>
                    </a:lnTo>
                    <a:lnTo>
                      <a:pt x="426" y="359"/>
                    </a:lnTo>
                    <a:lnTo>
                      <a:pt x="454" y="367"/>
                    </a:lnTo>
                    <a:lnTo>
                      <a:pt x="454" y="299"/>
                    </a:lnTo>
                    <a:lnTo>
                      <a:pt x="454" y="229"/>
                    </a:lnTo>
                    <a:lnTo>
                      <a:pt x="454" y="161"/>
                    </a:lnTo>
                    <a:lnTo>
                      <a:pt x="454" y="93"/>
                    </a:lnTo>
                    <a:lnTo>
                      <a:pt x="450" y="91"/>
                    </a:lnTo>
                    <a:lnTo>
                      <a:pt x="438" y="88"/>
                    </a:lnTo>
                    <a:lnTo>
                      <a:pt x="420" y="83"/>
                    </a:lnTo>
                    <a:lnTo>
                      <a:pt x="395" y="78"/>
                    </a:lnTo>
                    <a:lnTo>
                      <a:pt x="367" y="70"/>
                    </a:lnTo>
                    <a:lnTo>
                      <a:pt x="335" y="62"/>
                    </a:lnTo>
                    <a:lnTo>
                      <a:pt x="301" y="54"/>
                    </a:lnTo>
                    <a:lnTo>
                      <a:pt x="265" y="44"/>
                    </a:lnTo>
                    <a:lnTo>
                      <a:pt x="231" y="36"/>
                    </a:lnTo>
                    <a:lnTo>
                      <a:pt x="197" y="28"/>
                    </a:lnTo>
                    <a:lnTo>
                      <a:pt x="165" y="20"/>
                    </a:lnTo>
                    <a:lnTo>
                      <a:pt x="137" y="13"/>
                    </a:lnTo>
                    <a:lnTo>
                      <a:pt x="113" y="7"/>
                    </a:lnTo>
                    <a:lnTo>
                      <a:pt x="94" y="4"/>
                    </a:lnTo>
                    <a:lnTo>
                      <a:pt x="83" y="0"/>
                    </a:lnTo>
                    <a:lnTo>
                      <a:pt x="79" y="0"/>
                    </a:lnTo>
                    <a:close/>
                  </a:path>
                </a:pathLst>
              </a:custGeom>
              <a:solidFill>
                <a:srgbClr val="BC72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82" name="Freeform 823"/>
              <p:cNvSpPr>
                <a:spLocks/>
              </p:cNvSpPr>
              <p:nvPr/>
            </p:nvSpPr>
            <p:spPr bwMode="auto">
              <a:xfrm>
                <a:off x="4341" y="3176"/>
                <a:ext cx="225" cy="173"/>
              </a:xfrm>
              <a:custGeom>
                <a:avLst/>
                <a:gdLst>
                  <a:gd name="T0" fmla="*/ 1 w 450"/>
                  <a:gd name="T1" fmla="*/ 0 h 348"/>
                  <a:gd name="T2" fmla="*/ 1 w 450"/>
                  <a:gd name="T3" fmla="*/ 0 h 348"/>
                  <a:gd name="T4" fmla="*/ 1 w 450"/>
                  <a:gd name="T5" fmla="*/ 0 h 348"/>
                  <a:gd name="T6" fmla="*/ 1 w 450"/>
                  <a:gd name="T7" fmla="*/ 0 h 348"/>
                  <a:gd name="T8" fmla="*/ 1 w 450"/>
                  <a:gd name="T9" fmla="*/ 0 h 348"/>
                  <a:gd name="T10" fmla="*/ 1 w 450"/>
                  <a:gd name="T11" fmla="*/ 0 h 348"/>
                  <a:gd name="T12" fmla="*/ 1 w 450"/>
                  <a:gd name="T13" fmla="*/ 0 h 348"/>
                  <a:gd name="T14" fmla="*/ 1 w 450"/>
                  <a:gd name="T15" fmla="*/ 0 h 348"/>
                  <a:gd name="T16" fmla="*/ 0 w 450"/>
                  <a:gd name="T17" fmla="*/ 0 h 348"/>
                  <a:gd name="T18" fmla="*/ 1 w 450"/>
                  <a:gd name="T19" fmla="*/ 0 h 348"/>
                  <a:gd name="T20" fmla="*/ 1 w 450"/>
                  <a:gd name="T21" fmla="*/ 0 h 348"/>
                  <a:gd name="T22" fmla="*/ 1 w 450"/>
                  <a:gd name="T23" fmla="*/ 0 h 348"/>
                  <a:gd name="T24" fmla="*/ 1 w 450"/>
                  <a:gd name="T25" fmla="*/ 0 h 348"/>
                  <a:gd name="T26" fmla="*/ 1 w 450"/>
                  <a:gd name="T27" fmla="*/ 0 h 348"/>
                  <a:gd name="T28" fmla="*/ 1 w 450"/>
                  <a:gd name="T29" fmla="*/ 0 h 348"/>
                  <a:gd name="T30" fmla="*/ 1 w 450"/>
                  <a:gd name="T31" fmla="*/ 0 h 348"/>
                  <a:gd name="T32" fmla="*/ 1 w 450"/>
                  <a:gd name="T33" fmla="*/ 0 h 348"/>
                  <a:gd name="T34" fmla="*/ 1 w 450"/>
                  <a:gd name="T35" fmla="*/ 0 h 348"/>
                  <a:gd name="T36" fmla="*/ 1 w 450"/>
                  <a:gd name="T37" fmla="*/ 0 h 348"/>
                  <a:gd name="T38" fmla="*/ 1 w 450"/>
                  <a:gd name="T39" fmla="*/ 0 h 348"/>
                  <a:gd name="T40" fmla="*/ 1 w 450"/>
                  <a:gd name="T41" fmla="*/ 0 h 348"/>
                  <a:gd name="T42" fmla="*/ 1 w 450"/>
                  <a:gd name="T43" fmla="*/ 0 h 348"/>
                  <a:gd name="T44" fmla="*/ 1 w 450"/>
                  <a:gd name="T45" fmla="*/ 0 h 348"/>
                  <a:gd name="T46" fmla="*/ 1 w 450"/>
                  <a:gd name="T47" fmla="*/ 0 h 348"/>
                  <a:gd name="T48" fmla="*/ 1 w 450"/>
                  <a:gd name="T49" fmla="*/ 0 h 348"/>
                  <a:gd name="T50" fmla="*/ 1 w 450"/>
                  <a:gd name="T51" fmla="*/ 0 h 348"/>
                  <a:gd name="T52" fmla="*/ 1 w 450"/>
                  <a:gd name="T53" fmla="*/ 0 h 348"/>
                  <a:gd name="T54" fmla="*/ 1 w 450"/>
                  <a:gd name="T55" fmla="*/ 0 h 348"/>
                  <a:gd name="T56" fmla="*/ 1 w 450"/>
                  <a:gd name="T57" fmla="*/ 0 h 348"/>
                  <a:gd name="T58" fmla="*/ 1 w 450"/>
                  <a:gd name="T59" fmla="*/ 0 h 348"/>
                  <a:gd name="T60" fmla="*/ 1 w 450"/>
                  <a:gd name="T61" fmla="*/ 0 h 348"/>
                  <a:gd name="T62" fmla="*/ 1 w 450"/>
                  <a:gd name="T63" fmla="*/ 0 h 348"/>
                  <a:gd name="T64" fmla="*/ 1 w 450"/>
                  <a:gd name="T65" fmla="*/ 0 h 348"/>
                  <a:gd name="T66" fmla="*/ 1 w 450"/>
                  <a:gd name="T67" fmla="*/ 0 h 348"/>
                  <a:gd name="T68" fmla="*/ 1 w 450"/>
                  <a:gd name="T69" fmla="*/ 0 h 348"/>
                  <a:gd name="T70" fmla="*/ 1 w 450"/>
                  <a:gd name="T71" fmla="*/ 0 h 348"/>
                  <a:gd name="T72" fmla="*/ 1 w 450"/>
                  <a:gd name="T73" fmla="*/ 0 h 348"/>
                  <a:gd name="T74" fmla="*/ 1 w 450"/>
                  <a:gd name="T75" fmla="*/ 0 h 348"/>
                  <a:gd name="T76" fmla="*/ 1 w 450"/>
                  <a:gd name="T77" fmla="*/ 0 h 348"/>
                  <a:gd name="T78" fmla="*/ 1 w 450"/>
                  <a:gd name="T79" fmla="*/ 0 h 348"/>
                  <a:gd name="T80" fmla="*/ 1 w 450"/>
                  <a:gd name="T81" fmla="*/ 0 h 348"/>
                  <a:gd name="T82" fmla="*/ 1 w 450"/>
                  <a:gd name="T83" fmla="*/ 0 h 348"/>
                  <a:gd name="T84" fmla="*/ 1 w 450"/>
                  <a:gd name="T85" fmla="*/ 0 h 348"/>
                  <a:gd name="T86" fmla="*/ 1 w 450"/>
                  <a:gd name="T87" fmla="*/ 0 h 348"/>
                  <a:gd name="T88" fmla="*/ 1 w 450"/>
                  <a:gd name="T89" fmla="*/ 0 h 34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50"/>
                  <a:gd name="T136" fmla="*/ 0 h 348"/>
                  <a:gd name="T137" fmla="*/ 450 w 450"/>
                  <a:gd name="T138" fmla="*/ 348 h 34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50" h="348">
                    <a:moveTo>
                      <a:pt x="75" y="0"/>
                    </a:moveTo>
                    <a:lnTo>
                      <a:pt x="57" y="28"/>
                    </a:lnTo>
                    <a:lnTo>
                      <a:pt x="44" y="54"/>
                    </a:lnTo>
                    <a:lnTo>
                      <a:pt x="32" y="78"/>
                    </a:lnTo>
                    <a:lnTo>
                      <a:pt x="24" y="104"/>
                    </a:lnTo>
                    <a:lnTo>
                      <a:pt x="17" y="130"/>
                    </a:lnTo>
                    <a:lnTo>
                      <a:pt x="11" y="156"/>
                    </a:lnTo>
                    <a:lnTo>
                      <a:pt x="6" y="187"/>
                    </a:lnTo>
                    <a:lnTo>
                      <a:pt x="0" y="220"/>
                    </a:lnTo>
                    <a:lnTo>
                      <a:pt x="29" y="228"/>
                    </a:lnTo>
                    <a:lnTo>
                      <a:pt x="57" y="236"/>
                    </a:lnTo>
                    <a:lnTo>
                      <a:pt x="85" y="244"/>
                    </a:lnTo>
                    <a:lnTo>
                      <a:pt x="114" y="252"/>
                    </a:lnTo>
                    <a:lnTo>
                      <a:pt x="142" y="259"/>
                    </a:lnTo>
                    <a:lnTo>
                      <a:pt x="170" y="267"/>
                    </a:lnTo>
                    <a:lnTo>
                      <a:pt x="197" y="275"/>
                    </a:lnTo>
                    <a:lnTo>
                      <a:pt x="225" y="283"/>
                    </a:lnTo>
                    <a:lnTo>
                      <a:pt x="254" y="291"/>
                    </a:lnTo>
                    <a:lnTo>
                      <a:pt x="282" y="299"/>
                    </a:lnTo>
                    <a:lnTo>
                      <a:pt x="310" y="307"/>
                    </a:lnTo>
                    <a:lnTo>
                      <a:pt x="339" y="315"/>
                    </a:lnTo>
                    <a:lnTo>
                      <a:pt x="367" y="324"/>
                    </a:lnTo>
                    <a:lnTo>
                      <a:pt x="394" y="332"/>
                    </a:lnTo>
                    <a:lnTo>
                      <a:pt x="422" y="340"/>
                    </a:lnTo>
                    <a:lnTo>
                      <a:pt x="450" y="348"/>
                    </a:lnTo>
                    <a:lnTo>
                      <a:pt x="450" y="283"/>
                    </a:lnTo>
                    <a:lnTo>
                      <a:pt x="450" y="220"/>
                    </a:lnTo>
                    <a:lnTo>
                      <a:pt x="450" y="156"/>
                    </a:lnTo>
                    <a:lnTo>
                      <a:pt x="450" y="93"/>
                    </a:lnTo>
                    <a:lnTo>
                      <a:pt x="446" y="91"/>
                    </a:lnTo>
                    <a:lnTo>
                      <a:pt x="434" y="88"/>
                    </a:lnTo>
                    <a:lnTo>
                      <a:pt x="416" y="83"/>
                    </a:lnTo>
                    <a:lnTo>
                      <a:pt x="391" y="78"/>
                    </a:lnTo>
                    <a:lnTo>
                      <a:pt x="363" y="70"/>
                    </a:lnTo>
                    <a:lnTo>
                      <a:pt x="331" y="62"/>
                    </a:lnTo>
                    <a:lnTo>
                      <a:pt x="297" y="54"/>
                    </a:lnTo>
                    <a:lnTo>
                      <a:pt x="261" y="44"/>
                    </a:lnTo>
                    <a:lnTo>
                      <a:pt x="227" y="36"/>
                    </a:lnTo>
                    <a:lnTo>
                      <a:pt x="193" y="28"/>
                    </a:lnTo>
                    <a:lnTo>
                      <a:pt x="161" y="20"/>
                    </a:lnTo>
                    <a:lnTo>
                      <a:pt x="133" y="13"/>
                    </a:lnTo>
                    <a:lnTo>
                      <a:pt x="109" y="7"/>
                    </a:lnTo>
                    <a:lnTo>
                      <a:pt x="90" y="4"/>
                    </a:lnTo>
                    <a:lnTo>
                      <a:pt x="79" y="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C47A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83" name="Freeform 824"/>
              <p:cNvSpPr>
                <a:spLocks/>
              </p:cNvSpPr>
              <p:nvPr/>
            </p:nvSpPr>
            <p:spPr bwMode="auto">
              <a:xfrm>
                <a:off x="4344" y="3176"/>
                <a:ext cx="222" cy="163"/>
              </a:xfrm>
              <a:custGeom>
                <a:avLst/>
                <a:gdLst>
                  <a:gd name="T0" fmla="*/ 1 w 444"/>
                  <a:gd name="T1" fmla="*/ 0 h 327"/>
                  <a:gd name="T2" fmla="*/ 1 w 444"/>
                  <a:gd name="T3" fmla="*/ 0 h 327"/>
                  <a:gd name="T4" fmla="*/ 1 w 444"/>
                  <a:gd name="T5" fmla="*/ 0 h 327"/>
                  <a:gd name="T6" fmla="*/ 1 w 444"/>
                  <a:gd name="T7" fmla="*/ 0 h 327"/>
                  <a:gd name="T8" fmla="*/ 1 w 444"/>
                  <a:gd name="T9" fmla="*/ 0 h 327"/>
                  <a:gd name="T10" fmla="*/ 1 w 444"/>
                  <a:gd name="T11" fmla="*/ 0 h 327"/>
                  <a:gd name="T12" fmla="*/ 1 w 444"/>
                  <a:gd name="T13" fmla="*/ 0 h 327"/>
                  <a:gd name="T14" fmla="*/ 1 w 444"/>
                  <a:gd name="T15" fmla="*/ 0 h 327"/>
                  <a:gd name="T16" fmla="*/ 0 w 444"/>
                  <a:gd name="T17" fmla="*/ 0 h 327"/>
                  <a:gd name="T18" fmla="*/ 1 w 444"/>
                  <a:gd name="T19" fmla="*/ 0 h 327"/>
                  <a:gd name="T20" fmla="*/ 1 w 444"/>
                  <a:gd name="T21" fmla="*/ 0 h 327"/>
                  <a:gd name="T22" fmla="*/ 1 w 444"/>
                  <a:gd name="T23" fmla="*/ 0 h 327"/>
                  <a:gd name="T24" fmla="*/ 1 w 444"/>
                  <a:gd name="T25" fmla="*/ 0 h 327"/>
                  <a:gd name="T26" fmla="*/ 1 w 444"/>
                  <a:gd name="T27" fmla="*/ 0 h 327"/>
                  <a:gd name="T28" fmla="*/ 1 w 444"/>
                  <a:gd name="T29" fmla="*/ 0 h 327"/>
                  <a:gd name="T30" fmla="*/ 1 w 444"/>
                  <a:gd name="T31" fmla="*/ 0 h 327"/>
                  <a:gd name="T32" fmla="*/ 1 w 444"/>
                  <a:gd name="T33" fmla="*/ 0 h 327"/>
                  <a:gd name="T34" fmla="*/ 1 w 444"/>
                  <a:gd name="T35" fmla="*/ 0 h 327"/>
                  <a:gd name="T36" fmla="*/ 1 w 444"/>
                  <a:gd name="T37" fmla="*/ 0 h 327"/>
                  <a:gd name="T38" fmla="*/ 1 w 444"/>
                  <a:gd name="T39" fmla="*/ 0 h 327"/>
                  <a:gd name="T40" fmla="*/ 1 w 444"/>
                  <a:gd name="T41" fmla="*/ 0 h 327"/>
                  <a:gd name="T42" fmla="*/ 1 w 444"/>
                  <a:gd name="T43" fmla="*/ 0 h 327"/>
                  <a:gd name="T44" fmla="*/ 1 w 444"/>
                  <a:gd name="T45" fmla="*/ 0 h 327"/>
                  <a:gd name="T46" fmla="*/ 1 w 444"/>
                  <a:gd name="T47" fmla="*/ 0 h 327"/>
                  <a:gd name="T48" fmla="*/ 1 w 444"/>
                  <a:gd name="T49" fmla="*/ 0 h 327"/>
                  <a:gd name="T50" fmla="*/ 1 w 444"/>
                  <a:gd name="T51" fmla="*/ 0 h 327"/>
                  <a:gd name="T52" fmla="*/ 1 w 444"/>
                  <a:gd name="T53" fmla="*/ 0 h 327"/>
                  <a:gd name="T54" fmla="*/ 1 w 444"/>
                  <a:gd name="T55" fmla="*/ 0 h 327"/>
                  <a:gd name="T56" fmla="*/ 1 w 444"/>
                  <a:gd name="T57" fmla="*/ 0 h 327"/>
                  <a:gd name="T58" fmla="*/ 1 w 444"/>
                  <a:gd name="T59" fmla="*/ 0 h 327"/>
                  <a:gd name="T60" fmla="*/ 1 w 444"/>
                  <a:gd name="T61" fmla="*/ 0 h 327"/>
                  <a:gd name="T62" fmla="*/ 1 w 444"/>
                  <a:gd name="T63" fmla="*/ 0 h 327"/>
                  <a:gd name="T64" fmla="*/ 1 w 444"/>
                  <a:gd name="T65" fmla="*/ 0 h 327"/>
                  <a:gd name="T66" fmla="*/ 1 w 444"/>
                  <a:gd name="T67" fmla="*/ 0 h 327"/>
                  <a:gd name="T68" fmla="*/ 1 w 444"/>
                  <a:gd name="T69" fmla="*/ 0 h 327"/>
                  <a:gd name="T70" fmla="*/ 1 w 444"/>
                  <a:gd name="T71" fmla="*/ 0 h 327"/>
                  <a:gd name="T72" fmla="*/ 1 w 444"/>
                  <a:gd name="T73" fmla="*/ 0 h 327"/>
                  <a:gd name="T74" fmla="*/ 1 w 444"/>
                  <a:gd name="T75" fmla="*/ 0 h 327"/>
                  <a:gd name="T76" fmla="*/ 1 w 444"/>
                  <a:gd name="T77" fmla="*/ 0 h 327"/>
                  <a:gd name="T78" fmla="*/ 1 w 444"/>
                  <a:gd name="T79" fmla="*/ 0 h 327"/>
                  <a:gd name="T80" fmla="*/ 1 w 444"/>
                  <a:gd name="T81" fmla="*/ 0 h 327"/>
                  <a:gd name="T82" fmla="*/ 1 w 444"/>
                  <a:gd name="T83" fmla="*/ 0 h 327"/>
                  <a:gd name="T84" fmla="*/ 1 w 444"/>
                  <a:gd name="T85" fmla="*/ 0 h 327"/>
                  <a:gd name="T86" fmla="*/ 1 w 444"/>
                  <a:gd name="T87" fmla="*/ 0 h 327"/>
                  <a:gd name="T88" fmla="*/ 1 w 444"/>
                  <a:gd name="T89" fmla="*/ 0 h 327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44"/>
                  <a:gd name="T136" fmla="*/ 0 h 327"/>
                  <a:gd name="T137" fmla="*/ 444 w 444"/>
                  <a:gd name="T138" fmla="*/ 327 h 327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44" h="327">
                    <a:moveTo>
                      <a:pt x="69" y="0"/>
                    </a:moveTo>
                    <a:lnTo>
                      <a:pt x="53" y="25"/>
                    </a:lnTo>
                    <a:lnTo>
                      <a:pt x="41" y="49"/>
                    </a:lnTo>
                    <a:lnTo>
                      <a:pt x="30" y="72"/>
                    </a:lnTo>
                    <a:lnTo>
                      <a:pt x="23" y="95"/>
                    </a:lnTo>
                    <a:lnTo>
                      <a:pt x="17" y="119"/>
                    </a:lnTo>
                    <a:lnTo>
                      <a:pt x="11" y="143"/>
                    </a:lnTo>
                    <a:lnTo>
                      <a:pt x="6" y="171"/>
                    </a:lnTo>
                    <a:lnTo>
                      <a:pt x="0" y="202"/>
                    </a:lnTo>
                    <a:lnTo>
                      <a:pt x="29" y="210"/>
                    </a:lnTo>
                    <a:lnTo>
                      <a:pt x="55" y="216"/>
                    </a:lnTo>
                    <a:lnTo>
                      <a:pt x="84" y="224"/>
                    </a:lnTo>
                    <a:lnTo>
                      <a:pt x="111" y="233"/>
                    </a:lnTo>
                    <a:lnTo>
                      <a:pt x="139" y="241"/>
                    </a:lnTo>
                    <a:lnTo>
                      <a:pt x="167" y="247"/>
                    </a:lnTo>
                    <a:lnTo>
                      <a:pt x="194" y="255"/>
                    </a:lnTo>
                    <a:lnTo>
                      <a:pt x="222" y="263"/>
                    </a:lnTo>
                    <a:lnTo>
                      <a:pt x="251" y="272"/>
                    </a:lnTo>
                    <a:lnTo>
                      <a:pt x="278" y="280"/>
                    </a:lnTo>
                    <a:lnTo>
                      <a:pt x="306" y="288"/>
                    </a:lnTo>
                    <a:lnTo>
                      <a:pt x="334" y="296"/>
                    </a:lnTo>
                    <a:lnTo>
                      <a:pt x="361" y="302"/>
                    </a:lnTo>
                    <a:lnTo>
                      <a:pt x="389" y="311"/>
                    </a:lnTo>
                    <a:lnTo>
                      <a:pt x="416" y="319"/>
                    </a:lnTo>
                    <a:lnTo>
                      <a:pt x="444" y="327"/>
                    </a:lnTo>
                    <a:lnTo>
                      <a:pt x="444" y="268"/>
                    </a:lnTo>
                    <a:lnTo>
                      <a:pt x="444" y="210"/>
                    </a:lnTo>
                    <a:lnTo>
                      <a:pt x="444" y="151"/>
                    </a:lnTo>
                    <a:lnTo>
                      <a:pt x="444" y="93"/>
                    </a:lnTo>
                    <a:lnTo>
                      <a:pt x="440" y="91"/>
                    </a:lnTo>
                    <a:lnTo>
                      <a:pt x="428" y="88"/>
                    </a:lnTo>
                    <a:lnTo>
                      <a:pt x="410" y="83"/>
                    </a:lnTo>
                    <a:lnTo>
                      <a:pt x="385" y="78"/>
                    </a:lnTo>
                    <a:lnTo>
                      <a:pt x="357" y="70"/>
                    </a:lnTo>
                    <a:lnTo>
                      <a:pt x="325" y="62"/>
                    </a:lnTo>
                    <a:lnTo>
                      <a:pt x="291" y="54"/>
                    </a:lnTo>
                    <a:lnTo>
                      <a:pt x="255" y="44"/>
                    </a:lnTo>
                    <a:lnTo>
                      <a:pt x="221" y="36"/>
                    </a:lnTo>
                    <a:lnTo>
                      <a:pt x="187" y="28"/>
                    </a:lnTo>
                    <a:lnTo>
                      <a:pt x="155" y="20"/>
                    </a:lnTo>
                    <a:lnTo>
                      <a:pt x="127" y="13"/>
                    </a:lnTo>
                    <a:lnTo>
                      <a:pt x="103" y="7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C982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84" name="Freeform 825"/>
              <p:cNvSpPr>
                <a:spLocks/>
              </p:cNvSpPr>
              <p:nvPr/>
            </p:nvSpPr>
            <p:spPr bwMode="auto">
              <a:xfrm>
                <a:off x="4346" y="3176"/>
                <a:ext cx="220" cy="152"/>
              </a:xfrm>
              <a:custGeom>
                <a:avLst/>
                <a:gdLst>
                  <a:gd name="T0" fmla="*/ 1 w 439"/>
                  <a:gd name="T1" fmla="*/ 0 h 306"/>
                  <a:gd name="T2" fmla="*/ 1 w 439"/>
                  <a:gd name="T3" fmla="*/ 0 h 306"/>
                  <a:gd name="T4" fmla="*/ 1 w 439"/>
                  <a:gd name="T5" fmla="*/ 0 h 306"/>
                  <a:gd name="T6" fmla="*/ 1 w 439"/>
                  <a:gd name="T7" fmla="*/ 0 h 306"/>
                  <a:gd name="T8" fmla="*/ 1 w 439"/>
                  <a:gd name="T9" fmla="*/ 0 h 306"/>
                  <a:gd name="T10" fmla="*/ 1 w 439"/>
                  <a:gd name="T11" fmla="*/ 0 h 306"/>
                  <a:gd name="T12" fmla="*/ 1 w 439"/>
                  <a:gd name="T13" fmla="*/ 0 h 306"/>
                  <a:gd name="T14" fmla="*/ 1 w 439"/>
                  <a:gd name="T15" fmla="*/ 0 h 306"/>
                  <a:gd name="T16" fmla="*/ 0 w 439"/>
                  <a:gd name="T17" fmla="*/ 0 h 306"/>
                  <a:gd name="T18" fmla="*/ 1 w 439"/>
                  <a:gd name="T19" fmla="*/ 0 h 306"/>
                  <a:gd name="T20" fmla="*/ 1 w 439"/>
                  <a:gd name="T21" fmla="*/ 0 h 306"/>
                  <a:gd name="T22" fmla="*/ 1 w 439"/>
                  <a:gd name="T23" fmla="*/ 0 h 306"/>
                  <a:gd name="T24" fmla="*/ 1 w 439"/>
                  <a:gd name="T25" fmla="*/ 0 h 306"/>
                  <a:gd name="T26" fmla="*/ 1 w 439"/>
                  <a:gd name="T27" fmla="*/ 0 h 306"/>
                  <a:gd name="T28" fmla="*/ 1 w 439"/>
                  <a:gd name="T29" fmla="*/ 0 h 306"/>
                  <a:gd name="T30" fmla="*/ 1 w 439"/>
                  <a:gd name="T31" fmla="*/ 0 h 306"/>
                  <a:gd name="T32" fmla="*/ 1 w 439"/>
                  <a:gd name="T33" fmla="*/ 0 h 306"/>
                  <a:gd name="T34" fmla="*/ 1 w 439"/>
                  <a:gd name="T35" fmla="*/ 0 h 306"/>
                  <a:gd name="T36" fmla="*/ 1 w 439"/>
                  <a:gd name="T37" fmla="*/ 0 h 306"/>
                  <a:gd name="T38" fmla="*/ 1 w 439"/>
                  <a:gd name="T39" fmla="*/ 0 h 306"/>
                  <a:gd name="T40" fmla="*/ 1 w 439"/>
                  <a:gd name="T41" fmla="*/ 0 h 306"/>
                  <a:gd name="T42" fmla="*/ 1 w 439"/>
                  <a:gd name="T43" fmla="*/ 0 h 306"/>
                  <a:gd name="T44" fmla="*/ 1 w 439"/>
                  <a:gd name="T45" fmla="*/ 0 h 306"/>
                  <a:gd name="T46" fmla="*/ 1 w 439"/>
                  <a:gd name="T47" fmla="*/ 0 h 306"/>
                  <a:gd name="T48" fmla="*/ 1 w 439"/>
                  <a:gd name="T49" fmla="*/ 0 h 306"/>
                  <a:gd name="T50" fmla="*/ 1 w 439"/>
                  <a:gd name="T51" fmla="*/ 0 h 306"/>
                  <a:gd name="T52" fmla="*/ 1 w 439"/>
                  <a:gd name="T53" fmla="*/ 0 h 306"/>
                  <a:gd name="T54" fmla="*/ 1 w 439"/>
                  <a:gd name="T55" fmla="*/ 0 h 306"/>
                  <a:gd name="T56" fmla="*/ 1 w 439"/>
                  <a:gd name="T57" fmla="*/ 0 h 306"/>
                  <a:gd name="T58" fmla="*/ 1 w 439"/>
                  <a:gd name="T59" fmla="*/ 0 h 306"/>
                  <a:gd name="T60" fmla="*/ 1 w 439"/>
                  <a:gd name="T61" fmla="*/ 0 h 306"/>
                  <a:gd name="T62" fmla="*/ 1 w 439"/>
                  <a:gd name="T63" fmla="*/ 0 h 306"/>
                  <a:gd name="T64" fmla="*/ 1 w 439"/>
                  <a:gd name="T65" fmla="*/ 0 h 306"/>
                  <a:gd name="T66" fmla="*/ 1 w 439"/>
                  <a:gd name="T67" fmla="*/ 0 h 306"/>
                  <a:gd name="T68" fmla="*/ 1 w 439"/>
                  <a:gd name="T69" fmla="*/ 0 h 306"/>
                  <a:gd name="T70" fmla="*/ 1 w 439"/>
                  <a:gd name="T71" fmla="*/ 0 h 306"/>
                  <a:gd name="T72" fmla="*/ 1 w 439"/>
                  <a:gd name="T73" fmla="*/ 0 h 306"/>
                  <a:gd name="T74" fmla="*/ 1 w 439"/>
                  <a:gd name="T75" fmla="*/ 0 h 306"/>
                  <a:gd name="T76" fmla="*/ 1 w 439"/>
                  <a:gd name="T77" fmla="*/ 0 h 306"/>
                  <a:gd name="T78" fmla="*/ 1 w 439"/>
                  <a:gd name="T79" fmla="*/ 0 h 306"/>
                  <a:gd name="T80" fmla="*/ 1 w 439"/>
                  <a:gd name="T81" fmla="*/ 0 h 306"/>
                  <a:gd name="T82" fmla="*/ 1 w 439"/>
                  <a:gd name="T83" fmla="*/ 0 h 306"/>
                  <a:gd name="T84" fmla="*/ 1 w 439"/>
                  <a:gd name="T85" fmla="*/ 0 h 306"/>
                  <a:gd name="T86" fmla="*/ 1 w 439"/>
                  <a:gd name="T87" fmla="*/ 0 h 306"/>
                  <a:gd name="T88" fmla="*/ 1 w 439"/>
                  <a:gd name="T89" fmla="*/ 0 h 30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39"/>
                  <a:gd name="T136" fmla="*/ 0 h 306"/>
                  <a:gd name="T137" fmla="*/ 439 w 439"/>
                  <a:gd name="T138" fmla="*/ 306 h 30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39" h="306">
                    <a:moveTo>
                      <a:pt x="64" y="0"/>
                    </a:moveTo>
                    <a:lnTo>
                      <a:pt x="49" y="23"/>
                    </a:lnTo>
                    <a:lnTo>
                      <a:pt x="37" y="44"/>
                    </a:lnTo>
                    <a:lnTo>
                      <a:pt x="28" y="65"/>
                    </a:lnTo>
                    <a:lnTo>
                      <a:pt x="21" y="85"/>
                    </a:lnTo>
                    <a:lnTo>
                      <a:pt x="15" y="108"/>
                    </a:lnTo>
                    <a:lnTo>
                      <a:pt x="10" y="130"/>
                    </a:lnTo>
                    <a:lnTo>
                      <a:pt x="6" y="155"/>
                    </a:lnTo>
                    <a:lnTo>
                      <a:pt x="0" y="184"/>
                    </a:lnTo>
                    <a:lnTo>
                      <a:pt x="28" y="192"/>
                    </a:lnTo>
                    <a:lnTo>
                      <a:pt x="55" y="199"/>
                    </a:lnTo>
                    <a:lnTo>
                      <a:pt x="83" y="207"/>
                    </a:lnTo>
                    <a:lnTo>
                      <a:pt x="110" y="215"/>
                    </a:lnTo>
                    <a:lnTo>
                      <a:pt x="138" y="221"/>
                    </a:lnTo>
                    <a:lnTo>
                      <a:pt x="165" y="229"/>
                    </a:lnTo>
                    <a:lnTo>
                      <a:pt x="192" y="237"/>
                    </a:lnTo>
                    <a:lnTo>
                      <a:pt x="220" y="244"/>
                    </a:lnTo>
                    <a:lnTo>
                      <a:pt x="247" y="252"/>
                    </a:lnTo>
                    <a:lnTo>
                      <a:pt x="276" y="260"/>
                    </a:lnTo>
                    <a:lnTo>
                      <a:pt x="302" y="268"/>
                    </a:lnTo>
                    <a:lnTo>
                      <a:pt x="329" y="275"/>
                    </a:lnTo>
                    <a:lnTo>
                      <a:pt x="357" y="283"/>
                    </a:lnTo>
                    <a:lnTo>
                      <a:pt x="384" y="291"/>
                    </a:lnTo>
                    <a:lnTo>
                      <a:pt x="413" y="298"/>
                    </a:lnTo>
                    <a:lnTo>
                      <a:pt x="439" y="306"/>
                    </a:lnTo>
                    <a:lnTo>
                      <a:pt x="439" y="252"/>
                    </a:lnTo>
                    <a:lnTo>
                      <a:pt x="439" y="199"/>
                    </a:lnTo>
                    <a:lnTo>
                      <a:pt x="439" y="147"/>
                    </a:lnTo>
                    <a:lnTo>
                      <a:pt x="439" y="93"/>
                    </a:lnTo>
                    <a:lnTo>
                      <a:pt x="435" y="91"/>
                    </a:lnTo>
                    <a:lnTo>
                      <a:pt x="423" y="88"/>
                    </a:lnTo>
                    <a:lnTo>
                      <a:pt x="405" y="83"/>
                    </a:lnTo>
                    <a:lnTo>
                      <a:pt x="380" y="78"/>
                    </a:lnTo>
                    <a:lnTo>
                      <a:pt x="352" y="70"/>
                    </a:lnTo>
                    <a:lnTo>
                      <a:pt x="320" y="62"/>
                    </a:lnTo>
                    <a:lnTo>
                      <a:pt x="286" y="54"/>
                    </a:lnTo>
                    <a:lnTo>
                      <a:pt x="250" y="44"/>
                    </a:lnTo>
                    <a:lnTo>
                      <a:pt x="216" y="36"/>
                    </a:lnTo>
                    <a:lnTo>
                      <a:pt x="182" y="28"/>
                    </a:lnTo>
                    <a:lnTo>
                      <a:pt x="150" y="20"/>
                    </a:lnTo>
                    <a:lnTo>
                      <a:pt x="122" y="13"/>
                    </a:lnTo>
                    <a:lnTo>
                      <a:pt x="98" y="7"/>
                    </a:lnTo>
                    <a:lnTo>
                      <a:pt x="79" y="4"/>
                    </a:lnTo>
                    <a:lnTo>
                      <a:pt x="68" y="0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CE8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85" name="Freeform 826"/>
              <p:cNvSpPr>
                <a:spLocks/>
              </p:cNvSpPr>
              <p:nvPr/>
            </p:nvSpPr>
            <p:spPr bwMode="auto">
              <a:xfrm>
                <a:off x="4349" y="3176"/>
                <a:ext cx="217" cy="143"/>
              </a:xfrm>
              <a:custGeom>
                <a:avLst/>
                <a:gdLst>
                  <a:gd name="T0" fmla="*/ 1 w 433"/>
                  <a:gd name="T1" fmla="*/ 0 h 286"/>
                  <a:gd name="T2" fmla="*/ 1 w 433"/>
                  <a:gd name="T3" fmla="*/ 1 h 286"/>
                  <a:gd name="T4" fmla="*/ 1 w 433"/>
                  <a:gd name="T5" fmla="*/ 1 h 286"/>
                  <a:gd name="T6" fmla="*/ 1 w 433"/>
                  <a:gd name="T7" fmla="*/ 1 h 286"/>
                  <a:gd name="T8" fmla="*/ 1 w 433"/>
                  <a:gd name="T9" fmla="*/ 1 h 286"/>
                  <a:gd name="T10" fmla="*/ 1 w 433"/>
                  <a:gd name="T11" fmla="*/ 1 h 286"/>
                  <a:gd name="T12" fmla="*/ 1 w 433"/>
                  <a:gd name="T13" fmla="*/ 1 h 286"/>
                  <a:gd name="T14" fmla="*/ 1 w 433"/>
                  <a:gd name="T15" fmla="*/ 1 h 286"/>
                  <a:gd name="T16" fmla="*/ 0 w 433"/>
                  <a:gd name="T17" fmla="*/ 1 h 286"/>
                  <a:gd name="T18" fmla="*/ 1 w 433"/>
                  <a:gd name="T19" fmla="*/ 1 h 286"/>
                  <a:gd name="T20" fmla="*/ 1 w 433"/>
                  <a:gd name="T21" fmla="*/ 1 h 286"/>
                  <a:gd name="T22" fmla="*/ 1 w 433"/>
                  <a:gd name="T23" fmla="*/ 1 h 286"/>
                  <a:gd name="T24" fmla="*/ 1 w 433"/>
                  <a:gd name="T25" fmla="*/ 1 h 286"/>
                  <a:gd name="T26" fmla="*/ 1 w 433"/>
                  <a:gd name="T27" fmla="*/ 1 h 286"/>
                  <a:gd name="T28" fmla="*/ 1 w 433"/>
                  <a:gd name="T29" fmla="*/ 1 h 286"/>
                  <a:gd name="T30" fmla="*/ 1 w 433"/>
                  <a:gd name="T31" fmla="*/ 1 h 286"/>
                  <a:gd name="T32" fmla="*/ 1 w 433"/>
                  <a:gd name="T33" fmla="*/ 1 h 286"/>
                  <a:gd name="T34" fmla="*/ 1 w 433"/>
                  <a:gd name="T35" fmla="*/ 1 h 286"/>
                  <a:gd name="T36" fmla="*/ 1 w 433"/>
                  <a:gd name="T37" fmla="*/ 1 h 286"/>
                  <a:gd name="T38" fmla="*/ 1 w 433"/>
                  <a:gd name="T39" fmla="*/ 1 h 286"/>
                  <a:gd name="T40" fmla="*/ 1 w 433"/>
                  <a:gd name="T41" fmla="*/ 1 h 286"/>
                  <a:gd name="T42" fmla="*/ 1 w 433"/>
                  <a:gd name="T43" fmla="*/ 1 h 286"/>
                  <a:gd name="T44" fmla="*/ 1 w 433"/>
                  <a:gd name="T45" fmla="*/ 1 h 286"/>
                  <a:gd name="T46" fmla="*/ 1 w 433"/>
                  <a:gd name="T47" fmla="*/ 1 h 286"/>
                  <a:gd name="T48" fmla="*/ 1 w 433"/>
                  <a:gd name="T49" fmla="*/ 1 h 286"/>
                  <a:gd name="T50" fmla="*/ 1 w 433"/>
                  <a:gd name="T51" fmla="*/ 1 h 286"/>
                  <a:gd name="T52" fmla="*/ 1 w 433"/>
                  <a:gd name="T53" fmla="*/ 1 h 286"/>
                  <a:gd name="T54" fmla="*/ 1 w 433"/>
                  <a:gd name="T55" fmla="*/ 1 h 286"/>
                  <a:gd name="T56" fmla="*/ 1 w 433"/>
                  <a:gd name="T57" fmla="*/ 1 h 286"/>
                  <a:gd name="T58" fmla="*/ 1 w 433"/>
                  <a:gd name="T59" fmla="*/ 1 h 286"/>
                  <a:gd name="T60" fmla="*/ 1 w 433"/>
                  <a:gd name="T61" fmla="*/ 1 h 286"/>
                  <a:gd name="T62" fmla="*/ 1 w 433"/>
                  <a:gd name="T63" fmla="*/ 1 h 286"/>
                  <a:gd name="T64" fmla="*/ 1 w 433"/>
                  <a:gd name="T65" fmla="*/ 1 h 286"/>
                  <a:gd name="T66" fmla="*/ 1 w 433"/>
                  <a:gd name="T67" fmla="*/ 1 h 286"/>
                  <a:gd name="T68" fmla="*/ 1 w 433"/>
                  <a:gd name="T69" fmla="*/ 1 h 286"/>
                  <a:gd name="T70" fmla="*/ 1 w 433"/>
                  <a:gd name="T71" fmla="*/ 1 h 286"/>
                  <a:gd name="T72" fmla="*/ 1 w 433"/>
                  <a:gd name="T73" fmla="*/ 1 h 286"/>
                  <a:gd name="T74" fmla="*/ 1 w 433"/>
                  <a:gd name="T75" fmla="*/ 1 h 286"/>
                  <a:gd name="T76" fmla="*/ 1 w 433"/>
                  <a:gd name="T77" fmla="*/ 1 h 286"/>
                  <a:gd name="T78" fmla="*/ 1 w 433"/>
                  <a:gd name="T79" fmla="*/ 1 h 286"/>
                  <a:gd name="T80" fmla="*/ 1 w 433"/>
                  <a:gd name="T81" fmla="*/ 1 h 286"/>
                  <a:gd name="T82" fmla="*/ 1 w 433"/>
                  <a:gd name="T83" fmla="*/ 1 h 286"/>
                  <a:gd name="T84" fmla="*/ 1 w 433"/>
                  <a:gd name="T85" fmla="*/ 1 h 286"/>
                  <a:gd name="T86" fmla="*/ 1 w 433"/>
                  <a:gd name="T87" fmla="*/ 0 h 286"/>
                  <a:gd name="T88" fmla="*/ 1 w 433"/>
                  <a:gd name="T89" fmla="*/ 0 h 28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33"/>
                  <a:gd name="T136" fmla="*/ 0 h 286"/>
                  <a:gd name="T137" fmla="*/ 433 w 433"/>
                  <a:gd name="T138" fmla="*/ 286 h 286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33" h="286">
                    <a:moveTo>
                      <a:pt x="58" y="0"/>
                    </a:moveTo>
                    <a:lnTo>
                      <a:pt x="44" y="22"/>
                    </a:lnTo>
                    <a:lnTo>
                      <a:pt x="34" y="39"/>
                    </a:lnTo>
                    <a:lnTo>
                      <a:pt x="27" y="59"/>
                    </a:lnTo>
                    <a:lnTo>
                      <a:pt x="21" y="77"/>
                    </a:lnTo>
                    <a:lnTo>
                      <a:pt x="15" y="96"/>
                    </a:lnTo>
                    <a:lnTo>
                      <a:pt x="10" y="117"/>
                    </a:lnTo>
                    <a:lnTo>
                      <a:pt x="4" y="140"/>
                    </a:lnTo>
                    <a:lnTo>
                      <a:pt x="0" y="166"/>
                    </a:lnTo>
                    <a:lnTo>
                      <a:pt x="27" y="174"/>
                    </a:lnTo>
                    <a:lnTo>
                      <a:pt x="53" y="181"/>
                    </a:lnTo>
                    <a:lnTo>
                      <a:pt x="82" y="189"/>
                    </a:lnTo>
                    <a:lnTo>
                      <a:pt x="109" y="195"/>
                    </a:lnTo>
                    <a:lnTo>
                      <a:pt x="135" y="203"/>
                    </a:lnTo>
                    <a:lnTo>
                      <a:pt x="162" y="210"/>
                    </a:lnTo>
                    <a:lnTo>
                      <a:pt x="189" y="218"/>
                    </a:lnTo>
                    <a:lnTo>
                      <a:pt x="217" y="226"/>
                    </a:lnTo>
                    <a:lnTo>
                      <a:pt x="244" y="233"/>
                    </a:lnTo>
                    <a:lnTo>
                      <a:pt x="271" y="241"/>
                    </a:lnTo>
                    <a:lnTo>
                      <a:pt x="298" y="249"/>
                    </a:lnTo>
                    <a:lnTo>
                      <a:pt x="325" y="255"/>
                    </a:lnTo>
                    <a:lnTo>
                      <a:pt x="351" y="263"/>
                    </a:lnTo>
                    <a:lnTo>
                      <a:pt x="380" y="272"/>
                    </a:lnTo>
                    <a:lnTo>
                      <a:pt x="407" y="278"/>
                    </a:lnTo>
                    <a:lnTo>
                      <a:pt x="433" y="286"/>
                    </a:lnTo>
                    <a:lnTo>
                      <a:pt x="433" y="237"/>
                    </a:lnTo>
                    <a:lnTo>
                      <a:pt x="433" y="189"/>
                    </a:lnTo>
                    <a:lnTo>
                      <a:pt x="433" y="142"/>
                    </a:lnTo>
                    <a:lnTo>
                      <a:pt x="433" y="93"/>
                    </a:lnTo>
                    <a:lnTo>
                      <a:pt x="429" y="91"/>
                    </a:lnTo>
                    <a:lnTo>
                      <a:pt x="417" y="88"/>
                    </a:lnTo>
                    <a:lnTo>
                      <a:pt x="399" y="83"/>
                    </a:lnTo>
                    <a:lnTo>
                      <a:pt x="374" y="78"/>
                    </a:lnTo>
                    <a:lnTo>
                      <a:pt x="346" y="70"/>
                    </a:lnTo>
                    <a:lnTo>
                      <a:pt x="314" y="62"/>
                    </a:lnTo>
                    <a:lnTo>
                      <a:pt x="280" y="54"/>
                    </a:lnTo>
                    <a:lnTo>
                      <a:pt x="244" y="44"/>
                    </a:lnTo>
                    <a:lnTo>
                      <a:pt x="210" y="36"/>
                    </a:lnTo>
                    <a:lnTo>
                      <a:pt x="176" y="28"/>
                    </a:lnTo>
                    <a:lnTo>
                      <a:pt x="144" y="20"/>
                    </a:lnTo>
                    <a:lnTo>
                      <a:pt x="116" y="13"/>
                    </a:lnTo>
                    <a:lnTo>
                      <a:pt x="92" y="7"/>
                    </a:lnTo>
                    <a:lnTo>
                      <a:pt x="73" y="4"/>
                    </a:lnTo>
                    <a:lnTo>
                      <a:pt x="62" y="0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D693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86" name="Freeform 827"/>
              <p:cNvSpPr>
                <a:spLocks/>
              </p:cNvSpPr>
              <p:nvPr/>
            </p:nvSpPr>
            <p:spPr bwMode="auto">
              <a:xfrm>
                <a:off x="4352" y="3176"/>
                <a:ext cx="214" cy="132"/>
              </a:xfrm>
              <a:custGeom>
                <a:avLst/>
                <a:gdLst>
                  <a:gd name="T0" fmla="*/ 0 w 429"/>
                  <a:gd name="T1" fmla="*/ 0 h 265"/>
                  <a:gd name="T2" fmla="*/ 0 w 429"/>
                  <a:gd name="T3" fmla="*/ 0 h 265"/>
                  <a:gd name="T4" fmla="*/ 0 w 429"/>
                  <a:gd name="T5" fmla="*/ 0 h 265"/>
                  <a:gd name="T6" fmla="*/ 0 w 429"/>
                  <a:gd name="T7" fmla="*/ 0 h 265"/>
                  <a:gd name="T8" fmla="*/ 0 w 429"/>
                  <a:gd name="T9" fmla="*/ 0 h 265"/>
                  <a:gd name="T10" fmla="*/ 0 w 429"/>
                  <a:gd name="T11" fmla="*/ 0 h 265"/>
                  <a:gd name="T12" fmla="*/ 0 w 429"/>
                  <a:gd name="T13" fmla="*/ 0 h 265"/>
                  <a:gd name="T14" fmla="*/ 0 w 429"/>
                  <a:gd name="T15" fmla="*/ 0 h 265"/>
                  <a:gd name="T16" fmla="*/ 0 w 429"/>
                  <a:gd name="T17" fmla="*/ 0 h 265"/>
                  <a:gd name="T18" fmla="*/ 0 w 429"/>
                  <a:gd name="T19" fmla="*/ 0 h 265"/>
                  <a:gd name="T20" fmla="*/ 0 w 429"/>
                  <a:gd name="T21" fmla="*/ 0 h 265"/>
                  <a:gd name="T22" fmla="*/ 0 w 429"/>
                  <a:gd name="T23" fmla="*/ 0 h 265"/>
                  <a:gd name="T24" fmla="*/ 0 w 429"/>
                  <a:gd name="T25" fmla="*/ 0 h 265"/>
                  <a:gd name="T26" fmla="*/ 0 w 429"/>
                  <a:gd name="T27" fmla="*/ 0 h 265"/>
                  <a:gd name="T28" fmla="*/ 0 w 429"/>
                  <a:gd name="T29" fmla="*/ 0 h 265"/>
                  <a:gd name="T30" fmla="*/ 0 w 429"/>
                  <a:gd name="T31" fmla="*/ 0 h 265"/>
                  <a:gd name="T32" fmla="*/ 0 w 429"/>
                  <a:gd name="T33" fmla="*/ 0 h 265"/>
                  <a:gd name="T34" fmla="*/ 0 w 429"/>
                  <a:gd name="T35" fmla="*/ 0 h 265"/>
                  <a:gd name="T36" fmla="*/ 0 w 429"/>
                  <a:gd name="T37" fmla="*/ 0 h 265"/>
                  <a:gd name="T38" fmla="*/ 0 w 429"/>
                  <a:gd name="T39" fmla="*/ 0 h 265"/>
                  <a:gd name="T40" fmla="*/ 0 w 429"/>
                  <a:gd name="T41" fmla="*/ 0 h 265"/>
                  <a:gd name="T42" fmla="*/ 0 w 429"/>
                  <a:gd name="T43" fmla="*/ 0 h 265"/>
                  <a:gd name="T44" fmla="*/ 0 w 429"/>
                  <a:gd name="T45" fmla="*/ 0 h 265"/>
                  <a:gd name="T46" fmla="*/ 0 w 429"/>
                  <a:gd name="T47" fmla="*/ 0 h 265"/>
                  <a:gd name="T48" fmla="*/ 0 w 429"/>
                  <a:gd name="T49" fmla="*/ 0 h 265"/>
                  <a:gd name="T50" fmla="*/ 0 w 429"/>
                  <a:gd name="T51" fmla="*/ 0 h 265"/>
                  <a:gd name="T52" fmla="*/ 0 w 429"/>
                  <a:gd name="T53" fmla="*/ 0 h 265"/>
                  <a:gd name="T54" fmla="*/ 0 w 429"/>
                  <a:gd name="T55" fmla="*/ 0 h 265"/>
                  <a:gd name="T56" fmla="*/ 0 w 429"/>
                  <a:gd name="T57" fmla="*/ 0 h 265"/>
                  <a:gd name="T58" fmla="*/ 0 w 429"/>
                  <a:gd name="T59" fmla="*/ 0 h 265"/>
                  <a:gd name="T60" fmla="*/ 0 w 429"/>
                  <a:gd name="T61" fmla="*/ 0 h 265"/>
                  <a:gd name="T62" fmla="*/ 0 w 429"/>
                  <a:gd name="T63" fmla="*/ 0 h 265"/>
                  <a:gd name="T64" fmla="*/ 0 w 429"/>
                  <a:gd name="T65" fmla="*/ 0 h 265"/>
                  <a:gd name="T66" fmla="*/ 0 w 429"/>
                  <a:gd name="T67" fmla="*/ 0 h 265"/>
                  <a:gd name="T68" fmla="*/ 0 w 429"/>
                  <a:gd name="T69" fmla="*/ 0 h 265"/>
                  <a:gd name="T70" fmla="*/ 0 w 429"/>
                  <a:gd name="T71" fmla="*/ 0 h 265"/>
                  <a:gd name="T72" fmla="*/ 0 w 429"/>
                  <a:gd name="T73" fmla="*/ 0 h 265"/>
                  <a:gd name="T74" fmla="*/ 0 w 429"/>
                  <a:gd name="T75" fmla="*/ 0 h 265"/>
                  <a:gd name="T76" fmla="*/ 0 w 429"/>
                  <a:gd name="T77" fmla="*/ 0 h 265"/>
                  <a:gd name="T78" fmla="*/ 0 w 429"/>
                  <a:gd name="T79" fmla="*/ 0 h 265"/>
                  <a:gd name="T80" fmla="*/ 0 w 429"/>
                  <a:gd name="T81" fmla="*/ 0 h 265"/>
                  <a:gd name="T82" fmla="*/ 0 w 429"/>
                  <a:gd name="T83" fmla="*/ 0 h 265"/>
                  <a:gd name="T84" fmla="*/ 0 w 429"/>
                  <a:gd name="T85" fmla="*/ 0 h 265"/>
                  <a:gd name="T86" fmla="*/ 0 w 429"/>
                  <a:gd name="T87" fmla="*/ 0 h 265"/>
                  <a:gd name="T88" fmla="*/ 0 w 429"/>
                  <a:gd name="T89" fmla="*/ 0 h 265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29"/>
                  <a:gd name="T136" fmla="*/ 0 h 265"/>
                  <a:gd name="T137" fmla="*/ 429 w 429"/>
                  <a:gd name="T138" fmla="*/ 265 h 265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29" h="265">
                    <a:moveTo>
                      <a:pt x="54" y="0"/>
                    </a:moveTo>
                    <a:lnTo>
                      <a:pt x="42" y="18"/>
                    </a:lnTo>
                    <a:lnTo>
                      <a:pt x="33" y="36"/>
                    </a:lnTo>
                    <a:lnTo>
                      <a:pt x="26" y="52"/>
                    </a:lnTo>
                    <a:lnTo>
                      <a:pt x="20" y="69"/>
                    </a:lnTo>
                    <a:lnTo>
                      <a:pt x="15" y="85"/>
                    </a:lnTo>
                    <a:lnTo>
                      <a:pt x="11" y="104"/>
                    </a:lnTo>
                    <a:lnTo>
                      <a:pt x="5" y="124"/>
                    </a:lnTo>
                    <a:lnTo>
                      <a:pt x="0" y="148"/>
                    </a:lnTo>
                    <a:lnTo>
                      <a:pt x="27" y="155"/>
                    </a:lnTo>
                    <a:lnTo>
                      <a:pt x="54" y="163"/>
                    </a:lnTo>
                    <a:lnTo>
                      <a:pt x="81" y="169"/>
                    </a:lnTo>
                    <a:lnTo>
                      <a:pt x="108" y="177"/>
                    </a:lnTo>
                    <a:lnTo>
                      <a:pt x="134" y="184"/>
                    </a:lnTo>
                    <a:lnTo>
                      <a:pt x="161" y="192"/>
                    </a:lnTo>
                    <a:lnTo>
                      <a:pt x="188" y="199"/>
                    </a:lnTo>
                    <a:lnTo>
                      <a:pt x="215" y="207"/>
                    </a:lnTo>
                    <a:lnTo>
                      <a:pt x="242" y="213"/>
                    </a:lnTo>
                    <a:lnTo>
                      <a:pt x="269" y="221"/>
                    </a:lnTo>
                    <a:lnTo>
                      <a:pt x="295" y="228"/>
                    </a:lnTo>
                    <a:lnTo>
                      <a:pt x="322" y="236"/>
                    </a:lnTo>
                    <a:lnTo>
                      <a:pt x="349" y="242"/>
                    </a:lnTo>
                    <a:lnTo>
                      <a:pt x="376" y="250"/>
                    </a:lnTo>
                    <a:lnTo>
                      <a:pt x="403" y="257"/>
                    </a:lnTo>
                    <a:lnTo>
                      <a:pt x="429" y="265"/>
                    </a:lnTo>
                    <a:lnTo>
                      <a:pt x="429" y="221"/>
                    </a:lnTo>
                    <a:lnTo>
                      <a:pt x="429" y="179"/>
                    </a:lnTo>
                    <a:lnTo>
                      <a:pt x="429" y="137"/>
                    </a:lnTo>
                    <a:lnTo>
                      <a:pt x="429" y="93"/>
                    </a:lnTo>
                    <a:lnTo>
                      <a:pt x="425" y="91"/>
                    </a:lnTo>
                    <a:lnTo>
                      <a:pt x="413" y="88"/>
                    </a:lnTo>
                    <a:lnTo>
                      <a:pt x="395" y="83"/>
                    </a:lnTo>
                    <a:lnTo>
                      <a:pt x="370" y="78"/>
                    </a:lnTo>
                    <a:lnTo>
                      <a:pt x="342" y="70"/>
                    </a:lnTo>
                    <a:lnTo>
                      <a:pt x="310" y="62"/>
                    </a:lnTo>
                    <a:lnTo>
                      <a:pt x="276" y="54"/>
                    </a:lnTo>
                    <a:lnTo>
                      <a:pt x="240" y="44"/>
                    </a:lnTo>
                    <a:lnTo>
                      <a:pt x="206" y="36"/>
                    </a:lnTo>
                    <a:lnTo>
                      <a:pt x="172" y="28"/>
                    </a:lnTo>
                    <a:lnTo>
                      <a:pt x="140" y="20"/>
                    </a:lnTo>
                    <a:lnTo>
                      <a:pt x="112" y="13"/>
                    </a:lnTo>
                    <a:lnTo>
                      <a:pt x="88" y="7"/>
                    </a:lnTo>
                    <a:lnTo>
                      <a:pt x="69" y="4"/>
                    </a:lnTo>
                    <a:lnTo>
                      <a:pt x="58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DB9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87" name="Freeform 828"/>
              <p:cNvSpPr>
                <a:spLocks/>
              </p:cNvSpPr>
              <p:nvPr/>
            </p:nvSpPr>
            <p:spPr bwMode="auto">
              <a:xfrm>
                <a:off x="4355" y="3176"/>
                <a:ext cx="211" cy="121"/>
              </a:xfrm>
              <a:custGeom>
                <a:avLst/>
                <a:gdLst>
                  <a:gd name="T0" fmla="*/ 0 w 423"/>
                  <a:gd name="T1" fmla="*/ 0 h 244"/>
                  <a:gd name="T2" fmla="*/ 0 w 423"/>
                  <a:gd name="T3" fmla="*/ 0 h 244"/>
                  <a:gd name="T4" fmla="*/ 0 w 423"/>
                  <a:gd name="T5" fmla="*/ 0 h 244"/>
                  <a:gd name="T6" fmla="*/ 0 w 423"/>
                  <a:gd name="T7" fmla="*/ 0 h 244"/>
                  <a:gd name="T8" fmla="*/ 0 w 423"/>
                  <a:gd name="T9" fmla="*/ 0 h 244"/>
                  <a:gd name="T10" fmla="*/ 0 w 423"/>
                  <a:gd name="T11" fmla="*/ 0 h 244"/>
                  <a:gd name="T12" fmla="*/ 0 w 423"/>
                  <a:gd name="T13" fmla="*/ 0 h 244"/>
                  <a:gd name="T14" fmla="*/ 0 w 423"/>
                  <a:gd name="T15" fmla="*/ 0 h 244"/>
                  <a:gd name="T16" fmla="*/ 0 w 423"/>
                  <a:gd name="T17" fmla="*/ 0 h 244"/>
                  <a:gd name="T18" fmla="*/ 0 w 423"/>
                  <a:gd name="T19" fmla="*/ 0 h 244"/>
                  <a:gd name="T20" fmla="*/ 0 w 423"/>
                  <a:gd name="T21" fmla="*/ 0 h 244"/>
                  <a:gd name="T22" fmla="*/ 0 w 423"/>
                  <a:gd name="T23" fmla="*/ 0 h 244"/>
                  <a:gd name="T24" fmla="*/ 0 w 423"/>
                  <a:gd name="T25" fmla="*/ 0 h 244"/>
                  <a:gd name="T26" fmla="*/ 0 w 423"/>
                  <a:gd name="T27" fmla="*/ 0 h 244"/>
                  <a:gd name="T28" fmla="*/ 0 w 423"/>
                  <a:gd name="T29" fmla="*/ 0 h 244"/>
                  <a:gd name="T30" fmla="*/ 0 w 423"/>
                  <a:gd name="T31" fmla="*/ 0 h 244"/>
                  <a:gd name="T32" fmla="*/ 0 w 423"/>
                  <a:gd name="T33" fmla="*/ 0 h 244"/>
                  <a:gd name="T34" fmla="*/ 0 w 423"/>
                  <a:gd name="T35" fmla="*/ 0 h 244"/>
                  <a:gd name="T36" fmla="*/ 0 w 423"/>
                  <a:gd name="T37" fmla="*/ 0 h 244"/>
                  <a:gd name="T38" fmla="*/ 0 w 423"/>
                  <a:gd name="T39" fmla="*/ 0 h 244"/>
                  <a:gd name="T40" fmla="*/ 0 w 423"/>
                  <a:gd name="T41" fmla="*/ 0 h 244"/>
                  <a:gd name="T42" fmla="*/ 0 w 423"/>
                  <a:gd name="T43" fmla="*/ 0 h 244"/>
                  <a:gd name="T44" fmla="*/ 0 w 423"/>
                  <a:gd name="T45" fmla="*/ 0 h 244"/>
                  <a:gd name="T46" fmla="*/ 0 w 423"/>
                  <a:gd name="T47" fmla="*/ 0 h 244"/>
                  <a:gd name="T48" fmla="*/ 0 w 423"/>
                  <a:gd name="T49" fmla="*/ 0 h 244"/>
                  <a:gd name="T50" fmla="*/ 0 w 423"/>
                  <a:gd name="T51" fmla="*/ 0 h 244"/>
                  <a:gd name="T52" fmla="*/ 0 w 423"/>
                  <a:gd name="T53" fmla="*/ 0 h 244"/>
                  <a:gd name="T54" fmla="*/ 0 w 423"/>
                  <a:gd name="T55" fmla="*/ 0 h 244"/>
                  <a:gd name="T56" fmla="*/ 0 w 423"/>
                  <a:gd name="T57" fmla="*/ 0 h 244"/>
                  <a:gd name="T58" fmla="*/ 0 w 423"/>
                  <a:gd name="T59" fmla="*/ 0 h 244"/>
                  <a:gd name="T60" fmla="*/ 0 w 423"/>
                  <a:gd name="T61" fmla="*/ 0 h 244"/>
                  <a:gd name="T62" fmla="*/ 0 w 423"/>
                  <a:gd name="T63" fmla="*/ 0 h 244"/>
                  <a:gd name="T64" fmla="*/ 0 w 423"/>
                  <a:gd name="T65" fmla="*/ 0 h 244"/>
                  <a:gd name="T66" fmla="*/ 0 w 423"/>
                  <a:gd name="T67" fmla="*/ 0 h 244"/>
                  <a:gd name="T68" fmla="*/ 0 w 423"/>
                  <a:gd name="T69" fmla="*/ 0 h 244"/>
                  <a:gd name="T70" fmla="*/ 0 w 423"/>
                  <a:gd name="T71" fmla="*/ 0 h 244"/>
                  <a:gd name="T72" fmla="*/ 0 w 423"/>
                  <a:gd name="T73" fmla="*/ 0 h 244"/>
                  <a:gd name="T74" fmla="*/ 0 w 423"/>
                  <a:gd name="T75" fmla="*/ 0 h 244"/>
                  <a:gd name="T76" fmla="*/ 0 w 423"/>
                  <a:gd name="T77" fmla="*/ 0 h 244"/>
                  <a:gd name="T78" fmla="*/ 0 w 423"/>
                  <a:gd name="T79" fmla="*/ 0 h 244"/>
                  <a:gd name="T80" fmla="*/ 0 w 423"/>
                  <a:gd name="T81" fmla="*/ 0 h 244"/>
                  <a:gd name="T82" fmla="*/ 0 w 423"/>
                  <a:gd name="T83" fmla="*/ 0 h 244"/>
                  <a:gd name="T84" fmla="*/ 0 w 423"/>
                  <a:gd name="T85" fmla="*/ 0 h 244"/>
                  <a:gd name="T86" fmla="*/ 0 w 423"/>
                  <a:gd name="T87" fmla="*/ 0 h 244"/>
                  <a:gd name="T88" fmla="*/ 0 w 423"/>
                  <a:gd name="T89" fmla="*/ 0 h 244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23"/>
                  <a:gd name="T136" fmla="*/ 0 h 244"/>
                  <a:gd name="T137" fmla="*/ 423 w 423"/>
                  <a:gd name="T138" fmla="*/ 244 h 244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23" h="244">
                    <a:moveTo>
                      <a:pt x="48" y="0"/>
                    </a:moveTo>
                    <a:lnTo>
                      <a:pt x="37" y="17"/>
                    </a:lnTo>
                    <a:lnTo>
                      <a:pt x="30" y="31"/>
                    </a:lnTo>
                    <a:lnTo>
                      <a:pt x="24" y="46"/>
                    </a:lnTo>
                    <a:lnTo>
                      <a:pt x="18" y="59"/>
                    </a:lnTo>
                    <a:lnTo>
                      <a:pt x="14" y="73"/>
                    </a:lnTo>
                    <a:lnTo>
                      <a:pt x="9" y="90"/>
                    </a:lnTo>
                    <a:lnTo>
                      <a:pt x="5" y="109"/>
                    </a:lnTo>
                    <a:lnTo>
                      <a:pt x="0" y="130"/>
                    </a:lnTo>
                    <a:lnTo>
                      <a:pt x="27" y="137"/>
                    </a:lnTo>
                    <a:lnTo>
                      <a:pt x="54" y="145"/>
                    </a:lnTo>
                    <a:lnTo>
                      <a:pt x="79" y="151"/>
                    </a:lnTo>
                    <a:lnTo>
                      <a:pt x="106" y="158"/>
                    </a:lnTo>
                    <a:lnTo>
                      <a:pt x="133" y="166"/>
                    </a:lnTo>
                    <a:lnTo>
                      <a:pt x="160" y="173"/>
                    </a:lnTo>
                    <a:lnTo>
                      <a:pt x="185" y="181"/>
                    </a:lnTo>
                    <a:lnTo>
                      <a:pt x="212" y="187"/>
                    </a:lnTo>
                    <a:lnTo>
                      <a:pt x="239" y="194"/>
                    </a:lnTo>
                    <a:lnTo>
                      <a:pt x="264" y="202"/>
                    </a:lnTo>
                    <a:lnTo>
                      <a:pt x="291" y="208"/>
                    </a:lnTo>
                    <a:lnTo>
                      <a:pt x="318" y="216"/>
                    </a:lnTo>
                    <a:lnTo>
                      <a:pt x="344" y="223"/>
                    </a:lnTo>
                    <a:lnTo>
                      <a:pt x="370" y="229"/>
                    </a:lnTo>
                    <a:lnTo>
                      <a:pt x="397" y="237"/>
                    </a:lnTo>
                    <a:lnTo>
                      <a:pt x="423" y="244"/>
                    </a:lnTo>
                    <a:lnTo>
                      <a:pt x="423" y="205"/>
                    </a:lnTo>
                    <a:lnTo>
                      <a:pt x="423" y="168"/>
                    </a:lnTo>
                    <a:lnTo>
                      <a:pt x="423" y="130"/>
                    </a:lnTo>
                    <a:lnTo>
                      <a:pt x="423" y="93"/>
                    </a:lnTo>
                    <a:lnTo>
                      <a:pt x="419" y="91"/>
                    </a:lnTo>
                    <a:lnTo>
                      <a:pt x="407" y="88"/>
                    </a:lnTo>
                    <a:lnTo>
                      <a:pt x="389" y="83"/>
                    </a:lnTo>
                    <a:lnTo>
                      <a:pt x="364" y="78"/>
                    </a:lnTo>
                    <a:lnTo>
                      <a:pt x="336" y="70"/>
                    </a:lnTo>
                    <a:lnTo>
                      <a:pt x="304" y="62"/>
                    </a:lnTo>
                    <a:lnTo>
                      <a:pt x="270" y="54"/>
                    </a:lnTo>
                    <a:lnTo>
                      <a:pt x="234" y="44"/>
                    </a:lnTo>
                    <a:lnTo>
                      <a:pt x="200" y="36"/>
                    </a:lnTo>
                    <a:lnTo>
                      <a:pt x="166" y="28"/>
                    </a:lnTo>
                    <a:lnTo>
                      <a:pt x="134" y="20"/>
                    </a:lnTo>
                    <a:lnTo>
                      <a:pt x="106" y="13"/>
                    </a:lnTo>
                    <a:lnTo>
                      <a:pt x="82" y="7"/>
                    </a:lnTo>
                    <a:lnTo>
                      <a:pt x="63" y="4"/>
                    </a:lnTo>
                    <a:lnTo>
                      <a:pt x="52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E0A0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88" name="Freeform 829"/>
              <p:cNvSpPr>
                <a:spLocks/>
              </p:cNvSpPr>
              <p:nvPr/>
            </p:nvSpPr>
            <p:spPr bwMode="auto">
              <a:xfrm>
                <a:off x="4357" y="3176"/>
                <a:ext cx="209" cy="112"/>
              </a:xfrm>
              <a:custGeom>
                <a:avLst/>
                <a:gdLst>
                  <a:gd name="T0" fmla="*/ 1 w 418"/>
                  <a:gd name="T1" fmla="*/ 0 h 224"/>
                  <a:gd name="T2" fmla="*/ 1 w 418"/>
                  <a:gd name="T3" fmla="*/ 1 h 224"/>
                  <a:gd name="T4" fmla="*/ 1 w 418"/>
                  <a:gd name="T5" fmla="*/ 1 h 224"/>
                  <a:gd name="T6" fmla="*/ 1 w 418"/>
                  <a:gd name="T7" fmla="*/ 1 h 224"/>
                  <a:gd name="T8" fmla="*/ 0 w 418"/>
                  <a:gd name="T9" fmla="*/ 1 h 224"/>
                  <a:gd name="T10" fmla="*/ 1 w 418"/>
                  <a:gd name="T11" fmla="*/ 1 h 224"/>
                  <a:gd name="T12" fmla="*/ 1 w 418"/>
                  <a:gd name="T13" fmla="*/ 1 h 224"/>
                  <a:gd name="T14" fmla="*/ 1 w 418"/>
                  <a:gd name="T15" fmla="*/ 1 h 224"/>
                  <a:gd name="T16" fmla="*/ 1 w 418"/>
                  <a:gd name="T17" fmla="*/ 1 h 224"/>
                  <a:gd name="T18" fmla="*/ 1 w 418"/>
                  <a:gd name="T19" fmla="*/ 1 h 224"/>
                  <a:gd name="T20" fmla="*/ 1 w 418"/>
                  <a:gd name="T21" fmla="*/ 1 h 224"/>
                  <a:gd name="T22" fmla="*/ 1 w 418"/>
                  <a:gd name="T23" fmla="*/ 1 h 224"/>
                  <a:gd name="T24" fmla="*/ 1 w 418"/>
                  <a:gd name="T25" fmla="*/ 1 h 224"/>
                  <a:gd name="T26" fmla="*/ 1 w 418"/>
                  <a:gd name="T27" fmla="*/ 1 h 224"/>
                  <a:gd name="T28" fmla="*/ 1 w 418"/>
                  <a:gd name="T29" fmla="*/ 1 h 224"/>
                  <a:gd name="T30" fmla="*/ 1 w 418"/>
                  <a:gd name="T31" fmla="*/ 1 h 224"/>
                  <a:gd name="T32" fmla="*/ 1 w 418"/>
                  <a:gd name="T33" fmla="*/ 1 h 224"/>
                  <a:gd name="T34" fmla="*/ 1 w 418"/>
                  <a:gd name="T35" fmla="*/ 1 h 224"/>
                  <a:gd name="T36" fmla="*/ 1 w 418"/>
                  <a:gd name="T37" fmla="*/ 1 h 224"/>
                  <a:gd name="T38" fmla="*/ 1 w 418"/>
                  <a:gd name="T39" fmla="*/ 1 h 224"/>
                  <a:gd name="T40" fmla="*/ 1 w 418"/>
                  <a:gd name="T41" fmla="*/ 1 h 224"/>
                  <a:gd name="T42" fmla="*/ 1 w 418"/>
                  <a:gd name="T43" fmla="*/ 1 h 224"/>
                  <a:gd name="T44" fmla="*/ 1 w 418"/>
                  <a:gd name="T45" fmla="*/ 1 h 224"/>
                  <a:gd name="T46" fmla="*/ 1 w 418"/>
                  <a:gd name="T47" fmla="*/ 1 h 224"/>
                  <a:gd name="T48" fmla="*/ 1 w 418"/>
                  <a:gd name="T49" fmla="*/ 1 h 224"/>
                  <a:gd name="T50" fmla="*/ 1 w 418"/>
                  <a:gd name="T51" fmla="*/ 1 h 224"/>
                  <a:gd name="T52" fmla="*/ 1 w 418"/>
                  <a:gd name="T53" fmla="*/ 1 h 224"/>
                  <a:gd name="T54" fmla="*/ 1 w 418"/>
                  <a:gd name="T55" fmla="*/ 1 h 224"/>
                  <a:gd name="T56" fmla="*/ 1 w 418"/>
                  <a:gd name="T57" fmla="*/ 1 h 224"/>
                  <a:gd name="T58" fmla="*/ 1 w 418"/>
                  <a:gd name="T59" fmla="*/ 1 h 224"/>
                  <a:gd name="T60" fmla="*/ 1 w 418"/>
                  <a:gd name="T61" fmla="*/ 1 h 224"/>
                  <a:gd name="T62" fmla="*/ 1 w 418"/>
                  <a:gd name="T63" fmla="*/ 1 h 224"/>
                  <a:gd name="T64" fmla="*/ 1 w 418"/>
                  <a:gd name="T65" fmla="*/ 1 h 224"/>
                  <a:gd name="T66" fmla="*/ 1 w 418"/>
                  <a:gd name="T67" fmla="*/ 1 h 224"/>
                  <a:gd name="T68" fmla="*/ 1 w 418"/>
                  <a:gd name="T69" fmla="*/ 1 h 224"/>
                  <a:gd name="T70" fmla="*/ 1 w 418"/>
                  <a:gd name="T71" fmla="*/ 1 h 224"/>
                  <a:gd name="T72" fmla="*/ 1 w 418"/>
                  <a:gd name="T73" fmla="*/ 1 h 224"/>
                  <a:gd name="T74" fmla="*/ 1 w 418"/>
                  <a:gd name="T75" fmla="*/ 1 h 224"/>
                  <a:gd name="T76" fmla="*/ 1 w 418"/>
                  <a:gd name="T77" fmla="*/ 1 h 224"/>
                  <a:gd name="T78" fmla="*/ 1 w 418"/>
                  <a:gd name="T79" fmla="*/ 0 h 224"/>
                  <a:gd name="T80" fmla="*/ 1 w 418"/>
                  <a:gd name="T81" fmla="*/ 0 h 22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18"/>
                  <a:gd name="T124" fmla="*/ 0 h 224"/>
                  <a:gd name="T125" fmla="*/ 418 w 418"/>
                  <a:gd name="T126" fmla="*/ 224 h 22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18" h="224">
                    <a:moveTo>
                      <a:pt x="43" y="0"/>
                    </a:moveTo>
                    <a:lnTo>
                      <a:pt x="28" y="26"/>
                    </a:lnTo>
                    <a:lnTo>
                      <a:pt x="18" y="51"/>
                    </a:lnTo>
                    <a:lnTo>
                      <a:pt x="9" y="77"/>
                    </a:lnTo>
                    <a:lnTo>
                      <a:pt x="0" y="112"/>
                    </a:lnTo>
                    <a:lnTo>
                      <a:pt x="27" y="119"/>
                    </a:lnTo>
                    <a:lnTo>
                      <a:pt x="52" y="127"/>
                    </a:lnTo>
                    <a:lnTo>
                      <a:pt x="79" y="134"/>
                    </a:lnTo>
                    <a:lnTo>
                      <a:pt x="104" y="140"/>
                    </a:lnTo>
                    <a:lnTo>
                      <a:pt x="131" y="148"/>
                    </a:lnTo>
                    <a:lnTo>
                      <a:pt x="158" y="155"/>
                    </a:lnTo>
                    <a:lnTo>
                      <a:pt x="183" y="161"/>
                    </a:lnTo>
                    <a:lnTo>
                      <a:pt x="210" y="168"/>
                    </a:lnTo>
                    <a:lnTo>
                      <a:pt x="235" y="176"/>
                    </a:lnTo>
                    <a:lnTo>
                      <a:pt x="262" y="182"/>
                    </a:lnTo>
                    <a:lnTo>
                      <a:pt x="289" y="189"/>
                    </a:lnTo>
                    <a:lnTo>
                      <a:pt x="314" y="197"/>
                    </a:lnTo>
                    <a:lnTo>
                      <a:pt x="341" y="203"/>
                    </a:lnTo>
                    <a:lnTo>
                      <a:pt x="366" y="210"/>
                    </a:lnTo>
                    <a:lnTo>
                      <a:pt x="393" y="218"/>
                    </a:lnTo>
                    <a:lnTo>
                      <a:pt x="418" y="224"/>
                    </a:lnTo>
                    <a:lnTo>
                      <a:pt x="418" y="190"/>
                    </a:lnTo>
                    <a:lnTo>
                      <a:pt x="418" y="158"/>
                    </a:lnTo>
                    <a:lnTo>
                      <a:pt x="418" y="125"/>
                    </a:lnTo>
                    <a:lnTo>
                      <a:pt x="418" y="93"/>
                    </a:lnTo>
                    <a:lnTo>
                      <a:pt x="414" y="91"/>
                    </a:lnTo>
                    <a:lnTo>
                      <a:pt x="402" y="88"/>
                    </a:lnTo>
                    <a:lnTo>
                      <a:pt x="384" y="83"/>
                    </a:lnTo>
                    <a:lnTo>
                      <a:pt x="359" y="78"/>
                    </a:lnTo>
                    <a:lnTo>
                      <a:pt x="331" y="70"/>
                    </a:lnTo>
                    <a:lnTo>
                      <a:pt x="299" y="62"/>
                    </a:lnTo>
                    <a:lnTo>
                      <a:pt x="265" y="54"/>
                    </a:lnTo>
                    <a:lnTo>
                      <a:pt x="229" y="44"/>
                    </a:lnTo>
                    <a:lnTo>
                      <a:pt x="195" y="36"/>
                    </a:lnTo>
                    <a:lnTo>
                      <a:pt x="161" y="28"/>
                    </a:lnTo>
                    <a:lnTo>
                      <a:pt x="129" y="20"/>
                    </a:lnTo>
                    <a:lnTo>
                      <a:pt x="101" y="13"/>
                    </a:lnTo>
                    <a:lnTo>
                      <a:pt x="77" y="7"/>
                    </a:lnTo>
                    <a:lnTo>
                      <a:pt x="58" y="4"/>
                    </a:lnTo>
                    <a:lnTo>
                      <a:pt x="47" y="0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E8AA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89" name="Freeform 830"/>
              <p:cNvSpPr>
                <a:spLocks/>
              </p:cNvSpPr>
              <p:nvPr/>
            </p:nvSpPr>
            <p:spPr bwMode="auto">
              <a:xfrm>
                <a:off x="4360" y="3176"/>
                <a:ext cx="206" cy="101"/>
              </a:xfrm>
              <a:custGeom>
                <a:avLst/>
                <a:gdLst>
                  <a:gd name="T0" fmla="*/ 1 w 412"/>
                  <a:gd name="T1" fmla="*/ 0 h 203"/>
                  <a:gd name="T2" fmla="*/ 1 w 412"/>
                  <a:gd name="T3" fmla="*/ 0 h 203"/>
                  <a:gd name="T4" fmla="*/ 1 w 412"/>
                  <a:gd name="T5" fmla="*/ 0 h 203"/>
                  <a:gd name="T6" fmla="*/ 1 w 412"/>
                  <a:gd name="T7" fmla="*/ 0 h 203"/>
                  <a:gd name="T8" fmla="*/ 0 w 412"/>
                  <a:gd name="T9" fmla="*/ 0 h 203"/>
                  <a:gd name="T10" fmla="*/ 1 w 412"/>
                  <a:gd name="T11" fmla="*/ 0 h 203"/>
                  <a:gd name="T12" fmla="*/ 1 w 412"/>
                  <a:gd name="T13" fmla="*/ 0 h 203"/>
                  <a:gd name="T14" fmla="*/ 1 w 412"/>
                  <a:gd name="T15" fmla="*/ 0 h 203"/>
                  <a:gd name="T16" fmla="*/ 1 w 412"/>
                  <a:gd name="T17" fmla="*/ 0 h 203"/>
                  <a:gd name="T18" fmla="*/ 1 w 412"/>
                  <a:gd name="T19" fmla="*/ 0 h 203"/>
                  <a:gd name="T20" fmla="*/ 1 w 412"/>
                  <a:gd name="T21" fmla="*/ 0 h 203"/>
                  <a:gd name="T22" fmla="*/ 1 w 412"/>
                  <a:gd name="T23" fmla="*/ 0 h 203"/>
                  <a:gd name="T24" fmla="*/ 1 w 412"/>
                  <a:gd name="T25" fmla="*/ 0 h 203"/>
                  <a:gd name="T26" fmla="*/ 1 w 412"/>
                  <a:gd name="T27" fmla="*/ 0 h 203"/>
                  <a:gd name="T28" fmla="*/ 1 w 412"/>
                  <a:gd name="T29" fmla="*/ 0 h 203"/>
                  <a:gd name="T30" fmla="*/ 1 w 412"/>
                  <a:gd name="T31" fmla="*/ 0 h 203"/>
                  <a:gd name="T32" fmla="*/ 1 w 412"/>
                  <a:gd name="T33" fmla="*/ 0 h 203"/>
                  <a:gd name="T34" fmla="*/ 1 w 412"/>
                  <a:gd name="T35" fmla="*/ 0 h 203"/>
                  <a:gd name="T36" fmla="*/ 1 w 412"/>
                  <a:gd name="T37" fmla="*/ 0 h 203"/>
                  <a:gd name="T38" fmla="*/ 1 w 412"/>
                  <a:gd name="T39" fmla="*/ 0 h 203"/>
                  <a:gd name="T40" fmla="*/ 1 w 412"/>
                  <a:gd name="T41" fmla="*/ 0 h 203"/>
                  <a:gd name="T42" fmla="*/ 1 w 412"/>
                  <a:gd name="T43" fmla="*/ 0 h 203"/>
                  <a:gd name="T44" fmla="*/ 1 w 412"/>
                  <a:gd name="T45" fmla="*/ 0 h 203"/>
                  <a:gd name="T46" fmla="*/ 1 w 412"/>
                  <a:gd name="T47" fmla="*/ 0 h 203"/>
                  <a:gd name="T48" fmla="*/ 1 w 412"/>
                  <a:gd name="T49" fmla="*/ 0 h 203"/>
                  <a:gd name="T50" fmla="*/ 1 w 412"/>
                  <a:gd name="T51" fmla="*/ 0 h 203"/>
                  <a:gd name="T52" fmla="*/ 1 w 412"/>
                  <a:gd name="T53" fmla="*/ 0 h 203"/>
                  <a:gd name="T54" fmla="*/ 1 w 412"/>
                  <a:gd name="T55" fmla="*/ 0 h 203"/>
                  <a:gd name="T56" fmla="*/ 1 w 412"/>
                  <a:gd name="T57" fmla="*/ 0 h 203"/>
                  <a:gd name="T58" fmla="*/ 1 w 412"/>
                  <a:gd name="T59" fmla="*/ 0 h 203"/>
                  <a:gd name="T60" fmla="*/ 1 w 412"/>
                  <a:gd name="T61" fmla="*/ 0 h 203"/>
                  <a:gd name="T62" fmla="*/ 1 w 412"/>
                  <a:gd name="T63" fmla="*/ 0 h 203"/>
                  <a:gd name="T64" fmla="*/ 1 w 412"/>
                  <a:gd name="T65" fmla="*/ 0 h 203"/>
                  <a:gd name="T66" fmla="*/ 1 w 412"/>
                  <a:gd name="T67" fmla="*/ 0 h 203"/>
                  <a:gd name="T68" fmla="*/ 1 w 412"/>
                  <a:gd name="T69" fmla="*/ 0 h 203"/>
                  <a:gd name="T70" fmla="*/ 1 w 412"/>
                  <a:gd name="T71" fmla="*/ 0 h 203"/>
                  <a:gd name="T72" fmla="*/ 1 w 412"/>
                  <a:gd name="T73" fmla="*/ 0 h 203"/>
                  <a:gd name="T74" fmla="*/ 1 w 412"/>
                  <a:gd name="T75" fmla="*/ 0 h 203"/>
                  <a:gd name="T76" fmla="*/ 1 w 412"/>
                  <a:gd name="T77" fmla="*/ 0 h 203"/>
                  <a:gd name="T78" fmla="*/ 1 w 412"/>
                  <a:gd name="T79" fmla="*/ 0 h 203"/>
                  <a:gd name="T80" fmla="*/ 1 w 412"/>
                  <a:gd name="T81" fmla="*/ 0 h 20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12"/>
                  <a:gd name="T124" fmla="*/ 0 h 203"/>
                  <a:gd name="T125" fmla="*/ 412 w 412"/>
                  <a:gd name="T126" fmla="*/ 203 h 20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12" h="203">
                    <a:moveTo>
                      <a:pt x="37" y="0"/>
                    </a:moveTo>
                    <a:lnTo>
                      <a:pt x="25" y="22"/>
                    </a:lnTo>
                    <a:lnTo>
                      <a:pt x="16" y="41"/>
                    </a:lnTo>
                    <a:lnTo>
                      <a:pt x="9" y="64"/>
                    </a:lnTo>
                    <a:lnTo>
                      <a:pt x="0" y="95"/>
                    </a:lnTo>
                    <a:lnTo>
                      <a:pt x="25" y="101"/>
                    </a:lnTo>
                    <a:lnTo>
                      <a:pt x="52" y="108"/>
                    </a:lnTo>
                    <a:lnTo>
                      <a:pt x="77" y="114"/>
                    </a:lnTo>
                    <a:lnTo>
                      <a:pt x="102" y="122"/>
                    </a:lnTo>
                    <a:lnTo>
                      <a:pt x="128" y="129"/>
                    </a:lnTo>
                    <a:lnTo>
                      <a:pt x="155" y="135"/>
                    </a:lnTo>
                    <a:lnTo>
                      <a:pt x="180" y="142"/>
                    </a:lnTo>
                    <a:lnTo>
                      <a:pt x="207" y="148"/>
                    </a:lnTo>
                    <a:lnTo>
                      <a:pt x="232" y="155"/>
                    </a:lnTo>
                    <a:lnTo>
                      <a:pt x="257" y="161"/>
                    </a:lnTo>
                    <a:lnTo>
                      <a:pt x="284" y="169"/>
                    </a:lnTo>
                    <a:lnTo>
                      <a:pt x="310" y="176"/>
                    </a:lnTo>
                    <a:lnTo>
                      <a:pt x="335" y="182"/>
                    </a:lnTo>
                    <a:lnTo>
                      <a:pt x="360" y="189"/>
                    </a:lnTo>
                    <a:lnTo>
                      <a:pt x="387" y="197"/>
                    </a:lnTo>
                    <a:lnTo>
                      <a:pt x="412" y="203"/>
                    </a:lnTo>
                    <a:lnTo>
                      <a:pt x="412" y="174"/>
                    </a:lnTo>
                    <a:lnTo>
                      <a:pt x="412" y="147"/>
                    </a:lnTo>
                    <a:lnTo>
                      <a:pt x="412" y="121"/>
                    </a:lnTo>
                    <a:lnTo>
                      <a:pt x="412" y="93"/>
                    </a:lnTo>
                    <a:lnTo>
                      <a:pt x="408" y="91"/>
                    </a:lnTo>
                    <a:lnTo>
                      <a:pt x="396" y="88"/>
                    </a:lnTo>
                    <a:lnTo>
                      <a:pt x="378" y="83"/>
                    </a:lnTo>
                    <a:lnTo>
                      <a:pt x="353" y="78"/>
                    </a:lnTo>
                    <a:lnTo>
                      <a:pt x="325" y="70"/>
                    </a:lnTo>
                    <a:lnTo>
                      <a:pt x="293" y="62"/>
                    </a:lnTo>
                    <a:lnTo>
                      <a:pt x="259" y="54"/>
                    </a:lnTo>
                    <a:lnTo>
                      <a:pt x="223" y="44"/>
                    </a:lnTo>
                    <a:lnTo>
                      <a:pt x="189" y="36"/>
                    </a:lnTo>
                    <a:lnTo>
                      <a:pt x="155" y="28"/>
                    </a:lnTo>
                    <a:lnTo>
                      <a:pt x="123" y="20"/>
                    </a:lnTo>
                    <a:lnTo>
                      <a:pt x="95" y="13"/>
                    </a:lnTo>
                    <a:lnTo>
                      <a:pt x="71" y="7"/>
                    </a:lnTo>
                    <a:lnTo>
                      <a:pt x="52" y="4"/>
                    </a:lnTo>
                    <a:lnTo>
                      <a:pt x="41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90" name="Freeform 831"/>
              <p:cNvSpPr>
                <a:spLocks/>
              </p:cNvSpPr>
              <p:nvPr/>
            </p:nvSpPr>
            <p:spPr bwMode="auto">
              <a:xfrm>
                <a:off x="4362" y="3176"/>
                <a:ext cx="204" cy="91"/>
              </a:xfrm>
              <a:custGeom>
                <a:avLst/>
                <a:gdLst>
                  <a:gd name="T0" fmla="*/ 1 w 408"/>
                  <a:gd name="T1" fmla="*/ 0 h 182"/>
                  <a:gd name="T2" fmla="*/ 1 w 408"/>
                  <a:gd name="T3" fmla="*/ 1 h 182"/>
                  <a:gd name="T4" fmla="*/ 1 w 408"/>
                  <a:gd name="T5" fmla="*/ 1 h 182"/>
                  <a:gd name="T6" fmla="*/ 1 w 408"/>
                  <a:gd name="T7" fmla="*/ 1 h 182"/>
                  <a:gd name="T8" fmla="*/ 0 w 408"/>
                  <a:gd name="T9" fmla="*/ 1 h 182"/>
                  <a:gd name="T10" fmla="*/ 1 w 408"/>
                  <a:gd name="T11" fmla="*/ 1 h 182"/>
                  <a:gd name="T12" fmla="*/ 1 w 408"/>
                  <a:gd name="T13" fmla="*/ 1 h 182"/>
                  <a:gd name="T14" fmla="*/ 1 w 408"/>
                  <a:gd name="T15" fmla="*/ 1 h 182"/>
                  <a:gd name="T16" fmla="*/ 1 w 408"/>
                  <a:gd name="T17" fmla="*/ 1 h 182"/>
                  <a:gd name="T18" fmla="*/ 1 w 408"/>
                  <a:gd name="T19" fmla="*/ 1 h 182"/>
                  <a:gd name="T20" fmla="*/ 1 w 408"/>
                  <a:gd name="T21" fmla="*/ 1 h 182"/>
                  <a:gd name="T22" fmla="*/ 1 w 408"/>
                  <a:gd name="T23" fmla="*/ 1 h 182"/>
                  <a:gd name="T24" fmla="*/ 1 w 408"/>
                  <a:gd name="T25" fmla="*/ 1 h 182"/>
                  <a:gd name="T26" fmla="*/ 1 w 408"/>
                  <a:gd name="T27" fmla="*/ 1 h 182"/>
                  <a:gd name="T28" fmla="*/ 1 w 408"/>
                  <a:gd name="T29" fmla="*/ 1 h 182"/>
                  <a:gd name="T30" fmla="*/ 1 w 408"/>
                  <a:gd name="T31" fmla="*/ 1 h 182"/>
                  <a:gd name="T32" fmla="*/ 1 w 408"/>
                  <a:gd name="T33" fmla="*/ 1 h 182"/>
                  <a:gd name="T34" fmla="*/ 1 w 408"/>
                  <a:gd name="T35" fmla="*/ 1 h 182"/>
                  <a:gd name="T36" fmla="*/ 1 w 408"/>
                  <a:gd name="T37" fmla="*/ 1 h 182"/>
                  <a:gd name="T38" fmla="*/ 1 w 408"/>
                  <a:gd name="T39" fmla="*/ 1 h 182"/>
                  <a:gd name="T40" fmla="*/ 1 w 408"/>
                  <a:gd name="T41" fmla="*/ 1 h 182"/>
                  <a:gd name="T42" fmla="*/ 1 w 408"/>
                  <a:gd name="T43" fmla="*/ 1 h 182"/>
                  <a:gd name="T44" fmla="*/ 1 w 408"/>
                  <a:gd name="T45" fmla="*/ 1 h 182"/>
                  <a:gd name="T46" fmla="*/ 1 w 408"/>
                  <a:gd name="T47" fmla="*/ 1 h 182"/>
                  <a:gd name="T48" fmla="*/ 1 w 408"/>
                  <a:gd name="T49" fmla="*/ 1 h 182"/>
                  <a:gd name="T50" fmla="*/ 1 w 408"/>
                  <a:gd name="T51" fmla="*/ 1 h 182"/>
                  <a:gd name="T52" fmla="*/ 1 w 408"/>
                  <a:gd name="T53" fmla="*/ 1 h 182"/>
                  <a:gd name="T54" fmla="*/ 1 w 408"/>
                  <a:gd name="T55" fmla="*/ 1 h 182"/>
                  <a:gd name="T56" fmla="*/ 1 w 408"/>
                  <a:gd name="T57" fmla="*/ 1 h 182"/>
                  <a:gd name="T58" fmla="*/ 1 w 408"/>
                  <a:gd name="T59" fmla="*/ 1 h 182"/>
                  <a:gd name="T60" fmla="*/ 1 w 408"/>
                  <a:gd name="T61" fmla="*/ 1 h 182"/>
                  <a:gd name="T62" fmla="*/ 1 w 408"/>
                  <a:gd name="T63" fmla="*/ 1 h 182"/>
                  <a:gd name="T64" fmla="*/ 1 w 408"/>
                  <a:gd name="T65" fmla="*/ 1 h 182"/>
                  <a:gd name="T66" fmla="*/ 1 w 408"/>
                  <a:gd name="T67" fmla="*/ 1 h 182"/>
                  <a:gd name="T68" fmla="*/ 1 w 408"/>
                  <a:gd name="T69" fmla="*/ 1 h 182"/>
                  <a:gd name="T70" fmla="*/ 1 w 408"/>
                  <a:gd name="T71" fmla="*/ 1 h 182"/>
                  <a:gd name="T72" fmla="*/ 1 w 408"/>
                  <a:gd name="T73" fmla="*/ 1 h 182"/>
                  <a:gd name="T74" fmla="*/ 1 w 408"/>
                  <a:gd name="T75" fmla="*/ 1 h 182"/>
                  <a:gd name="T76" fmla="*/ 1 w 408"/>
                  <a:gd name="T77" fmla="*/ 1 h 182"/>
                  <a:gd name="T78" fmla="*/ 1 w 408"/>
                  <a:gd name="T79" fmla="*/ 0 h 182"/>
                  <a:gd name="T80" fmla="*/ 1 w 408"/>
                  <a:gd name="T81" fmla="*/ 0 h 18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08"/>
                  <a:gd name="T124" fmla="*/ 0 h 182"/>
                  <a:gd name="T125" fmla="*/ 408 w 408"/>
                  <a:gd name="T126" fmla="*/ 182 h 18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08" h="182">
                    <a:moveTo>
                      <a:pt x="33" y="0"/>
                    </a:moveTo>
                    <a:lnTo>
                      <a:pt x="22" y="17"/>
                    </a:lnTo>
                    <a:lnTo>
                      <a:pt x="17" y="33"/>
                    </a:lnTo>
                    <a:lnTo>
                      <a:pt x="9" y="51"/>
                    </a:lnTo>
                    <a:lnTo>
                      <a:pt x="0" y="77"/>
                    </a:lnTo>
                    <a:lnTo>
                      <a:pt x="25" y="83"/>
                    </a:lnTo>
                    <a:lnTo>
                      <a:pt x="51" y="90"/>
                    </a:lnTo>
                    <a:lnTo>
                      <a:pt x="78" y="96"/>
                    </a:lnTo>
                    <a:lnTo>
                      <a:pt x="103" y="103"/>
                    </a:lnTo>
                    <a:lnTo>
                      <a:pt x="128" y="109"/>
                    </a:lnTo>
                    <a:lnTo>
                      <a:pt x="154" y="116"/>
                    </a:lnTo>
                    <a:lnTo>
                      <a:pt x="179" y="122"/>
                    </a:lnTo>
                    <a:lnTo>
                      <a:pt x="204" y="129"/>
                    </a:lnTo>
                    <a:lnTo>
                      <a:pt x="230" y="135"/>
                    </a:lnTo>
                    <a:lnTo>
                      <a:pt x="256" y="142"/>
                    </a:lnTo>
                    <a:lnTo>
                      <a:pt x="282" y="148"/>
                    </a:lnTo>
                    <a:lnTo>
                      <a:pt x="307" y="156"/>
                    </a:lnTo>
                    <a:lnTo>
                      <a:pt x="332" y="163"/>
                    </a:lnTo>
                    <a:lnTo>
                      <a:pt x="358" y="169"/>
                    </a:lnTo>
                    <a:lnTo>
                      <a:pt x="383" y="176"/>
                    </a:lnTo>
                    <a:lnTo>
                      <a:pt x="408" y="182"/>
                    </a:lnTo>
                    <a:lnTo>
                      <a:pt x="408" y="158"/>
                    </a:lnTo>
                    <a:lnTo>
                      <a:pt x="408" y="137"/>
                    </a:lnTo>
                    <a:lnTo>
                      <a:pt x="408" y="116"/>
                    </a:lnTo>
                    <a:lnTo>
                      <a:pt x="408" y="93"/>
                    </a:lnTo>
                    <a:lnTo>
                      <a:pt x="404" y="91"/>
                    </a:lnTo>
                    <a:lnTo>
                      <a:pt x="392" y="88"/>
                    </a:lnTo>
                    <a:lnTo>
                      <a:pt x="374" y="83"/>
                    </a:lnTo>
                    <a:lnTo>
                      <a:pt x="349" y="78"/>
                    </a:lnTo>
                    <a:lnTo>
                      <a:pt x="321" y="70"/>
                    </a:lnTo>
                    <a:lnTo>
                      <a:pt x="289" y="62"/>
                    </a:lnTo>
                    <a:lnTo>
                      <a:pt x="255" y="54"/>
                    </a:lnTo>
                    <a:lnTo>
                      <a:pt x="219" y="44"/>
                    </a:lnTo>
                    <a:lnTo>
                      <a:pt x="185" y="36"/>
                    </a:lnTo>
                    <a:lnTo>
                      <a:pt x="151" y="28"/>
                    </a:lnTo>
                    <a:lnTo>
                      <a:pt x="119" y="20"/>
                    </a:lnTo>
                    <a:lnTo>
                      <a:pt x="91" y="13"/>
                    </a:lnTo>
                    <a:lnTo>
                      <a:pt x="67" y="7"/>
                    </a:lnTo>
                    <a:lnTo>
                      <a:pt x="48" y="4"/>
                    </a:lnTo>
                    <a:lnTo>
                      <a:pt x="37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F2B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91" name="Freeform 832"/>
              <p:cNvSpPr>
                <a:spLocks/>
              </p:cNvSpPr>
              <p:nvPr/>
            </p:nvSpPr>
            <p:spPr bwMode="auto">
              <a:xfrm>
                <a:off x="4365" y="3176"/>
                <a:ext cx="201" cy="81"/>
              </a:xfrm>
              <a:custGeom>
                <a:avLst/>
                <a:gdLst>
                  <a:gd name="T0" fmla="*/ 1 w 402"/>
                  <a:gd name="T1" fmla="*/ 0 h 163"/>
                  <a:gd name="T2" fmla="*/ 1 w 402"/>
                  <a:gd name="T3" fmla="*/ 0 h 163"/>
                  <a:gd name="T4" fmla="*/ 1 w 402"/>
                  <a:gd name="T5" fmla="*/ 0 h 163"/>
                  <a:gd name="T6" fmla="*/ 1 w 402"/>
                  <a:gd name="T7" fmla="*/ 0 h 163"/>
                  <a:gd name="T8" fmla="*/ 0 w 402"/>
                  <a:gd name="T9" fmla="*/ 0 h 163"/>
                  <a:gd name="T10" fmla="*/ 1 w 402"/>
                  <a:gd name="T11" fmla="*/ 0 h 163"/>
                  <a:gd name="T12" fmla="*/ 1 w 402"/>
                  <a:gd name="T13" fmla="*/ 0 h 163"/>
                  <a:gd name="T14" fmla="*/ 1 w 402"/>
                  <a:gd name="T15" fmla="*/ 0 h 163"/>
                  <a:gd name="T16" fmla="*/ 1 w 402"/>
                  <a:gd name="T17" fmla="*/ 0 h 163"/>
                  <a:gd name="T18" fmla="*/ 1 w 402"/>
                  <a:gd name="T19" fmla="*/ 0 h 163"/>
                  <a:gd name="T20" fmla="*/ 1 w 402"/>
                  <a:gd name="T21" fmla="*/ 0 h 163"/>
                  <a:gd name="T22" fmla="*/ 1 w 402"/>
                  <a:gd name="T23" fmla="*/ 0 h 163"/>
                  <a:gd name="T24" fmla="*/ 1 w 402"/>
                  <a:gd name="T25" fmla="*/ 0 h 163"/>
                  <a:gd name="T26" fmla="*/ 1 w 402"/>
                  <a:gd name="T27" fmla="*/ 0 h 163"/>
                  <a:gd name="T28" fmla="*/ 1 w 402"/>
                  <a:gd name="T29" fmla="*/ 0 h 163"/>
                  <a:gd name="T30" fmla="*/ 1 w 402"/>
                  <a:gd name="T31" fmla="*/ 0 h 163"/>
                  <a:gd name="T32" fmla="*/ 1 w 402"/>
                  <a:gd name="T33" fmla="*/ 0 h 163"/>
                  <a:gd name="T34" fmla="*/ 1 w 402"/>
                  <a:gd name="T35" fmla="*/ 0 h 163"/>
                  <a:gd name="T36" fmla="*/ 1 w 402"/>
                  <a:gd name="T37" fmla="*/ 0 h 163"/>
                  <a:gd name="T38" fmla="*/ 1 w 402"/>
                  <a:gd name="T39" fmla="*/ 0 h 163"/>
                  <a:gd name="T40" fmla="*/ 1 w 402"/>
                  <a:gd name="T41" fmla="*/ 0 h 163"/>
                  <a:gd name="T42" fmla="*/ 1 w 402"/>
                  <a:gd name="T43" fmla="*/ 0 h 163"/>
                  <a:gd name="T44" fmla="*/ 1 w 402"/>
                  <a:gd name="T45" fmla="*/ 0 h 163"/>
                  <a:gd name="T46" fmla="*/ 1 w 402"/>
                  <a:gd name="T47" fmla="*/ 0 h 163"/>
                  <a:gd name="T48" fmla="*/ 1 w 402"/>
                  <a:gd name="T49" fmla="*/ 0 h 163"/>
                  <a:gd name="T50" fmla="*/ 1 w 402"/>
                  <a:gd name="T51" fmla="*/ 0 h 163"/>
                  <a:gd name="T52" fmla="*/ 1 w 402"/>
                  <a:gd name="T53" fmla="*/ 0 h 163"/>
                  <a:gd name="T54" fmla="*/ 1 w 402"/>
                  <a:gd name="T55" fmla="*/ 0 h 163"/>
                  <a:gd name="T56" fmla="*/ 1 w 402"/>
                  <a:gd name="T57" fmla="*/ 0 h 163"/>
                  <a:gd name="T58" fmla="*/ 1 w 402"/>
                  <a:gd name="T59" fmla="*/ 0 h 163"/>
                  <a:gd name="T60" fmla="*/ 1 w 402"/>
                  <a:gd name="T61" fmla="*/ 0 h 163"/>
                  <a:gd name="T62" fmla="*/ 1 w 402"/>
                  <a:gd name="T63" fmla="*/ 0 h 163"/>
                  <a:gd name="T64" fmla="*/ 1 w 402"/>
                  <a:gd name="T65" fmla="*/ 0 h 163"/>
                  <a:gd name="T66" fmla="*/ 1 w 402"/>
                  <a:gd name="T67" fmla="*/ 0 h 163"/>
                  <a:gd name="T68" fmla="*/ 1 w 402"/>
                  <a:gd name="T69" fmla="*/ 0 h 163"/>
                  <a:gd name="T70" fmla="*/ 1 w 402"/>
                  <a:gd name="T71" fmla="*/ 0 h 163"/>
                  <a:gd name="T72" fmla="*/ 1 w 402"/>
                  <a:gd name="T73" fmla="*/ 0 h 163"/>
                  <a:gd name="T74" fmla="*/ 1 w 402"/>
                  <a:gd name="T75" fmla="*/ 0 h 163"/>
                  <a:gd name="T76" fmla="*/ 1 w 402"/>
                  <a:gd name="T77" fmla="*/ 0 h 163"/>
                  <a:gd name="T78" fmla="*/ 1 w 402"/>
                  <a:gd name="T79" fmla="*/ 0 h 163"/>
                  <a:gd name="T80" fmla="*/ 1 w 402"/>
                  <a:gd name="T81" fmla="*/ 0 h 16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02"/>
                  <a:gd name="T124" fmla="*/ 0 h 163"/>
                  <a:gd name="T125" fmla="*/ 402 w 402"/>
                  <a:gd name="T126" fmla="*/ 163 h 16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02" h="163">
                    <a:moveTo>
                      <a:pt x="27" y="0"/>
                    </a:moveTo>
                    <a:lnTo>
                      <a:pt x="19" y="13"/>
                    </a:lnTo>
                    <a:lnTo>
                      <a:pt x="13" y="23"/>
                    </a:lnTo>
                    <a:lnTo>
                      <a:pt x="9" y="38"/>
                    </a:lnTo>
                    <a:lnTo>
                      <a:pt x="0" y="59"/>
                    </a:lnTo>
                    <a:lnTo>
                      <a:pt x="25" y="65"/>
                    </a:lnTo>
                    <a:lnTo>
                      <a:pt x="51" y="72"/>
                    </a:lnTo>
                    <a:lnTo>
                      <a:pt x="76" y="78"/>
                    </a:lnTo>
                    <a:lnTo>
                      <a:pt x="101" y="85"/>
                    </a:lnTo>
                    <a:lnTo>
                      <a:pt x="125" y="91"/>
                    </a:lnTo>
                    <a:lnTo>
                      <a:pt x="151" y="98"/>
                    </a:lnTo>
                    <a:lnTo>
                      <a:pt x="176" y="104"/>
                    </a:lnTo>
                    <a:lnTo>
                      <a:pt x="201" y="111"/>
                    </a:lnTo>
                    <a:lnTo>
                      <a:pt x="227" y="117"/>
                    </a:lnTo>
                    <a:lnTo>
                      <a:pt x="252" y="124"/>
                    </a:lnTo>
                    <a:lnTo>
                      <a:pt x="277" y="130"/>
                    </a:lnTo>
                    <a:lnTo>
                      <a:pt x="303" y="137"/>
                    </a:lnTo>
                    <a:lnTo>
                      <a:pt x="326" y="143"/>
                    </a:lnTo>
                    <a:lnTo>
                      <a:pt x="352" y="150"/>
                    </a:lnTo>
                    <a:lnTo>
                      <a:pt x="377" y="156"/>
                    </a:lnTo>
                    <a:lnTo>
                      <a:pt x="402" y="163"/>
                    </a:lnTo>
                    <a:lnTo>
                      <a:pt x="402" y="143"/>
                    </a:lnTo>
                    <a:lnTo>
                      <a:pt x="402" y="125"/>
                    </a:lnTo>
                    <a:lnTo>
                      <a:pt x="402" y="111"/>
                    </a:lnTo>
                    <a:lnTo>
                      <a:pt x="402" y="93"/>
                    </a:lnTo>
                    <a:lnTo>
                      <a:pt x="398" y="91"/>
                    </a:lnTo>
                    <a:lnTo>
                      <a:pt x="386" y="88"/>
                    </a:lnTo>
                    <a:lnTo>
                      <a:pt x="368" y="83"/>
                    </a:lnTo>
                    <a:lnTo>
                      <a:pt x="343" y="78"/>
                    </a:lnTo>
                    <a:lnTo>
                      <a:pt x="315" y="70"/>
                    </a:lnTo>
                    <a:lnTo>
                      <a:pt x="283" y="62"/>
                    </a:lnTo>
                    <a:lnTo>
                      <a:pt x="249" y="54"/>
                    </a:lnTo>
                    <a:lnTo>
                      <a:pt x="213" y="44"/>
                    </a:lnTo>
                    <a:lnTo>
                      <a:pt x="179" y="36"/>
                    </a:lnTo>
                    <a:lnTo>
                      <a:pt x="145" y="28"/>
                    </a:lnTo>
                    <a:lnTo>
                      <a:pt x="113" y="20"/>
                    </a:lnTo>
                    <a:lnTo>
                      <a:pt x="85" y="13"/>
                    </a:lnTo>
                    <a:lnTo>
                      <a:pt x="61" y="7"/>
                    </a:lnTo>
                    <a:lnTo>
                      <a:pt x="42" y="4"/>
                    </a:lnTo>
                    <a:lnTo>
                      <a:pt x="31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9C1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92" name="Freeform 833"/>
              <p:cNvSpPr>
                <a:spLocks/>
              </p:cNvSpPr>
              <p:nvPr/>
            </p:nvSpPr>
            <p:spPr bwMode="auto">
              <a:xfrm>
                <a:off x="4367" y="3176"/>
                <a:ext cx="199" cy="70"/>
              </a:xfrm>
              <a:custGeom>
                <a:avLst/>
                <a:gdLst>
                  <a:gd name="T0" fmla="*/ 1 w 397"/>
                  <a:gd name="T1" fmla="*/ 0 h 142"/>
                  <a:gd name="T2" fmla="*/ 1 w 397"/>
                  <a:gd name="T3" fmla="*/ 0 h 142"/>
                  <a:gd name="T4" fmla="*/ 1 w 397"/>
                  <a:gd name="T5" fmla="*/ 0 h 142"/>
                  <a:gd name="T6" fmla="*/ 1 w 397"/>
                  <a:gd name="T7" fmla="*/ 0 h 142"/>
                  <a:gd name="T8" fmla="*/ 0 w 397"/>
                  <a:gd name="T9" fmla="*/ 0 h 142"/>
                  <a:gd name="T10" fmla="*/ 1 w 397"/>
                  <a:gd name="T11" fmla="*/ 0 h 142"/>
                  <a:gd name="T12" fmla="*/ 1 w 397"/>
                  <a:gd name="T13" fmla="*/ 0 h 142"/>
                  <a:gd name="T14" fmla="*/ 1 w 397"/>
                  <a:gd name="T15" fmla="*/ 0 h 142"/>
                  <a:gd name="T16" fmla="*/ 1 w 397"/>
                  <a:gd name="T17" fmla="*/ 0 h 142"/>
                  <a:gd name="T18" fmla="*/ 1 w 397"/>
                  <a:gd name="T19" fmla="*/ 0 h 142"/>
                  <a:gd name="T20" fmla="*/ 1 w 397"/>
                  <a:gd name="T21" fmla="*/ 0 h 142"/>
                  <a:gd name="T22" fmla="*/ 1 w 397"/>
                  <a:gd name="T23" fmla="*/ 0 h 142"/>
                  <a:gd name="T24" fmla="*/ 1 w 397"/>
                  <a:gd name="T25" fmla="*/ 0 h 142"/>
                  <a:gd name="T26" fmla="*/ 1 w 397"/>
                  <a:gd name="T27" fmla="*/ 0 h 142"/>
                  <a:gd name="T28" fmla="*/ 1 w 397"/>
                  <a:gd name="T29" fmla="*/ 0 h 142"/>
                  <a:gd name="T30" fmla="*/ 1 w 397"/>
                  <a:gd name="T31" fmla="*/ 0 h 142"/>
                  <a:gd name="T32" fmla="*/ 1 w 397"/>
                  <a:gd name="T33" fmla="*/ 0 h 142"/>
                  <a:gd name="T34" fmla="*/ 1 w 397"/>
                  <a:gd name="T35" fmla="*/ 0 h 142"/>
                  <a:gd name="T36" fmla="*/ 1 w 397"/>
                  <a:gd name="T37" fmla="*/ 0 h 142"/>
                  <a:gd name="T38" fmla="*/ 1 w 397"/>
                  <a:gd name="T39" fmla="*/ 0 h 142"/>
                  <a:gd name="T40" fmla="*/ 1 w 397"/>
                  <a:gd name="T41" fmla="*/ 0 h 142"/>
                  <a:gd name="T42" fmla="*/ 1 w 397"/>
                  <a:gd name="T43" fmla="*/ 0 h 142"/>
                  <a:gd name="T44" fmla="*/ 1 w 397"/>
                  <a:gd name="T45" fmla="*/ 0 h 142"/>
                  <a:gd name="T46" fmla="*/ 1 w 397"/>
                  <a:gd name="T47" fmla="*/ 0 h 142"/>
                  <a:gd name="T48" fmla="*/ 1 w 397"/>
                  <a:gd name="T49" fmla="*/ 0 h 142"/>
                  <a:gd name="T50" fmla="*/ 1 w 397"/>
                  <a:gd name="T51" fmla="*/ 0 h 142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397"/>
                  <a:gd name="T79" fmla="*/ 0 h 142"/>
                  <a:gd name="T80" fmla="*/ 397 w 397"/>
                  <a:gd name="T81" fmla="*/ 142 h 142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397" h="142">
                    <a:moveTo>
                      <a:pt x="22" y="0"/>
                    </a:moveTo>
                    <a:lnTo>
                      <a:pt x="17" y="9"/>
                    </a:lnTo>
                    <a:lnTo>
                      <a:pt x="13" y="15"/>
                    </a:lnTo>
                    <a:lnTo>
                      <a:pt x="8" y="25"/>
                    </a:lnTo>
                    <a:lnTo>
                      <a:pt x="0" y="41"/>
                    </a:lnTo>
                    <a:lnTo>
                      <a:pt x="397" y="142"/>
                    </a:lnTo>
                    <a:lnTo>
                      <a:pt x="397" y="127"/>
                    </a:lnTo>
                    <a:lnTo>
                      <a:pt x="397" y="116"/>
                    </a:lnTo>
                    <a:lnTo>
                      <a:pt x="397" y="104"/>
                    </a:lnTo>
                    <a:lnTo>
                      <a:pt x="397" y="93"/>
                    </a:lnTo>
                    <a:lnTo>
                      <a:pt x="393" y="91"/>
                    </a:lnTo>
                    <a:lnTo>
                      <a:pt x="381" y="88"/>
                    </a:lnTo>
                    <a:lnTo>
                      <a:pt x="363" y="83"/>
                    </a:lnTo>
                    <a:lnTo>
                      <a:pt x="338" y="78"/>
                    </a:lnTo>
                    <a:lnTo>
                      <a:pt x="310" y="70"/>
                    </a:lnTo>
                    <a:lnTo>
                      <a:pt x="278" y="62"/>
                    </a:lnTo>
                    <a:lnTo>
                      <a:pt x="244" y="54"/>
                    </a:lnTo>
                    <a:lnTo>
                      <a:pt x="208" y="44"/>
                    </a:lnTo>
                    <a:lnTo>
                      <a:pt x="174" y="36"/>
                    </a:lnTo>
                    <a:lnTo>
                      <a:pt x="140" y="28"/>
                    </a:lnTo>
                    <a:lnTo>
                      <a:pt x="108" y="20"/>
                    </a:lnTo>
                    <a:lnTo>
                      <a:pt x="80" y="13"/>
                    </a:lnTo>
                    <a:lnTo>
                      <a:pt x="56" y="7"/>
                    </a:lnTo>
                    <a:lnTo>
                      <a:pt x="37" y="4"/>
                    </a:lnTo>
                    <a:lnTo>
                      <a:pt x="26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93" name="Freeform 834"/>
              <p:cNvSpPr>
                <a:spLocks/>
              </p:cNvSpPr>
              <p:nvPr/>
            </p:nvSpPr>
            <p:spPr bwMode="auto">
              <a:xfrm>
                <a:off x="4445" y="3052"/>
                <a:ext cx="58" cy="136"/>
              </a:xfrm>
              <a:custGeom>
                <a:avLst/>
                <a:gdLst>
                  <a:gd name="T0" fmla="*/ 1 w 116"/>
                  <a:gd name="T1" fmla="*/ 0 h 271"/>
                  <a:gd name="T2" fmla="*/ 1 w 116"/>
                  <a:gd name="T3" fmla="*/ 1 h 271"/>
                  <a:gd name="T4" fmla="*/ 1 w 116"/>
                  <a:gd name="T5" fmla="*/ 1 h 271"/>
                  <a:gd name="T6" fmla="*/ 1 w 116"/>
                  <a:gd name="T7" fmla="*/ 1 h 271"/>
                  <a:gd name="T8" fmla="*/ 1 w 116"/>
                  <a:gd name="T9" fmla="*/ 1 h 271"/>
                  <a:gd name="T10" fmla="*/ 1 w 116"/>
                  <a:gd name="T11" fmla="*/ 1 h 271"/>
                  <a:gd name="T12" fmla="*/ 1 w 116"/>
                  <a:gd name="T13" fmla="*/ 1 h 271"/>
                  <a:gd name="T14" fmla="*/ 1 w 116"/>
                  <a:gd name="T15" fmla="*/ 1 h 271"/>
                  <a:gd name="T16" fmla="*/ 1 w 116"/>
                  <a:gd name="T17" fmla="*/ 1 h 271"/>
                  <a:gd name="T18" fmla="*/ 1 w 116"/>
                  <a:gd name="T19" fmla="*/ 1 h 271"/>
                  <a:gd name="T20" fmla="*/ 1 w 116"/>
                  <a:gd name="T21" fmla="*/ 1 h 271"/>
                  <a:gd name="T22" fmla="*/ 1 w 116"/>
                  <a:gd name="T23" fmla="*/ 1 h 271"/>
                  <a:gd name="T24" fmla="*/ 1 w 116"/>
                  <a:gd name="T25" fmla="*/ 1 h 271"/>
                  <a:gd name="T26" fmla="*/ 1 w 116"/>
                  <a:gd name="T27" fmla="*/ 1 h 271"/>
                  <a:gd name="T28" fmla="*/ 1 w 116"/>
                  <a:gd name="T29" fmla="*/ 1 h 271"/>
                  <a:gd name="T30" fmla="*/ 1 w 116"/>
                  <a:gd name="T31" fmla="*/ 1 h 271"/>
                  <a:gd name="T32" fmla="*/ 1 w 116"/>
                  <a:gd name="T33" fmla="*/ 1 h 271"/>
                  <a:gd name="T34" fmla="*/ 1 w 116"/>
                  <a:gd name="T35" fmla="*/ 1 h 271"/>
                  <a:gd name="T36" fmla="*/ 1 w 116"/>
                  <a:gd name="T37" fmla="*/ 1 h 271"/>
                  <a:gd name="T38" fmla="*/ 1 w 116"/>
                  <a:gd name="T39" fmla="*/ 1 h 271"/>
                  <a:gd name="T40" fmla="*/ 1 w 116"/>
                  <a:gd name="T41" fmla="*/ 1 h 271"/>
                  <a:gd name="T42" fmla="*/ 1 w 116"/>
                  <a:gd name="T43" fmla="*/ 1 h 271"/>
                  <a:gd name="T44" fmla="*/ 1 w 116"/>
                  <a:gd name="T45" fmla="*/ 1 h 271"/>
                  <a:gd name="T46" fmla="*/ 0 w 116"/>
                  <a:gd name="T47" fmla="*/ 1 h 271"/>
                  <a:gd name="T48" fmla="*/ 0 w 116"/>
                  <a:gd name="T49" fmla="*/ 1 h 271"/>
                  <a:gd name="T50" fmla="*/ 1 w 116"/>
                  <a:gd name="T51" fmla="*/ 1 h 271"/>
                  <a:gd name="T52" fmla="*/ 1 w 116"/>
                  <a:gd name="T53" fmla="*/ 1 h 271"/>
                  <a:gd name="T54" fmla="*/ 1 w 116"/>
                  <a:gd name="T55" fmla="*/ 1 h 271"/>
                  <a:gd name="T56" fmla="*/ 1 w 116"/>
                  <a:gd name="T57" fmla="*/ 1 h 271"/>
                  <a:gd name="T58" fmla="*/ 1 w 116"/>
                  <a:gd name="T59" fmla="*/ 1 h 271"/>
                  <a:gd name="T60" fmla="*/ 1 w 116"/>
                  <a:gd name="T61" fmla="*/ 1 h 271"/>
                  <a:gd name="T62" fmla="*/ 1 w 116"/>
                  <a:gd name="T63" fmla="*/ 1 h 271"/>
                  <a:gd name="T64" fmla="*/ 1 w 116"/>
                  <a:gd name="T65" fmla="*/ 0 h 27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6"/>
                  <a:gd name="T100" fmla="*/ 0 h 271"/>
                  <a:gd name="T101" fmla="*/ 116 w 116"/>
                  <a:gd name="T102" fmla="*/ 271 h 27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6" h="271">
                    <a:moveTo>
                      <a:pt x="62" y="0"/>
                    </a:moveTo>
                    <a:lnTo>
                      <a:pt x="74" y="3"/>
                    </a:lnTo>
                    <a:lnTo>
                      <a:pt x="84" y="11"/>
                    </a:lnTo>
                    <a:lnTo>
                      <a:pt x="95" y="24"/>
                    </a:lnTo>
                    <a:lnTo>
                      <a:pt x="102" y="42"/>
                    </a:lnTo>
                    <a:lnTo>
                      <a:pt x="108" y="61"/>
                    </a:lnTo>
                    <a:lnTo>
                      <a:pt x="113" y="84"/>
                    </a:lnTo>
                    <a:lnTo>
                      <a:pt x="116" y="110"/>
                    </a:lnTo>
                    <a:lnTo>
                      <a:pt x="116" y="138"/>
                    </a:lnTo>
                    <a:lnTo>
                      <a:pt x="114" y="165"/>
                    </a:lnTo>
                    <a:lnTo>
                      <a:pt x="110" y="190"/>
                    </a:lnTo>
                    <a:lnTo>
                      <a:pt x="104" y="212"/>
                    </a:lnTo>
                    <a:lnTo>
                      <a:pt x="96" y="233"/>
                    </a:lnTo>
                    <a:lnTo>
                      <a:pt x="86" y="250"/>
                    </a:lnTo>
                    <a:lnTo>
                      <a:pt x="77" y="261"/>
                    </a:lnTo>
                    <a:lnTo>
                      <a:pt x="65" y="269"/>
                    </a:lnTo>
                    <a:lnTo>
                      <a:pt x="53" y="271"/>
                    </a:lnTo>
                    <a:lnTo>
                      <a:pt x="41" y="268"/>
                    </a:lnTo>
                    <a:lnTo>
                      <a:pt x="31" y="259"/>
                    </a:lnTo>
                    <a:lnTo>
                      <a:pt x="22" y="246"/>
                    </a:lnTo>
                    <a:lnTo>
                      <a:pt x="14" y="230"/>
                    </a:lnTo>
                    <a:lnTo>
                      <a:pt x="7" y="209"/>
                    </a:lnTo>
                    <a:lnTo>
                      <a:pt x="3" y="186"/>
                    </a:lnTo>
                    <a:lnTo>
                      <a:pt x="0" y="160"/>
                    </a:lnTo>
                    <a:lnTo>
                      <a:pt x="0" y="133"/>
                    </a:lnTo>
                    <a:lnTo>
                      <a:pt x="3" y="105"/>
                    </a:lnTo>
                    <a:lnTo>
                      <a:pt x="6" y="81"/>
                    </a:lnTo>
                    <a:lnTo>
                      <a:pt x="13" y="58"/>
                    </a:lnTo>
                    <a:lnTo>
                      <a:pt x="20" y="37"/>
                    </a:lnTo>
                    <a:lnTo>
                      <a:pt x="29" y="21"/>
                    </a:lnTo>
                    <a:lnTo>
                      <a:pt x="40" y="9"/>
                    </a:lnTo>
                    <a:lnTo>
                      <a:pt x="50" y="1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D18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94" name="Freeform 835"/>
              <p:cNvSpPr>
                <a:spLocks/>
              </p:cNvSpPr>
              <p:nvPr/>
            </p:nvSpPr>
            <p:spPr bwMode="auto">
              <a:xfrm>
                <a:off x="4457" y="3074"/>
                <a:ext cx="41" cy="98"/>
              </a:xfrm>
              <a:custGeom>
                <a:avLst/>
                <a:gdLst>
                  <a:gd name="T0" fmla="*/ 0 w 84"/>
                  <a:gd name="T1" fmla="*/ 0 h 195"/>
                  <a:gd name="T2" fmla="*/ 0 w 84"/>
                  <a:gd name="T3" fmla="*/ 1 h 195"/>
                  <a:gd name="T4" fmla="*/ 0 w 84"/>
                  <a:gd name="T5" fmla="*/ 1 h 195"/>
                  <a:gd name="T6" fmla="*/ 0 w 84"/>
                  <a:gd name="T7" fmla="*/ 1 h 195"/>
                  <a:gd name="T8" fmla="*/ 0 w 84"/>
                  <a:gd name="T9" fmla="*/ 1 h 195"/>
                  <a:gd name="T10" fmla="*/ 0 w 84"/>
                  <a:gd name="T11" fmla="*/ 1 h 195"/>
                  <a:gd name="T12" fmla="*/ 0 w 84"/>
                  <a:gd name="T13" fmla="*/ 1 h 195"/>
                  <a:gd name="T14" fmla="*/ 0 w 84"/>
                  <a:gd name="T15" fmla="*/ 1 h 195"/>
                  <a:gd name="T16" fmla="*/ 0 w 84"/>
                  <a:gd name="T17" fmla="*/ 1 h 195"/>
                  <a:gd name="T18" fmla="*/ 0 w 84"/>
                  <a:gd name="T19" fmla="*/ 1 h 195"/>
                  <a:gd name="T20" fmla="*/ 0 w 84"/>
                  <a:gd name="T21" fmla="*/ 1 h 195"/>
                  <a:gd name="T22" fmla="*/ 0 w 84"/>
                  <a:gd name="T23" fmla="*/ 1 h 195"/>
                  <a:gd name="T24" fmla="*/ 0 w 84"/>
                  <a:gd name="T25" fmla="*/ 1 h 195"/>
                  <a:gd name="T26" fmla="*/ 0 w 84"/>
                  <a:gd name="T27" fmla="*/ 1 h 195"/>
                  <a:gd name="T28" fmla="*/ 0 w 84"/>
                  <a:gd name="T29" fmla="*/ 1 h 195"/>
                  <a:gd name="T30" fmla="*/ 0 w 84"/>
                  <a:gd name="T31" fmla="*/ 1 h 195"/>
                  <a:gd name="T32" fmla="*/ 0 w 84"/>
                  <a:gd name="T33" fmla="*/ 1 h 195"/>
                  <a:gd name="T34" fmla="*/ 0 w 84"/>
                  <a:gd name="T35" fmla="*/ 1 h 195"/>
                  <a:gd name="T36" fmla="*/ 0 w 84"/>
                  <a:gd name="T37" fmla="*/ 1 h 195"/>
                  <a:gd name="T38" fmla="*/ 0 w 84"/>
                  <a:gd name="T39" fmla="*/ 1 h 195"/>
                  <a:gd name="T40" fmla="*/ 0 w 84"/>
                  <a:gd name="T41" fmla="*/ 1 h 195"/>
                  <a:gd name="T42" fmla="*/ 0 w 84"/>
                  <a:gd name="T43" fmla="*/ 1 h 195"/>
                  <a:gd name="T44" fmla="*/ 0 w 84"/>
                  <a:gd name="T45" fmla="*/ 1 h 195"/>
                  <a:gd name="T46" fmla="*/ 0 w 84"/>
                  <a:gd name="T47" fmla="*/ 1 h 195"/>
                  <a:gd name="T48" fmla="*/ 0 w 84"/>
                  <a:gd name="T49" fmla="*/ 0 h 19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4"/>
                  <a:gd name="T76" fmla="*/ 0 h 195"/>
                  <a:gd name="T77" fmla="*/ 84 w 84"/>
                  <a:gd name="T78" fmla="*/ 195 h 19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4" h="195">
                    <a:moveTo>
                      <a:pt x="45" y="0"/>
                    </a:moveTo>
                    <a:lnTo>
                      <a:pt x="61" y="9"/>
                    </a:lnTo>
                    <a:lnTo>
                      <a:pt x="73" y="30"/>
                    </a:lnTo>
                    <a:lnTo>
                      <a:pt x="81" y="62"/>
                    </a:lnTo>
                    <a:lnTo>
                      <a:pt x="84" y="99"/>
                    </a:lnTo>
                    <a:lnTo>
                      <a:pt x="82" y="119"/>
                    </a:lnTo>
                    <a:lnTo>
                      <a:pt x="79" y="137"/>
                    </a:lnTo>
                    <a:lnTo>
                      <a:pt x="75" y="153"/>
                    </a:lnTo>
                    <a:lnTo>
                      <a:pt x="69" y="168"/>
                    </a:lnTo>
                    <a:lnTo>
                      <a:pt x="63" y="179"/>
                    </a:lnTo>
                    <a:lnTo>
                      <a:pt x="56" y="187"/>
                    </a:lnTo>
                    <a:lnTo>
                      <a:pt x="48" y="194"/>
                    </a:lnTo>
                    <a:lnTo>
                      <a:pt x="39" y="195"/>
                    </a:lnTo>
                    <a:lnTo>
                      <a:pt x="23" y="186"/>
                    </a:lnTo>
                    <a:lnTo>
                      <a:pt x="11" y="164"/>
                    </a:lnTo>
                    <a:lnTo>
                      <a:pt x="3" y="134"/>
                    </a:lnTo>
                    <a:lnTo>
                      <a:pt x="0" y="96"/>
                    </a:lnTo>
                    <a:lnTo>
                      <a:pt x="2" y="77"/>
                    </a:lnTo>
                    <a:lnTo>
                      <a:pt x="5" y="59"/>
                    </a:lnTo>
                    <a:lnTo>
                      <a:pt x="9" y="43"/>
                    </a:lnTo>
                    <a:lnTo>
                      <a:pt x="15" y="28"/>
                    </a:lnTo>
                    <a:lnTo>
                      <a:pt x="21" y="17"/>
                    </a:lnTo>
                    <a:lnTo>
                      <a:pt x="29" y="9"/>
                    </a:lnTo>
                    <a:lnTo>
                      <a:pt x="36" y="2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95" name="Freeform 836"/>
              <p:cNvSpPr>
                <a:spLocks/>
              </p:cNvSpPr>
              <p:nvPr/>
            </p:nvSpPr>
            <p:spPr bwMode="auto">
              <a:xfrm>
                <a:off x="4378" y="3191"/>
                <a:ext cx="22" cy="37"/>
              </a:xfrm>
              <a:custGeom>
                <a:avLst/>
                <a:gdLst>
                  <a:gd name="T0" fmla="*/ 1 w 43"/>
                  <a:gd name="T1" fmla="*/ 0 h 73"/>
                  <a:gd name="T2" fmla="*/ 1 w 43"/>
                  <a:gd name="T3" fmla="*/ 1 h 73"/>
                  <a:gd name="T4" fmla="*/ 1 w 43"/>
                  <a:gd name="T5" fmla="*/ 1 h 73"/>
                  <a:gd name="T6" fmla="*/ 1 w 43"/>
                  <a:gd name="T7" fmla="*/ 1 h 73"/>
                  <a:gd name="T8" fmla="*/ 1 w 43"/>
                  <a:gd name="T9" fmla="*/ 1 h 73"/>
                  <a:gd name="T10" fmla="*/ 1 w 43"/>
                  <a:gd name="T11" fmla="*/ 1 h 73"/>
                  <a:gd name="T12" fmla="*/ 1 w 43"/>
                  <a:gd name="T13" fmla="*/ 1 h 73"/>
                  <a:gd name="T14" fmla="*/ 1 w 43"/>
                  <a:gd name="T15" fmla="*/ 1 h 73"/>
                  <a:gd name="T16" fmla="*/ 1 w 43"/>
                  <a:gd name="T17" fmla="*/ 1 h 73"/>
                  <a:gd name="T18" fmla="*/ 1 w 43"/>
                  <a:gd name="T19" fmla="*/ 1 h 73"/>
                  <a:gd name="T20" fmla="*/ 1 w 43"/>
                  <a:gd name="T21" fmla="*/ 1 h 73"/>
                  <a:gd name="T22" fmla="*/ 0 w 43"/>
                  <a:gd name="T23" fmla="*/ 1 h 73"/>
                  <a:gd name="T24" fmla="*/ 0 w 43"/>
                  <a:gd name="T25" fmla="*/ 1 h 73"/>
                  <a:gd name="T26" fmla="*/ 1 w 43"/>
                  <a:gd name="T27" fmla="*/ 1 h 73"/>
                  <a:gd name="T28" fmla="*/ 1 w 43"/>
                  <a:gd name="T29" fmla="*/ 1 h 73"/>
                  <a:gd name="T30" fmla="*/ 1 w 43"/>
                  <a:gd name="T31" fmla="*/ 1 h 73"/>
                  <a:gd name="T32" fmla="*/ 1 w 43"/>
                  <a:gd name="T33" fmla="*/ 0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3"/>
                  <a:gd name="T52" fmla="*/ 0 h 73"/>
                  <a:gd name="T53" fmla="*/ 43 w 43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3" h="73">
                    <a:moveTo>
                      <a:pt x="28" y="0"/>
                    </a:moveTo>
                    <a:lnTo>
                      <a:pt x="36" y="5"/>
                    </a:lnTo>
                    <a:lnTo>
                      <a:pt x="40" y="13"/>
                    </a:lnTo>
                    <a:lnTo>
                      <a:pt x="43" y="26"/>
                    </a:lnTo>
                    <a:lnTo>
                      <a:pt x="43" y="41"/>
                    </a:lnTo>
                    <a:lnTo>
                      <a:pt x="39" y="54"/>
                    </a:lnTo>
                    <a:lnTo>
                      <a:pt x="33" y="65"/>
                    </a:lnTo>
                    <a:lnTo>
                      <a:pt x="24" y="72"/>
                    </a:lnTo>
                    <a:lnTo>
                      <a:pt x="16" y="73"/>
                    </a:lnTo>
                    <a:lnTo>
                      <a:pt x="9" y="68"/>
                    </a:lnTo>
                    <a:lnTo>
                      <a:pt x="3" y="59"/>
                    </a:lnTo>
                    <a:lnTo>
                      <a:pt x="0" y="47"/>
                    </a:lnTo>
                    <a:lnTo>
                      <a:pt x="0" y="33"/>
                    </a:lnTo>
                    <a:lnTo>
                      <a:pt x="4" y="20"/>
                    </a:lnTo>
                    <a:lnTo>
                      <a:pt x="10" y="8"/>
                    </a:lnTo>
                    <a:lnTo>
                      <a:pt x="19" y="2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96" name="Freeform 837"/>
              <p:cNvSpPr>
                <a:spLocks/>
              </p:cNvSpPr>
              <p:nvPr/>
            </p:nvSpPr>
            <p:spPr bwMode="auto">
              <a:xfrm>
                <a:off x="4496" y="3220"/>
                <a:ext cx="22" cy="37"/>
              </a:xfrm>
              <a:custGeom>
                <a:avLst/>
                <a:gdLst>
                  <a:gd name="T0" fmla="*/ 1 w 44"/>
                  <a:gd name="T1" fmla="*/ 0 h 73"/>
                  <a:gd name="T2" fmla="*/ 1 w 44"/>
                  <a:gd name="T3" fmla="*/ 1 h 73"/>
                  <a:gd name="T4" fmla="*/ 1 w 44"/>
                  <a:gd name="T5" fmla="*/ 1 h 73"/>
                  <a:gd name="T6" fmla="*/ 1 w 44"/>
                  <a:gd name="T7" fmla="*/ 1 h 73"/>
                  <a:gd name="T8" fmla="*/ 1 w 44"/>
                  <a:gd name="T9" fmla="*/ 1 h 73"/>
                  <a:gd name="T10" fmla="*/ 1 w 44"/>
                  <a:gd name="T11" fmla="*/ 1 h 73"/>
                  <a:gd name="T12" fmla="*/ 1 w 44"/>
                  <a:gd name="T13" fmla="*/ 1 h 73"/>
                  <a:gd name="T14" fmla="*/ 1 w 44"/>
                  <a:gd name="T15" fmla="*/ 1 h 73"/>
                  <a:gd name="T16" fmla="*/ 1 w 44"/>
                  <a:gd name="T17" fmla="*/ 1 h 73"/>
                  <a:gd name="T18" fmla="*/ 1 w 44"/>
                  <a:gd name="T19" fmla="*/ 1 h 73"/>
                  <a:gd name="T20" fmla="*/ 1 w 44"/>
                  <a:gd name="T21" fmla="*/ 1 h 73"/>
                  <a:gd name="T22" fmla="*/ 0 w 44"/>
                  <a:gd name="T23" fmla="*/ 1 h 73"/>
                  <a:gd name="T24" fmla="*/ 0 w 44"/>
                  <a:gd name="T25" fmla="*/ 1 h 73"/>
                  <a:gd name="T26" fmla="*/ 1 w 44"/>
                  <a:gd name="T27" fmla="*/ 1 h 73"/>
                  <a:gd name="T28" fmla="*/ 1 w 44"/>
                  <a:gd name="T29" fmla="*/ 1 h 73"/>
                  <a:gd name="T30" fmla="*/ 1 w 44"/>
                  <a:gd name="T31" fmla="*/ 0 h 73"/>
                  <a:gd name="T32" fmla="*/ 1 w 44"/>
                  <a:gd name="T33" fmla="*/ 0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73"/>
                  <a:gd name="T53" fmla="*/ 44 w 44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73">
                    <a:moveTo>
                      <a:pt x="27" y="0"/>
                    </a:moveTo>
                    <a:lnTo>
                      <a:pt x="35" y="3"/>
                    </a:lnTo>
                    <a:lnTo>
                      <a:pt x="41" y="13"/>
                    </a:lnTo>
                    <a:lnTo>
                      <a:pt x="44" y="26"/>
                    </a:lnTo>
                    <a:lnTo>
                      <a:pt x="44" y="40"/>
                    </a:lnTo>
                    <a:lnTo>
                      <a:pt x="39" y="53"/>
                    </a:lnTo>
                    <a:lnTo>
                      <a:pt x="32" y="65"/>
                    </a:lnTo>
                    <a:lnTo>
                      <a:pt x="24" y="71"/>
                    </a:lnTo>
                    <a:lnTo>
                      <a:pt x="15" y="73"/>
                    </a:lnTo>
                    <a:lnTo>
                      <a:pt x="8" y="68"/>
                    </a:lnTo>
                    <a:lnTo>
                      <a:pt x="2" y="58"/>
                    </a:lnTo>
                    <a:lnTo>
                      <a:pt x="0" y="47"/>
                    </a:lnTo>
                    <a:lnTo>
                      <a:pt x="0" y="32"/>
                    </a:lnTo>
                    <a:lnTo>
                      <a:pt x="5" y="18"/>
                    </a:lnTo>
                    <a:lnTo>
                      <a:pt x="11" y="6"/>
                    </a:lnTo>
                    <a:lnTo>
                      <a:pt x="18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97" name="Freeform 838"/>
              <p:cNvSpPr>
                <a:spLocks/>
              </p:cNvSpPr>
              <p:nvPr/>
            </p:nvSpPr>
            <p:spPr bwMode="auto">
              <a:xfrm>
                <a:off x="4417" y="3202"/>
                <a:ext cx="22" cy="36"/>
              </a:xfrm>
              <a:custGeom>
                <a:avLst/>
                <a:gdLst>
                  <a:gd name="T0" fmla="*/ 1 w 44"/>
                  <a:gd name="T1" fmla="*/ 0 h 73"/>
                  <a:gd name="T2" fmla="*/ 1 w 44"/>
                  <a:gd name="T3" fmla="*/ 0 h 73"/>
                  <a:gd name="T4" fmla="*/ 1 w 44"/>
                  <a:gd name="T5" fmla="*/ 0 h 73"/>
                  <a:gd name="T6" fmla="*/ 1 w 44"/>
                  <a:gd name="T7" fmla="*/ 0 h 73"/>
                  <a:gd name="T8" fmla="*/ 1 w 44"/>
                  <a:gd name="T9" fmla="*/ 0 h 73"/>
                  <a:gd name="T10" fmla="*/ 1 w 44"/>
                  <a:gd name="T11" fmla="*/ 0 h 73"/>
                  <a:gd name="T12" fmla="*/ 1 w 44"/>
                  <a:gd name="T13" fmla="*/ 0 h 73"/>
                  <a:gd name="T14" fmla="*/ 1 w 44"/>
                  <a:gd name="T15" fmla="*/ 0 h 73"/>
                  <a:gd name="T16" fmla="*/ 1 w 44"/>
                  <a:gd name="T17" fmla="*/ 0 h 73"/>
                  <a:gd name="T18" fmla="*/ 1 w 44"/>
                  <a:gd name="T19" fmla="*/ 0 h 73"/>
                  <a:gd name="T20" fmla="*/ 1 w 44"/>
                  <a:gd name="T21" fmla="*/ 0 h 73"/>
                  <a:gd name="T22" fmla="*/ 0 w 44"/>
                  <a:gd name="T23" fmla="*/ 0 h 73"/>
                  <a:gd name="T24" fmla="*/ 0 w 44"/>
                  <a:gd name="T25" fmla="*/ 0 h 73"/>
                  <a:gd name="T26" fmla="*/ 1 w 44"/>
                  <a:gd name="T27" fmla="*/ 0 h 73"/>
                  <a:gd name="T28" fmla="*/ 1 w 44"/>
                  <a:gd name="T29" fmla="*/ 0 h 73"/>
                  <a:gd name="T30" fmla="*/ 1 w 44"/>
                  <a:gd name="T31" fmla="*/ 0 h 73"/>
                  <a:gd name="T32" fmla="*/ 1 w 44"/>
                  <a:gd name="T33" fmla="*/ 0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73"/>
                  <a:gd name="T53" fmla="*/ 44 w 44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73">
                    <a:moveTo>
                      <a:pt x="27" y="0"/>
                    </a:moveTo>
                    <a:lnTo>
                      <a:pt x="36" y="5"/>
                    </a:lnTo>
                    <a:lnTo>
                      <a:pt x="42" y="13"/>
                    </a:lnTo>
                    <a:lnTo>
                      <a:pt x="44" y="26"/>
                    </a:lnTo>
                    <a:lnTo>
                      <a:pt x="42" y="41"/>
                    </a:lnTo>
                    <a:lnTo>
                      <a:pt x="39" y="54"/>
                    </a:lnTo>
                    <a:lnTo>
                      <a:pt x="33" y="65"/>
                    </a:lnTo>
                    <a:lnTo>
                      <a:pt x="24" y="72"/>
                    </a:lnTo>
                    <a:lnTo>
                      <a:pt x="15" y="73"/>
                    </a:lnTo>
                    <a:lnTo>
                      <a:pt x="8" y="69"/>
                    </a:lnTo>
                    <a:lnTo>
                      <a:pt x="2" y="59"/>
                    </a:lnTo>
                    <a:lnTo>
                      <a:pt x="0" y="47"/>
                    </a:lnTo>
                    <a:lnTo>
                      <a:pt x="0" y="33"/>
                    </a:lnTo>
                    <a:lnTo>
                      <a:pt x="5" y="20"/>
                    </a:lnTo>
                    <a:lnTo>
                      <a:pt x="11" y="8"/>
                    </a:lnTo>
                    <a:lnTo>
                      <a:pt x="18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98" name="Freeform 839"/>
              <p:cNvSpPr>
                <a:spLocks/>
              </p:cNvSpPr>
              <p:nvPr/>
            </p:nvSpPr>
            <p:spPr bwMode="auto">
              <a:xfrm>
                <a:off x="4534" y="3231"/>
                <a:ext cx="22" cy="36"/>
              </a:xfrm>
              <a:custGeom>
                <a:avLst/>
                <a:gdLst>
                  <a:gd name="T0" fmla="*/ 1 w 44"/>
                  <a:gd name="T1" fmla="*/ 0 h 73"/>
                  <a:gd name="T2" fmla="*/ 1 w 44"/>
                  <a:gd name="T3" fmla="*/ 0 h 73"/>
                  <a:gd name="T4" fmla="*/ 1 w 44"/>
                  <a:gd name="T5" fmla="*/ 0 h 73"/>
                  <a:gd name="T6" fmla="*/ 1 w 44"/>
                  <a:gd name="T7" fmla="*/ 0 h 73"/>
                  <a:gd name="T8" fmla="*/ 1 w 44"/>
                  <a:gd name="T9" fmla="*/ 0 h 73"/>
                  <a:gd name="T10" fmla="*/ 1 w 44"/>
                  <a:gd name="T11" fmla="*/ 0 h 73"/>
                  <a:gd name="T12" fmla="*/ 1 w 44"/>
                  <a:gd name="T13" fmla="*/ 0 h 73"/>
                  <a:gd name="T14" fmla="*/ 1 w 44"/>
                  <a:gd name="T15" fmla="*/ 0 h 73"/>
                  <a:gd name="T16" fmla="*/ 1 w 44"/>
                  <a:gd name="T17" fmla="*/ 0 h 73"/>
                  <a:gd name="T18" fmla="*/ 1 w 44"/>
                  <a:gd name="T19" fmla="*/ 0 h 73"/>
                  <a:gd name="T20" fmla="*/ 1 w 44"/>
                  <a:gd name="T21" fmla="*/ 0 h 73"/>
                  <a:gd name="T22" fmla="*/ 0 w 44"/>
                  <a:gd name="T23" fmla="*/ 0 h 73"/>
                  <a:gd name="T24" fmla="*/ 1 w 44"/>
                  <a:gd name="T25" fmla="*/ 0 h 73"/>
                  <a:gd name="T26" fmla="*/ 1 w 44"/>
                  <a:gd name="T27" fmla="*/ 0 h 73"/>
                  <a:gd name="T28" fmla="*/ 1 w 44"/>
                  <a:gd name="T29" fmla="*/ 0 h 73"/>
                  <a:gd name="T30" fmla="*/ 1 w 44"/>
                  <a:gd name="T31" fmla="*/ 0 h 73"/>
                  <a:gd name="T32" fmla="*/ 1 w 44"/>
                  <a:gd name="T33" fmla="*/ 0 h 7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4"/>
                  <a:gd name="T52" fmla="*/ 0 h 73"/>
                  <a:gd name="T53" fmla="*/ 44 w 44"/>
                  <a:gd name="T54" fmla="*/ 73 h 7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4" h="73">
                    <a:moveTo>
                      <a:pt x="29" y="0"/>
                    </a:moveTo>
                    <a:lnTo>
                      <a:pt x="36" y="3"/>
                    </a:lnTo>
                    <a:lnTo>
                      <a:pt x="42" y="13"/>
                    </a:lnTo>
                    <a:lnTo>
                      <a:pt x="44" y="26"/>
                    </a:lnTo>
                    <a:lnTo>
                      <a:pt x="44" y="40"/>
                    </a:lnTo>
                    <a:lnTo>
                      <a:pt x="39" y="53"/>
                    </a:lnTo>
                    <a:lnTo>
                      <a:pt x="33" y="65"/>
                    </a:lnTo>
                    <a:lnTo>
                      <a:pt x="26" y="71"/>
                    </a:lnTo>
                    <a:lnTo>
                      <a:pt x="17" y="73"/>
                    </a:lnTo>
                    <a:lnTo>
                      <a:pt x="9" y="68"/>
                    </a:lnTo>
                    <a:lnTo>
                      <a:pt x="3" y="58"/>
                    </a:lnTo>
                    <a:lnTo>
                      <a:pt x="0" y="47"/>
                    </a:lnTo>
                    <a:lnTo>
                      <a:pt x="2" y="32"/>
                    </a:lnTo>
                    <a:lnTo>
                      <a:pt x="6" y="18"/>
                    </a:lnTo>
                    <a:lnTo>
                      <a:pt x="12" y="6"/>
                    </a:lnTo>
                    <a:lnTo>
                      <a:pt x="20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699" name="Freeform 840"/>
              <p:cNvSpPr>
                <a:spLocks/>
              </p:cNvSpPr>
              <p:nvPr/>
            </p:nvSpPr>
            <p:spPr bwMode="auto">
              <a:xfrm>
                <a:off x="4381" y="3195"/>
                <a:ext cx="17" cy="29"/>
              </a:xfrm>
              <a:custGeom>
                <a:avLst/>
                <a:gdLst>
                  <a:gd name="T0" fmla="*/ 1 w 33"/>
                  <a:gd name="T1" fmla="*/ 0 h 57"/>
                  <a:gd name="T2" fmla="*/ 1 w 33"/>
                  <a:gd name="T3" fmla="*/ 1 h 57"/>
                  <a:gd name="T4" fmla="*/ 1 w 33"/>
                  <a:gd name="T5" fmla="*/ 1 h 57"/>
                  <a:gd name="T6" fmla="*/ 1 w 33"/>
                  <a:gd name="T7" fmla="*/ 1 h 57"/>
                  <a:gd name="T8" fmla="*/ 1 w 33"/>
                  <a:gd name="T9" fmla="*/ 1 h 57"/>
                  <a:gd name="T10" fmla="*/ 1 w 33"/>
                  <a:gd name="T11" fmla="*/ 1 h 57"/>
                  <a:gd name="T12" fmla="*/ 1 w 33"/>
                  <a:gd name="T13" fmla="*/ 1 h 57"/>
                  <a:gd name="T14" fmla="*/ 1 w 33"/>
                  <a:gd name="T15" fmla="*/ 1 h 57"/>
                  <a:gd name="T16" fmla="*/ 1 w 33"/>
                  <a:gd name="T17" fmla="*/ 1 h 57"/>
                  <a:gd name="T18" fmla="*/ 1 w 33"/>
                  <a:gd name="T19" fmla="*/ 1 h 57"/>
                  <a:gd name="T20" fmla="*/ 1 w 33"/>
                  <a:gd name="T21" fmla="*/ 1 h 57"/>
                  <a:gd name="T22" fmla="*/ 0 w 33"/>
                  <a:gd name="T23" fmla="*/ 1 h 57"/>
                  <a:gd name="T24" fmla="*/ 0 w 33"/>
                  <a:gd name="T25" fmla="*/ 1 h 57"/>
                  <a:gd name="T26" fmla="*/ 1 w 33"/>
                  <a:gd name="T27" fmla="*/ 1 h 57"/>
                  <a:gd name="T28" fmla="*/ 1 w 33"/>
                  <a:gd name="T29" fmla="*/ 1 h 57"/>
                  <a:gd name="T30" fmla="*/ 1 w 33"/>
                  <a:gd name="T31" fmla="*/ 1 h 57"/>
                  <a:gd name="T32" fmla="*/ 1 w 33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57"/>
                  <a:gd name="T53" fmla="*/ 33 w 33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57">
                    <a:moveTo>
                      <a:pt x="21" y="0"/>
                    </a:moveTo>
                    <a:lnTo>
                      <a:pt x="27" y="4"/>
                    </a:lnTo>
                    <a:lnTo>
                      <a:pt x="31" y="12"/>
                    </a:lnTo>
                    <a:lnTo>
                      <a:pt x="33" y="21"/>
                    </a:lnTo>
                    <a:lnTo>
                      <a:pt x="33" y="33"/>
                    </a:lnTo>
                    <a:lnTo>
                      <a:pt x="30" y="43"/>
                    </a:lnTo>
                    <a:lnTo>
                      <a:pt x="25" y="51"/>
                    </a:lnTo>
                    <a:lnTo>
                      <a:pt x="18" y="56"/>
                    </a:lnTo>
                    <a:lnTo>
                      <a:pt x="12" y="57"/>
                    </a:lnTo>
                    <a:lnTo>
                      <a:pt x="6" y="54"/>
                    </a:lnTo>
                    <a:lnTo>
                      <a:pt x="1" y="46"/>
                    </a:lnTo>
                    <a:lnTo>
                      <a:pt x="0" y="38"/>
                    </a:lnTo>
                    <a:lnTo>
                      <a:pt x="0" y="26"/>
                    </a:lnTo>
                    <a:lnTo>
                      <a:pt x="3" y="15"/>
                    </a:lnTo>
                    <a:lnTo>
                      <a:pt x="7" y="7"/>
                    </a:lnTo>
                    <a:lnTo>
                      <a:pt x="13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00" name="Freeform 841"/>
              <p:cNvSpPr>
                <a:spLocks/>
              </p:cNvSpPr>
              <p:nvPr/>
            </p:nvSpPr>
            <p:spPr bwMode="auto">
              <a:xfrm>
                <a:off x="4498" y="3224"/>
                <a:ext cx="18" cy="29"/>
              </a:xfrm>
              <a:custGeom>
                <a:avLst/>
                <a:gdLst>
                  <a:gd name="T0" fmla="*/ 1 w 34"/>
                  <a:gd name="T1" fmla="*/ 0 h 57"/>
                  <a:gd name="T2" fmla="*/ 1 w 34"/>
                  <a:gd name="T3" fmla="*/ 1 h 57"/>
                  <a:gd name="T4" fmla="*/ 1 w 34"/>
                  <a:gd name="T5" fmla="*/ 1 h 57"/>
                  <a:gd name="T6" fmla="*/ 1 w 34"/>
                  <a:gd name="T7" fmla="*/ 1 h 57"/>
                  <a:gd name="T8" fmla="*/ 1 w 34"/>
                  <a:gd name="T9" fmla="*/ 1 h 57"/>
                  <a:gd name="T10" fmla="*/ 1 w 34"/>
                  <a:gd name="T11" fmla="*/ 1 h 57"/>
                  <a:gd name="T12" fmla="*/ 1 w 34"/>
                  <a:gd name="T13" fmla="*/ 1 h 57"/>
                  <a:gd name="T14" fmla="*/ 1 w 34"/>
                  <a:gd name="T15" fmla="*/ 1 h 57"/>
                  <a:gd name="T16" fmla="*/ 1 w 34"/>
                  <a:gd name="T17" fmla="*/ 1 h 57"/>
                  <a:gd name="T18" fmla="*/ 1 w 34"/>
                  <a:gd name="T19" fmla="*/ 1 h 57"/>
                  <a:gd name="T20" fmla="*/ 1 w 34"/>
                  <a:gd name="T21" fmla="*/ 1 h 57"/>
                  <a:gd name="T22" fmla="*/ 0 w 34"/>
                  <a:gd name="T23" fmla="*/ 1 h 57"/>
                  <a:gd name="T24" fmla="*/ 0 w 34"/>
                  <a:gd name="T25" fmla="*/ 1 h 57"/>
                  <a:gd name="T26" fmla="*/ 1 w 34"/>
                  <a:gd name="T27" fmla="*/ 1 h 57"/>
                  <a:gd name="T28" fmla="*/ 1 w 34"/>
                  <a:gd name="T29" fmla="*/ 1 h 57"/>
                  <a:gd name="T30" fmla="*/ 1 w 34"/>
                  <a:gd name="T31" fmla="*/ 1 h 57"/>
                  <a:gd name="T32" fmla="*/ 1 w 34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4"/>
                  <a:gd name="T52" fmla="*/ 0 h 57"/>
                  <a:gd name="T53" fmla="*/ 34 w 34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4" h="57">
                    <a:moveTo>
                      <a:pt x="22" y="0"/>
                    </a:moveTo>
                    <a:lnTo>
                      <a:pt x="28" y="3"/>
                    </a:lnTo>
                    <a:lnTo>
                      <a:pt x="33" y="10"/>
                    </a:lnTo>
                    <a:lnTo>
                      <a:pt x="34" y="19"/>
                    </a:lnTo>
                    <a:lnTo>
                      <a:pt x="33" y="31"/>
                    </a:lnTo>
                    <a:lnTo>
                      <a:pt x="30" y="42"/>
                    </a:lnTo>
                    <a:lnTo>
                      <a:pt x="25" y="50"/>
                    </a:lnTo>
                    <a:lnTo>
                      <a:pt x="19" y="55"/>
                    </a:lnTo>
                    <a:lnTo>
                      <a:pt x="12" y="57"/>
                    </a:lnTo>
                    <a:lnTo>
                      <a:pt x="6" y="52"/>
                    </a:lnTo>
                    <a:lnTo>
                      <a:pt x="1" y="45"/>
                    </a:lnTo>
                    <a:lnTo>
                      <a:pt x="0" y="36"/>
                    </a:lnTo>
                    <a:lnTo>
                      <a:pt x="0" y="24"/>
                    </a:lnTo>
                    <a:lnTo>
                      <a:pt x="3" y="14"/>
                    </a:lnTo>
                    <a:lnTo>
                      <a:pt x="9" y="6"/>
                    </a:lnTo>
                    <a:lnTo>
                      <a:pt x="15" y="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01" name="Freeform 842"/>
              <p:cNvSpPr>
                <a:spLocks/>
              </p:cNvSpPr>
              <p:nvPr/>
            </p:nvSpPr>
            <p:spPr bwMode="auto">
              <a:xfrm>
                <a:off x="4419" y="3206"/>
                <a:ext cx="17" cy="28"/>
              </a:xfrm>
              <a:custGeom>
                <a:avLst/>
                <a:gdLst>
                  <a:gd name="T0" fmla="*/ 1 w 33"/>
                  <a:gd name="T1" fmla="*/ 0 h 57"/>
                  <a:gd name="T2" fmla="*/ 1 w 33"/>
                  <a:gd name="T3" fmla="*/ 0 h 57"/>
                  <a:gd name="T4" fmla="*/ 1 w 33"/>
                  <a:gd name="T5" fmla="*/ 0 h 57"/>
                  <a:gd name="T6" fmla="*/ 1 w 33"/>
                  <a:gd name="T7" fmla="*/ 0 h 57"/>
                  <a:gd name="T8" fmla="*/ 1 w 33"/>
                  <a:gd name="T9" fmla="*/ 0 h 57"/>
                  <a:gd name="T10" fmla="*/ 1 w 33"/>
                  <a:gd name="T11" fmla="*/ 0 h 57"/>
                  <a:gd name="T12" fmla="*/ 1 w 33"/>
                  <a:gd name="T13" fmla="*/ 0 h 57"/>
                  <a:gd name="T14" fmla="*/ 1 w 33"/>
                  <a:gd name="T15" fmla="*/ 0 h 57"/>
                  <a:gd name="T16" fmla="*/ 1 w 33"/>
                  <a:gd name="T17" fmla="*/ 0 h 57"/>
                  <a:gd name="T18" fmla="*/ 1 w 33"/>
                  <a:gd name="T19" fmla="*/ 0 h 57"/>
                  <a:gd name="T20" fmla="*/ 1 w 33"/>
                  <a:gd name="T21" fmla="*/ 0 h 57"/>
                  <a:gd name="T22" fmla="*/ 0 w 33"/>
                  <a:gd name="T23" fmla="*/ 0 h 57"/>
                  <a:gd name="T24" fmla="*/ 0 w 33"/>
                  <a:gd name="T25" fmla="*/ 0 h 57"/>
                  <a:gd name="T26" fmla="*/ 1 w 33"/>
                  <a:gd name="T27" fmla="*/ 0 h 57"/>
                  <a:gd name="T28" fmla="*/ 1 w 33"/>
                  <a:gd name="T29" fmla="*/ 0 h 57"/>
                  <a:gd name="T30" fmla="*/ 1 w 33"/>
                  <a:gd name="T31" fmla="*/ 0 h 57"/>
                  <a:gd name="T32" fmla="*/ 1 w 33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57"/>
                  <a:gd name="T53" fmla="*/ 33 w 33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57">
                    <a:moveTo>
                      <a:pt x="21" y="0"/>
                    </a:moveTo>
                    <a:lnTo>
                      <a:pt x="27" y="4"/>
                    </a:lnTo>
                    <a:lnTo>
                      <a:pt x="31" y="12"/>
                    </a:lnTo>
                    <a:lnTo>
                      <a:pt x="33" y="22"/>
                    </a:lnTo>
                    <a:lnTo>
                      <a:pt x="33" y="33"/>
                    </a:lnTo>
                    <a:lnTo>
                      <a:pt x="30" y="43"/>
                    </a:lnTo>
                    <a:lnTo>
                      <a:pt x="25" y="51"/>
                    </a:lnTo>
                    <a:lnTo>
                      <a:pt x="18" y="56"/>
                    </a:lnTo>
                    <a:lnTo>
                      <a:pt x="12" y="57"/>
                    </a:lnTo>
                    <a:lnTo>
                      <a:pt x="6" y="54"/>
                    </a:lnTo>
                    <a:lnTo>
                      <a:pt x="1" y="46"/>
                    </a:lnTo>
                    <a:lnTo>
                      <a:pt x="0" y="38"/>
                    </a:lnTo>
                    <a:lnTo>
                      <a:pt x="0" y="26"/>
                    </a:lnTo>
                    <a:lnTo>
                      <a:pt x="3" y="15"/>
                    </a:lnTo>
                    <a:lnTo>
                      <a:pt x="9" y="7"/>
                    </a:lnTo>
                    <a:lnTo>
                      <a:pt x="15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02" name="Freeform 843"/>
              <p:cNvSpPr>
                <a:spLocks/>
              </p:cNvSpPr>
              <p:nvPr/>
            </p:nvSpPr>
            <p:spPr bwMode="auto">
              <a:xfrm>
                <a:off x="4537" y="3235"/>
                <a:ext cx="17" cy="28"/>
              </a:xfrm>
              <a:custGeom>
                <a:avLst/>
                <a:gdLst>
                  <a:gd name="T0" fmla="*/ 1 w 33"/>
                  <a:gd name="T1" fmla="*/ 0 h 57"/>
                  <a:gd name="T2" fmla="*/ 1 w 33"/>
                  <a:gd name="T3" fmla="*/ 0 h 57"/>
                  <a:gd name="T4" fmla="*/ 1 w 33"/>
                  <a:gd name="T5" fmla="*/ 0 h 57"/>
                  <a:gd name="T6" fmla="*/ 1 w 33"/>
                  <a:gd name="T7" fmla="*/ 0 h 57"/>
                  <a:gd name="T8" fmla="*/ 1 w 33"/>
                  <a:gd name="T9" fmla="*/ 0 h 57"/>
                  <a:gd name="T10" fmla="*/ 1 w 33"/>
                  <a:gd name="T11" fmla="*/ 0 h 57"/>
                  <a:gd name="T12" fmla="*/ 1 w 33"/>
                  <a:gd name="T13" fmla="*/ 0 h 57"/>
                  <a:gd name="T14" fmla="*/ 1 w 33"/>
                  <a:gd name="T15" fmla="*/ 0 h 57"/>
                  <a:gd name="T16" fmla="*/ 1 w 33"/>
                  <a:gd name="T17" fmla="*/ 0 h 57"/>
                  <a:gd name="T18" fmla="*/ 1 w 33"/>
                  <a:gd name="T19" fmla="*/ 0 h 57"/>
                  <a:gd name="T20" fmla="*/ 1 w 33"/>
                  <a:gd name="T21" fmla="*/ 0 h 57"/>
                  <a:gd name="T22" fmla="*/ 0 w 33"/>
                  <a:gd name="T23" fmla="*/ 0 h 57"/>
                  <a:gd name="T24" fmla="*/ 0 w 33"/>
                  <a:gd name="T25" fmla="*/ 0 h 57"/>
                  <a:gd name="T26" fmla="*/ 1 w 33"/>
                  <a:gd name="T27" fmla="*/ 0 h 57"/>
                  <a:gd name="T28" fmla="*/ 1 w 33"/>
                  <a:gd name="T29" fmla="*/ 0 h 57"/>
                  <a:gd name="T30" fmla="*/ 1 w 33"/>
                  <a:gd name="T31" fmla="*/ 0 h 57"/>
                  <a:gd name="T32" fmla="*/ 1 w 33"/>
                  <a:gd name="T33" fmla="*/ 0 h 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3"/>
                  <a:gd name="T52" fmla="*/ 0 h 57"/>
                  <a:gd name="T53" fmla="*/ 33 w 33"/>
                  <a:gd name="T54" fmla="*/ 57 h 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3" h="57">
                    <a:moveTo>
                      <a:pt x="21" y="0"/>
                    </a:moveTo>
                    <a:lnTo>
                      <a:pt x="27" y="3"/>
                    </a:lnTo>
                    <a:lnTo>
                      <a:pt x="32" y="10"/>
                    </a:lnTo>
                    <a:lnTo>
                      <a:pt x="33" y="19"/>
                    </a:lnTo>
                    <a:lnTo>
                      <a:pt x="33" y="31"/>
                    </a:lnTo>
                    <a:lnTo>
                      <a:pt x="30" y="42"/>
                    </a:lnTo>
                    <a:lnTo>
                      <a:pt x="26" y="50"/>
                    </a:lnTo>
                    <a:lnTo>
                      <a:pt x="18" y="55"/>
                    </a:lnTo>
                    <a:lnTo>
                      <a:pt x="12" y="57"/>
                    </a:lnTo>
                    <a:lnTo>
                      <a:pt x="6" y="52"/>
                    </a:lnTo>
                    <a:lnTo>
                      <a:pt x="2" y="45"/>
                    </a:lnTo>
                    <a:lnTo>
                      <a:pt x="0" y="36"/>
                    </a:lnTo>
                    <a:lnTo>
                      <a:pt x="0" y="24"/>
                    </a:lnTo>
                    <a:lnTo>
                      <a:pt x="3" y="15"/>
                    </a:lnTo>
                    <a:lnTo>
                      <a:pt x="9" y="6"/>
                    </a:lnTo>
                    <a:lnTo>
                      <a:pt x="15" y="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03" name="Freeform 844"/>
              <p:cNvSpPr>
                <a:spLocks/>
              </p:cNvSpPr>
              <p:nvPr/>
            </p:nvSpPr>
            <p:spPr bwMode="auto">
              <a:xfrm>
                <a:off x="4382" y="3198"/>
                <a:ext cx="11" cy="19"/>
              </a:xfrm>
              <a:custGeom>
                <a:avLst/>
                <a:gdLst>
                  <a:gd name="T0" fmla="*/ 0 w 23"/>
                  <a:gd name="T1" fmla="*/ 0 h 39"/>
                  <a:gd name="T2" fmla="*/ 0 w 23"/>
                  <a:gd name="T3" fmla="*/ 0 h 39"/>
                  <a:gd name="T4" fmla="*/ 0 w 23"/>
                  <a:gd name="T5" fmla="*/ 0 h 39"/>
                  <a:gd name="T6" fmla="*/ 0 w 23"/>
                  <a:gd name="T7" fmla="*/ 0 h 39"/>
                  <a:gd name="T8" fmla="*/ 0 w 23"/>
                  <a:gd name="T9" fmla="*/ 0 h 39"/>
                  <a:gd name="T10" fmla="*/ 0 w 23"/>
                  <a:gd name="T11" fmla="*/ 0 h 39"/>
                  <a:gd name="T12" fmla="*/ 0 w 23"/>
                  <a:gd name="T13" fmla="*/ 0 h 39"/>
                  <a:gd name="T14" fmla="*/ 0 w 23"/>
                  <a:gd name="T15" fmla="*/ 0 h 39"/>
                  <a:gd name="T16" fmla="*/ 0 w 23"/>
                  <a:gd name="T17" fmla="*/ 0 h 39"/>
                  <a:gd name="T18" fmla="*/ 0 w 23"/>
                  <a:gd name="T19" fmla="*/ 0 h 39"/>
                  <a:gd name="T20" fmla="*/ 0 w 23"/>
                  <a:gd name="T21" fmla="*/ 0 h 39"/>
                  <a:gd name="T22" fmla="*/ 0 w 23"/>
                  <a:gd name="T23" fmla="*/ 0 h 39"/>
                  <a:gd name="T24" fmla="*/ 0 w 23"/>
                  <a:gd name="T25" fmla="*/ 0 h 39"/>
                  <a:gd name="T26" fmla="*/ 0 w 23"/>
                  <a:gd name="T27" fmla="*/ 0 h 39"/>
                  <a:gd name="T28" fmla="*/ 0 w 23"/>
                  <a:gd name="T29" fmla="*/ 0 h 39"/>
                  <a:gd name="T30" fmla="*/ 0 w 23"/>
                  <a:gd name="T31" fmla="*/ 0 h 39"/>
                  <a:gd name="T32" fmla="*/ 0 w 23"/>
                  <a:gd name="T33" fmla="*/ 0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3"/>
                  <a:gd name="T52" fmla="*/ 0 h 39"/>
                  <a:gd name="T53" fmla="*/ 23 w 23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3" h="39">
                    <a:moveTo>
                      <a:pt x="15" y="0"/>
                    </a:moveTo>
                    <a:lnTo>
                      <a:pt x="20" y="4"/>
                    </a:lnTo>
                    <a:lnTo>
                      <a:pt x="21" y="8"/>
                    </a:lnTo>
                    <a:lnTo>
                      <a:pt x="23" y="15"/>
                    </a:lnTo>
                    <a:lnTo>
                      <a:pt x="23" y="21"/>
                    </a:lnTo>
                    <a:lnTo>
                      <a:pt x="21" y="29"/>
                    </a:lnTo>
                    <a:lnTo>
                      <a:pt x="18" y="34"/>
                    </a:lnTo>
                    <a:lnTo>
                      <a:pt x="14" y="38"/>
                    </a:lnTo>
                    <a:lnTo>
                      <a:pt x="9" y="39"/>
                    </a:lnTo>
                    <a:lnTo>
                      <a:pt x="5" y="36"/>
                    </a:lnTo>
                    <a:lnTo>
                      <a:pt x="2" y="31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2" y="10"/>
                    </a:lnTo>
                    <a:lnTo>
                      <a:pt x="6" y="4"/>
                    </a:lnTo>
                    <a:lnTo>
                      <a:pt x="11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04" name="Freeform 845"/>
              <p:cNvSpPr>
                <a:spLocks/>
              </p:cNvSpPr>
              <p:nvPr/>
            </p:nvSpPr>
            <p:spPr bwMode="auto">
              <a:xfrm>
                <a:off x="4500" y="3227"/>
                <a:ext cx="11" cy="19"/>
              </a:xfrm>
              <a:custGeom>
                <a:avLst/>
                <a:gdLst>
                  <a:gd name="T0" fmla="*/ 1 w 22"/>
                  <a:gd name="T1" fmla="*/ 0 h 37"/>
                  <a:gd name="T2" fmla="*/ 1 w 22"/>
                  <a:gd name="T3" fmla="*/ 1 h 37"/>
                  <a:gd name="T4" fmla="*/ 1 w 22"/>
                  <a:gd name="T5" fmla="*/ 1 h 37"/>
                  <a:gd name="T6" fmla="*/ 1 w 22"/>
                  <a:gd name="T7" fmla="*/ 1 h 37"/>
                  <a:gd name="T8" fmla="*/ 1 w 22"/>
                  <a:gd name="T9" fmla="*/ 1 h 37"/>
                  <a:gd name="T10" fmla="*/ 1 w 22"/>
                  <a:gd name="T11" fmla="*/ 1 h 37"/>
                  <a:gd name="T12" fmla="*/ 1 w 22"/>
                  <a:gd name="T13" fmla="*/ 1 h 37"/>
                  <a:gd name="T14" fmla="*/ 1 w 22"/>
                  <a:gd name="T15" fmla="*/ 1 h 37"/>
                  <a:gd name="T16" fmla="*/ 1 w 22"/>
                  <a:gd name="T17" fmla="*/ 1 h 37"/>
                  <a:gd name="T18" fmla="*/ 1 w 22"/>
                  <a:gd name="T19" fmla="*/ 1 h 37"/>
                  <a:gd name="T20" fmla="*/ 1 w 22"/>
                  <a:gd name="T21" fmla="*/ 1 h 37"/>
                  <a:gd name="T22" fmla="*/ 0 w 22"/>
                  <a:gd name="T23" fmla="*/ 1 h 37"/>
                  <a:gd name="T24" fmla="*/ 0 w 22"/>
                  <a:gd name="T25" fmla="*/ 1 h 37"/>
                  <a:gd name="T26" fmla="*/ 1 w 22"/>
                  <a:gd name="T27" fmla="*/ 1 h 37"/>
                  <a:gd name="T28" fmla="*/ 1 w 22"/>
                  <a:gd name="T29" fmla="*/ 1 h 37"/>
                  <a:gd name="T30" fmla="*/ 1 w 22"/>
                  <a:gd name="T31" fmla="*/ 0 h 37"/>
                  <a:gd name="T32" fmla="*/ 1 w 22"/>
                  <a:gd name="T33" fmla="*/ 0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"/>
                  <a:gd name="T52" fmla="*/ 0 h 37"/>
                  <a:gd name="T53" fmla="*/ 22 w 22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" h="37">
                    <a:moveTo>
                      <a:pt x="15" y="0"/>
                    </a:moveTo>
                    <a:lnTo>
                      <a:pt x="19" y="1"/>
                    </a:lnTo>
                    <a:lnTo>
                      <a:pt x="21" y="6"/>
                    </a:lnTo>
                    <a:lnTo>
                      <a:pt x="22" y="13"/>
                    </a:lnTo>
                    <a:lnTo>
                      <a:pt x="22" y="21"/>
                    </a:lnTo>
                    <a:lnTo>
                      <a:pt x="21" y="27"/>
                    </a:lnTo>
                    <a:lnTo>
                      <a:pt x="18" y="34"/>
                    </a:lnTo>
                    <a:lnTo>
                      <a:pt x="13" y="37"/>
                    </a:lnTo>
                    <a:lnTo>
                      <a:pt x="7" y="37"/>
                    </a:lnTo>
                    <a:lnTo>
                      <a:pt x="3" y="35"/>
                    </a:lnTo>
                    <a:lnTo>
                      <a:pt x="1" y="31"/>
                    </a:lnTo>
                    <a:lnTo>
                      <a:pt x="0" y="24"/>
                    </a:lnTo>
                    <a:lnTo>
                      <a:pt x="0" y="16"/>
                    </a:lnTo>
                    <a:lnTo>
                      <a:pt x="1" y="9"/>
                    </a:lnTo>
                    <a:lnTo>
                      <a:pt x="6" y="3"/>
                    </a:lnTo>
                    <a:lnTo>
                      <a:pt x="1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05" name="Freeform 846"/>
              <p:cNvSpPr>
                <a:spLocks/>
              </p:cNvSpPr>
              <p:nvPr/>
            </p:nvSpPr>
            <p:spPr bwMode="auto">
              <a:xfrm>
                <a:off x="4421" y="3208"/>
                <a:ext cx="11" cy="20"/>
              </a:xfrm>
              <a:custGeom>
                <a:avLst/>
                <a:gdLst>
                  <a:gd name="T0" fmla="*/ 1 w 22"/>
                  <a:gd name="T1" fmla="*/ 0 h 39"/>
                  <a:gd name="T2" fmla="*/ 1 w 22"/>
                  <a:gd name="T3" fmla="*/ 1 h 39"/>
                  <a:gd name="T4" fmla="*/ 1 w 22"/>
                  <a:gd name="T5" fmla="*/ 1 h 39"/>
                  <a:gd name="T6" fmla="*/ 1 w 22"/>
                  <a:gd name="T7" fmla="*/ 1 h 39"/>
                  <a:gd name="T8" fmla="*/ 1 w 22"/>
                  <a:gd name="T9" fmla="*/ 1 h 39"/>
                  <a:gd name="T10" fmla="*/ 1 w 22"/>
                  <a:gd name="T11" fmla="*/ 1 h 39"/>
                  <a:gd name="T12" fmla="*/ 1 w 22"/>
                  <a:gd name="T13" fmla="*/ 1 h 39"/>
                  <a:gd name="T14" fmla="*/ 1 w 22"/>
                  <a:gd name="T15" fmla="*/ 1 h 39"/>
                  <a:gd name="T16" fmla="*/ 1 w 22"/>
                  <a:gd name="T17" fmla="*/ 1 h 39"/>
                  <a:gd name="T18" fmla="*/ 1 w 22"/>
                  <a:gd name="T19" fmla="*/ 1 h 39"/>
                  <a:gd name="T20" fmla="*/ 1 w 22"/>
                  <a:gd name="T21" fmla="*/ 1 h 39"/>
                  <a:gd name="T22" fmla="*/ 0 w 22"/>
                  <a:gd name="T23" fmla="*/ 1 h 39"/>
                  <a:gd name="T24" fmla="*/ 0 w 22"/>
                  <a:gd name="T25" fmla="*/ 1 h 39"/>
                  <a:gd name="T26" fmla="*/ 1 w 22"/>
                  <a:gd name="T27" fmla="*/ 1 h 39"/>
                  <a:gd name="T28" fmla="*/ 1 w 22"/>
                  <a:gd name="T29" fmla="*/ 1 h 39"/>
                  <a:gd name="T30" fmla="*/ 1 w 22"/>
                  <a:gd name="T31" fmla="*/ 0 h 39"/>
                  <a:gd name="T32" fmla="*/ 1 w 22"/>
                  <a:gd name="T33" fmla="*/ 0 h 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"/>
                  <a:gd name="T52" fmla="*/ 0 h 39"/>
                  <a:gd name="T53" fmla="*/ 22 w 22"/>
                  <a:gd name="T54" fmla="*/ 39 h 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" h="39">
                    <a:moveTo>
                      <a:pt x="13" y="0"/>
                    </a:moveTo>
                    <a:lnTo>
                      <a:pt x="18" y="4"/>
                    </a:lnTo>
                    <a:lnTo>
                      <a:pt x="21" y="8"/>
                    </a:lnTo>
                    <a:lnTo>
                      <a:pt x="22" y="15"/>
                    </a:lnTo>
                    <a:lnTo>
                      <a:pt x="22" y="21"/>
                    </a:lnTo>
                    <a:lnTo>
                      <a:pt x="21" y="30"/>
                    </a:lnTo>
                    <a:lnTo>
                      <a:pt x="16" y="34"/>
                    </a:lnTo>
                    <a:lnTo>
                      <a:pt x="12" y="38"/>
                    </a:lnTo>
                    <a:lnTo>
                      <a:pt x="7" y="39"/>
                    </a:lnTo>
                    <a:lnTo>
                      <a:pt x="3" y="36"/>
                    </a:lnTo>
                    <a:lnTo>
                      <a:pt x="1" y="31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1" y="10"/>
                    </a:lnTo>
                    <a:lnTo>
                      <a:pt x="4" y="4"/>
                    </a:lnTo>
                    <a:lnTo>
                      <a:pt x="9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06" name="Freeform 847"/>
              <p:cNvSpPr>
                <a:spLocks/>
              </p:cNvSpPr>
              <p:nvPr/>
            </p:nvSpPr>
            <p:spPr bwMode="auto">
              <a:xfrm>
                <a:off x="4538" y="3237"/>
                <a:ext cx="12" cy="19"/>
              </a:xfrm>
              <a:custGeom>
                <a:avLst/>
                <a:gdLst>
                  <a:gd name="T0" fmla="*/ 1 w 24"/>
                  <a:gd name="T1" fmla="*/ 0 h 37"/>
                  <a:gd name="T2" fmla="*/ 1 w 24"/>
                  <a:gd name="T3" fmla="*/ 1 h 37"/>
                  <a:gd name="T4" fmla="*/ 1 w 24"/>
                  <a:gd name="T5" fmla="*/ 1 h 37"/>
                  <a:gd name="T6" fmla="*/ 1 w 24"/>
                  <a:gd name="T7" fmla="*/ 1 h 37"/>
                  <a:gd name="T8" fmla="*/ 1 w 24"/>
                  <a:gd name="T9" fmla="*/ 1 h 37"/>
                  <a:gd name="T10" fmla="*/ 1 w 24"/>
                  <a:gd name="T11" fmla="*/ 1 h 37"/>
                  <a:gd name="T12" fmla="*/ 1 w 24"/>
                  <a:gd name="T13" fmla="*/ 1 h 37"/>
                  <a:gd name="T14" fmla="*/ 1 w 24"/>
                  <a:gd name="T15" fmla="*/ 1 h 37"/>
                  <a:gd name="T16" fmla="*/ 1 w 24"/>
                  <a:gd name="T17" fmla="*/ 1 h 37"/>
                  <a:gd name="T18" fmla="*/ 1 w 24"/>
                  <a:gd name="T19" fmla="*/ 1 h 37"/>
                  <a:gd name="T20" fmla="*/ 1 w 24"/>
                  <a:gd name="T21" fmla="*/ 1 h 37"/>
                  <a:gd name="T22" fmla="*/ 0 w 24"/>
                  <a:gd name="T23" fmla="*/ 1 h 37"/>
                  <a:gd name="T24" fmla="*/ 1 w 24"/>
                  <a:gd name="T25" fmla="*/ 1 h 37"/>
                  <a:gd name="T26" fmla="*/ 1 w 24"/>
                  <a:gd name="T27" fmla="*/ 1 h 37"/>
                  <a:gd name="T28" fmla="*/ 1 w 24"/>
                  <a:gd name="T29" fmla="*/ 1 h 37"/>
                  <a:gd name="T30" fmla="*/ 1 w 24"/>
                  <a:gd name="T31" fmla="*/ 0 h 37"/>
                  <a:gd name="T32" fmla="*/ 1 w 24"/>
                  <a:gd name="T33" fmla="*/ 0 h 3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4"/>
                  <a:gd name="T52" fmla="*/ 0 h 37"/>
                  <a:gd name="T53" fmla="*/ 24 w 24"/>
                  <a:gd name="T54" fmla="*/ 37 h 3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4" h="37">
                    <a:moveTo>
                      <a:pt x="15" y="0"/>
                    </a:moveTo>
                    <a:lnTo>
                      <a:pt x="19" y="1"/>
                    </a:lnTo>
                    <a:lnTo>
                      <a:pt x="22" y="6"/>
                    </a:lnTo>
                    <a:lnTo>
                      <a:pt x="24" y="13"/>
                    </a:lnTo>
                    <a:lnTo>
                      <a:pt x="24" y="21"/>
                    </a:lnTo>
                    <a:lnTo>
                      <a:pt x="21" y="27"/>
                    </a:lnTo>
                    <a:lnTo>
                      <a:pt x="18" y="34"/>
                    </a:lnTo>
                    <a:lnTo>
                      <a:pt x="13" y="37"/>
                    </a:lnTo>
                    <a:lnTo>
                      <a:pt x="9" y="37"/>
                    </a:lnTo>
                    <a:lnTo>
                      <a:pt x="4" y="36"/>
                    </a:lnTo>
                    <a:lnTo>
                      <a:pt x="1" y="31"/>
                    </a:lnTo>
                    <a:lnTo>
                      <a:pt x="0" y="24"/>
                    </a:lnTo>
                    <a:lnTo>
                      <a:pt x="1" y="16"/>
                    </a:lnTo>
                    <a:lnTo>
                      <a:pt x="3" y="10"/>
                    </a:lnTo>
                    <a:lnTo>
                      <a:pt x="6" y="3"/>
                    </a:lnTo>
                    <a:lnTo>
                      <a:pt x="1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07" name="Freeform 848"/>
              <p:cNvSpPr>
                <a:spLocks/>
              </p:cNvSpPr>
              <p:nvPr/>
            </p:nvSpPr>
            <p:spPr bwMode="auto">
              <a:xfrm>
                <a:off x="4384" y="3200"/>
                <a:ext cx="8" cy="13"/>
              </a:xfrm>
              <a:custGeom>
                <a:avLst/>
                <a:gdLst>
                  <a:gd name="T0" fmla="*/ 0 w 17"/>
                  <a:gd name="T1" fmla="*/ 0 h 26"/>
                  <a:gd name="T2" fmla="*/ 0 w 17"/>
                  <a:gd name="T3" fmla="*/ 1 h 26"/>
                  <a:gd name="T4" fmla="*/ 0 w 17"/>
                  <a:gd name="T5" fmla="*/ 1 h 26"/>
                  <a:gd name="T6" fmla="*/ 0 w 17"/>
                  <a:gd name="T7" fmla="*/ 1 h 26"/>
                  <a:gd name="T8" fmla="*/ 0 w 17"/>
                  <a:gd name="T9" fmla="*/ 1 h 26"/>
                  <a:gd name="T10" fmla="*/ 0 w 17"/>
                  <a:gd name="T11" fmla="*/ 1 h 26"/>
                  <a:gd name="T12" fmla="*/ 0 w 17"/>
                  <a:gd name="T13" fmla="*/ 1 h 26"/>
                  <a:gd name="T14" fmla="*/ 0 w 17"/>
                  <a:gd name="T15" fmla="*/ 1 h 26"/>
                  <a:gd name="T16" fmla="*/ 0 w 17"/>
                  <a:gd name="T17" fmla="*/ 1 h 26"/>
                  <a:gd name="T18" fmla="*/ 0 w 17"/>
                  <a:gd name="T19" fmla="*/ 1 h 26"/>
                  <a:gd name="T20" fmla="*/ 0 w 17"/>
                  <a:gd name="T21" fmla="*/ 1 h 26"/>
                  <a:gd name="T22" fmla="*/ 0 w 17"/>
                  <a:gd name="T23" fmla="*/ 1 h 26"/>
                  <a:gd name="T24" fmla="*/ 0 w 17"/>
                  <a:gd name="T25" fmla="*/ 1 h 26"/>
                  <a:gd name="T26" fmla="*/ 0 w 17"/>
                  <a:gd name="T27" fmla="*/ 1 h 26"/>
                  <a:gd name="T28" fmla="*/ 0 w 17"/>
                  <a:gd name="T29" fmla="*/ 1 h 26"/>
                  <a:gd name="T30" fmla="*/ 0 w 17"/>
                  <a:gd name="T31" fmla="*/ 0 h 26"/>
                  <a:gd name="T32" fmla="*/ 0 w 17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"/>
                  <a:gd name="T52" fmla="*/ 0 h 26"/>
                  <a:gd name="T53" fmla="*/ 17 w 17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" h="26">
                    <a:moveTo>
                      <a:pt x="11" y="0"/>
                    </a:moveTo>
                    <a:lnTo>
                      <a:pt x="14" y="2"/>
                    </a:lnTo>
                    <a:lnTo>
                      <a:pt x="15" y="5"/>
                    </a:lnTo>
                    <a:lnTo>
                      <a:pt x="17" y="8"/>
                    </a:lnTo>
                    <a:lnTo>
                      <a:pt x="17" y="15"/>
                    </a:lnTo>
                    <a:lnTo>
                      <a:pt x="15" y="20"/>
                    </a:lnTo>
                    <a:lnTo>
                      <a:pt x="12" y="23"/>
                    </a:lnTo>
                    <a:lnTo>
                      <a:pt x="9" y="24"/>
                    </a:lnTo>
                    <a:lnTo>
                      <a:pt x="6" y="26"/>
                    </a:lnTo>
                    <a:lnTo>
                      <a:pt x="3" y="24"/>
                    </a:lnTo>
                    <a:lnTo>
                      <a:pt x="2" y="21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7"/>
                    </a:lnTo>
                    <a:lnTo>
                      <a:pt x="5" y="3"/>
                    </a:lnTo>
                    <a:lnTo>
                      <a:pt x="8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08" name="Freeform 849"/>
              <p:cNvSpPr>
                <a:spLocks/>
              </p:cNvSpPr>
              <p:nvPr/>
            </p:nvSpPr>
            <p:spPr bwMode="auto">
              <a:xfrm>
                <a:off x="4501" y="3229"/>
                <a:ext cx="8" cy="13"/>
              </a:xfrm>
              <a:custGeom>
                <a:avLst/>
                <a:gdLst>
                  <a:gd name="T0" fmla="*/ 1 w 15"/>
                  <a:gd name="T1" fmla="*/ 0 h 26"/>
                  <a:gd name="T2" fmla="*/ 1 w 15"/>
                  <a:gd name="T3" fmla="*/ 1 h 26"/>
                  <a:gd name="T4" fmla="*/ 1 w 15"/>
                  <a:gd name="T5" fmla="*/ 1 h 26"/>
                  <a:gd name="T6" fmla="*/ 1 w 15"/>
                  <a:gd name="T7" fmla="*/ 1 h 26"/>
                  <a:gd name="T8" fmla="*/ 1 w 15"/>
                  <a:gd name="T9" fmla="*/ 1 h 26"/>
                  <a:gd name="T10" fmla="*/ 1 w 15"/>
                  <a:gd name="T11" fmla="*/ 1 h 26"/>
                  <a:gd name="T12" fmla="*/ 1 w 15"/>
                  <a:gd name="T13" fmla="*/ 1 h 26"/>
                  <a:gd name="T14" fmla="*/ 1 w 15"/>
                  <a:gd name="T15" fmla="*/ 1 h 26"/>
                  <a:gd name="T16" fmla="*/ 1 w 15"/>
                  <a:gd name="T17" fmla="*/ 1 h 26"/>
                  <a:gd name="T18" fmla="*/ 1 w 15"/>
                  <a:gd name="T19" fmla="*/ 1 h 26"/>
                  <a:gd name="T20" fmla="*/ 1 w 15"/>
                  <a:gd name="T21" fmla="*/ 1 h 26"/>
                  <a:gd name="T22" fmla="*/ 0 w 15"/>
                  <a:gd name="T23" fmla="*/ 1 h 26"/>
                  <a:gd name="T24" fmla="*/ 0 w 15"/>
                  <a:gd name="T25" fmla="*/ 1 h 26"/>
                  <a:gd name="T26" fmla="*/ 1 w 15"/>
                  <a:gd name="T27" fmla="*/ 1 h 26"/>
                  <a:gd name="T28" fmla="*/ 1 w 15"/>
                  <a:gd name="T29" fmla="*/ 1 h 26"/>
                  <a:gd name="T30" fmla="*/ 1 w 15"/>
                  <a:gd name="T31" fmla="*/ 0 h 26"/>
                  <a:gd name="T32" fmla="*/ 1 w 15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26"/>
                  <a:gd name="T53" fmla="*/ 15 w 15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26">
                    <a:moveTo>
                      <a:pt x="10" y="0"/>
                    </a:moveTo>
                    <a:lnTo>
                      <a:pt x="12" y="1"/>
                    </a:lnTo>
                    <a:lnTo>
                      <a:pt x="15" y="4"/>
                    </a:lnTo>
                    <a:lnTo>
                      <a:pt x="15" y="8"/>
                    </a:lnTo>
                    <a:lnTo>
                      <a:pt x="15" y="14"/>
                    </a:lnTo>
                    <a:lnTo>
                      <a:pt x="13" y="19"/>
                    </a:lnTo>
                    <a:lnTo>
                      <a:pt x="12" y="22"/>
                    </a:lnTo>
                    <a:lnTo>
                      <a:pt x="9" y="24"/>
                    </a:lnTo>
                    <a:lnTo>
                      <a:pt x="6" y="26"/>
                    </a:lnTo>
                    <a:lnTo>
                      <a:pt x="3" y="24"/>
                    </a:lnTo>
                    <a:lnTo>
                      <a:pt x="1" y="21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1" y="6"/>
                    </a:lnTo>
                    <a:lnTo>
                      <a:pt x="4" y="1"/>
                    </a:lnTo>
                    <a:lnTo>
                      <a:pt x="7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09" name="Freeform 850"/>
              <p:cNvSpPr>
                <a:spLocks/>
              </p:cNvSpPr>
              <p:nvPr/>
            </p:nvSpPr>
            <p:spPr bwMode="auto">
              <a:xfrm>
                <a:off x="4422" y="3211"/>
                <a:ext cx="8" cy="13"/>
              </a:xfrm>
              <a:custGeom>
                <a:avLst/>
                <a:gdLst>
                  <a:gd name="T0" fmla="*/ 1 w 15"/>
                  <a:gd name="T1" fmla="*/ 0 h 26"/>
                  <a:gd name="T2" fmla="*/ 1 w 15"/>
                  <a:gd name="T3" fmla="*/ 1 h 26"/>
                  <a:gd name="T4" fmla="*/ 1 w 15"/>
                  <a:gd name="T5" fmla="*/ 1 h 26"/>
                  <a:gd name="T6" fmla="*/ 1 w 15"/>
                  <a:gd name="T7" fmla="*/ 1 h 26"/>
                  <a:gd name="T8" fmla="*/ 1 w 15"/>
                  <a:gd name="T9" fmla="*/ 1 h 26"/>
                  <a:gd name="T10" fmla="*/ 1 w 15"/>
                  <a:gd name="T11" fmla="*/ 1 h 26"/>
                  <a:gd name="T12" fmla="*/ 1 w 15"/>
                  <a:gd name="T13" fmla="*/ 1 h 26"/>
                  <a:gd name="T14" fmla="*/ 1 w 15"/>
                  <a:gd name="T15" fmla="*/ 1 h 26"/>
                  <a:gd name="T16" fmla="*/ 1 w 15"/>
                  <a:gd name="T17" fmla="*/ 1 h 26"/>
                  <a:gd name="T18" fmla="*/ 1 w 15"/>
                  <a:gd name="T19" fmla="*/ 1 h 26"/>
                  <a:gd name="T20" fmla="*/ 1 w 15"/>
                  <a:gd name="T21" fmla="*/ 1 h 26"/>
                  <a:gd name="T22" fmla="*/ 0 w 15"/>
                  <a:gd name="T23" fmla="*/ 1 h 26"/>
                  <a:gd name="T24" fmla="*/ 0 w 15"/>
                  <a:gd name="T25" fmla="*/ 1 h 26"/>
                  <a:gd name="T26" fmla="*/ 1 w 15"/>
                  <a:gd name="T27" fmla="*/ 1 h 26"/>
                  <a:gd name="T28" fmla="*/ 1 w 15"/>
                  <a:gd name="T29" fmla="*/ 1 h 26"/>
                  <a:gd name="T30" fmla="*/ 1 w 15"/>
                  <a:gd name="T31" fmla="*/ 0 h 26"/>
                  <a:gd name="T32" fmla="*/ 1 w 15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26"/>
                  <a:gd name="T53" fmla="*/ 15 w 15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26">
                    <a:moveTo>
                      <a:pt x="9" y="0"/>
                    </a:moveTo>
                    <a:lnTo>
                      <a:pt x="12" y="2"/>
                    </a:lnTo>
                    <a:lnTo>
                      <a:pt x="15" y="5"/>
                    </a:lnTo>
                    <a:lnTo>
                      <a:pt x="15" y="8"/>
                    </a:lnTo>
                    <a:lnTo>
                      <a:pt x="15" y="15"/>
                    </a:lnTo>
                    <a:lnTo>
                      <a:pt x="13" y="20"/>
                    </a:lnTo>
                    <a:lnTo>
                      <a:pt x="10" y="23"/>
                    </a:lnTo>
                    <a:lnTo>
                      <a:pt x="9" y="25"/>
                    </a:lnTo>
                    <a:lnTo>
                      <a:pt x="6" y="26"/>
                    </a:lnTo>
                    <a:lnTo>
                      <a:pt x="3" y="25"/>
                    </a:lnTo>
                    <a:lnTo>
                      <a:pt x="1" y="21"/>
                    </a:lnTo>
                    <a:lnTo>
                      <a:pt x="0" y="16"/>
                    </a:lnTo>
                    <a:lnTo>
                      <a:pt x="0" y="12"/>
                    </a:lnTo>
                    <a:lnTo>
                      <a:pt x="1" y="7"/>
                    </a:lnTo>
                    <a:lnTo>
                      <a:pt x="4" y="3"/>
                    </a:lnTo>
                    <a:lnTo>
                      <a:pt x="6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10" name="Freeform 851"/>
              <p:cNvSpPr>
                <a:spLocks/>
              </p:cNvSpPr>
              <p:nvPr/>
            </p:nvSpPr>
            <p:spPr bwMode="auto">
              <a:xfrm>
                <a:off x="4540" y="3240"/>
                <a:ext cx="8" cy="13"/>
              </a:xfrm>
              <a:custGeom>
                <a:avLst/>
                <a:gdLst>
                  <a:gd name="T0" fmla="*/ 1 w 15"/>
                  <a:gd name="T1" fmla="*/ 0 h 26"/>
                  <a:gd name="T2" fmla="*/ 1 w 15"/>
                  <a:gd name="T3" fmla="*/ 1 h 26"/>
                  <a:gd name="T4" fmla="*/ 1 w 15"/>
                  <a:gd name="T5" fmla="*/ 1 h 26"/>
                  <a:gd name="T6" fmla="*/ 1 w 15"/>
                  <a:gd name="T7" fmla="*/ 1 h 26"/>
                  <a:gd name="T8" fmla="*/ 1 w 15"/>
                  <a:gd name="T9" fmla="*/ 1 h 26"/>
                  <a:gd name="T10" fmla="*/ 1 w 15"/>
                  <a:gd name="T11" fmla="*/ 1 h 26"/>
                  <a:gd name="T12" fmla="*/ 1 w 15"/>
                  <a:gd name="T13" fmla="*/ 1 h 26"/>
                  <a:gd name="T14" fmla="*/ 1 w 15"/>
                  <a:gd name="T15" fmla="*/ 1 h 26"/>
                  <a:gd name="T16" fmla="*/ 1 w 15"/>
                  <a:gd name="T17" fmla="*/ 1 h 26"/>
                  <a:gd name="T18" fmla="*/ 1 w 15"/>
                  <a:gd name="T19" fmla="*/ 1 h 26"/>
                  <a:gd name="T20" fmla="*/ 0 w 15"/>
                  <a:gd name="T21" fmla="*/ 1 h 26"/>
                  <a:gd name="T22" fmla="*/ 0 w 15"/>
                  <a:gd name="T23" fmla="*/ 1 h 26"/>
                  <a:gd name="T24" fmla="*/ 0 w 15"/>
                  <a:gd name="T25" fmla="*/ 1 h 26"/>
                  <a:gd name="T26" fmla="*/ 1 w 15"/>
                  <a:gd name="T27" fmla="*/ 1 h 26"/>
                  <a:gd name="T28" fmla="*/ 1 w 15"/>
                  <a:gd name="T29" fmla="*/ 1 h 26"/>
                  <a:gd name="T30" fmla="*/ 1 w 15"/>
                  <a:gd name="T31" fmla="*/ 0 h 26"/>
                  <a:gd name="T32" fmla="*/ 1 w 15"/>
                  <a:gd name="T33" fmla="*/ 0 h 2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5"/>
                  <a:gd name="T52" fmla="*/ 0 h 26"/>
                  <a:gd name="T53" fmla="*/ 15 w 15"/>
                  <a:gd name="T54" fmla="*/ 26 h 2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5" h="26">
                    <a:moveTo>
                      <a:pt x="9" y="0"/>
                    </a:moveTo>
                    <a:lnTo>
                      <a:pt x="12" y="1"/>
                    </a:lnTo>
                    <a:lnTo>
                      <a:pt x="15" y="5"/>
                    </a:lnTo>
                    <a:lnTo>
                      <a:pt x="15" y="8"/>
                    </a:lnTo>
                    <a:lnTo>
                      <a:pt x="15" y="14"/>
                    </a:lnTo>
                    <a:lnTo>
                      <a:pt x="14" y="19"/>
                    </a:lnTo>
                    <a:lnTo>
                      <a:pt x="11" y="22"/>
                    </a:lnTo>
                    <a:lnTo>
                      <a:pt x="8" y="24"/>
                    </a:lnTo>
                    <a:lnTo>
                      <a:pt x="5" y="26"/>
                    </a:lnTo>
                    <a:lnTo>
                      <a:pt x="3" y="24"/>
                    </a:lnTo>
                    <a:lnTo>
                      <a:pt x="0" y="21"/>
                    </a:lnTo>
                    <a:lnTo>
                      <a:pt x="0" y="16"/>
                    </a:lnTo>
                    <a:lnTo>
                      <a:pt x="0" y="11"/>
                    </a:lnTo>
                    <a:lnTo>
                      <a:pt x="2" y="6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11" name="Freeform 852"/>
              <p:cNvSpPr>
                <a:spLocks/>
              </p:cNvSpPr>
              <p:nvPr/>
            </p:nvSpPr>
            <p:spPr bwMode="auto">
              <a:xfrm>
                <a:off x="3456" y="2205"/>
                <a:ext cx="282" cy="937"/>
              </a:xfrm>
              <a:custGeom>
                <a:avLst/>
                <a:gdLst>
                  <a:gd name="T0" fmla="*/ 0 w 563"/>
                  <a:gd name="T1" fmla="*/ 1 h 1872"/>
                  <a:gd name="T2" fmla="*/ 1 w 563"/>
                  <a:gd name="T3" fmla="*/ 0 h 1872"/>
                  <a:gd name="T4" fmla="*/ 1 w 563"/>
                  <a:gd name="T5" fmla="*/ 2 h 1872"/>
                  <a:gd name="T6" fmla="*/ 0 w 563"/>
                  <a:gd name="T7" fmla="*/ 2 h 1872"/>
                  <a:gd name="T8" fmla="*/ 0 w 563"/>
                  <a:gd name="T9" fmla="*/ 1 h 18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63"/>
                  <a:gd name="T16" fmla="*/ 0 h 1872"/>
                  <a:gd name="T17" fmla="*/ 563 w 563"/>
                  <a:gd name="T18" fmla="*/ 1872 h 18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63" h="1872">
                    <a:moveTo>
                      <a:pt x="0" y="34"/>
                    </a:moveTo>
                    <a:lnTo>
                      <a:pt x="563" y="0"/>
                    </a:lnTo>
                    <a:lnTo>
                      <a:pt x="563" y="1872"/>
                    </a:lnTo>
                    <a:lnTo>
                      <a:pt x="0" y="1832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12" name="Freeform 853"/>
              <p:cNvSpPr>
                <a:spLocks/>
              </p:cNvSpPr>
              <p:nvPr/>
            </p:nvSpPr>
            <p:spPr bwMode="auto">
              <a:xfrm>
                <a:off x="3456" y="2206"/>
                <a:ext cx="267" cy="890"/>
              </a:xfrm>
              <a:custGeom>
                <a:avLst/>
                <a:gdLst>
                  <a:gd name="T0" fmla="*/ 0 w 535"/>
                  <a:gd name="T1" fmla="*/ 1 h 1779"/>
                  <a:gd name="T2" fmla="*/ 0 w 535"/>
                  <a:gd name="T3" fmla="*/ 1 h 1779"/>
                  <a:gd name="T4" fmla="*/ 0 w 535"/>
                  <a:gd name="T5" fmla="*/ 1 h 1779"/>
                  <a:gd name="T6" fmla="*/ 0 w 535"/>
                  <a:gd name="T7" fmla="*/ 1 h 1779"/>
                  <a:gd name="T8" fmla="*/ 0 w 535"/>
                  <a:gd name="T9" fmla="*/ 1 h 1779"/>
                  <a:gd name="T10" fmla="*/ 0 w 535"/>
                  <a:gd name="T11" fmla="*/ 1 h 1779"/>
                  <a:gd name="T12" fmla="*/ 0 w 535"/>
                  <a:gd name="T13" fmla="*/ 1 h 1779"/>
                  <a:gd name="T14" fmla="*/ 0 w 535"/>
                  <a:gd name="T15" fmla="*/ 1 h 1779"/>
                  <a:gd name="T16" fmla="*/ 0 w 535"/>
                  <a:gd name="T17" fmla="*/ 1 h 1779"/>
                  <a:gd name="T18" fmla="*/ 0 w 535"/>
                  <a:gd name="T19" fmla="*/ 1 h 1779"/>
                  <a:gd name="T20" fmla="*/ 0 w 535"/>
                  <a:gd name="T21" fmla="*/ 1 h 1779"/>
                  <a:gd name="T22" fmla="*/ 0 w 535"/>
                  <a:gd name="T23" fmla="*/ 1 h 1779"/>
                  <a:gd name="T24" fmla="*/ 0 w 535"/>
                  <a:gd name="T25" fmla="*/ 1 h 1779"/>
                  <a:gd name="T26" fmla="*/ 0 w 535"/>
                  <a:gd name="T27" fmla="*/ 1 h 1779"/>
                  <a:gd name="T28" fmla="*/ 0 w 535"/>
                  <a:gd name="T29" fmla="*/ 1 h 1779"/>
                  <a:gd name="T30" fmla="*/ 0 w 535"/>
                  <a:gd name="T31" fmla="*/ 1 h 1779"/>
                  <a:gd name="T32" fmla="*/ 0 w 535"/>
                  <a:gd name="T33" fmla="*/ 0 h 1779"/>
                  <a:gd name="T34" fmla="*/ 0 w 535"/>
                  <a:gd name="T35" fmla="*/ 1 h 1779"/>
                  <a:gd name="T36" fmla="*/ 0 w 535"/>
                  <a:gd name="T37" fmla="*/ 1 h 1779"/>
                  <a:gd name="T38" fmla="*/ 0 w 535"/>
                  <a:gd name="T39" fmla="*/ 2 h 1779"/>
                  <a:gd name="T40" fmla="*/ 0 w 535"/>
                  <a:gd name="T41" fmla="*/ 2 h 1779"/>
                  <a:gd name="T42" fmla="*/ 0 w 535"/>
                  <a:gd name="T43" fmla="*/ 2 h 1779"/>
                  <a:gd name="T44" fmla="*/ 0 w 535"/>
                  <a:gd name="T45" fmla="*/ 2 h 1779"/>
                  <a:gd name="T46" fmla="*/ 0 w 535"/>
                  <a:gd name="T47" fmla="*/ 2 h 1779"/>
                  <a:gd name="T48" fmla="*/ 0 w 535"/>
                  <a:gd name="T49" fmla="*/ 2 h 1779"/>
                  <a:gd name="T50" fmla="*/ 0 w 535"/>
                  <a:gd name="T51" fmla="*/ 2 h 1779"/>
                  <a:gd name="T52" fmla="*/ 0 w 535"/>
                  <a:gd name="T53" fmla="*/ 2 h 1779"/>
                  <a:gd name="T54" fmla="*/ 0 w 535"/>
                  <a:gd name="T55" fmla="*/ 2 h 1779"/>
                  <a:gd name="T56" fmla="*/ 0 w 535"/>
                  <a:gd name="T57" fmla="*/ 2 h 1779"/>
                  <a:gd name="T58" fmla="*/ 0 w 535"/>
                  <a:gd name="T59" fmla="*/ 2 h 1779"/>
                  <a:gd name="T60" fmla="*/ 0 w 535"/>
                  <a:gd name="T61" fmla="*/ 2 h 1779"/>
                  <a:gd name="T62" fmla="*/ 0 w 535"/>
                  <a:gd name="T63" fmla="*/ 2 h 1779"/>
                  <a:gd name="T64" fmla="*/ 0 w 535"/>
                  <a:gd name="T65" fmla="*/ 2 h 1779"/>
                  <a:gd name="T66" fmla="*/ 0 w 535"/>
                  <a:gd name="T67" fmla="*/ 2 h 1779"/>
                  <a:gd name="T68" fmla="*/ 0 w 535"/>
                  <a:gd name="T69" fmla="*/ 2 h 1779"/>
                  <a:gd name="T70" fmla="*/ 0 w 535"/>
                  <a:gd name="T71" fmla="*/ 2 h 1779"/>
                  <a:gd name="T72" fmla="*/ 0 w 535"/>
                  <a:gd name="T73" fmla="*/ 2 h 1779"/>
                  <a:gd name="T74" fmla="*/ 0 w 535"/>
                  <a:gd name="T75" fmla="*/ 2 h 1779"/>
                  <a:gd name="T76" fmla="*/ 0 w 535"/>
                  <a:gd name="T77" fmla="*/ 1 h 1779"/>
                  <a:gd name="T78" fmla="*/ 0 w 535"/>
                  <a:gd name="T79" fmla="*/ 1 h 1779"/>
                  <a:gd name="T80" fmla="*/ 0 w 535"/>
                  <a:gd name="T81" fmla="*/ 1 h 177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35"/>
                  <a:gd name="T124" fmla="*/ 0 h 1779"/>
                  <a:gd name="T125" fmla="*/ 535 w 535"/>
                  <a:gd name="T126" fmla="*/ 1779 h 177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35" h="1779">
                    <a:moveTo>
                      <a:pt x="0" y="30"/>
                    </a:moveTo>
                    <a:lnTo>
                      <a:pt x="33" y="29"/>
                    </a:lnTo>
                    <a:lnTo>
                      <a:pt x="67" y="27"/>
                    </a:lnTo>
                    <a:lnTo>
                      <a:pt x="100" y="26"/>
                    </a:lnTo>
                    <a:lnTo>
                      <a:pt x="134" y="22"/>
                    </a:lnTo>
                    <a:lnTo>
                      <a:pt x="167" y="21"/>
                    </a:lnTo>
                    <a:lnTo>
                      <a:pt x="201" y="19"/>
                    </a:lnTo>
                    <a:lnTo>
                      <a:pt x="234" y="17"/>
                    </a:lnTo>
                    <a:lnTo>
                      <a:pt x="268" y="16"/>
                    </a:lnTo>
                    <a:lnTo>
                      <a:pt x="301" y="14"/>
                    </a:lnTo>
                    <a:lnTo>
                      <a:pt x="334" y="13"/>
                    </a:lnTo>
                    <a:lnTo>
                      <a:pt x="368" y="9"/>
                    </a:lnTo>
                    <a:lnTo>
                      <a:pt x="401" y="8"/>
                    </a:lnTo>
                    <a:lnTo>
                      <a:pt x="435" y="6"/>
                    </a:lnTo>
                    <a:lnTo>
                      <a:pt x="468" y="4"/>
                    </a:lnTo>
                    <a:lnTo>
                      <a:pt x="502" y="1"/>
                    </a:lnTo>
                    <a:lnTo>
                      <a:pt x="535" y="0"/>
                    </a:lnTo>
                    <a:lnTo>
                      <a:pt x="535" y="444"/>
                    </a:lnTo>
                    <a:lnTo>
                      <a:pt x="535" y="889"/>
                    </a:lnTo>
                    <a:lnTo>
                      <a:pt x="535" y="1334"/>
                    </a:lnTo>
                    <a:lnTo>
                      <a:pt x="535" y="1779"/>
                    </a:lnTo>
                    <a:lnTo>
                      <a:pt x="502" y="1776"/>
                    </a:lnTo>
                    <a:lnTo>
                      <a:pt x="468" y="1774"/>
                    </a:lnTo>
                    <a:lnTo>
                      <a:pt x="435" y="1771"/>
                    </a:lnTo>
                    <a:lnTo>
                      <a:pt x="401" y="1770"/>
                    </a:lnTo>
                    <a:lnTo>
                      <a:pt x="368" y="1766"/>
                    </a:lnTo>
                    <a:lnTo>
                      <a:pt x="334" y="1765"/>
                    </a:lnTo>
                    <a:lnTo>
                      <a:pt x="301" y="1761"/>
                    </a:lnTo>
                    <a:lnTo>
                      <a:pt x="268" y="1760"/>
                    </a:lnTo>
                    <a:lnTo>
                      <a:pt x="234" y="1757"/>
                    </a:lnTo>
                    <a:lnTo>
                      <a:pt x="201" y="1755"/>
                    </a:lnTo>
                    <a:lnTo>
                      <a:pt x="167" y="1752"/>
                    </a:lnTo>
                    <a:lnTo>
                      <a:pt x="134" y="1750"/>
                    </a:lnTo>
                    <a:lnTo>
                      <a:pt x="100" y="1747"/>
                    </a:lnTo>
                    <a:lnTo>
                      <a:pt x="67" y="1745"/>
                    </a:lnTo>
                    <a:lnTo>
                      <a:pt x="33" y="1742"/>
                    </a:lnTo>
                    <a:lnTo>
                      <a:pt x="0" y="1740"/>
                    </a:lnTo>
                    <a:lnTo>
                      <a:pt x="0" y="1312"/>
                    </a:lnTo>
                    <a:lnTo>
                      <a:pt x="0" y="885"/>
                    </a:lnTo>
                    <a:lnTo>
                      <a:pt x="0" y="459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BC72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13" name="Freeform 854"/>
              <p:cNvSpPr>
                <a:spLocks/>
              </p:cNvSpPr>
              <p:nvPr/>
            </p:nvSpPr>
            <p:spPr bwMode="auto">
              <a:xfrm>
                <a:off x="3456" y="2207"/>
                <a:ext cx="254" cy="843"/>
              </a:xfrm>
              <a:custGeom>
                <a:avLst/>
                <a:gdLst>
                  <a:gd name="T0" fmla="*/ 0 w 508"/>
                  <a:gd name="T1" fmla="*/ 1 h 1686"/>
                  <a:gd name="T2" fmla="*/ 1 w 508"/>
                  <a:gd name="T3" fmla="*/ 1 h 1686"/>
                  <a:gd name="T4" fmla="*/ 1 w 508"/>
                  <a:gd name="T5" fmla="*/ 1 h 1686"/>
                  <a:gd name="T6" fmla="*/ 1 w 508"/>
                  <a:gd name="T7" fmla="*/ 1 h 1686"/>
                  <a:gd name="T8" fmla="*/ 1 w 508"/>
                  <a:gd name="T9" fmla="*/ 1 h 1686"/>
                  <a:gd name="T10" fmla="*/ 1 w 508"/>
                  <a:gd name="T11" fmla="*/ 1 h 1686"/>
                  <a:gd name="T12" fmla="*/ 1 w 508"/>
                  <a:gd name="T13" fmla="*/ 1 h 1686"/>
                  <a:gd name="T14" fmla="*/ 1 w 508"/>
                  <a:gd name="T15" fmla="*/ 1 h 1686"/>
                  <a:gd name="T16" fmla="*/ 1 w 508"/>
                  <a:gd name="T17" fmla="*/ 1 h 1686"/>
                  <a:gd name="T18" fmla="*/ 1 w 508"/>
                  <a:gd name="T19" fmla="*/ 1 h 1686"/>
                  <a:gd name="T20" fmla="*/ 1 w 508"/>
                  <a:gd name="T21" fmla="*/ 1 h 1686"/>
                  <a:gd name="T22" fmla="*/ 1 w 508"/>
                  <a:gd name="T23" fmla="*/ 1 h 1686"/>
                  <a:gd name="T24" fmla="*/ 1 w 508"/>
                  <a:gd name="T25" fmla="*/ 1 h 1686"/>
                  <a:gd name="T26" fmla="*/ 1 w 508"/>
                  <a:gd name="T27" fmla="*/ 1 h 1686"/>
                  <a:gd name="T28" fmla="*/ 1 w 508"/>
                  <a:gd name="T29" fmla="*/ 1 h 1686"/>
                  <a:gd name="T30" fmla="*/ 1 w 508"/>
                  <a:gd name="T31" fmla="*/ 1 h 1686"/>
                  <a:gd name="T32" fmla="*/ 1 w 508"/>
                  <a:gd name="T33" fmla="*/ 0 h 1686"/>
                  <a:gd name="T34" fmla="*/ 1 w 508"/>
                  <a:gd name="T35" fmla="*/ 1 h 1686"/>
                  <a:gd name="T36" fmla="*/ 1 w 508"/>
                  <a:gd name="T37" fmla="*/ 1 h 1686"/>
                  <a:gd name="T38" fmla="*/ 1 w 508"/>
                  <a:gd name="T39" fmla="*/ 2 h 1686"/>
                  <a:gd name="T40" fmla="*/ 1 w 508"/>
                  <a:gd name="T41" fmla="*/ 2 h 1686"/>
                  <a:gd name="T42" fmla="*/ 1 w 508"/>
                  <a:gd name="T43" fmla="*/ 2 h 1686"/>
                  <a:gd name="T44" fmla="*/ 1 w 508"/>
                  <a:gd name="T45" fmla="*/ 2 h 1686"/>
                  <a:gd name="T46" fmla="*/ 1 w 508"/>
                  <a:gd name="T47" fmla="*/ 2 h 1686"/>
                  <a:gd name="T48" fmla="*/ 1 w 508"/>
                  <a:gd name="T49" fmla="*/ 2 h 1686"/>
                  <a:gd name="T50" fmla="*/ 1 w 508"/>
                  <a:gd name="T51" fmla="*/ 2 h 1686"/>
                  <a:gd name="T52" fmla="*/ 1 w 508"/>
                  <a:gd name="T53" fmla="*/ 2 h 1686"/>
                  <a:gd name="T54" fmla="*/ 1 w 508"/>
                  <a:gd name="T55" fmla="*/ 2 h 1686"/>
                  <a:gd name="T56" fmla="*/ 1 w 508"/>
                  <a:gd name="T57" fmla="*/ 2 h 1686"/>
                  <a:gd name="T58" fmla="*/ 1 w 508"/>
                  <a:gd name="T59" fmla="*/ 2 h 1686"/>
                  <a:gd name="T60" fmla="*/ 1 w 508"/>
                  <a:gd name="T61" fmla="*/ 2 h 1686"/>
                  <a:gd name="T62" fmla="*/ 1 w 508"/>
                  <a:gd name="T63" fmla="*/ 2 h 1686"/>
                  <a:gd name="T64" fmla="*/ 1 w 508"/>
                  <a:gd name="T65" fmla="*/ 2 h 1686"/>
                  <a:gd name="T66" fmla="*/ 1 w 508"/>
                  <a:gd name="T67" fmla="*/ 2 h 1686"/>
                  <a:gd name="T68" fmla="*/ 1 w 508"/>
                  <a:gd name="T69" fmla="*/ 2 h 1686"/>
                  <a:gd name="T70" fmla="*/ 1 w 508"/>
                  <a:gd name="T71" fmla="*/ 2 h 1686"/>
                  <a:gd name="T72" fmla="*/ 0 w 508"/>
                  <a:gd name="T73" fmla="*/ 2 h 1686"/>
                  <a:gd name="T74" fmla="*/ 0 w 508"/>
                  <a:gd name="T75" fmla="*/ 2 h 1686"/>
                  <a:gd name="T76" fmla="*/ 0 w 508"/>
                  <a:gd name="T77" fmla="*/ 1 h 1686"/>
                  <a:gd name="T78" fmla="*/ 0 w 508"/>
                  <a:gd name="T79" fmla="*/ 1 h 1686"/>
                  <a:gd name="T80" fmla="*/ 0 w 508"/>
                  <a:gd name="T81" fmla="*/ 1 h 168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08"/>
                  <a:gd name="T124" fmla="*/ 0 h 1686"/>
                  <a:gd name="T125" fmla="*/ 508 w 508"/>
                  <a:gd name="T126" fmla="*/ 1686 h 168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08" h="1686">
                    <a:moveTo>
                      <a:pt x="0" y="29"/>
                    </a:moveTo>
                    <a:lnTo>
                      <a:pt x="31" y="28"/>
                    </a:lnTo>
                    <a:lnTo>
                      <a:pt x="64" y="26"/>
                    </a:lnTo>
                    <a:lnTo>
                      <a:pt x="95" y="25"/>
                    </a:lnTo>
                    <a:lnTo>
                      <a:pt x="127" y="21"/>
                    </a:lnTo>
                    <a:lnTo>
                      <a:pt x="159" y="20"/>
                    </a:lnTo>
                    <a:lnTo>
                      <a:pt x="191" y="18"/>
                    </a:lnTo>
                    <a:lnTo>
                      <a:pt x="222" y="16"/>
                    </a:lnTo>
                    <a:lnTo>
                      <a:pt x="255" y="15"/>
                    </a:lnTo>
                    <a:lnTo>
                      <a:pt x="286" y="13"/>
                    </a:lnTo>
                    <a:lnTo>
                      <a:pt x="317" y="12"/>
                    </a:lnTo>
                    <a:lnTo>
                      <a:pt x="349" y="10"/>
                    </a:lnTo>
                    <a:lnTo>
                      <a:pt x="382" y="7"/>
                    </a:lnTo>
                    <a:lnTo>
                      <a:pt x="413" y="5"/>
                    </a:lnTo>
                    <a:lnTo>
                      <a:pt x="444" y="3"/>
                    </a:lnTo>
                    <a:lnTo>
                      <a:pt x="477" y="2"/>
                    </a:lnTo>
                    <a:lnTo>
                      <a:pt x="508" y="0"/>
                    </a:lnTo>
                    <a:lnTo>
                      <a:pt x="508" y="422"/>
                    </a:lnTo>
                    <a:lnTo>
                      <a:pt x="508" y="843"/>
                    </a:lnTo>
                    <a:lnTo>
                      <a:pt x="508" y="1265"/>
                    </a:lnTo>
                    <a:lnTo>
                      <a:pt x="508" y="1686"/>
                    </a:lnTo>
                    <a:lnTo>
                      <a:pt x="477" y="1684"/>
                    </a:lnTo>
                    <a:lnTo>
                      <a:pt x="444" y="1681"/>
                    </a:lnTo>
                    <a:lnTo>
                      <a:pt x="413" y="1679"/>
                    </a:lnTo>
                    <a:lnTo>
                      <a:pt x="382" y="1678"/>
                    </a:lnTo>
                    <a:lnTo>
                      <a:pt x="349" y="1674"/>
                    </a:lnTo>
                    <a:lnTo>
                      <a:pt x="317" y="1673"/>
                    </a:lnTo>
                    <a:lnTo>
                      <a:pt x="286" y="1669"/>
                    </a:lnTo>
                    <a:lnTo>
                      <a:pt x="255" y="1668"/>
                    </a:lnTo>
                    <a:lnTo>
                      <a:pt x="222" y="1666"/>
                    </a:lnTo>
                    <a:lnTo>
                      <a:pt x="191" y="1663"/>
                    </a:lnTo>
                    <a:lnTo>
                      <a:pt x="159" y="1661"/>
                    </a:lnTo>
                    <a:lnTo>
                      <a:pt x="127" y="1658"/>
                    </a:lnTo>
                    <a:lnTo>
                      <a:pt x="95" y="1656"/>
                    </a:lnTo>
                    <a:lnTo>
                      <a:pt x="64" y="1655"/>
                    </a:lnTo>
                    <a:lnTo>
                      <a:pt x="31" y="1652"/>
                    </a:lnTo>
                    <a:lnTo>
                      <a:pt x="0" y="1650"/>
                    </a:lnTo>
                    <a:lnTo>
                      <a:pt x="0" y="1244"/>
                    </a:lnTo>
                    <a:lnTo>
                      <a:pt x="0" y="840"/>
                    </a:lnTo>
                    <a:lnTo>
                      <a:pt x="0" y="435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C47A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14" name="Freeform 855"/>
              <p:cNvSpPr>
                <a:spLocks/>
              </p:cNvSpPr>
              <p:nvPr/>
            </p:nvSpPr>
            <p:spPr bwMode="auto">
              <a:xfrm>
                <a:off x="3456" y="2208"/>
                <a:ext cx="240" cy="796"/>
              </a:xfrm>
              <a:custGeom>
                <a:avLst/>
                <a:gdLst>
                  <a:gd name="T0" fmla="*/ 0 w 480"/>
                  <a:gd name="T1" fmla="*/ 0 h 1593"/>
                  <a:gd name="T2" fmla="*/ 1 w 480"/>
                  <a:gd name="T3" fmla="*/ 0 h 1593"/>
                  <a:gd name="T4" fmla="*/ 1 w 480"/>
                  <a:gd name="T5" fmla="*/ 0 h 1593"/>
                  <a:gd name="T6" fmla="*/ 1 w 480"/>
                  <a:gd name="T7" fmla="*/ 0 h 1593"/>
                  <a:gd name="T8" fmla="*/ 1 w 480"/>
                  <a:gd name="T9" fmla="*/ 0 h 1593"/>
                  <a:gd name="T10" fmla="*/ 1 w 480"/>
                  <a:gd name="T11" fmla="*/ 0 h 1593"/>
                  <a:gd name="T12" fmla="*/ 1 w 480"/>
                  <a:gd name="T13" fmla="*/ 0 h 1593"/>
                  <a:gd name="T14" fmla="*/ 1 w 480"/>
                  <a:gd name="T15" fmla="*/ 0 h 1593"/>
                  <a:gd name="T16" fmla="*/ 1 w 480"/>
                  <a:gd name="T17" fmla="*/ 0 h 1593"/>
                  <a:gd name="T18" fmla="*/ 1 w 480"/>
                  <a:gd name="T19" fmla="*/ 0 h 1593"/>
                  <a:gd name="T20" fmla="*/ 1 w 480"/>
                  <a:gd name="T21" fmla="*/ 0 h 1593"/>
                  <a:gd name="T22" fmla="*/ 1 w 480"/>
                  <a:gd name="T23" fmla="*/ 0 h 1593"/>
                  <a:gd name="T24" fmla="*/ 1 w 480"/>
                  <a:gd name="T25" fmla="*/ 0 h 1593"/>
                  <a:gd name="T26" fmla="*/ 1 w 480"/>
                  <a:gd name="T27" fmla="*/ 0 h 1593"/>
                  <a:gd name="T28" fmla="*/ 1 w 480"/>
                  <a:gd name="T29" fmla="*/ 0 h 1593"/>
                  <a:gd name="T30" fmla="*/ 1 w 480"/>
                  <a:gd name="T31" fmla="*/ 0 h 1593"/>
                  <a:gd name="T32" fmla="*/ 1 w 480"/>
                  <a:gd name="T33" fmla="*/ 0 h 1593"/>
                  <a:gd name="T34" fmla="*/ 1 w 480"/>
                  <a:gd name="T35" fmla="*/ 0 h 1593"/>
                  <a:gd name="T36" fmla="*/ 1 w 480"/>
                  <a:gd name="T37" fmla="*/ 0 h 1593"/>
                  <a:gd name="T38" fmla="*/ 1 w 480"/>
                  <a:gd name="T39" fmla="*/ 1 h 1593"/>
                  <a:gd name="T40" fmla="*/ 1 w 480"/>
                  <a:gd name="T41" fmla="*/ 1 h 1593"/>
                  <a:gd name="T42" fmla="*/ 1 w 480"/>
                  <a:gd name="T43" fmla="*/ 1 h 1593"/>
                  <a:gd name="T44" fmla="*/ 1 w 480"/>
                  <a:gd name="T45" fmla="*/ 1 h 1593"/>
                  <a:gd name="T46" fmla="*/ 1 w 480"/>
                  <a:gd name="T47" fmla="*/ 1 h 1593"/>
                  <a:gd name="T48" fmla="*/ 1 w 480"/>
                  <a:gd name="T49" fmla="*/ 1 h 1593"/>
                  <a:gd name="T50" fmla="*/ 1 w 480"/>
                  <a:gd name="T51" fmla="*/ 1 h 1593"/>
                  <a:gd name="T52" fmla="*/ 1 w 480"/>
                  <a:gd name="T53" fmla="*/ 1 h 1593"/>
                  <a:gd name="T54" fmla="*/ 1 w 480"/>
                  <a:gd name="T55" fmla="*/ 1 h 1593"/>
                  <a:gd name="T56" fmla="*/ 1 w 480"/>
                  <a:gd name="T57" fmla="*/ 1 h 1593"/>
                  <a:gd name="T58" fmla="*/ 1 w 480"/>
                  <a:gd name="T59" fmla="*/ 1 h 1593"/>
                  <a:gd name="T60" fmla="*/ 1 w 480"/>
                  <a:gd name="T61" fmla="*/ 1 h 1593"/>
                  <a:gd name="T62" fmla="*/ 1 w 480"/>
                  <a:gd name="T63" fmla="*/ 1 h 1593"/>
                  <a:gd name="T64" fmla="*/ 1 w 480"/>
                  <a:gd name="T65" fmla="*/ 1 h 1593"/>
                  <a:gd name="T66" fmla="*/ 1 w 480"/>
                  <a:gd name="T67" fmla="*/ 1 h 1593"/>
                  <a:gd name="T68" fmla="*/ 1 w 480"/>
                  <a:gd name="T69" fmla="*/ 1 h 1593"/>
                  <a:gd name="T70" fmla="*/ 1 w 480"/>
                  <a:gd name="T71" fmla="*/ 1 h 1593"/>
                  <a:gd name="T72" fmla="*/ 0 w 480"/>
                  <a:gd name="T73" fmla="*/ 1 h 1593"/>
                  <a:gd name="T74" fmla="*/ 0 w 480"/>
                  <a:gd name="T75" fmla="*/ 1 h 1593"/>
                  <a:gd name="T76" fmla="*/ 0 w 480"/>
                  <a:gd name="T77" fmla="*/ 0 h 1593"/>
                  <a:gd name="T78" fmla="*/ 0 w 480"/>
                  <a:gd name="T79" fmla="*/ 0 h 1593"/>
                  <a:gd name="T80" fmla="*/ 0 w 480"/>
                  <a:gd name="T81" fmla="*/ 0 h 15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80"/>
                  <a:gd name="T124" fmla="*/ 0 h 1593"/>
                  <a:gd name="T125" fmla="*/ 480 w 480"/>
                  <a:gd name="T126" fmla="*/ 1593 h 15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80" h="1593">
                    <a:moveTo>
                      <a:pt x="0" y="27"/>
                    </a:moveTo>
                    <a:lnTo>
                      <a:pt x="30" y="26"/>
                    </a:lnTo>
                    <a:lnTo>
                      <a:pt x="60" y="24"/>
                    </a:lnTo>
                    <a:lnTo>
                      <a:pt x="89" y="23"/>
                    </a:lnTo>
                    <a:lnTo>
                      <a:pt x="121" y="21"/>
                    </a:lnTo>
                    <a:lnTo>
                      <a:pt x="151" y="19"/>
                    </a:lnTo>
                    <a:lnTo>
                      <a:pt x="180" y="18"/>
                    </a:lnTo>
                    <a:lnTo>
                      <a:pt x="210" y="16"/>
                    </a:lnTo>
                    <a:lnTo>
                      <a:pt x="240" y="13"/>
                    </a:lnTo>
                    <a:lnTo>
                      <a:pt x="271" y="11"/>
                    </a:lnTo>
                    <a:lnTo>
                      <a:pt x="301" y="10"/>
                    </a:lnTo>
                    <a:lnTo>
                      <a:pt x="331" y="8"/>
                    </a:lnTo>
                    <a:lnTo>
                      <a:pt x="361" y="6"/>
                    </a:lnTo>
                    <a:lnTo>
                      <a:pt x="390" y="5"/>
                    </a:lnTo>
                    <a:lnTo>
                      <a:pt x="420" y="3"/>
                    </a:lnTo>
                    <a:lnTo>
                      <a:pt x="450" y="1"/>
                    </a:lnTo>
                    <a:lnTo>
                      <a:pt x="480" y="0"/>
                    </a:lnTo>
                    <a:lnTo>
                      <a:pt x="480" y="399"/>
                    </a:lnTo>
                    <a:lnTo>
                      <a:pt x="480" y="795"/>
                    </a:lnTo>
                    <a:lnTo>
                      <a:pt x="480" y="1193"/>
                    </a:lnTo>
                    <a:lnTo>
                      <a:pt x="480" y="1593"/>
                    </a:lnTo>
                    <a:lnTo>
                      <a:pt x="450" y="1591"/>
                    </a:lnTo>
                    <a:lnTo>
                      <a:pt x="420" y="1588"/>
                    </a:lnTo>
                    <a:lnTo>
                      <a:pt x="390" y="1586"/>
                    </a:lnTo>
                    <a:lnTo>
                      <a:pt x="361" y="1585"/>
                    </a:lnTo>
                    <a:lnTo>
                      <a:pt x="331" y="1581"/>
                    </a:lnTo>
                    <a:lnTo>
                      <a:pt x="301" y="1580"/>
                    </a:lnTo>
                    <a:lnTo>
                      <a:pt x="271" y="1578"/>
                    </a:lnTo>
                    <a:lnTo>
                      <a:pt x="240" y="1575"/>
                    </a:lnTo>
                    <a:lnTo>
                      <a:pt x="210" y="1573"/>
                    </a:lnTo>
                    <a:lnTo>
                      <a:pt x="180" y="1572"/>
                    </a:lnTo>
                    <a:lnTo>
                      <a:pt x="151" y="1570"/>
                    </a:lnTo>
                    <a:lnTo>
                      <a:pt x="121" y="1567"/>
                    </a:lnTo>
                    <a:lnTo>
                      <a:pt x="89" y="1565"/>
                    </a:lnTo>
                    <a:lnTo>
                      <a:pt x="60" y="1564"/>
                    </a:lnTo>
                    <a:lnTo>
                      <a:pt x="30" y="1560"/>
                    </a:lnTo>
                    <a:lnTo>
                      <a:pt x="0" y="1559"/>
                    </a:lnTo>
                    <a:lnTo>
                      <a:pt x="0" y="1175"/>
                    </a:lnTo>
                    <a:lnTo>
                      <a:pt x="0" y="792"/>
                    </a:lnTo>
                    <a:lnTo>
                      <a:pt x="0" y="411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C982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15" name="Freeform 856"/>
              <p:cNvSpPr>
                <a:spLocks/>
              </p:cNvSpPr>
              <p:nvPr/>
            </p:nvSpPr>
            <p:spPr bwMode="auto">
              <a:xfrm>
                <a:off x="3456" y="2209"/>
                <a:ext cx="227" cy="750"/>
              </a:xfrm>
              <a:custGeom>
                <a:avLst/>
                <a:gdLst>
                  <a:gd name="T0" fmla="*/ 0 w 453"/>
                  <a:gd name="T1" fmla="*/ 0 h 1501"/>
                  <a:gd name="T2" fmla="*/ 1 w 453"/>
                  <a:gd name="T3" fmla="*/ 0 h 1501"/>
                  <a:gd name="T4" fmla="*/ 1 w 453"/>
                  <a:gd name="T5" fmla="*/ 0 h 1501"/>
                  <a:gd name="T6" fmla="*/ 1 w 453"/>
                  <a:gd name="T7" fmla="*/ 0 h 1501"/>
                  <a:gd name="T8" fmla="*/ 1 w 453"/>
                  <a:gd name="T9" fmla="*/ 0 h 1501"/>
                  <a:gd name="T10" fmla="*/ 1 w 453"/>
                  <a:gd name="T11" fmla="*/ 0 h 1501"/>
                  <a:gd name="T12" fmla="*/ 1 w 453"/>
                  <a:gd name="T13" fmla="*/ 0 h 1501"/>
                  <a:gd name="T14" fmla="*/ 1 w 453"/>
                  <a:gd name="T15" fmla="*/ 0 h 1501"/>
                  <a:gd name="T16" fmla="*/ 1 w 453"/>
                  <a:gd name="T17" fmla="*/ 0 h 1501"/>
                  <a:gd name="T18" fmla="*/ 1 w 453"/>
                  <a:gd name="T19" fmla="*/ 0 h 1501"/>
                  <a:gd name="T20" fmla="*/ 1 w 453"/>
                  <a:gd name="T21" fmla="*/ 0 h 1501"/>
                  <a:gd name="T22" fmla="*/ 1 w 453"/>
                  <a:gd name="T23" fmla="*/ 0 h 1501"/>
                  <a:gd name="T24" fmla="*/ 1 w 453"/>
                  <a:gd name="T25" fmla="*/ 0 h 1501"/>
                  <a:gd name="T26" fmla="*/ 1 w 453"/>
                  <a:gd name="T27" fmla="*/ 0 h 1501"/>
                  <a:gd name="T28" fmla="*/ 1 w 453"/>
                  <a:gd name="T29" fmla="*/ 0 h 1501"/>
                  <a:gd name="T30" fmla="*/ 1 w 453"/>
                  <a:gd name="T31" fmla="*/ 0 h 1501"/>
                  <a:gd name="T32" fmla="*/ 1 w 453"/>
                  <a:gd name="T33" fmla="*/ 0 h 1501"/>
                  <a:gd name="T34" fmla="*/ 1 w 453"/>
                  <a:gd name="T35" fmla="*/ 0 h 1501"/>
                  <a:gd name="T36" fmla="*/ 1 w 453"/>
                  <a:gd name="T37" fmla="*/ 0 h 1501"/>
                  <a:gd name="T38" fmla="*/ 1 w 453"/>
                  <a:gd name="T39" fmla="*/ 1 h 1501"/>
                  <a:gd name="T40" fmla="*/ 1 w 453"/>
                  <a:gd name="T41" fmla="*/ 1 h 1501"/>
                  <a:gd name="T42" fmla="*/ 1 w 453"/>
                  <a:gd name="T43" fmla="*/ 1 h 1501"/>
                  <a:gd name="T44" fmla="*/ 1 w 453"/>
                  <a:gd name="T45" fmla="*/ 1 h 1501"/>
                  <a:gd name="T46" fmla="*/ 1 w 453"/>
                  <a:gd name="T47" fmla="*/ 1 h 1501"/>
                  <a:gd name="T48" fmla="*/ 1 w 453"/>
                  <a:gd name="T49" fmla="*/ 1 h 1501"/>
                  <a:gd name="T50" fmla="*/ 1 w 453"/>
                  <a:gd name="T51" fmla="*/ 1 h 1501"/>
                  <a:gd name="T52" fmla="*/ 1 w 453"/>
                  <a:gd name="T53" fmla="*/ 1 h 1501"/>
                  <a:gd name="T54" fmla="*/ 1 w 453"/>
                  <a:gd name="T55" fmla="*/ 1 h 1501"/>
                  <a:gd name="T56" fmla="*/ 1 w 453"/>
                  <a:gd name="T57" fmla="*/ 1 h 1501"/>
                  <a:gd name="T58" fmla="*/ 1 w 453"/>
                  <a:gd name="T59" fmla="*/ 1 h 1501"/>
                  <a:gd name="T60" fmla="*/ 1 w 453"/>
                  <a:gd name="T61" fmla="*/ 1 h 1501"/>
                  <a:gd name="T62" fmla="*/ 1 w 453"/>
                  <a:gd name="T63" fmla="*/ 1 h 1501"/>
                  <a:gd name="T64" fmla="*/ 1 w 453"/>
                  <a:gd name="T65" fmla="*/ 1 h 1501"/>
                  <a:gd name="T66" fmla="*/ 1 w 453"/>
                  <a:gd name="T67" fmla="*/ 1 h 1501"/>
                  <a:gd name="T68" fmla="*/ 1 w 453"/>
                  <a:gd name="T69" fmla="*/ 1 h 1501"/>
                  <a:gd name="T70" fmla="*/ 1 w 453"/>
                  <a:gd name="T71" fmla="*/ 1 h 1501"/>
                  <a:gd name="T72" fmla="*/ 0 w 453"/>
                  <a:gd name="T73" fmla="*/ 1 h 1501"/>
                  <a:gd name="T74" fmla="*/ 0 w 453"/>
                  <a:gd name="T75" fmla="*/ 1 h 1501"/>
                  <a:gd name="T76" fmla="*/ 0 w 453"/>
                  <a:gd name="T77" fmla="*/ 0 h 1501"/>
                  <a:gd name="T78" fmla="*/ 0 w 453"/>
                  <a:gd name="T79" fmla="*/ 0 h 1501"/>
                  <a:gd name="T80" fmla="*/ 0 w 453"/>
                  <a:gd name="T81" fmla="*/ 0 h 150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53"/>
                  <a:gd name="T124" fmla="*/ 0 h 1501"/>
                  <a:gd name="T125" fmla="*/ 453 w 453"/>
                  <a:gd name="T126" fmla="*/ 1501 h 150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53" h="1501">
                    <a:moveTo>
                      <a:pt x="0" y="26"/>
                    </a:moveTo>
                    <a:lnTo>
                      <a:pt x="28" y="25"/>
                    </a:lnTo>
                    <a:lnTo>
                      <a:pt x="57" y="23"/>
                    </a:lnTo>
                    <a:lnTo>
                      <a:pt x="85" y="22"/>
                    </a:lnTo>
                    <a:lnTo>
                      <a:pt x="113" y="20"/>
                    </a:lnTo>
                    <a:lnTo>
                      <a:pt x="142" y="18"/>
                    </a:lnTo>
                    <a:lnTo>
                      <a:pt x="170" y="17"/>
                    </a:lnTo>
                    <a:lnTo>
                      <a:pt x="198" y="15"/>
                    </a:lnTo>
                    <a:lnTo>
                      <a:pt x="227" y="13"/>
                    </a:lnTo>
                    <a:lnTo>
                      <a:pt x="255" y="12"/>
                    </a:lnTo>
                    <a:lnTo>
                      <a:pt x="283" y="10"/>
                    </a:lnTo>
                    <a:lnTo>
                      <a:pt x="311" y="9"/>
                    </a:lnTo>
                    <a:lnTo>
                      <a:pt x="340" y="7"/>
                    </a:lnTo>
                    <a:lnTo>
                      <a:pt x="368" y="5"/>
                    </a:lnTo>
                    <a:lnTo>
                      <a:pt x="396" y="4"/>
                    </a:lnTo>
                    <a:lnTo>
                      <a:pt x="425" y="2"/>
                    </a:lnTo>
                    <a:lnTo>
                      <a:pt x="453" y="0"/>
                    </a:lnTo>
                    <a:lnTo>
                      <a:pt x="453" y="377"/>
                    </a:lnTo>
                    <a:lnTo>
                      <a:pt x="453" y="752"/>
                    </a:lnTo>
                    <a:lnTo>
                      <a:pt x="453" y="1127"/>
                    </a:lnTo>
                    <a:lnTo>
                      <a:pt x="453" y="1501"/>
                    </a:lnTo>
                    <a:lnTo>
                      <a:pt x="425" y="1499"/>
                    </a:lnTo>
                    <a:lnTo>
                      <a:pt x="396" y="1496"/>
                    </a:lnTo>
                    <a:lnTo>
                      <a:pt x="368" y="1494"/>
                    </a:lnTo>
                    <a:lnTo>
                      <a:pt x="340" y="1493"/>
                    </a:lnTo>
                    <a:lnTo>
                      <a:pt x="311" y="1489"/>
                    </a:lnTo>
                    <a:lnTo>
                      <a:pt x="283" y="1488"/>
                    </a:lnTo>
                    <a:lnTo>
                      <a:pt x="255" y="1486"/>
                    </a:lnTo>
                    <a:lnTo>
                      <a:pt x="227" y="1485"/>
                    </a:lnTo>
                    <a:lnTo>
                      <a:pt x="198" y="1481"/>
                    </a:lnTo>
                    <a:lnTo>
                      <a:pt x="170" y="1480"/>
                    </a:lnTo>
                    <a:lnTo>
                      <a:pt x="142" y="1478"/>
                    </a:lnTo>
                    <a:lnTo>
                      <a:pt x="113" y="1476"/>
                    </a:lnTo>
                    <a:lnTo>
                      <a:pt x="85" y="1473"/>
                    </a:lnTo>
                    <a:lnTo>
                      <a:pt x="57" y="1472"/>
                    </a:lnTo>
                    <a:lnTo>
                      <a:pt x="28" y="1470"/>
                    </a:lnTo>
                    <a:lnTo>
                      <a:pt x="0" y="1468"/>
                    </a:lnTo>
                    <a:lnTo>
                      <a:pt x="0" y="1108"/>
                    </a:lnTo>
                    <a:lnTo>
                      <a:pt x="0" y="747"/>
                    </a:lnTo>
                    <a:lnTo>
                      <a:pt x="0" y="387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CE8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16" name="Freeform 857"/>
              <p:cNvSpPr>
                <a:spLocks/>
              </p:cNvSpPr>
              <p:nvPr/>
            </p:nvSpPr>
            <p:spPr bwMode="auto">
              <a:xfrm>
                <a:off x="3456" y="2210"/>
                <a:ext cx="212" cy="703"/>
              </a:xfrm>
              <a:custGeom>
                <a:avLst/>
                <a:gdLst>
                  <a:gd name="T0" fmla="*/ 0 w 425"/>
                  <a:gd name="T1" fmla="*/ 1 h 1406"/>
                  <a:gd name="T2" fmla="*/ 0 w 425"/>
                  <a:gd name="T3" fmla="*/ 1 h 1406"/>
                  <a:gd name="T4" fmla="*/ 0 w 425"/>
                  <a:gd name="T5" fmla="*/ 1 h 1406"/>
                  <a:gd name="T6" fmla="*/ 0 w 425"/>
                  <a:gd name="T7" fmla="*/ 1 h 1406"/>
                  <a:gd name="T8" fmla="*/ 0 w 425"/>
                  <a:gd name="T9" fmla="*/ 1 h 1406"/>
                  <a:gd name="T10" fmla="*/ 0 w 425"/>
                  <a:gd name="T11" fmla="*/ 1 h 1406"/>
                  <a:gd name="T12" fmla="*/ 0 w 425"/>
                  <a:gd name="T13" fmla="*/ 1 h 1406"/>
                  <a:gd name="T14" fmla="*/ 0 w 425"/>
                  <a:gd name="T15" fmla="*/ 1 h 1406"/>
                  <a:gd name="T16" fmla="*/ 0 w 425"/>
                  <a:gd name="T17" fmla="*/ 1 h 1406"/>
                  <a:gd name="T18" fmla="*/ 0 w 425"/>
                  <a:gd name="T19" fmla="*/ 1 h 1406"/>
                  <a:gd name="T20" fmla="*/ 0 w 425"/>
                  <a:gd name="T21" fmla="*/ 1 h 1406"/>
                  <a:gd name="T22" fmla="*/ 0 w 425"/>
                  <a:gd name="T23" fmla="*/ 1 h 1406"/>
                  <a:gd name="T24" fmla="*/ 0 w 425"/>
                  <a:gd name="T25" fmla="*/ 1 h 1406"/>
                  <a:gd name="T26" fmla="*/ 0 w 425"/>
                  <a:gd name="T27" fmla="*/ 1 h 1406"/>
                  <a:gd name="T28" fmla="*/ 0 w 425"/>
                  <a:gd name="T29" fmla="*/ 1 h 1406"/>
                  <a:gd name="T30" fmla="*/ 0 w 425"/>
                  <a:gd name="T31" fmla="*/ 1 h 1406"/>
                  <a:gd name="T32" fmla="*/ 0 w 425"/>
                  <a:gd name="T33" fmla="*/ 0 h 1406"/>
                  <a:gd name="T34" fmla="*/ 0 w 425"/>
                  <a:gd name="T35" fmla="*/ 1 h 1406"/>
                  <a:gd name="T36" fmla="*/ 0 w 425"/>
                  <a:gd name="T37" fmla="*/ 1 h 1406"/>
                  <a:gd name="T38" fmla="*/ 0 w 425"/>
                  <a:gd name="T39" fmla="*/ 1 h 1406"/>
                  <a:gd name="T40" fmla="*/ 0 w 425"/>
                  <a:gd name="T41" fmla="*/ 1 h 1406"/>
                  <a:gd name="T42" fmla="*/ 0 w 425"/>
                  <a:gd name="T43" fmla="*/ 1 h 1406"/>
                  <a:gd name="T44" fmla="*/ 0 w 425"/>
                  <a:gd name="T45" fmla="*/ 1 h 1406"/>
                  <a:gd name="T46" fmla="*/ 0 w 425"/>
                  <a:gd name="T47" fmla="*/ 1 h 1406"/>
                  <a:gd name="T48" fmla="*/ 0 w 425"/>
                  <a:gd name="T49" fmla="*/ 1 h 1406"/>
                  <a:gd name="T50" fmla="*/ 0 w 425"/>
                  <a:gd name="T51" fmla="*/ 1 h 1406"/>
                  <a:gd name="T52" fmla="*/ 0 w 425"/>
                  <a:gd name="T53" fmla="*/ 1 h 1406"/>
                  <a:gd name="T54" fmla="*/ 0 w 425"/>
                  <a:gd name="T55" fmla="*/ 1 h 1406"/>
                  <a:gd name="T56" fmla="*/ 0 w 425"/>
                  <a:gd name="T57" fmla="*/ 1 h 1406"/>
                  <a:gd name="T58" fmla="*/ 0 w 425"/>
                  <a:gd name="T59" fmla="*/ 1 h 1406"/>
                  <a:gd name="T60" fmla="*/ 0 w 425"/>
                  <a:gd name="T61" fmla="*/ 1 h 1406"/>
                  <a:gd name="T62" fmla="*/ 0 w 425"/>
                  <a:gd name="T63" fmla="*/ 1 h 1406"/>
                  <a:gd name="T64" fmla="*/ 0 w 425"/>
                  <a:gd name="T65" fmla="*/ 1 h 1406"/>
                  <a:gd name="T66" fmla="*/ 0 w 425"/>
                  <a:gd name="T67" fmla="*/ 1 h 1406"/>
                  <a:gd name="T68" fmla="*/ 0 w 425"/>
                  <a:gd name="T69" fmla="*/ 1 h 1406"/>
                  <a:gd name="T70" fmla="*/ 0 w 425"/>
                  <a:gd name="T71" fmla="*/ 1 h 1406"/>
                  <a:gd name="T72" fmla="*/ 0 w 425"/>
                  <a:gd name="T73" fmla="*/ 1 h 1406"/>
                  <a:gd name="T74" fmla="*/ 0 w 425"/>
                  <a:gd name="T75" fmla="*/ 1 h 1406"/>
                  <a:gd name="T76" fmla="*/ 0 w 425"/>
                  <a:gd name="T77" fmla="*/ 1 h 1406"/>
                  <a:gd name="T78" fmla="*/ 0 w 425"/>
                  <a:gd name="T79" fmla="*/ 1 h 1406"/>
                  <a:gd name="T80" fmla="*/ 0 w 425"/>
                  <a:gd name="T81" fmla="*/ 1 h 140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425"/>
                  <a:gd name="T124" fmla="*/ 0 h 1406"/>
                  <a:gd name="T125" fmla="*/ 425 w 425"/>
                  <a:gd name="T126" fmla="*/ 1406 h 140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425" h="1406">
                    <a:moveTo>
                      <a:pt x="0" y="23"/>
                    </a:moveTo>
                    <a:lnTo>
                      <a:pt x="27" y="21"/>
                    </a:lnTo>
                    <a:lnTo>
                      <a:pt x="54" y="20"/>
                    </a:lnTo>
                    <a:lnTo>
                      <a:pt x="79" y="20"/>
                    </a:lnTo>
                    <a:lnTo>
                      <a:pt x="106" y="18"/>
                    </a:lnTo>
                    <a:lnTo>
                      <a:pt x="133" y="16"/>
                    </a:lnTo>
                    <a:lnTo>
                      <a:pt x="159" y="15"/>
                    </a:lnTo>
                    <a:lnTo>
                      <a:pt x="186" y="13"/>
                    </a:lnTo>
                    <a:lnTo>
                      <a:pt x="213" y="11"/>
                    </a:lnTo>
                    <a:lnTo>
                      <a:pt x="238" y="10"/>
                    </a:lnTo>
                    <a:lnTo>
                      <a:pt x="265" y="10"/>
                    </a:lnTo>
                    <a:lnTo>
                      <a:pt x="292" y="8"/>
                    </a:lnTo>
                    <a:lnTo>
                      <a:pt x="319" y="7"/>
                    </a:lnTo>
                    <a:lnTo>
                      <a:pt x="346" y="5"/>
                    </a:lnTo>
                    <a:lnTo>
                      <a:pt x="371" y="3"/>
                    </a:lnTo>
                    <a:lnTo>
                      <a:pt x="398" y="2"/>
                    </a:lnTo>
                    <a:lnTo>
                      <a:pt x="425" y="0"/>
                    </a:lnTo>
                    <a:lnTo>
                      <a:pt x="425" y="352"/>
                    </a:lnTo>
                    <a:lnTo>
                      <a:pt x="425" y="705"/>
                    </a:lnTo>
                    <a:lnTo>
                      <a:pt x="425" y="1056"/>
                    </a:lnTo>
                    <a:lnTo>
                      <a:pt x="425" y="1406"/>
                    </a:lnTo>
                    <a:lnTo>
                      <a:pt x="398" y="1405"/>
                    </a:lnTo>
                    <a:lnTo>
                      <a:pt x="371" y="1403"/>
                    </a:lnTo>
                    <a:lnTo>
                      <a:pt x="346" y="1401"/>
                    </a:lnTo>
                    <a:lnTo>
                      <a:pt x="319" y="1398"/>
                    </a:lnTo>
                    <a:lnTo>
                      <a:pt x="292" y="1397"/>
                    </a:lnTo>
                    <a:lnTo>
                      <a:pt x="265" y="1395"/>
                    </a:lnTo>
                    <a:lnTo>
                      <a:pt x="238" y="1393"/>
                    </a:lnTo>
                    <a:lnTo>
                      <a:pt x="213" y="1392"/>
                    </a:lnTo>
                    <a:lnTo>
                      <a:pt x="186" y="1390"/>
                    </a:lnTo>
                    <a:lnTo>
                      <a:pt x="159" y="1388"/>
                    </a:lnTo>
                    <a:lnTo>
                      <a:pt x="133" y="1387"/>
                    </a:lnTo>
                    <a:lnTo>
                      <a:pt x="106" y="1384"/>
                    </a:lnTo>
                    <a:lnTo>
                      <a:pt x="79" y="1382"/>
                    </a:lnTo>
                    <a:lnTo>
                      <a:pt x="54" y="1380"/>
                    </a:lnTo>
                    <a:lnTo>
                      <a:pt x="27" y="1379"/>
                    </a:lnTo>
                    <a:lnTo>
                      <a:pt x="0" y="1377"/>
                    </a:lnTo>
                    <a:lnTo>
                      <a:pt x="0" y="1039"/>
                    </a:lnTo>
                    <a:lnTo>
                      <a:pt x="0" y="702"/>
                    </a:lnTo>
                    <a:lnTo>
                      <a:pt x="0" y="362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D693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17" name="Freeform 858"/>
              <p:cNvSpPr>
                <a:spLocks/>
              </p:cNvSpPr>
              <p:nvPr/>
            </p:nvSpPr>
            <p:spPr bwMode="auto">
              <a:xfrm>
                <a:off x="3456" y="2210"/>
                <a:ext cx="199" cy="657"/>
              </a:xfrm>
              <a:custGeom>
                <a:avLst/>
                <a:gdLst>
                  <a:gd name="T0" fmla="*/ 0 w 398"/>
                  <a:gd name="T1" fmla="*/ 1 h 1313"/>
                  <a:gd name="T2" fmla="*/ 1 w 398"/>
                  <a:gd name="T3" fmla="*/ 1 h 1313"/>
                  <a:gd name="T4" fmla="*/ 1 w 398"/>
                  <a:gd name="T5" fmla="*/ 1 h 1313"/>
                  <a:gd name="T6" fmla="*/ 1 w 398"/>
                  <a:gd name="T7" fmla="*/ 1 h 1313"/>
                  <a:gd name="T8" fmla="*/ 1 w 398"/>
                  <a:gd name="T9" fmla="*/ 1 h 1313"/>
                  <a:gd name="T10" fmla="*/ 1 w 398"/>
                  <a:gd name="T11" fmla="*/ 1 h 1313"/>
                  <a:gd name="T12" fmla="*/ 1 w 398"/>
                  <a:gd name="T13" fmla="*/ 1 h 1313"/>
                  <a:gd name="T14" fmla="*/ 1 w 398"/>
                  <a:gd name="T15" fmla="*/ 1 h 1313"/>
                  <a:gd name="T16" fmla="*/ 1 w 398"/>
                  <a:gd name="T17" fmla="*/ 1 h 1313"/>
                  <a:gd name="T18" fmla="*/ 1 w 398"/>
                  <a:gd name="T19" fmla="*/ 1 h 1313"/>
                  <a:gd name="T20" fmla="*/ 1 w 398"/>
                  <a:gd name="T21" fmla="*/ 1 h 1313"/>
                  <a:gd name="T22" fmla="*/ 1 w 398"/>
                  <a:gd name="T23" fmla="*/ 1 h 1313"/>
                  <a:gd name="T24" fmla="*/ 1 w 398"/>
                  <a:gd name="T25" fmla="*/ 1 h 1313"/>
                  <a:gd name="T26" fmla="*/ 1 w 398"/>
                  <a:gd name="T27" fmla="*/ 1 h 1313"/>
                  <a:gd name="T28" fmla="*/ 1 w 398"/>
                  <a:gd name="T29" fmla="*/ 1 h 1313"/>
                  <a:gd name="T30" fmla="*/ 1 w 398"/>
                  <a:gd name="T31" fmla="*/ 1 h 1313"/>
                  <a:gd name="T32" fmla="*/ 1 w 398"/>
                  <a:gd name="T33" fmla="*/ 0 h 1313"/>
                  <a:gd name="T34" fmla="*/ 1 w 398"/>
                  <a:gd name="T35" fmla="*/ 1 h 1313"/>
                  <a:gd name="T36" fmla="*/ 1 w 398"/>
                  <a:gd name="T37" fmla="*/ 1 h 1313"/>
                  <a:gd name="T38" fmla="*/ 1 w 398"/>
                  <a:gd name="T39" fmla="*/ 1 h 1313"/>
                  <a:gd name="T40" fmla="*/ 1 w 398"/>
                  <a:gd name="T41" fmla="*/ 2 h 1313"/>
                  <a:gd name="T42" fmla="*/ 1 w 398"/>
                  <a:gd name="T43" fmla="*/ 2 h 1313"/>
                  <a:gd name="T44" fmla="*/ 1 w 398"/>
                  <a:gd name="T45" fmla="*/ 2 h 1313"/>
                  <a:gd name="T46" fmla="*/ 1 w 398"/>
                  <a:gd name="T47" fmla="*/ 2 h 1313"/>
                  <a:gd name="T48" fmla="*/ 1 w 398"/>
                  <a:gd name="T49" fmla="*/ 2 h 1313"/>
                  <a:gd name="T50" fmla="*/ 1 w 398"/>
                  <a:gd name="T51" fmla="*/ 2 h 1313"/>
                  <a:gd name="T52" fmla="*/ 1 w 398"/>
                  <a:gd name="T53" fmla="*/ 2 h 1313"/>
                  <a:gd name="T54" fmla="*/ 1 w 398"/>
                  <a:gd name="T55" fmla="*/ 2 h 1313"/>
                  <a:gd name="T56" fmla="*/ 1 w 398"/>
                  <a:gd name="T57" fmla="*/ 2 h 1313"/>
                  <a:gd name="T58" fmla="*/ 1 w 398"/>
                  <a:gd name="T59" fmla="*/ 2 h 1313"/>
                  <a:gd name="T60" fmla="*/ 1 w 398"/>
                  <a:gd name="T61" fmla="*/ 2 h 1313"/>
                  <a:gd name="T62" fmla="*/ 1 w 398"/>
                  <a:gd name="T63" fmla="*/ 2 h 1313"/>
                  <a:gd name="T64" fmla="*/ 1 w 398"/>
                  <a:gd name="T65" fmla="*/ 2 h 1313"/>
                  <a:gd name="T66" fmla="*/ 1 w 398"/>
                  <a:gd name="T67" fmla="*/ 2 h 1313"/>
                  <a:gd name="T68" fmla="*/ 1 w 398"/>
                  <a:gd name="T69" fmla="*/ 2 h 1313"/>
                  <a:gd name="T70" fmla="*/ 1 w 398"/>
                  <a:gd name="T71" fmla="*/ 2 h 1313"/>
                  <a:gd name="T72" fmla="*/ 0 w 398"/>
                  <a:gd name="T73" fmla="*/ 2 h 1313"/>
                  <a:gd name="T74" fmla="*/ 0 w 398"/>
                  <a:gd name="T75" fmla="*/ 1 h 1313"/>
                  <a:gd name="T76" fmla="*/ 0 w 398"/>
                  <a:gd name="T77" fmla="*/ 1 h 1313"/>
                  <a:gd name="T78" fmla="*/ 0 w 398"/>
                  <a:gd name="T79" fmla="*/ 1 h 1313"/>
                  <a:gd name="T80" fmla="*/ 0 w 398"/>
                  <a:gd name="T81" fmla="*/ 1 h 131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98"/>
                  <a:gd name="T124" fmla="*/ 0 h 1313"/>
                  <a:gd name="T125" fmla="*/ 398 w 398"/>
                  <a:gd name="T126" fmla="*/ 1313 h 131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98" h="1313">
                    <a:moveTo>
                      <a:pt x="0" y="21"/>
                    </a:moveTo>
                    <a:lnTo>
                      <a:pt x="25" y="19"/>
                    </a:lnTo>
                    <a:lnTo>
                      <a:pt x="51" y="18"/>
                    </a:lnTo>
                    <a:lnTo>
                      <a:pt x="75" y="18"/>
                    </a:lnTo>
                    <a:lnTo>
                      <a:pt x="100" y="16"/>
                    </a:lnTo>
                    <a:lnTo>
                      <a:pt x="125" y="14"/>
                    </a:lnTo>
                    <a:lnTo>
                      <a:pt x="151" y="13"/>
                    </a:lnTo>
                    <a:lnTo>
                      <a:pt x="174" y="11"/>
                    </a:lnTo>
                    <a:lnTo>
                      <a:pt x="200" y="9"/>
                    </a:lnTo>
                    <a:lnTo>
                      <a:pt x="225" y="9"/>
                    </a:lnTo>
                    <a:lnTo>
                      <a:pt x="249" y="8"/>
                    </a:lnTo>
                    <a:lnTo>
                      <a:pt x="274" y="6"/>
                    </a:lnTo>
                    <a:lnTo>
                      <a:pt x="298" y="5"/>
                    </a:lnTo>
                    <a:lnTo>
                      <a:pt x="323" y="3"/>
                    </a:lnTo>
                    <a:lnTo>
                      <a:pt x="349" y="3"/>
                    </a:lnTo>
                    <a:lnTo>
                      <a:pt x="373" y="1"/>
                    </a:lnTo>
                    <a:lnTo>
                      <a:pt x="398" y="0"/>
                    </a:lnTo>
                    <a:lnTo>
                      <a:pt x="398" y="329"/>
                    </a:lnTo>
                    <a:lnTo>
                      <a:pt x="398" y="657"/>
                    </a:lnTo>
                    <a:lnTo>
                      <a:pt x="398" y="985"/>
                    </a:lnTo>
                    <a:lnTo>
                      <a:pt x="398" y="1313"/>
                    </a:lnTo>
                    <a:lnTo>
                      <a:pt x="373" y="1312"/>
                    </a:lnTo>
                    <a:lnTo>
                      <a:pt x="349" y="1310"/>
                    </a:lnTo>
                    <a:lnTo>
                      <a:pt x="323" y="1308"/>
                    </a:lnTo>
                    <a:lnTo>
                      <a:pt x="298" y="1307"/>
                    </a:lnTo>
                    <a:lnTo>
                      <a:pt x="274" y="1304"/>
                    </a:lnTo>
                    <a:lnTo>
                      <a:pt x="249" y="1302"/>
                    </a:lnTo>
                    <a:lnTo>
                      <a:pt x="225" y="1300"/>
                    </a:lnTo>
                    <a:lnTo>
                      <a:pt x="200" y="1299"/>
                    </a:lnTo>
                    <a:lnTo>
                      <a:pt x="174" y="1297"/>
                    </a:lnTo>
                    <a:lnTo>
                      <a:pt x="151" y="1295"/>
                    </a:lnTo>
                    <a:lnTo>
                      <a:pt x="125" y="1294"/>
                    </a:lnTo>
                    <a:lnTo>
                      <a:pt x="100" y="1292"/>
                    </a:lnTo>
                    <a:lnTo>
                      <a:pt x="75" y="1291"/>
                    </a:lnTo>
                    <a:lnTo>
                      <a:pt x="51" y="1289"/>
                    </a:lnTo>
                    <a:lnTo>
                      <a:pt x="25" y="1287"/>
                    </a:lnTo>
                    <a:lnTo>
                      <a:pt x="0" y="1286"/>
                    </a:lnTo>
                    <a:lnTo>
                      <a:pt x="0" y="971"/>
                    </a:lnTo>
                    <a:lnTo>
                      <a:pt x="0" y="654"/>
                    </a:lnTo>
                    <a:lnTo>
                      <a:pt x="0" y="337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DB9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18" name="Freeform 859"/>
              <p:cNvSpPr>
                <a:spLocks/>
              </p:cNvSpPr>
              <p:nvPr/>
            </p:nvSpPr>
            <p:spPr bwMode="auto">
              <a:xfrm>
                <a:off x="3456" y="2211"/>
                <a:ext cx="185" cy="611"/>
              </a:xfrm>
              <a:custGeom>
                <a:avLst/>
                <a:gdLst>
                  <a:gd name="T0" fmla="*/ 0 w 370"/>
                  <a:gd name="T1" fmla="*/ 1 h 1221"/>
                  <a:gd name="T2" fmla="*/ 1 w 370"/>
                  <a:gd name="T3" fmla="*/ 1 h 1221"/>
                  <a:gd name="T4" fmla="*/ 1 w 370"/>
                  <a:gd name="T5" fmla="*/ 1 h 1221"/>
                  <a:gd name="T6" fmla="*/ 1 w 370"/>
                  <a:gd name="T7" fmla="*/ 1 h 1221"/>
                  <a:gd name="T8" fmla="*/ 1 w 370"/>
                  <a:gd name="T9" fmla="*/ 1 h 1221"/>
                  <a:gd name="T10" fmla="*/ 1 w 370"/>
                  <a:gd name="T11" fmla="*/ 1 h 1221"/>
                  <a:gd name="T12" fmla="*/ 1 w 370"/>
                  <a:gd name="T13" fmla="*/ 1 h 1221"/>
                  <a:gd name="T14" fmla="*/ 1 w 370"/>
                  <a:gd name="T15" fmla="*/ 1 h 1221"/>
                  <a:gd name="T16" fmla="*/ 1 w 370"/>
                  <a:gd name="T17" fmla="*/ 1 h 1221"/>
                  <a:gd name="T18" fmla="*/ 1 w 370"/>
                  <a:gd name="T19" fmla="*/ 1 h 1221"/>
                  <a:gd name="T20" fmla="*/ 1 w 370"/>
                  <a:gd name="T21" fmla="*/ 1 h 1221"/>
                  <a:gd name="T22" fmla="*/ 1 w 370"/>
                  <a:gd name="T23" fmla="*/ 1 h 1221"/>
                  <a:gd name="T24" fmla="*/ 1 w 370"/>
                  <a:gd name="T25" fmla="*/ 1 h 1221"/>
                  <a:gd name="T26" fmla="*/ 1 w 370"/>
                  <a:gd name="T27" fmla="*/ 1 h 1221"/>
                  <a:gd name="T28" fmla="*/ 1 w 370"/>
                  <a:gd name="T29" fmla="*/ 1 h 1221"/>
                  <a:gd name="T30" fmla="*/ 1 w 370"/>
                  <a:gd name="T31" fmla="*/ 1 h 1221"/>
                  <a:gd name="T32" fmla="*/ 1 w 370"/>
                  <a:gd name="T33" fmla="*/ 0 h 1221"/>
                  <a:gd name="T34" fmla="*/ 1 w 370"/>
                  <a:gd name="T35" fmla="*/ 1 h 1221"/>
                  <a:gd name="T36" fmla="*/ 1 w 370"/>
                  <a:gd name="T37" fmla="*/ 1 h 1221"/>
                  <a:gd name="T38" fmla="*/ 1 w 370"/>
                  <a:gd name="T39" fmla="*/ 1 h 1221"/>
                  <a:gd name="T40" fmla="*/ 1 w 370"/>
                  <a:gd name="T41" fmla="*/ 2 h 1221"/>
                  <a:gd name="T42" fmla="*/ 1 w 370"/>
                  <a:gd name="T43" fmla="*/ 2 h 1221"/>
                  <a:gd name="T44" fmla="*/ 1 w 370"/>
                  <a:gd name="T45" fmla="*/ 2 h 1221"/>
                  <a:gd name="T46" fmla="*/ 1 w 370"/>
                  <a:gd name="T47" fmla="*/ 2 h 1221"/>
                  <a:gd name="T48" fmla="*/ 1 w 370"/>
                  <a:gd name="T49" fmla="*/ 2 h 1221"/>
                  <a:gd name="T50" fmla="*/ 1 w 370"/>
                  <a:gd name="T51" fmla="*/ 2 h 1221"/>
                  <a:gd name="T52" fmla="*/ 1 w 370"/>
                  <a:gd name="T53" fmla="*/ 2 h 1221"/>
                  <a:gd name="T54" fmla="*/ 1 w 370"/>
                  <a:gd name="T55" fmla="*/ 2 h 1221"/>
                  <a:gd name="T56" fmla="*/ 1 w 370"/>
                  <a:gd name="T57" fmla="*/ 2 h 1221"/>
                  <a:gd name="T58" fmla="*/ 1 w 370"/>
                  <a:gd name="T59" fmla="*/ 2 h 1221"/>
                  <a:gd name="T60" fmla="*/ 1 w 370"/>
                  <a:gd name="T61" fmla="*/ 2 h 1221"/>
                  <a:gd name="T62" fmla="*/ 1 w 370"/>
                  <a:gd name="T63" fmla="*/ 2 h 1221"/>
                  <a:gd name="T64" fmla="*/ 1 w 370"/>
                  <a:gd name="T65" fmla="*/ 2 h 1221"/>
                  <a:gd name="T66" fmla="*/ 1 w 370"/>
                  <a:gd name="T67" fmla="*/ 2 h 1221"/>
                  <a:gd name="T68" fmla="*/ 1 w 370"/>
                  <a:gd name="T69" fmla="*/ 2 h 1221"/>
                  <a:gd name="T70" fmla="*/ 1 w 370"/>
                  <a:gd name="T71" fmla="*/ 2 h 1221"/>
                  <a:gd name="T72" fmla="*/ 0 w 370"/>
                  <a:gd name="T73" fmla="*/ 2 h 1221"/>
                  <a:gd name="T74" fmla="*/ 0 w 370"/>
                  <a:gd name="T75" fmla="*/ 1 h 1221"/>
                  <a:gd name="T76" fmla="*/ 0 w 370"/>
                  <a:gd name="T77" fmla="*/ 1 h 1221"/>
                  <a:gd name="T78" fmla="*/ 0 w 370"/>
                  <a:gd name="T79" fmla="*/ 1 h 1221"/>
                  <a:gd name="T80" fmla="*/ 0 w 370"/>
                  <a:gd name="T81" fmla="*/ 1 h 122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70"/>
                  <a:gd name="T124" fmla="*/ 0 h 1221"/>
                  <a:gd name="T125" fmla="*/ 370 w 370"/>
                  <a:gd name="T126" fmla="*/ 1221 h 122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70" h="1221">
                    <a:moveTo>
                      <a:pt x="0" y="20"/>
                    </a:moveTo>
                    <a:lnTo>
                      <a:pt x="24" y="18"/>
                    </a:lnTo>
                    <a:lnTo>
                      <a:pt x="46" y="17"/>
                    </a:lnTo>
                    <a:lnTo>
                      <a:pt x="70" y="17"/>
                    </a:lnTo>
                    <a:lnTo>
                      <a:pt x="92" y="15"/>
                    </a:lnTo>
                    <a:lnTo>
                      <a:pt x="116" y="13"/>
                    </a:lnTo>
                    <a:lnTo>
                      <a:pt x="139" y="12"/>
                    </a:lnTo>
                    <a:lnTo>
                      <a:pt x="162" y="12"/>
                    </a:lnTo>
                    <a:lnTo>
                      <a:pt x="185" y="10"/>
                    </a:lnTo>
                    <a:lnTo>
                      <a:pt x="209" y="8"/>
                    </a:lnTo>
                    <a:lnTo>
                      <a:pt x="231" y="7"/>
                    </a:lnTo>
                    <a:lnTo>
                      <a:pt x="255" y="7"/>
                    </a:lnTo>
                    <a:lnTo>
                      <a:pt x="277" y="5"/>
                    </a:lnTo>
                    <a:lnTo>
                      <a:pt x="301" y="4"/>
                    </a:lnTo>
                    <a:lnTo>
                      <a:pt x="323" y="2"/>
                    </a:lnTo>
                    <a:lnTo>
                      <a:pt x="347" y="2"/>
                    </a:lnTo>
                    <a:lnTo>
                      <a:pt x="370" y="0"/>
                    </a:lnTo>
                    <a:lnTo>
                      <a:pt x="370" y="306"/>
                    </a:lnTo>
                    <a:lnTo>
                      <a:pt x="370" y="611"/>
                    </a:lnTo>
                    <a:lnTo>
                      <a:pt x="370" y="916"/>
                    </a:lnTo>
                    <a:lnTo>
                      <a:pt x="370" y="1221"/>
                    </a:lnTo>
                    <a:lnTo>
                      <a:pt x="347" y="1220"/>
                    </a:lnTo>
                    <a:lnTo>
                      <a:pt x="323" y="1218"/>
                    </a:lnTo>
                    <a:lnTo>
                      <a:pt x="301" y="1217"/>
                    </a:lnTo>
                    <a:lnTo>
                      <a:pt x="277" y="1215"/>
                    </a:lnTo>
                    <a:lnTo>
                      <a:pt x="255" y="1213"/>
                    </a:lnTo>
                    <a:lnTo>
                      <a:pt x="231" y="1212"/>
                    </a:lnTo>
                    <a:lnTo>
                      <a:pt x="209" y="1210"/>
                    </a:lnTo>
                    <a:lnTo>
                      <a:pt x="185" y="1208"/>
                    </a:lnTo>
                    <a:lnTo>
                      <a:pt x="162" y="1207"/>
                    </a:lnTo>
                    <a:lnTo>
                      <a:pt x="139" y="1205"/>
                    </a:lnTo>
                    <a:lnTo>
                      <a:pt x="116" y="1204"/>
                    </a:lnTo>
                    <a:lnTo>
                      <a:pt x="92" y="1202"/>
                    </a:lnTo>
                    <a:lnTo>
                      <a:pt x="70" y="1200"/>
                    </a:lnTo>
                    <a:lnTo>
                      <a:pt x="46" y="1199"/>
                    </a:lnTo>
                    <a:lnTo>
                      <a:pt x="24" y="1197"/>
                    </a:lnTo>
                    <a:lnTo>
                      <a:pt x="0" y="1195"/>
                    </a:lnTo>
                    <a:lnTo>
                      <a:pt x="0" y="903"/>
                    </a:lnTo>
                    <a:lnTo>
                      <a:pt x="0" y="609"/>
                    </a:lnTo>
                    <a:lnTo>
                      <a:pt x="0" y="314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E0A0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19" name="Freeform 860"/>
              <p:cNvSpPr>
                <a:spLocks/>
              </p:cNvSpPr>
              <p:nvPr/>
            </p:nvSpPr>
            <p:spPr bwMode="auto">
              <a:xfrm>
                <a:off x="3456" y="2211"/>
                <a:ext cx="171" cy="565"/>
              </a:xfrm>
              <a:custGeom>
                <a:avLst/>
                <a:gdLst>
                  <a:gd name="T0" fmla="*/ 0 w 343"/>
                  <a:gd name="T1" fmla="*/ 1 h 1130"/>
                  <a:gd name="T2" fmla="*/ 0 w 343"/>
                  <a:gd name="T3" fmla="*/ 1 h 1130"/>
                  <a:gd name="T4" fmla="*/ 0 w 343"/>
                  <a:gd name="T5" fmla="*/ 1 h 1130"/>
                  <a:gd name="T6" fmla="*/ 0 w 343"/>
                  <a:gd name="T7" fmla="*/ 1 h 1130"/>
                  <a:gd name="T8" fmla="*/ 0 w 343"/>
                  <a:gd name="T9" fmla="*/ 1 h 1130"/>
                  <a:gd name="T10" fmla="*/ 0 w 343"/>
                  <a:gd name="T11" fmla="*/ 1 h 1130"/>
                  <a:gd name="T12" fmla="*/ 0 w 343"/>
                  <a:gd name="T13" fmla="*/ 1 h 1130"/>
                  <a:gd name="T14" fmla="*/ 0 w 343"/>
                  <a:gd name="T15" fmla="*/ 1 h 1130"/>
                  <a:gd name="T16" fmla="*/ 0 w 343"/>
                  <a:gd name="T17" fmla="*/ 1 h 1130"/>
                  <a:gd name="T18" fmla="*/ 0 w 343"/>
                  <a:gd name="T19" fmla="*/ 1 h 1130"/>
                  <a:gd name="T20" fmla="*/ 0 w 343"/>
                  <a:gd name="T21" fmla="*/ 1 h 1130"/>
                  <a:gd name="T22" fmla="*/ 0 w 343"/>
                  <a:gd name="T23" fmla="*/ 1 h 1130"/>
                  <a:gd name="T24" fmla="*/ 0 w 343"/>
                  <a:gd name="T25" fmla="*/ 1 h 1130"/>
                  <a:gd name="T26" fmla="*/ 0 w 343"/>
                  <a:gd name="T27" fmla="*/ 1 h 1130"/>
                  <a:gd name="T28" fmla="*/ 0 w 343"/>
                  <a:gd name="T29" fmla="*/ 1 h 1130"/>
                  <a:gd name="T30" fmla="*/ 0 w 343"/>
                  <a:gd name="T31" fmla="*/ 1 h 1130"/>
                  <a:gd name="T32" fmla="*/ 0 w 343"/>
                  <a:gd name="T33" fmla="*/ 0 h 1130"/>
                  <a:gd name="T34" fmla="*/ 0 w 343"/>
                  <a:gd name="T35" fmla="*/ 1 h 1130"/>
                  <a:gd name="T36" fmla="*/ 0 w 343"/>
                  <a:gd name="T37" fmla="*/ 1 h 1130"/>
                  <a:gd name="T38" fmla="*/ 0 w 343"/>
                  <a:gd name="T39" fmla="*/ 1 h 1130"/>
                  <a:gd name="T40" fmla="*/ 0 w 343"/>
                  <a:gd name="T41" fmla="*/ 1 h 1130"/>
                  <a:gd name="T42" fmla="*/ 0 w 343"/>
                  <a:gd name="T43" fmla="*/ 1 h 1130"/>
                  <a:gd name="T44" fmla="*/ 0 w 343"/>
                  <a:gd name="T45" fmla="*/ 1 h 1130"/>
                  <a:gd name="T46" fmla="*/ 0 w 343"/>
                  <a:gd name="T47" fmla="*/ 1 h 1130"/>
                  <a:gd name="T48" fmla="*/ 0 w 343"/>
                  <a:gd name="T49" fmla="*/ 1 h 1130"/>
                  <a:gd name="T50" fmla="*/ 0 w 343"/>
                  <a:gd name="T51" fmla="*/ 1 h 1130"/>
                  <a:gd name="T52" fmla="*/ 0 w 343"/>
                  <a:gd name="T53" fmla="*/ 1 h 1130"/>
                  <a:gd name="T54" fmla="*/ 0 w 343"/>
                  <a:gd name="T55" fmla="*/ 1 h 1130"/>
                  <a:gd name="T56" fmla="*/ 0 w 343"/>
                  <a:gd name="T57" fmla="*/ 1 h 1130"/>
                  <a:gd name="T58" fmla="*/ 0 w 343"/>
                  <a:gd name="T59" fmla="*/ 1 h 1130"/>
                  <a:gd name="T60" fmla="*/ 0 w 343"/>
                  <a:gd name="T61" fmla="*/ 1 h 1130"/>
                  <a:gd name="T62" fmla="*/ 0 w 343"/>
                  <a:gd name="T63" fmla="*/ 1 h 1130"/>
                  <a:gd name="T64" fmla="*/ 0 w 343"/>
                  <a:gd name="T65" fmla="*/ 1 h 1130"/>
                  <a:gd name="T66" fmla="*/ 0 w 343"/>
                  <a:gd name="T67" fmla="*/ 1 h 1130"/>
                  <a:gd name="T68" fmla="*/ 0 w 343"/>
                  <a:gd name="T69" fmla="*/ 1 h 1130"/>
                  <a:gd name="T70" fmla="*/ 0 w 343"/>
                  <a:gd name="T71" fmla="*/ 1 h 1130"/>
                  <a:gd name="T72" fmla="*/ 0 w 343"/>
                  <a:gd name="T73" fmla="*/ 1 h 1130"/>
                  <a:gd name="T74" fmla="*/ 0 w 343"/>
                  <a:gd name="T75" fmla="*/ 1 h 1130"/>
                  <a:gd name="T76" fmla="*/ 0 w 343"/>
                  <a:gd name="T77" fmla="*/ 1 h 1130"/>
                  <a:gd name="T78" fmla="*/ 0 w 343"/>
                  <a:gd name="T79" fmla="*/ 1 h 1130"/>
                  <a:gd name="T80" fmla="*/ 0 w 343"/>
                  <a:gd name="T81" fmla="*/ 1 h 113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43"/>
                  <a:gd name="T124" fmla="*/ 0 h 1130"/>
                  <a:gd name="T125" fmla="*/ 343 w 343"/>
                  <a:gd name="T126" fmla="*/ 1130 h 113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43" h="1130">
                    <a:moveTo>
                      <a:pt x="0" y="20"/>
                    </a:moveTo>
                    <a:lnTo>
                      <a:pt x="21" y="18"/>
                    </a:lnTo>
                    <a:lnTo>
                      <a:pt x="43" y="17"/>
                    </a:lnTo>
                    <a:lnTo>
                      <a:pt x="64" y="17"/>
                    </a:lnTo>
                    <a:lnTo>
                      <a:pt x="86" y="15"/>
                    </a:lnTo>
                    <a:lnTo>
                      <a:pt x="107" y="13"/>
                    </a:lnTo>
                    <a:lnTo>
                      <a:pt x="128" y="12"/>
                    </a:lnTo>
                    <a:lnTo>
                      <a:pt x="151" y="12"/>
                    </a:lnTo>
                    <a:lnTo>
                      <a:pt x="171" y="10"/>
                    </a:lnTo>
                    <a:lnTo>
                      <a:pt x="192" y="8"/>
                    </a:lnTo>
                    <a:lnTo>
                      <a:pt x="215" y="7"/>
                    </a:lnTo>
                    <a:lnTo>
                      <a:pt x="235" y="7"/>
                    </a:lnTo>
                    <a:lnTo>
                      <a:pt x="256" y="5"/>
                    </a:lnTo>
                    <a:lnTo>
                      <a:pt x="279" y="4"/>
                    </a:lnTo>
                    <a:lnTo>
                      <a:pt x="300" y="2"/>
                    </a:lnTo>
                    <a:lnTo>
                      <a:pt x="322" y="2"/>
                    </a:lnTo>
                    <a:lnTo>
                      <a:pt x="343" y="0"/>
                    </a:lnTo>
                    <a:lnTo>
                      <a:pt x="343" y="284"/>
                    </a:lnTo>
                    <a:lnTo>
                      <a:pt x="343" y="567"/>
                    </a:lnTo>
                    <a:lnTo>
                      <a:pt x="343" y="850"/>
                    </a:lnTo>
                    <a:lnTo>
                      <a:pt x="343" y="1130"/>
                    </a:lnTo>
                    <a:lnTo>
                      <a:pt x="322" y="1129"/>
                    </a:lnTo>
                    <a:lnTo>
                      <a:pt x="300" y="1127"/>
                    </a:lnTo>
                    <a:lnTo>
                      <a:pt x="279" y="1126"/>
                    </a:lnTo>
                    <a:lnTo>
                      <a:pt x="256" y="1124"/>
                    </a:lnTo>
                    <a:lnTo>
                      <a:pt x="235" y="1122"/>
                    </a:lnTo>
                    <a:lnTo>
                      <a:pt x="215" y="1121"/>
                    </a:lnTo>
                    <a:lnTo>
                      <a:pt x="192" y="1119"/>
                    </a:lnTo>
                    <a:lnTo>
                      <a:pt x="171" y="1117"/>
                    </a:lnTo>
                    <a:lnTo>
                      <a:pt x="151" y="1116"/>
                    </a:lnTo>
                    <a:lnTo>
                      <a:pt x="128" y="1114"/>
                    </a:lnTo>
                    <a:lnTo>
                      <a:pt x="107" y="1113"/>
                    </a:lnTo>
                    <a:lnTo>
                      <a:pt x="86" y="1111"/>
                    </a:lnTo>
                    <a:lnTo>
                      <a:pt x="64" y="1109"/>
                    </a:lnTo>
                    <a:lnTo>
                      <a:pt x="43" y="1108"/>
                    </a:lnTo>
                    <a:lnTo>
                      <a:pt x="21" y="1106"/>
                    </a:lnTo>
                    <a:lnTo>
                      <a:pt x="0" y="1105"/>
                    </a:lnTo>
                    <a:lnTo>
                      <a:pt x="0" y="835"/>
                    </a:lnTo>
                    <a:lnTo>
                      <a:pt x="0" y="564"/>
                    </a:lnTo>
                    <a:lnTo>
                      <a:pt x="0" y="291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E8AA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20" name="Freeform 861"/>
              <p:cNvSpPr>
                <a:spLocks/>
              </p:cNvSpPr>
              <p:nvPr/>
            </p:nvSpPr>
            <p:spPr bwMode="auto">
              <a:xfrm>
                <a:off x="3456" y="2212"/>
                <a:ext cx="157" cy="518"/>
              </a:xfrm>
              <a:custGeom>
                <a:avLst/>
                <a:gdLst>
                  <a:gd name="T0" fmla="*/ 0 w 314"/>
                  <a:gd name="T1" fmla="*/ 1 h 1036"/>
                  <a:gd name="T2" fmla="*/ 1 w 314"/>
                  <a:gd name="T3" fmla="*/ 1 h 1036"/>
                  <a:gd name="T4" fmla="*/ 1 w 314"/>
                  <a:gd name="T5" fmla="*/ 1 h 1036"/>
                  <a:gd name="T6" fmla="*/ 1 w 314"/>
                  <a:gd name="T7" fmla="*/ 1 h 1036"/>
                  <a:gd name="T8" fmla="*/ 1 w 314"/>
                  <a:gd name="T9" fmla="*/ 1 h 1036"/>
                  <a:gd name="T10" fmla="*/ 1 w 314"/>
                  <a:gd name="T11" fmla="*/ 1 h 1036"/>
                  <a:gd name="T12" fmla="*/ 1 w 314"/>
                  <a:gd name="T13" fmla="*/ 1 h 1036"/>
                  <a:gd name="T14" fmla="*/ 1 w 314"/>
                  <a:gd name="T15" fmla="*/ 1 h 1036"/>
                  <a:gd name="T16" fmla="*/ 1 w 314"/>
                  <a:gd name="T17" fmla="*/ 1 h 1036"/>
                  <a:gd name="T18" fmla="*/ 1 w 314"/>
                  <a:gd name="T19" fmla="*/ 1 h 1036"/>
                  <a:gd name="T20" fmla="*/ 1 w 314"/>
                  <a:gd name="T21" fmla="*/ 1 h 1036"/>
                  <a:gd name="T22" fmla="*/ 1 w 314"/>
                  <a:gd name="T23" fmla="*/ 1 h 1036"/>
                  <a:gd name="T24" fmla="*/ 1 w 314"/>
                  <a:gd name="T25" fmla="*/ 1 h 1036"/>
                  <a:gd name="T26" fmla="*/ 1 w 314"/>
                  <a:gd name="T27" fmla="*/ 1 h 1036"/>
                  <a:gd name="T28" fmla="*/ 1 w 314"/>
                  <a:gd name="T29" fmla="*/ 1 h 1036"/>
                  <a:gd name="T30" fmla="*/ 1 w 314"/>
                  <a:gd name="T31" fmla="*/ 1 h 1036"/>
                  <a:gd name="T32" fmla="*/ 1 w 314"/>
                  <a:gd name="T33" fmla="*/ 0 h 1036"/>
                  <a:gd name="T34" fmla="*/ 1 w 314"/>
                  <a:gd name="T35" fmla="*/ 1 h 1036"/>
                  <a:gd name="T36" fmla="*/ 1 w 314"/>
                  <a:gd name="T37" fmla="*/ 1 h 1036"/>
                  <a:gd name="T38" fmla="*/ 1 w 314"/>
                  <a:gd name="T39" fmla="*/ 1 h 1036"/>
                  <a:gd name="T40" fmla="*/ 1 w 314"/>
                  <a:gd name="T41" fmla="*/ 1 h 1036"/>
                  <a:gd name="T42" fmla="*/ 1 w 314"/>
                  <a:gd name="T43" fmla="*/ 1 h 1036"/>
                  <a:gd name="T44" fmla="*/ 1 w 314"/>
                  <a:gd name="T45" fmla="*/ 1 h 1036"/>
                  <a:gd name="T46" fmla="*/ 1 w 314"/>
                  <a:gd name="T47" fmla="*/ 1 h 1036"/>
                  <a:gd name="T48" fmla="*/ 1 w 314"/>
                  <a:gd name="T49" fmla="*/ 1 h 1036"/>
                  <a:gd name="T50" fmla="*/ 1 w 314"/>
                  <a:gd name="T51" fmla="*/ 1 h 1036"/>
                  <a:gd name="T52" fmla="*/ 1 w 314"/>
                  <a:gd name="T53" fmla="*/ 1 h 1036"/>
                  <a:gd name="T54" fmla="*/ 1 w 314"/>
                  <a:gd name="T55" fmla="*/ 1 h 1036"/>
                  <a:gd name="T56" fmla="*/ 1 w 314"/>
                  <a:gd name="T57" fmla="*/ 1 h 1036"/>
                  <a:gd name="T58" fmla="*/ 1 w 314"/>
                  <a:gd name="T59" fmla="*/ 1 h 1036"/>
                  <a:gd name="T60" fmla="*/ 1 w 314"/>
                  <a:gd name="T61" fmla="*/ 1 h 1036"/>
                  <a:gd name="T62" fmla="*/ 1 w 314"/>
                  <a:gd name="T63" fmla="*/ 1 h 1036"/>
                  <a:gd name="T64" fmla="*/ 1 w 314"/>
                  <a:gd name="T65" fmla="*/ 1 h 1036"/>
                  <a:gd name="T66" fmla="*/ 1 w 314"/>
                  <a:gd name="T67" fmla="*/ 1 h 1036"/>
                  <a:gd name="T68" fmla="*/ 1 w 314"/>
                  <a:gd name="T69" fmla="*/ 1 h 1036"/>
                  <a:gd name="T70" fmla="*/ 1 w 314"/>
                  <a:gd name="T71" fmla="*/ 1 h 1036"/>
                  <a:gd name="T72" fmla="*/ 0 w 314"/>
                  <a:gd name="T73" fmla="*/ 1 h 1036"/>
                  <a:gd name="T74" fmla="*/ 0 w 314"/>
                  <a:gd name="T75" fmla="*/ 1 h 1036"/>
                  <a:gd name="T76" fmla="*/ 0 w 314"/>
                  <a:gd name="T77" fmla="*/ 1 h 1036"/>
                  <a:gd name="T78" fmla="*/ 0 w 314"/>
                  <a:gd name="T79" fmla="*/ 1 h 1036"/>
                  <a:gd name="T80" fmla="*/ 0 w 314"/>
                  <a:gd name="T81" fmla="*/ 1 h 10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14"/>
                  <a:gd name="T124" fmla="*/ 0 h 1036"/>
                  <a:gd name="T125" fmla="*/ 314 w 314"/>
                  <a:gd name="T126" fmla="*/ 1036 h 10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14" h="1036">
                    <a:moveTo>
                      <a:pt x="0" y="16"/>
                    </a:moveTo>
                    <a:lnTo>
                      <a:pt x="19" y="15"/>
                    </a:lnTo>
                    <a:lnTo>
                      <a:pt x="40" y="15"/>
                    </a:lnTo>
                    <a:lnTo>
                      <a:pt x="60" y="13"/>
                    </a:lnTo>
                    <a:lnTo>
                      <a:pt x="79" y="13"/>
                    </a:lnTo>
                    <a:lnTo>
                      <a:pt x="98" y="11"/>
                    </a:lnTo>
                    <a:lnTo>
                      <a:pt x="119" y="11"/>
                    </a:lnTo>
                    <a:lnTo>
                      <a:pt x="139" y="10"/>
                    </a:lnTo>
                    <a:lnTo>
                      <a:pt x="158" y="8"/>
                    </a:lnTo>
                    <a:lnTo>
                      <a:pt x="177" y="8"/>
                    </a:lnTo>
                    <a:lnTo>
                      <a:pt x="197" y="6"/>
                    </a:lnTo>
                    <a:lnTo>
                      <a:pt x="216" y="5"/>
                    </a:lnTo>
                    <a:lnTo>
                      <a:pt x="235" y="5"/>
                    </a:lnTo>
                    <a:lnTo>
                      <a:pt x="256" y="3"/>
                    </a:lnTo>
                    <a:lnTo>
                      <a:pt x="276" y="2"/>
                    </a:lnTo>
                    <a:lnTo>
                      <a:pt x="295" y="2"/>
                    </a:lnTo>
                    <a:lnTo>
                      <a:pt x="314" y="0"/>
                    </a:lnTo>
                    <a:lnTo>
                      <a:pt x="314" y="260"/>
                    </a:lnTo>
                    <a:lnTo>
                      <a:pt x="314" y="520"/>
                    </a:lnTo>
                    <a:lnTo>
                      <a:pt x="314" y="778"/>
                    </a:lnTo>
                    <a:lnTo>
                      <a:pt x="314" y="1036"/>
                    </a:lnTo>
                    <a:lnTo>
                      <a:pt x="295" y="1034"/>
                    </a:lnTo>
                    <a:lnTo>
                      <a:pt x="276" y="1033"/>
                    </a:lnTo>
                    <a:lnTo>
                      <a:pt x="256" y="1033"/>
                    </a:lnTo>
                    <a:lnTo>
                      <a:pt x="235" y="1031"/>
                    </a:lnTo>
                    <a:lnTo>
                      <a:pt x="216" y="1029"/>
                    </a:lnTo>
                    <a:lnTo>
                      <a:pt x="197" y="1028"/>
                    </a:lnTo>
                    <a:lnTo>
                      <a:pt x="177" y="1026"/>
                    </a:lnTo>
                    <a:lnTo>
                      <a:pt x="158" y="1025"/>
                    </a:lnTo>
                    <a:lnTo>
                      <a:pt x="139" y="1023"/>
                    </a:lnTo>
                    <a:lnTo>
                      <a:pt x="119" y="1023"/>
                    </a:lnTo>
                    <a:lnTo>
                      <a:pt x="98" y="1021"/>
                    </a:lnTo>
                    <a:lnTo>
                      <a:pt x="79" y="1020"/>
                    </a:lnTo>
                    <a:lnTo>
                      <a:pt x="60" y="1018"/>
                    </a:lnTo>
                    <a:lnTo>
                      <a:pt x="40" y="1016"/>
                    </a:lnTo>
                    <a:lnTo>
                      <a:pt x="19" y="1015"/>
                    </a:lnTo>
                    <a:lnTo>
                      <a:pt x="0" y="1013"/>
                    </a:lnTo>
                    <a:lnTo>
                      <a:pt x="0" y="765"/>
                    </a:lnTo>
                    <a:lnTo>
                      <a:pt x="0" y="516"/>
                    </a:lnTo>
                    <a:lnTo>
                      <a:pt x="0" y="26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21" name="Freeform 862"/>
              <p:cNvSpPr>
                <a:spLocks/>
              </p:cNvSpPr>
              <p:nvPr/>
            </p:nvSpPr>
            <p:spPr bwMode="auto">
              <a:xfrm>
                <a:off x="3456" y="2213"/>
                <a:ext cx="144" cy="473"/>
              </a:xfrm>
              <a:custGeom>
                <a:avLst/>
                <a:gdLst>
                  <a:gd name="T0" fmla="*/ 0 w 288"/>
                  <a:gd name="T1" fmla="*/ 1 h 946"/>
                  <a:gd name="T2" fmla="*/ 1 w 288"/>
                  <a:gd name="T3" fmla="*/ 1 h 946"/>
                  <a:gd name="T4" fmla="*/ 1 w 288"/>
                  <a:gd name="T5" fmla="*/ 1 h 946"/>
                  <a:gd name="T6" fmla="*/ 1 w 288"/>
                  <a:gd name="T7" fmla="*/ 1 h 946"/>
                  <a:gd name="T8" fmla="*/ 1 w 288"/>
                  <a:gd name="T9" fmla="*/ 1 h 946"/>
                  <a:gd name="T10" fmla="*/ 1 w 288"/>
                  <a:gd name="T11" fmla="*/ 1 h 946"/>
                  <a:gd name="T12" fmla="*/ 1 w 288"/>
                  <a:gd name="T13" fmla="*/ 1 h 946"/>
                  <a:gd name="T14" fmla="*/ 1 w 288"/>
                  <a:gd name="T15" fmla="*/ 1 h 946"/>
                  <a:gd name="T16" fmla="*/ 1 w 288"/>
                  <a:gd name="T17" fmla="*/ 1 h 946"/>
                  <a:gd name="T18" fmla="*/ 1 w 288"/>
                  <a:gd name="T19" fmla="*/ 1 h 946"/>
                  <a:gd name="T20" fmla="*/ 1 w 288"/>
                  <a:gd name="T21" fmla="*/ 1 h 946"/>
                  <a:gd name="T22" fmla="*/ 1 w 288"/>
                  <a:gd name="T23" fmla="*/ 1 h 946"/>
                  <a:gd name="T24" fmla="*/ 1 w 288"/>
                  <a:gd name="T25" fmla="*/ 1 h 946"/>
                  <a:gd name="T26" fmla="*/ 1 w 288"/>
                  <a:gd name="T27" fmla="*/ 1 h 946"/>
                  <a:gd name="T28" fmla="*/ 1 w 288"/>
                  <a:gd name="T29" fmla="*/ 1 h 946"/>
                  <a:gd name="T30" fmla="*/ 1 w 288"/>
                  <a:gd name="T31" fmla="*/ 1 h 946"/>
                  <a:gd name="T32" fmla="*/ 1 w 288"/>
                  <a:gd name="T33" fmla="*/ 0 h 946"/>
                  <a:gd name="T34" fmla="*/ 1 w 288"/>
                  <a:gd name="T35" fmla="*/ 1 h 946"/>
                  <a:gd name="T36" fmla="*/ 1 w 288"/>
                  <a:gd name="T37" fmla="*/ 1 h 946"/>
                  <a:gd name="T38" fmla="*/ 1 w 288"/>
                  <a:gd name="T39" fmla="*/ 1 h 946"/>
                  <a:gd name="T40" fmla="*/ 1 w 288"/>
                  <a:gd name="T41" fmla="*/ 1 h 946"/>
                  <a:gd name="T42" fmla="*/ 1 w 288"/>
                  <a:gd name="T43" fmla="*/ 1 h 946"/>
                  <a:gd name="T44" fmla="*/ 1 w 288"/>
                  <a:gd name="T45" fmla="*/ 1 h 946"/>
                  <a:gd name="T46" fmla="*/ 1 w 288"/>
                  <a:gd name="T47" fmla="*/ 1 h 946"/>
                  <a:gd name="T48" fmla="*/ 1 w 288"/>
                  <a:gd name="T49" fmla="*/ 1 h 946"/>
                  <a:gd name="T50" fmla="*/ 1 w 288"/>
                  <a:gd name="T51" fmla="*/ 1 h 946"/>
                  <a:gd name="T52" fmla="*/ 1 w 288"/>
                  <a:gd name="T53" fmla="*/ 1 h 946"/>
                  <a:gd name="T54" fmla="*/ 1 w 288"/>
                  <a:gd name="T55" fmla="*/ 1 h 946"/>
                  <a:gd name="T56" fmla="*/ 1 w 288"/>
                  <a:gd name="T57" fmla="*/ 1 h 946"/>
                  <a:gd name="T58" fmla="*/ 1 w 288"/>
                  <a:gd name="T59" fmla="*/ 1 h 946"/>
                  <a:gd name="T60" fmla="*/ 1 w 288"/>
                  <a:gd name="T61" fmla="*/ 1 h 946"/>
                  <a:gd name="T62" fmla="*/ 1 w 288"/>
                  <a:gd name="T63" fmla="*/ 1 h 946"/>
                  <a:gd name="T64" fmla="*/ 1 w 288"/>
                  <a:gd name="T65" fmla="*/ 1 h 946"/>
                  <a:gd name="T66" fmla="*/ 1 w 288"/>
                  <a:gd name="T67" fmla="*/ 1 h 946"/>
                  <a:gd name="T68" fmla="*/ 1 w 288"/>
                  <a:gd name="T69" fmla="*/ 1 h 946"/>
                  <a:gd name="T70" fmla="*/ 1 w 288"/>
                  <a:gd name="T71" fmla="*/ 1 h 946"/>
                  <a:gd name="T72" fmla="*/ 0 w 288"/>
                  <a:gd name="T73" fmla="*/ 1 h 946"/>
                  <a:gd name="T74" fmla="*/ 0 w 288"/>
                  <a:gd name="T75" fmla="*/ 1 h 946"/>
                  <a:gd name="T76" fmla="*/ 0 w 288"/>
                  <a:gd name="T77" fmla="*/ 1 h 946"/>
                  <a:gd name="T78" fmla="*/ 0 w 288"/>
                  <a:gd name="T79" fmla="*/ 1 h 946"/>
                  <a:gd name="T80" fmla="*/ 0 w 288"/>
                  <a:gd name="T81" fmla="*/ 1 h 94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88"/>
                  <a:gd name="T124" fmla="*/ 0 h 946"/>
                  <a:gd name="T125" fmla="*/ 288 w 288"/>
                  <a:gd name="T126" fmla="*/ 946 h 94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88" h="946">
                    <a:moveTo>
                      <a:pt x="0" y="14"/>
                    </a:moveTo>
                    <a:lnTo>
                      <a:pt x="18" y="13"/>
                    </a:lnTo>
                    <a:lnTo>
                      <a:pt x="36" y="13"/>
                    </a:lnTo>
                    <a:lnTo>
                      <a:pt x="54" y="11"/>
                    </a:lnTo>
                    <a:lnTo>
                      <a:pt x="72" y="11"/>
                    </a:lnTo>
                    <a:lnTo>
                      <a:pt x="89" y="9"/>
                    </a:lnTo>
                    <a:lnTo>
                      <a:pt x="107" y="9"/>
                    </a:lnTo>
                    <a:lnTo>
                      <a:pt x="125" y="8"/>
                    </a:lnTo>
                    <a:lnTo>
                      <a:pt x="145" y="6"/>
                    </a:lnTo>
                    <a:lnTo>
                      <a:pt x="162" y="6"/>
                    </a:lnTo>
                    <a:lnTo>
                      <a:pt x="180" y="4"/>
                    </a:lnTo>
                    <a:lnTo>
                      <a:pt x="198" y="4"/>
                    </a:lnTo>
                    <a:lnTo>
                      <a:pt x="216" y="3"/>
                    </a:lnTo>
                    <a:lnTo>
                      <a:pt x="234" y="3"/>
                    </a:lnTo>
                    <a:lnTo>
                      <a:pt x="252" y="1"/>
                    </a:lnTo>
                    <a:lnTo>
                      <a:pt x="270" y="1"/>
                    </a:lnTo>
                    <a:lnTo>
                      <a:pt x="288" y="0"/>
                    </a:lnTo>
                    <a:lnTo>
                      <a:pt x="288" y="237"/>
                    </a:lnTo>
                    <a:lnTo>
                      <a:pt x="288" y="472"/>
                    </a:lnTo>
                    <a:lnTo>
                      <a:pt x="288" y="709"/>
                    </a:lnTo>
                    <a:lnTo>
                      <a:pt x="288" y="946"/>
                    </a:lnTo>
                    <a:lnTo>
                      <a:pt x="270" y="945"/>
                    </a:lnTo>
                    <a:lnTo>
                      <a:pt x="252" y="943"/>
                    </a:lnTo>
                    <a:lnTo>
                      <a:pt x="234" y="943"/>
                    </a:lnTo>
                    <a:lnTo>
                      <a:pt x="216" y="941"/>
                    </a:lnTo>
                    <a:lnTo>
                      <a:pt x="198" y="940"/>
                    </a:lnTo>
                    <a:lnTo>
                      <a:pt x="180" y="938"/>
                    </a:lnTo>
                    <a:lnTo>
                      <a:pt x="162" y="938"/>
                    </a:lnTo>
                    <a:lnTo>
                      <a:pt x="145" y="936"/>
                    </a:lnTo>
                    <a:lnTo>
                      <a:pt x="125" y="935"/>
                    </a:lnTo>
                    <a:lnTo>
                      <a:pt x="107" y="933"/>
                    </a:lnTo>
                    <a:lnTo>
                      <a:pt x="89" y="932"/>
                    </a:lnTo>
                    <a:lnTo>
                      <a:pt x="72" y="932"/>
                    </a:lnTo>
                    <a:lnTo>
                      <a:pt x="54" y="930"/>
                    </a:lnTo>
                    <a:lnTo>
                      <a:pt x="36" y="928"/>
                    </a:lnTo>
                    <a:lnTo>
                      <a:pt x="18" y="927"/>
                    </a:lnTo>
                    <a:lnTo>
                      <a:pt x="0" y="925"/>
                    </a:lnTo>
                    <a:lnTo>
                      <a:pt x="0" y="698"/>
                    </a:lnTo>
                    <a:lnTo>
                      <a:pt x="0" y="469"/>
                    </a:lnTo>
                    <a:lnTo>
                      <a:pt x="0" y="241"/>
                    </a:lnTo>
                    <a:lnTo>
                      <a:pt x="0" y="14"/>
                    </a:lnTo>
                    <a:close/>
                  </a:path>
                </a:pathLst>
              </a:custGeom>
              <a:solidFill>
                <a:srgbClr val="F2B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22" name="Freeform 863"/>
              <p:cNvSpPr>
                <a:spLocks/>
              </p:cNvSpPr>
              <p:nvPr/>
            </p:nvSpPr>
            <p:spPr bwMode="auto">
              <a:xfrm>
                <a:off x="3456" y="2214"/>
                <a:ext cx="130" cy="427"/>
              </a:xfrm>
              <a:custGeom>
                <a:avLst/>
                <a:gdLst>
                  <a:gd name="T0" fmla="*/ 0 w 259"/>
                  <a:gd name="T1" fmla="*/ 1 h 854"/>
                  <a:gd name="T2" fmla="*/ 1 w 259"/>
                  <a:gd name="T3" fmla="*/ 1 h 854"/>
                  <a:gd name="T4" fmla="*/ 1 w 259"/>
                  <a:gd name="T5" fmla="*/ 1 h 854"/>
                  <a:gd name="T6" fmla="*/ 1 w 259"/>
                  <a:gd name="T7" fmla="*/ 1 h 854"/>
                  <a:gd name="T8" fmla="*/ 1 w 259"/>
                  <a:gd name="T9" fmla="*/ 1 h 854"/>
                  <a:gd name="T10" fmla="*/ 1 w 259"/>
                  <a:gd name="T11" fmla="*/ 1 h 854"/>
                  <a:gd name="T12" fmla="*/ 1 w 259"/>
                  <a:gd name="T13" fmla="*/ 1 h 854"/>
                  <a:gd name="T14" fmla="*/ 1 w 259"/>
                  <a:gd name="T15" fmla="*/ 1 h 854"/>
                  <a:gd name="T16" fmla="*/ 1 w 259"/>
                  <a:gd name="T17" fmla="*/ 1 h 854"/>
                  <a:gd name="T18" fmla="*/ 1 w 259"/>
                  <a:gd name="T19" fmla="*/ 1 h 854"/>
                  <a:gd name="T20" fmla="*/ 1 w 259"/>
                  <a:gd name="T21" fmla="*/ 1 h 854"/>
                  <a:gd name="T22" fmla="*/ 1 w 259"/>
                  <a:gd name="T23" fmla="*/ 1 h 854"/>
                  <a:gd name="T24" fmla="*/ 1 w 259"/>
                  <a:gd name="T25" fmla="*/ 1 h 854"/>
                  <a:gd name="T26" fmla="*/ 1 w 259"/>
                  <a:gd name="T27" fmla="*/ 1 h 854"/>
                  <a:gd name="T28" fmla="*/ 1 w 259"/>
                  <a:gd name="T29" fmla="*/ 1 h 854"/>
                  <a:gd name="T30" fmla="*/ 1 w 259"/>
                  <a:gd name="T31" fmla="*/ 1 h 854"/>
                  <a:gd name="T32" fmla="*/ 1 w 259"/>
                  <a:gd name="T33" fmla="*/ 0 h 854"/>
                  <a:gd name="T34" fmla="*/ 1 w 259"/>
                  <a:gd name="T35" fmla="*/ 1 h 854"/>
                  <a:gd name="T36" fmla="*/ 1 w 259"/>
                  <a:gd name="T37" fmla="*/ 1 h 854"/>
                  <a:gd name="T38" fmla="*/ 1 w 259"/>
                  <a:gd name="T39" fmla="*/ 1 h 854"/>
                  <a:gd name="T40" fmla="*/ 1 w 259"/>
                  <a:gd name="T41" fmla="*/ 1 h 854"/>
                  <a:gd name="T42" fmla="*/ 1 w 259"/>
                  <a:gd name="T43" fmla="*/ 1 h 854"/>
                  <a:gd name="T44" fmla="*/ 1 w 259"/>
                  <a:gd name="T45" fmla="*/ 1 h 854"/>
                  <a:gd name="T46" fmla="*/ 1 w 259"/>
                  <a:gd name="T47" fmla="*/ 1 h 854"/>
                  <a:gd name="T48" fmla="*/ 1 w 259"/>
                  <a:gd name="T49" fmla="*/ 1 h 854"/>
                  <a:gd name="T50" fmla="*/ 1 w 259"/>
                  <a:gd name="T51" fmla="*/ 1 h 854"/>
                  <a:gd name="T52" fmla="*/ 1 w 259"/>
                  <a:gd name="T53" fmla="*/ 1 h 854"/>
                  <a:gd name="T54" fmla="*/ 1 w 259"/>
                  <a:gd name="T55" fmla="*/ 1 h 854"/>
                  <a:gd name="T56" fmla="*/ 1 w 259"/>
                  <a:gd name="T57" fmla="*/ 1 h 854"/>
                  <a:gd name="T58" fmla="*/ 1 w 259"/>
                  <a:gd name="T59" fmla="*/ 1 h 854"/>
                  <a:gd name="T60" fmla="*/ 1 w 259"/>
                  <a:gd name="T61" fmla="*/ 1 h 854"/>
                  <a:gd name="T62" fmla="*/ 1 w 259"/>
                  <a:gd name="T63" fmla="*/ 1 h 854"/>
                  <a:gd name="T64" fmla="*/ 1 w 259"/>
                  <a:gd name="T65" fmla="*/ 1 h 854"/>
                  <a:gd name="T66" fmla="*/ 1 w 259"/>
                  <a:gd name="T67" fmla="*/ 1 h 854"/>
                  <a:gd name="T68" fmla="*/ 1 w 259"/>
                  <a:gd name="T69" fmla="*/ 1 h 854"/>
                  <a:gd name="T70" fmla="*/ 1 w 259"/>
                  <a:gd name="T71" fmla="*/ 1 h 854"/>
                  <a:gd name="T72" fmla="*/ 0 w 259"/>
                  <a:gd name="T73" fmla="*/ 1 h 854"/>
                  <a:gd name="T74" fmla="*/ 0 w 259"/>
                  <a:gd name="T75" fmla="*/ 1 h 854"/>
                  <a:gd name="T76" fmla="*/ 0 w 259"/>
                  <a:gd name="T77" fmla="*/ 1 h 854"/>
                  <a:gd name="T78" fmla="*/ 0 w 259"/>
                  <a:gd name="T79" fmla="*/ 1 h 854"/>
                  <a:gd name="T80" fmla="*/ 0 w 259"/>
                  <a:gd name="T81" fmla="*/ 1 h 85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59"/>
                  <a:gd name="T124" fmla="*/ 0 h 854"/>
                  <a:gd name="T125" fmla="*/ 259 w 259"/>
                  <a:gd name="T126" fmla="*/ 854 h 85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59" h="854">
                    <a:moveTo>
                      <a:pt x="0" y="13"/>
                    </a:moveTo>
                    <a:lnTo>
                      <a:pt x="16" y="12"/>
                    </a:lnTo>
                    <a:lnTo>
                      <a:pt x="33" y="12"/>
                    </a:lnTo>
                    <a:lnTo>
                      <a:pt x="49" y="10"/>
                    </a:lnTo>
                    <a:lnTo>
                      <a:pt x="66" y="10"/>
                    </a:lnTo>
                    <a:lnTo>
                      <a:pt x="80" y="8"/>
                    </a:lnTo>
                    <a:lnTo>
                      <a:pt x="97" y="8"/>
                    </a:lnTo>
                    <a:lnTo>
                      <a:pt x="113" y="7"/>
                    </a:lnTo>
                    <a:lnTo>
                      <a:pt x="130" y="7"/>
                    </a:lnTo>
                    <a:lnTo>
                      <a:pt x="146" y="7"/>
                    </a:lnTo>
                    <a:lnTo>
                      <a:pt x="162" y="5"/>
                    </a:lnTo>
                    <a:lnTo>
                      <a:pt x="179" y="5"/>
                    </a:lnTo>
                    <a:lnTo>
                      <a:pt x="195" y="3"/>
                    </a:lnTo>
                    <a:lnTo>
                      <a:pt x="210" y="3"/>
                    </a:lnTo>
                    <a:lnTo>
                      <a:pt x="227" y="2"/>
                    </a:lnTo>
                    <a:lnTo>
                      <a:pt x="243" y="2"/>
                    </a:lnTo>
                    <a:lnTo>
                      <a:pt x="259" y="0"/>
                    </a:lnTo>
                    <a:lnTo>
                      <a:pt x="259" y="213"/>
                    </a:lnTo>
                    <a:lnTo>
                      <a:pt x="259" y="427"/>
                    </a:lnTo>
                    <a:lnTo>
                      <a:pt x="259" y="640"/>
                    </a:lnTo>
                    <a:lnTo>
                      <a:pt x="259" y="854"/>
                    </a:lnTo>
                    <a:lnTo>
                      <a:pt x="243" y="853"/>
                    </a:lnTo>
                    <a:lnTo>
                      <a:pt x="227" y="851"/>
                    </a:lnTo>
                    <a:lnTo>
                      <a:pt x="210" y="851"/>
                    </a:lnTo>
                    <a:lnTo>
                      <a:pt x="195" y="849"/>
                    </a:lnTo>
                    <a:lnTo>
                      <a:pt x="179" y="848"/>
                    </a:lnTo>
                    <a:lnTo>
                      <a:pt x="162" y="846"/>
                    </a:lnTo>
                    <a:lnTo>
                      <a:pt x="146" y="846"/>
                    </a:lnTo>
                    <a:lnTo>
                      <a:pt x="130" y="845"/>
                    </a:lnTo>
                    <a:lnTo>
                      <a:pt x="113" y="843"/>
                    </a:lnTo>
                    <a:lnTo>
                      <a:pt x="97" y="841"/>
                    </a:lnTo>
                    <a:lnTo>
                      <a:pt x="80" y="841"/>
                    </a:lnTo>
                    <a:lnTo>
                      <a:pt x="66" y="840"/>
                    </a:lnTo>
                    <a:lnTo>
                      <a:pt x="49" y="838"/>
                    </a:lnTo>
                    <a:lnTo>
                      <a:pt x="33" y="836"/>
                    </a:lnTo>
                    <a:lnTo>
                      <a:pt x="16" y="836"/>
                    </a:lnTo>
                    <a:lnTo>
                      <a:pt x="0" y="835"/>
                    </a:lnTo>
                    <a:lnTo>
                      <a:pt x="0" y="629"/>
                    </a:lnTo>
                    <a:lnTo>
                      <a:pt x="0" y="424"/>
                    </a:lnTo>
                    <a:lnTo>
                      <a:pt x="0" y="219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F9C1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23" name="Freeform 864"/>
              <p:cNvSpPr>
                <a:spLocks/>
              </p:cNvSpPr>
              <p:nvPr/>
            </p:nvSpPr>
            <p:spPr bwMode="auto">
              <a:xfrm>
                <a:off x="3456" y="2214"/>
                <a:ext cx="116" cy="380"/>
              </a:xfrm>
              <a:custGeom>
                <a:avLst/>
                <a:gdLst>
                  <a:gd name="T0" fmla="*/ 0 w 232"/>
                  <a:gd name="T1" fmla="*/ 1 h 760"/>
                  <a:gd name="T2" fmla="*/ 1 w 232"/>
                  <a:gd name="T3" fmla="*/ 0 h 760"/>
                  <a:gd name="T4" fmla="*/ 1 w 232"/>
                  <a:gd name="T5" fmla="*/ 1 h 760"/>
                  <a:gd name="T6" fmla="*/ 0 w 232"/>
                  <a:gd name="T7" fmla="*/ 1 h 760"/>
                  <a:gd name="T8" fmla="*/ 0 w 232"/>
                  <a:gd name="T9" fmla="*/ 1 h 7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2"/>
                  <a:gd name="T16" fmla="*/ 0 h 760"/>
                  <a:gd name="T17" fmla="*/ 232 w 232"/>
                  <a:gd name="T18" fmla="*/ 760 h 7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2" h="760">
                    <a:moveTo>
                      <a:pt x="0" y="11"/>
                    </a:moveTo>
                    <a:lnTo>
                      <a:pt x="232" y="0"/>
                    </a:lnTo>
                    <a:lnTo>
                      <a:pt x="232" y="760"/>
                    </a:lnTo>
                    <a:lnTo>
                      <a:pt x="0" y="744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24" name="Freeform 865"/>
              <p:cNvSpPr>
                <a:spLocks/>
              </p:cNvSpPr>
              <p:nvPr/>
            </p:nvSpPr>
            <p:spPr bwMode="auto">
              <a:xfrm>
                <a:off x="3481" y="2251"/>
                <a:ext cx="225" cy="331"/>
              </a:xfrm>
              <a:custGeom>
                <a:avLst/>
                <a:gdLst>
                  <a:gd name="T0" fmla="*/ 0 w 450"/>
                  <a:gd name="T1" fmla="*/ 1 h 662"/>
                  <a:gd name="T2" fmla="*/ 1 w 450"/>
                  <a:gd name="T3" fmla="*/ 0 h 662"/>
                  <a:gd name="T4" fmla="*/ 1 w 450"/>
                  <a:gd name="T5" fmla="*/ 1 h 662"/>
                  <a:gd name="T6" fmla="*/ 1 w 450"/>
                  <a:gd name="T7" fmla="*/ 1 h 662"/>
                  <a:gd name="T8" fmla="*/ 1 w 450"/>
                  <a:gd name="T9" fmla="*/ 1 h 662"/>
                  <a:gd name="T10" fmla="*/ 0 w 450"/>
                  <a:gd name="T11" fmla="*/ 1 h 662"/>
                  <a:gd name="T12" fmla="*/ 0 w 450"/>
                  <a:gd name="T13" fmla="*/ 1 h 6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50"/>
                  <a:gd name="T22" fmla="*/ 0 h 662"/>
                  <a:gd name="T23" fmla="*/ 450 w 450"/>
                  <a:gd name="T24" fmla="*/ 662 h 6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50" h="662">
                    <a:moveTo>
                      <a:pt x="0" y="19"/>
                    </a:moveTo>
                    <a:lnTo>
                      <a:pt x="450" y="0"/>
                    </a:lnTo>
                    <a:lnTo>
                      <a:pt x="450" y="49"/>
                    </a:lnTo>
                    <a:lnTo>
                      <a:pt x="18" y="68"/>
                    </a:lnTo>
                    <a:lnTo>
                      <a:pt x="18" y="662"/>
                    </a:lnTo>
                    <a:lnTo>
                      <a:pt x="0" y="662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25" name="Freeform 866"/>
              <p:cNvSpPr>
                <a:spLocks/>
              </p:cNvSpPr>
              <p:nvPr/>
            </p:nvSpPr>
            <p:spPr bwMode="auto">
              <a:xfrm>
                <a:off x="3485" y="2622"/>
                <a:ext cx="216" cy="50"/>
              </a:xfrm>
              <a:custGeom>
                <a:avLst/>
                <a:gdLst>
                  <a:gd name="T0" fmla="*/ 0 w 432"/>
                  <a:gd name="T1" fmla="*/ 1 h 99"/>
                  <a:gd name="T2" fmla="*/ 1 w 432"/>
                  <a:gd name="T3" fmla="*/ 1 h 99"/>
                  <a:gd name="T4" fmla="*/ 1 w 432"/>
                  <a:gd name="T5" fmla="*/ 1 h 99"/>
                  <a:gd name="T6" fmla="*/ 1 w 432"/>
                  <a:gd name="T7" fmla="*/ 1 h 99"/>
                  <a:gd name="T8" fmla="*/ 1 w 432"/>
                  <a:gd name="T9" fmla="*/ 0 h 99"/>
                  <a:gd name="T10" fmla="*/ 1 w 432"/>
                  <a:gd name="T11" fmla="*/ 0 h 99"/>
                  <a:gd name="T12" fmla="*/ 1 w 432"/>
                  <a:gd name="T13" fmla="*/ 1 h 99"/>
                  <a:gd name="T14" fmla="*/ 1 w 432"/>
                  <a:gd name="T15" fmla="*/ 1 h 99"/>
                  <a:gd name="T16" fmla="*/ 1 w 432"/>
                  <a:gd name="T17" fmla="*/ 1 h 99"/>
                  <a:gd name="T18" fmla="*/ 1 w 432"/>
                  <a:gd name="T19" fmla="*/ 1 h 99"/>
                  <a:gd name="T20" fmla="*/ 1 w 432"/>
                  <a:gd name="T21" fmla="*/ 1 h 99"/>
                  <a:gd name="T22" fmla="*/ 1 w 432"/>
                  <a:gd name="T23" fmla="*/ 1 h 99"/>
                  <a:gd name="T24" fmla="*/ 1 w 432"/>
                  <a:gd name="T25" fmla="*/ 1 h 99"/>
                  <a:gd name="T26" fmla="*/ 1 w 432"/>
                  <a:gd name="T27" fmla="*/ 1 h 99"/>
                  <a:gd name="T28" fmla="*/ 1 w 432"/>
                  <a:gd name="T29" fmla="*/ 1 h 99"/>
                  <a:gd name="T30" fmla="*/ 1 w 432"/>
                  <a:gd name="T31" fmla="*/ 1 h 99"/>
                  <a:gd name="T32" fmla="*/ 1 w 432"/>
                  <a:gd name="T33" fmla="*/ 1 h 99"/>
                  <a:gd name="T34" fmla="*/ 1 w 432"/>
                  <a:gd name="T35" fmla="*/ 1 h 99"/>
                  <a:gd name="T36" fmla="*/ 1 w 432"/>
                  <a:gd name="T37" fmla="*/ 1 h 99"/>
                  <a:gd name="T38" fmla="*/ 1 w 432"/>
                  <a:gd name="T39" fmla="*/ 1 h 99"/>
                  <a:gd name="T40" fmla="*/ 1 w 432"/>
                  <a:gd name="T41" fmla="*/ 1 h 99"/>
                  <a:gd name="T42" fmla="*/ 0 w 432"/>
                  <a:gd name="T43" fmla="*/ 1 h 99"/>
                  <a:gd name="T44" fmla="*/ 0 w 432"/>
                  <a:gd name="T45" fmla="*/ 1 h 99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432"/>
                  <a:gd name="T70" fmla="*/ 0 h 99"/>
                  <a:gd name="T71" fmla="*/ 432 w 432"/>
                  <a:gd name="T72" fmla="*/ 99 h 99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432" h="99">
                    <a:moveTo>
                      <a:pt x="0" y="42"/>
                    </a:moveTo>
                    <a:lnTo>
                      <a:pt x="109" y="42"/>
                    </a:lnTo>
                    <a:lnTo>
                      <a:pt x="128" y="21"/>
                    </a:lnTo>
                    <a:lnTo>
                      <a:pt x="149" y="6"/>
                    </a:lnTo>
                    <a:lnTo>
                      <a:pt x="170" y="0"/>
                    </a:lnTo>
                    <a:lnTo>
                      <a:pt x="192" y="0"/>
                    </a:lnTo>
                    <a:lnTo>
                      <a:pt x="213" y="5"/>
                    </a:lnTo>
                    <a:lnTo>
                      <a:pt x="233" y="15"/>
                    </a:lnTo>
                    <a:lnTo>
                      <a:pt x="249" y="26"/>
                    </a:lnTo>
                    <a:lnTo>
                      <a:pt x="262" y="42"/>
                    </a:lnTo>
                    <a:lnTo>
                      <a:pt x="432" y="42"/>
                    </a:lnTo>
                    <a:lnTo>
                      <a:pt x="432" y="78"/>
                    </a:lnTo>
                    <a:lnTo>
                      <a:pt x="259" y="78"/>
                    </a:lnTo>
                    <a:lnTo>
                      <a:pt x="236" y="88"/>
                    </a:lnTo>
                    <a:lnTo>
                      <a:pt x="215" y="94"/>
                    </a:lnTo>
                    <a:lnTo>
                      <a:pt x="198" y="99"/>
                    </a:lnTo>
                    <a:lnTo>
                      <a:pt x="183" y="99"/>
                    </a:lnTo>
                    <a:lnTo>
                      <a:pt x="169" y="99"/>
                    </a:lnTo>
                    <a:lnTo>
                      <a:pt x="152" y="94"/>
                    </a:lnTo>
                    <a:lnTo>
                      <a:pt x="131" y="88"/>
                    </a:lnTo>
                    <a:lnTo>
                      <a:pt x="107" y="78"/>
                    </a:lnTo>
                    <a:lnTo>
                      <a:pt x="0" y="78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26" name="Freeform 867"/>
              <p:cNvSpPr>
                <a:spLocks/>
              </p:cNvSpPr>
              <p:nvPr/>
            </p:nvSpPr>
            <p:spPr bwMode="auto">
              <a:xfrm>
                <a:off x="3486" y="2732"/>
                <a:ext cx="224" cy="369"/>
              </a:xfrm>
              <a:custGeom>
                <a:avLst/>
                <a:gdLst>
                  <a:gd name="T0" fmla="*/ 1 w 448"/>
                  <a:gd name="T1" fmla="*/ 0 h 739"/>
                  <a:gd name="T2" fmla="*/ 1 w 448"/>
                  <a:gd name="T3" fmla="*/ 0 h 739"/>
                  <a:gd name="T4" fmla="*/ 1 w 448"/>
                  <a:gd name="T5" fmla="*/ 0 h 739"/>
                  <a:gd name="T6" fmla="*/ 0 w 448"/>
                  <a:gd name="T7" fmla="*/ 0 h 739"/>
                  <a:gd name="T8" fmla="*/ 0 w 448"/>
                  <a:gd name="T9" fmla="*/ 0 h 739"/>
                  <a:gd name="T10" fmla="*/ 1 w 448"/>
                  <a:gd name="T11" fmla="*/ 0 h 739"/>
                  <a:gd name="T12" fmla="*/ 1 w 448"/>
                  <a:gd name="T13" fmla="*/ 0 h 739"/>
                  <a:gd name="T14" fmla="*/ 1 w 448"/>
                  <a:gd name="T15" fmla="*/ 0 h 739"/>
                  <a:gd name="T16" fmla="*/ 1 w 448"/>
                  <a:gd name="T17" fmla="*/ 0 h 739"/>
                  <a:gd name="T18" fmla="*/ 1 w 448"/>
                  <a:gd name="T19" fmla="*/ 0 h 73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48"/>
                  <a:gd name="T31" fmla="*/ 0 h 739"/>
                  <a:gd name="T32" fmla="*/ 448 w 448"/>
                  <a:gd name="T33" fmla="*/ 739 h 73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48" h="739">
                    <a:moveTo>
                      <a:pt x="448" y="5"/>
                    </a:moveTo>
                    <a:lnTo>
                      <a:pt x="322" y="0"/>
                    </a:lnTo>
                    <a:lnTo>
                      <a:pt x="322" y="601"/>
                    </a:lnTo>
                    <a:lnTo>
                      <a:pt x="0" y="582"/>
                    </a:lnTo>
                    <a:lnTo>
                      <a:pt x="0" y="739"/>
                    </a:lnTo>
                    <a:lnTo>
                      <a:pt x="40" y="619"/>
                    </a:lnTo>
                    <a:lnTo>
                      <a:pt x="353" y="638"/>
                    </a:lnTo>
                    <a:lnTo>
                      <a:pt x="381" y="593"/>
                    </a:lnTo>
                    <a:lnTo>
                      <a:pt x="378" y="70"/>
                    </a:lnTo>
                    <a:lnTo>
                      <a:pt x="448" y="5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27" name="Freeform 868"/>
              <p:cNvSpPr>
                <a:spLocks/>
              </p:cNvSpPr>
              <p:nvPr/>
            </p:nvSpPr>
            <p:spPr bwMode="auto">
              <a:xfrm>
                <a:off x="3491" y="3035"/>
                <a:ext cx="217" cy="73"/>
              </a:xfrm>
              <a:custGeom>
                <a:avLst/>
                <a:gdLst>
                  <a:gd name="T0" fmla="*/ 0 w 434"/>
                  <a:gd name="T1" fmla="*/ 1 h 145"/>
                  <a:gd name="T2" fmla="*/ 1 w 434"/>
                  <a:gd name="T3" fmla="*/ 1 h 145"/>
                  <a:gd name="T4" fmla="*/ 1 w 434"/>
                  <a:gd name="T5" fmla="*/ 1 h 145"/>
                  <a:gd name="T6" fmla="*/ 1 w 434"/>
                  <a:gd name="T7" fmla="*/ 0 h 145"/>
                  <a:gd name="T8" fmla="*/ 1 w 434"/>
                  <a:gd name="T9" fmla="*/ 1 h 145"/>
                  <a:gd name="T10" fmla="*/ 1 w 434"/>
                  <a:gd name="T11" fmla="*/ 1 h 145"/>
                  <a:gd name="T12" fmla="*/ 1 w 434"/>
                  <a:gd name="T13" fmla="*/ 1 h 145"/>
                  <a:gd name="T14" fmla="*/ 0 w 434"/>
                  <a:gd name="T15" fmla="*/ 1 h 14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34"/>
                  <a:gd name="T25" fmla="*/ 0 h 145"/>
                  <a:gd name="T26" fmla="*/ 434 w 434"/>
                  <a:gd name="T27" fmla="*/ 145 h 14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34" h="145">
                    <a:moveTo>
                      <a:pt x="0" y="121"/>
                    </a:moveTo>
                    <a:lnTo>
                      <a:pt x="18" y="10"/>
                    </a:lnTo>
                    <a:lnTo>
                      <a:pt x="329" y="36"/>
                    </a:lnTo>
                    <a:lnTo>
                      <a:pt x="376" y="0"/>
                    </a:lnTo>
                    <a:lnTo>
                      <a:pt x="411" y="80"/>
                    </a:lnTo>
                    <a:lnTo>
                      <a:pt x="434" y="145"/>
                    </a:lnTo>
                    <a:lnTo>
                      <a:pt x="352" y="130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28" name="Freeform 869"/>
              <p:cNvSpPr>
                <a:spLocks/>
              </p:cNvSpPr>
              <p:nvPr/>
            </p:nvSpPr>
            <p:spPr bwMode="auto">
              <a:xfrm>
                <a:off x="3492" y="3035"/>
                <a:ext cx="214" cy="69"/>
              </a:xfrm>
              <a:custGeom>
                <a:avLst/>
                <a:gdLst>
                  <a:gd name="T0" fmla="*/ 0 w 429"/>
                  <a:gd name="T1" fmla="*/ 0 h 139"/>
                  <a:gd name="T2" fmla="*/ 0 w 429"/>
                  <a:gd name="T3" fmla="*/ 0 h 139"/>
                  <a:gd name="T4" fmla="*/ 0 w 429"/>
                  <a:gd name="T5" fmla="*/ 0 h 139"/>
                  <a:gd name="T6" fmla="*/ 0 w 429"/>
                  <a:gd name="T7" fmla="*/ 0 h 139"/>
                  <a:gd name="T8" fmla="*/ 0 w 429"/>
                  <a:gd name="T9" fmla="*/ 0 h 139"/>
                  <a:gd name="T10" fmla="*/ 0 w 429"/>
                  <a:gd name="T11" fmla="*/ 0 h 139"/>
                  <a:gd name="T12" fmla="*/ 0 w 429"/>
                  <a:gd name="T13" fmla="*/ 0 h 139"/>
                  <a:gd name="T14" fmla="*/ 0 w 429"/>
                  <a:gd name="T15" fmla="*/ 0 h 139"/>
                  <a:gd name="T16" fmla="*/ 0 w 429"/>
                  <a:gd name="T17" fmla="*/ 0 h 139"/>
                  <a:gd name="T18" fmla="*/ 0 w 429"/>
                  <a:gd name="T19" fmla="*/ 0 h 139"/>
                  <a:gd name="T20" fmla="*/ 0 w 429"/>
                  <a:gd name="T21" fmla="*/ 0 h 139"/>
                  <a:gd name="T22" fmla="*/ 0 w 429"/>
                  <a:gd name="T23" fmla="*/ 0 h 139"/>
                  <a:gd name="T24" fmla="*/ 0 w 429"/>
                  <a:gd name="T25" fmla="*/ 0 h 139"/>
                  <a:gd name="T26" fmla="*/ 0 w 429"/>
                  <a:gd name="T27" fmla="*/ 0 h 139"/>
                  <a:gd name="T28" fmla="*/ 0 w 429"/>
                  <a:gd name="T29" fmla="*/ 0 h 139"/>
                  <a:gd name="T30" fmla="*/ 0 w 429"/>
                  <a:gd name="T31" fmla="*/ 0 h 139"/>
                  <a:gd name="T32" fmla="*/ 0 w 429"/>
                  <a:gd name="T33" fmla="*/ 0 h 139"/>
                  <a:gd name="T34" fmla="*/ 0 w 429"/>
                  <a:gd name="T35" fmla="*/ 0 h 139"/>
                  <a:gd name="T36" fmla="*/ 0 w 429"/>
                  <a:gd name="T37" fmla="*/ 0 h 139"/>
                  <a:gd name="T38" fmla="*/ 0 w 429"/>
                  <a:gd name="T39" fmla="*/ 0 h 139"/>
                  <a:gd name="T40" fmla="*/ 0 w 429"/>
                  <a:gd name="T41" fmla="*/ 0 h 139"/>
                  <a:gd name="T42" fmla="*/ 0 w 429"/>
                  <a:gd name="T43" fmla="*/ 0 h 139"/>
                  <a:gd name="T44" fmla="*/ 0 w 429"/>
                  <a:gd name="T45" fmla="*/ 0 h 139"/>
                  <a:gd name="T46" fmla="*/ 0 w 429"/>
                  <a:gd name="T47" fmla="*/ 0 h 139"/>
                  <a:gd name="T48" fmla="*/ 0 w 429"/>
                  <a:gd name="T49" fmla="*/ 0 h 139"/>
                  <a:gd name="T50" fmla="*/ 0 w 429"/>
                  <a:gd name="T51" fmla="*/ 0 h 139"/>
                  <a:gd name="T52" fmla="*/ 0 w 429"/>
                  <a:gd name="T53" fmla="*/ 0 h 139"/>
                  <a:gd name="T54" fmla="*/ 0 w 429"/>
                  <a:gd name="T55" fmla="*/ 0 h 139"/>
                  <a:gd name="T56" fmla="*/ 0 w 429"/>
                  <a:gd name="T57" fmla="*/ 0 h 139"/>
                  <a:gd name="T58" fmla="*/ 0 w 429"/>
                  <a:gd name="T59" fmla="*/ 0 h 139"/>
                  <a:gd name="T60" fmla="*/ 0 w 429"/>
                  <a:gd name="T61" fmla="*/ 0 h 139"/>
                  <a:gd name="T62" fmla="*/ 0 w 429"/>
                  <a:gd name="T63" fmla="*/ 0 h 139"/>
                  <a:gd name="T64" fmla="*/ 0 w 429"/>
                  <a:gd name="T65" fmla="*/ 0 h 139"/>
                  <a:gd name="T66" fmla="*/ 0 w 429"/>
                  <a:gd name="T67" fmla="*/ 0 h 139"/>
                  <a:gd name="T68" fmla="*/ 0 w 429"/>
                  <a:gd name="T69" fmla="*/ 0 h 139"/>
                  <a:gd name="T70" fmla="*/ 0 w 429"/>
                  <a:gd name="T71" fmla="*/ 0 h 139"/>
                  <a:gd name="T72" fmla="*/ 0 w 429"/>
                  <a:gd name="T73" fmla="*/ 0 h 139"/>
                  <a:gd name="T74" fmla="*/ 0 w 429"/>
                  <a:gd name="T75" fmla="*/ 0 h 139"/>
                  <a:gd name="T76" fmla="*/ 0 w 429"/>
                  <a:gd name="T77" fmla="*/ 0 h 139"/>
                  <a:gd name="T78" fmla="*/ 0 w 429"/>
                  <a:gd name="T79" fmla="*/ 0 h 139"/>
                  <a:gd name="T80" fmla="*/ 0 w 429"/>
                  <a:gd name="T81" fmla="*/ 0 h 139"/>
                  <a:gd name="T82" fmla="*/ 0 w 429"/>
                  <a:gd name="T83" fmla="*/ 0 h 139"/>
                  <a:gd name="T84" fmla="*/ 0 w 429"/>
                  <a:gd name="T85" fmla="*/ 0 h 139"/>
                  <a:gd name="T86" fmla="*/ 0 w 429"/>
                  <a:gd name="T87" fmla="*/ 0 h 139"/>
                  <a:gd name="T88" fmla="*/ 0 w 429"/>
                  <a:gd name="T89" fmla="*/ 0 h 139"/>
                  <a:gd name="T90" fmla="*/ 0 w 429"/>
                  <a:gd name="T91" fmla="*/ 0 h 139"/>
                  <a:gd name="T92" fmla="*/ 0 w 429"/>
                  <a:gd name="T93" fmla="*/ 0 h 139"/>
                  <a:gd name="T94" fmla="*/ 0 w 429"/>
                  <a:gd name="T95" fmla="*/ 0 h 139"/>
                  <a:gd name="T96" fmla="*/ 0 w 429"/>
                  <a:gd name="T97" fmla="*/ 0 h 139"/>
                  <a:gd name="T98" fmla="*/ 0 w 429"/>
                  <a:gd name="T99" fmla="*/ 0 h 139"/>
                  <a:gd name="T100" fmla="*/ 0 w 429"/>
                  <a:gd name="T101" fmla="*/ 0 h 139"/>
                  <a:gd name="T102" fmla="*/ 0 w 429"/>
                  <a:gd name="T103" fmla="*/ 0 h 139"/>
                  <a:gd name="T104" fmla="*/ 0 w 429"/>
                  <a:gd name="T105" fmla="*/ 0 h 139"/>
                  <a:gd name="T106" fmla="*/ 0 w 429"/>
                  <a:gd name="T107" fmla="*/ 0 h 139"/>
                  <a:gd name="T108" fmla="*/ 0 w 429"/>
                  <a:gd name="T109" fmla="*/ 0 h 139"/>
                  <a:gd name="T110" fmla="*/ 0 w 429"/>
                  <a:gd name="T111" fmla="*/ 0 h 139"/>
                  <a:gd name="T112" fmla="*/ 0 w 429"/>
                  <a:gd name="T113" fmla="*/ 0 h 139"/>
                  <a:gd name="T114" fmla="*/ 0 w 429"/>
                  <a:gd name="T115" fmla="*/ 0 h 139"/>
                  <a:gd name="T116" fmla="*/ 0 w 429"/>
                  <a:gd name="T117" fmla="*/ 0 h 139"/>
                  <a:gd name="T118" fmla="*/ 0 w 429"/>
                  <a:gd name="T119" fmla="*/ 0 h 139"/>
                  <a:gd name="T120" fmla="*/ 0 w 429"/>
                  <a:gd name="T121" fmla="*/ 0 h 13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29"/>
                  <a:gd name="T184" fmla="*/ 0 h 139"/>
                  <a:gd name="T185" fmla="*/ 429 w 429"/>
                  <a:gd name="T186" fmla="*/ 139 h 13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29" h="139">
                    <a:moveTo>
                      <a:pt x="0" y="113"/>
                    </a:moveTo>
                    <a:lnTo>
                      <a:pt x="4" y="87"/>
                    </a:lnTo>
                    <a:lnTo>
                      <a:pt x="8" y="61"/>
                    </a:lnTo>
                    <a:lnTo>
                      <a:pt x="11" y="36"/>
                    </a:lnTo>
                    <a:lnTo>
                      <a:pt x="16" y="10"/>
                    </a:lnTo>
                    <a:lnTo>
                      <a:pt x="35" y="12"/>
                    </a:lnTo>
                    <a:lnTo>
                      <a:pt x="55" y="13"/>
                    </a:lnTo>
                    <a:lnTo>
                      <a:pt x="74" y="15"/>
                    </a:lnTo>
                    <a:lnTo>
                      <a:pt x="93" y="17"/>
                    </a:lnTo>
                    <a:lnTo>
                      <a:pt x="113" y="18"/>
                    </a:lnTo>
                    <a:lnTo>
                      <a:pt x="132" y="20"/>
                    </a:lnTo>
                    <a:lnTo>
                      <a:pt x="152" y="22"/>
                    </a:lnTo>
                    <a:lnTo>
                      <a:pt x="172" y="23"/>
                    </a:lnTo>
                    <a:lnTo>
                      <a:pt x="192" y="25"/>
                    </a:lnTo>
                    <a:lnTo>
                      <a:pt x="211" y="26"/>
                    </a:lnTo>
                    <a:lnTo>
                      <a:pt x="231" y="28"/>
                    </a:lnTo>
                    <a:lnTo>
                      <a:pt x="250" y="30"/>
                    </a:lnTo>
                    <a:lnTo>
                      <a:pt x="269" y="31"/>
                    </a:lnTo>
                    <a:lnTo>
                      <a:pt x="289" y="33"/>
                    </a:lnTo>
                    <a:lnTo>
                      <a:pt x="308" y="35"/>
                    </a:lnTo>
                    <a:lnTo>
                      <a:pt x="327" y="36"/>
                    </a:lnTo>
                    <a:lnTo>
                      <a:pt x="333" y="31"/>
                    </a:lnTo>
                    <a:lnTo>
                      <a:pt x="339" y="26"/>
                    </a:lnTo>
                    <a:lnTo>
                      <a:pt x="344" y="22"/>
                    </a:lnTo>
                    <a:lnTo>
                      <a:pt x="350" y="18"/>
                    </a:lnTo>
                    <a:lnTo>
                      <a:pt x="356" y="13"/>
                    </a:lnTo>
                    <a:lnTo>
                      <a:pt x="362" y="9"/>
                    </a:lnTo>
                    <a:lnTo>
                      <a:pt x="368" y="5"/>
                    </a:lnTo>
                    <a:lnTo>
                      <a:pt x="374" y="0"/>
                    </a:lnTo>
                    <a:lnTo>
                      <a:pt x="381" y="20"/>
                    </a:lnTo>
                    <a:lnTo>
                      <a:pt x="390" y="38"/>
                    </a:lnTo>
                    <a:lnTo>
                      <a:pt x="399" y="57"/>
                    </a:lnTo>
                    <a:lnTo>
                      <a:pt x="406" y="77"/>
                    </a:lnTo>
                    <a:lnTo>
                      <a:pt x="412" y="91"/>
                    </a:lnTo>
                    <a:lnTo>
                      <a:pt x="418" y="108"/>
                    </a:lnTo>
                    <a:lnTo>
                      <a:pt x="423" y="122"/>
                    </a:lnTo>
                    <a:lnTo>
                      <a:pt x="429" y="139"/>
                    </a:lnTo>
                    <a:lnTo>
                      <a:pt x="418" y="137"/>
                    </a:lnTo>
                    <a:lnTo>
                      <a:pt x="408" y="135"/>
                    </a:lnTo>
                    <a:lnTo>
                      <a:pt x="397" y="134"/>
                    </a:lnTo>
                    <a:lnTo>
                      <a:pt x="388" y="130"/>
                    </a:lnTo>
                    <a:lnTo>
                      <a:pt x="378" y="129"/>
                    </a:lnTo>
                    <a:lnTo>
                      <a:pt x="368" y="127"/>
                    </a:lnTo>
                    <a:lnTo>
                      <a:pt x="357" y="126"/>
                    </a:lnTo>
                    <a:lnTo>
                      <a:pt x="347" y="124"/>
                    </a:lnTo>
                    <a:lnTo>
                      <a:pt x="324" y="124"/>
                    </a:lnTo>
                    <a:lnTo>
                      <a:pt x="304" y="122"/>
                    </a:lnTo>
                    <a:lnTo>
                      <a:pt x="281" y="122"/>
                    </a:lnTo>
                    <a:lnTo>
                      <a:pt x="260" y="121"/>
                    </a:lnTo>
                    <a:lnTo>
                      <a:pt x="238" y="121"/>
                    </a:lnTo>
                    <a:lnTo>
                      <a:pt x="217" y="121"/>
                    </a:lnTo>
                    <a:lnTo>
                      <a:pt x="195" y="119"/>
                    </a:lnTo>
                    <a:lnTo>
                      <a:pt x="174" y="119"/>
                    </a:lnTo>
                    <a:lnTo>
                      <a:pt x="152" y="117"/>
                    </a:lnTo>
                    <a:lnTo>
                      <a:pt x="129" y="117"/>
                    </a:lnTo>
                    <a:lnTo>
                      <a:pt x="108" y="117"/>
                    </a:lnTo>
                    <a:lnTo>
                      <a:pt x="86" y="116"/>
                    </a:lnTo>
                    <a:lnTo>
                      <a:pt x="65" y="116"/>
                    </a:lnTo>
                    <a:lnTo>
                      <a:pt x="43" y="114"/>
                    </a:lnTo>
                    <a:lnTo>
                      <a:pt x="22" y="114"/>
                    </a:lnTo>
                    <a:lnTo>
                      <a:pt x="0" y="113"/>
                    </a:lnTo>
                    <a:close/>
                  </a:path>
                </a:pathLst>
              </a:custGeom>
              <a:solidFill>
                <a:srgbClr val="BC72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29" name="Freeform 870"/>
              <p:cNvSpPr>
                <a:spLocks/>
              </p:cNvSpPr>
              <p:nvPr/>
            </p:nvSpPr>
            <p:spPr bwMode="auto">
              <a:xfrm>
                <a:off x="3493" y="3035"/>
                <a:ext cx="211" cy="65"/>
              </a:xfrm>
              <a:custGeom>
                <a:avLst/>
                <a:gdLst>
                  <a:gd name="T0" fmla="*/ 0 w 423"/>
                  <a:gd name="T1" fmla="*/ 1 h 130"/>
                  <a:gd name="T2" fmla="*/ 0 w 423"/>
                  <a:gd name="T3" fmla="*/ 1 h 130"/>
                  <a:gd name="T4" fmla="*/ 0 w 423"/>
                  <a:gd name="T5" fmla="*/ 1 h 130"/>
                  <a:gd name="T6" fmla="*/ 0 w 423"/>
                  <a:gd name="T7" fmla="*/ 1 h 130"/>
                  <a:gd name="T8" fmla="*/ 0 w 423"/>
                  <a:gd name="T9" fmla="*/ 1 h 130"/>
                  <a:gd name="T10" fmla="*/ 0 w 423"/>
                  <a:gd name="T11" fmla="*/ 1 h 130"/>
                  <a:gd name="T12" fmla="*/ 0 w 423"/>
                  <a:gd name="T13" fmla="*/ 1 h 130"/>
                  <a:gd name="T14" fmla="*/ 0 w 423"/>
                  <a:gd name="T15" fmla="*/ 1 h 130"/>
                  <a:gd name="T16" fmla="*/ 0 w 423"/>
                  <a:gd name="T17" fmla="*/ 1 h 130"/>
                  <a:gd name="T18" fmla="*/ 0 w 423"/>
                  <a:gd name="T19" fmla="*/ 1 h 130"/>
                  <a:gd name="T20" fmla="*/ 0 w 423"/>
                  <a:gd name="T21" fmla="*/ 1 h 130"/>
                  <a:gd name="T22" fmla="*/ 0 w 423"/>
                  <a:gd name="T23" fmla="*/ 1 h 130"/>
                  <a:gd name="T24" fmla="*/ 0 w 423"/>
                  <a:gd name="T25" fmla="*/ 1 h 130"/>
                  <a:gd name="T26" fmla="*/ 0 w 423"/>
                  <a:gd name="T27" fmla="*/ 1 h 130"/>
                  <a:gd name="T28" fmla="*/ 0 w 423"/>
                  <a:gd name="T29" fmla="*/ 1 h 130"/>
                  <a:gd name="T30" fmla="*/ 0 w 423"/>
                  <a:gd name="T31" fmla="*/ 1 h 130"/>
                  <a:gd name="T32" fmla="*/ 0 w 423"/>
                  <a:gd name="T33" fmla="*/ 1 h 130"/>
                  <a:gd name="T34" fmla="*/ 0 w 423"/>
                  <a:gd name="T35" fmla="*/ 1 h 130"/>
                  <a:gd name="T36" fmla="*/ 0 w 423"/>
                  <a:gd name="T37" fmla="*/ 1 h 130"/>
                  <a:gd name="T38" fmla="*/ 0 w 423"/>
                  <a:gd name="T39" fmla="*/ 1 h 130"/>
                  <a:gd name="T40" fmla="*/ 0 w 423"/>
                  <a:gd name="T41" fmla="*/ 1 h 130"/>
                  <a:gd name="T42" fmla="*/ 0 w 423"/>
                  <a:gd name="T43" fmla="*/ 1 h 130"/>
                  <a:gd name="T44" fmla="*/ 0 w 423"/>
                  <a:gd name="T45" fmla="*/ 1 h 130"/>
                  <a:gd name="T46" fmla="*/ 0 w 423"/>
                  <a:gd name="T47" fmla="*/ 1 h 130"/>
                  <a:gd name="T48" fmla="*/ 0 w 423"/>
                  <a:gd name="T49" fmla="*/ 1 h 130"/>
                  <a:gd name="T50" fmla="*/ 0 w 423"/>
                  <a:gd name="T51" fmla="*/ 1 h 130"/>
                  <a:gd name="T52" fmla="*/ 0 w 423"/>
                  <a:gd name="T53" fmla="*/ 1 h 130"/>
                  <a:gd name="T54" fmla="*/ 0 w 423"/>
                  <a:gd name="T55" fmla="*/ 1 h 130"/>
                  <a:gd name="T56" fmla="*/ 0 w 423"/>
                  <a:gd name="T57" fmla="*/ 0 h 130"/>
                  <a:gd name="T58" fmla="*/ 0 w 423"/>
                  <a:gd name="T59" fmla="*/ 1 h 130"/>
                  <a:gd name="T60" fmla="*/ 0 w 423"/>
                  <a:gd name="T61" fmla="*/ 1 h 130"/>
                  <a:gd name="T62" fmla="*/ 0 w 423"/>
                  <a:gd name="T63" fmla="*/ 1 h 130"/>
                  <a:gd name="T64" fmla="*/ 0 w 423"/>
                  <a:gd name="T65" fmla="*/ 1 h 130"/>
                  <a:gd name="T66" fmla="*/ 0 w 423"/>
                  <a:gd name="T67" fmla="*/ 1 h 130"/>
                  <a:gd name="T68" fmla="*/ 0 w 423"/>
                  <a:gd name="T69" fmla="*/ 1 h 130"/>
                  <a:gd name="T70" fmla="*/ 0 w 423"/>
                  <a:gd name="T71" fmla="*/ 1 h 130"/>
                  <a:gd name="T72" fmla="*/ 0 w 423"/>
                  <a:gd name="T73" fmla="*/ 1 h 130"/>
                  <a:gd name="T74" fmla="*/ 0 w 423"/>
                  <a:gd name="T75" fmla="*/ 1 h 130"/>
                  <a:gd name="T76" fmla="*/ 0 w 423"/>
                  <a:gd name="T77" fmla="*/ 1 h 130"/>
                  <a:gd name="T78" fmla="*/ 0 w 423"/>
                  <a:gd name="T79" fmla="*/ 1 h 130"/>
                  <a:gd name="T80" fmla="*/ 0 w 423"/>
                  <a:gd name="T81" fmla="*/ 1 h 130"/>
                  <a:gd name="T82" fmla="*/ 0 w 423"/>
                  <a:gd name="T83" fmla="*/ 1 h 130"/>
                  <a:gd name="T84" fmla="*/ 0 w 423"/>
                  <a:gd name="T85" fmla="*/ 1 h 130"/>
                  <a:gd name="T86" fmla="*/ 0 w 423"/>
                  <a:gd name="T87" fmla="*/ 1 h 130"/>
                  <a:gd name="T88" fmla="*/ 0 w 423"/>
                  <a:gd name="T89" fmla="*/ 1 h 130"/>
                  <a:gd name="T90" fmla="*/ 0 w 423"/>
                  <a:gd name="T91" fmla="*/ 1 h 130"/>
                  <a:gd name="T92" fmla="*/ 0 w 423"/>
                  <a:gd name="T93" fmla="*/ 1 h 130"/>
                  <a:gd name="T94" fmla="*/ 0 w 423"/>
                  <a:gd name="T95" fmla="*/ 1 h 130"/>
                  <a:gd name="T96" fmla="*/ 0 w 423"/>
                  <a:gd name="T97" fmla="*/ 1 h 130"/>
                  <a:gd name="T98" fmla="*/ 0 w 423"/>
                  <a:gd name="T99" fmla="*/ 1 h 130"/>
                  <a:gd name="T100" fmla="*/ 0 w 423"/>
                  <a:gd name="T101" fmla="*/ 1 h 130"/>
                  <a:gd name="T102" fmla="*/ 0 w 423"/>
                  <a:gd name="T103" fmla="*/ 1 h 130"/>
                  <a:gd name="T104" fmla="*/ 0 w 423"/>
                  <a:gd name="T105" fmla="*/ 1 h 130"/>
                  <a:gd name="T106" fmla="*/ 0 w 423"/>
                  <a:gd name="T107" fmla="*/ 1 h 130"/>
                  <a:gd name="T108" fmla="*/ 0 w 423"/>
                  <a:gd name="T109" fmla="*/ 1 h 130"/>
                  <a:gd name="T110" fmla="*/ 0 w 423"/>
                  <a:gd name="T111" fmla="*/ 1 h 130"/>
                  <a:gd name="T112" fmla="*/ 0 w 423"/>
                  <a:gd name="T113" fmla="*/ 1 h 130"/>
                  <a:gd name="T114" fmla="*/ 0 w 423"/>
                  <a:gd name="T115" fmla="*/ 1 h 130"/>
                  <a:gd name="T116" fmla="*/ 0 w 423"/>
                  <a:gd name="T117" fmla="*/ 1 h 130"/>
                  <a:gd name="T118" fmla="*/ 0 w 423"/>
                  <a:gd name="T119" fmla="*/ 1 h 130"/>
                  <a:gd name="T120" fmla="*/ 0 w 423"/>
                  <a:gd name="T121" fmla="*/ 1 h 130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23"/>
                  <a:gd name="T184" fmla="*/ 0 h 130"/>
                  <a:gd name="T185" fmla="*/ 423 w 423"/>
                  <a:gd name="T186" fmla="*/ 130 h 130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23" h="130">
                    <a:moveTo>
                      <a:pt x="0" y="106"/>
                    </a:moveTo>
                    <a:lnTo>
                      <a:pt x="4" y="83"/>
                    </a:lnTo>
                    <a:lnTo>
                      <a:pt x="7" y="59"/>
                    </a:lnTo>
                    <a:lnTo>
                      <a:pt x="12" y="35"/>
                    </a:lnTo>
                    <a:lnTo>
                      <a:pt x="15" y="10"/>
                    </a:lnTo>
                    <a:lnTo>
                      <a:pt x="34" y="12"/>
                    </a:lnTo>
                    <a:lnTo>
                      <a:pt x="54" y="13"/>
                    </a:lnTo>
                    <a:lnTo>
                      <a:pt x="73" y="15"/>
                    </a:lnTo>
                    <a:lnTo>
                      <a:pt x="92" y="17"/>
                    </a:lnTo>
                    <a:lnTo>
                      <a:pt x="112" y="18"/>
                    </a:lnTo>
                    <a:lnTo>
                      <a:pt x="131" y="20"/>
                    </a:lnTo>
                    <a:lnTo>
                      <a:pt x="151" y="22"/>
                    </a:lnTo>
                    <a:lnTo>
                      <a:pt x="171" y="23"/>
                    </a:lnTo>
                    <a:lnTo>
                      <a:pt x="191" y="25"/>
                    </a:lnTo>
                    <a:lnTo>
                      <a:pt x="210" y="26"/>
                    </a:lnTo>
                    <a:lnTo>
                      <a:pt x="230" y="28"/>
                    </a:lnTo>
                    <a:lnTo>
                      <a:pt x="249" y="30"/>
                    </a:lnTo>
                    <a:lnTo>
                      <a:pt x="268" y="31"/>
                    </a:lnTo>
                    <a:lnTo>
                      <a:pt x="288" y="33"/>
                    </a:lnTo>
                    <a:lnTo>
                      <a:pt x="307" y="35"/>
                    </a:lnTo>
                    <a:lnTo>
                      <a:pt x="326" y="36"/>
                    </a:lnTo>
                    <a:lnTo>
                      <a:pt x="332" y="31"/>
                    </a:lnTo>
                    <a:lnTo>
                      <a:pt x="338" y="26"/>
                    </a:lnTo>
                    <a:lnTo>
                      <a:pt x="343" y="22"/>
                    </a:lnTo>
                    <a:lnTo>
                      <a:pt x="349" y="18"/>
                    </a:lnTo>
                    <a:lnTo>
                      <a:pt x="355" y="13"/>
                    </a:lnTo>
                    <a:lnTo>
                      <a:pt x="361" y="9"/>
                    </a:lnTo>
                    <a:lnTo>
                      <a:pt x="367" y="5"/>
                    </a:lnTo>
                    <a:lnTo>
                      <a:pt x="373" y="0"/>
                    </a:lnTo>
                    <a:lnTo>
                      <a:pt x="380" y="18"/>
                    </a:lnTo>
                    <a:lnTo>
                      <a:pt x="389" y="36"/>
                    </a:lnTo>
                    <a:lnTo>
                      <a:pt x="396" y="54"/>
                    </a:lnTo>
                    <a:lnTo>
                      <a:pt x="404" y="72"/>
                    </a:lnTo>
                    <a:lnTo>
                      <a:pt x="408" y="87"/>
                    </a:lnTo>
                    <a:lnTo>
                      <a:pt x="414" y="101"/>
                    </a:lnTo>
                    <a:lnTo>
                      <a:pt x="419" y="116"/>
                    </a:lnTo>
                    <a:lnTo>
                      <a:pt x="423" y="130"/>
                    </a:lnTo>
                    <a:lnTo>
                      <a:pt x="413" y="129"/>
                    </a:lnTo>
                    <a:lnTo>
                      <a:pt x="404" y="127"/>
                    </a:lnTo>
                    <a:lnTo>
                      <a:pt x="393" y="126"/>
                    </a:lnTo>
                    <a:lnTo>
                      <a:pt x="383" y="124"/>
                    </a:lnTo>
                    <a:lnTo>
                      <a:pt x="373" y="122"/>
                    </a:lnTo>
                    <a:lnTo>
                      <a:pt x="364" y="121"/>
                    </a:lnTo>
                    <a:lnTo>
                      <a:pt x="353" y="119"/>
                    </a:lnTo>
                    <a:lnTo>
                      <a:pt x="343" y="117"/>
                    </a:lnTo>
                    <a:lnTo>
                      <a:pt x="322" y="116"/>
                    </a:lnTo>
                    <a:lnTo>
                      <a:pt x="300" y="116"/>
                    </a:lnTo>
                    <a:lnTo>
                      <a:pt x="279" y="114"/>
                    </a:lnTo>
                    <a:lnTo>
                      <a:pt x="256" y="114"/>
                    </a:lnTo>
                    <a:lnTo>
                      <a:pt x="235" y="113"/>
                    </a:lnTo>
                    <a:lnTo>
                      <a:pt x="215" y="113"/>
                    </a:lnTo>
                    <a:lnTo>
                      <a:pt x="192" y="113"/>
                    </a:lnTo>
                    <a:lnTo>
                      <a:pt x="171" y="111"/>
                    </a:lnTo>
                    <a:lnTo>
                      <a:pt x="151" y="111"/>
                    </a:lnTo>
                    <a:lnTo>
                      <a:pt x="128" y="109"/>
                    </a:lnTo>
                    <a:lnTo>
                      <a:pt x="107" y="109"/>
                    </a:lnTo>
                    <a:lnTo>
                      <a:pt x="86" y="109"/>
                    </a:lnTo>
                    <a:lnTo>
                      <a:pt x="64" y="108"/>
                    </a:lnTo>
                    <a:lnTo>
                      <a:pt x="43" y="108"/>
                    </a:lnTo>
                    <a:lnTo>
                      <a:pt x="21" y="106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C47A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30" name="Freeform 871"/>
              <p:cNvSpPr>
                <a:spLocks/>
              </p:cNvSpPr>
              <p:nvPr/>
            </p:nvSpPr>
            <p:spPr bwMode="auto">
              <a:xfrm>
                <a:off x="3494" y="3035"/>
                <a:ext cx="209" cy="62"/>
              </a:xfrm>
              <a:custGeom>
                <a:avLst/>
                <a:gdLst>
                  <a:gd name="T0" fmla="*/ 0 w 417"/>
                  <a:gd name="T1" fmla="*/ 1 h 124"/>
                  <a:gd name="T2" fmla="*/ 1 w 417"/>
                  <a:gd name="T3" fmla="*/ 1 h 124"/>
                  <a:gd name="T4" fmla="*/ 1 w 417"/>
                  <a:gd name="T5" fmla="*/ 1 h 124"/>
                  <a:gd name="T6" fmla="*/ 1 w 417"/>
                  <a:gd name="T7" fmla="*/ 1 h 124"/>
                  <a:gd name="T8" fmla="*/ 1 w 417"/>
                  <a:gd name="T9" fmla="*/ 1 h 124"/>
                  <a:gd name="T10" fmla="*/ 1 w 417"/>
                  <a:gd name="T11" fmla="*/ 1 h 124"/>
                  <a:gd name="T12" fmla="*/ 1 w 417"/>
                  <a:gd name="T13" fmla="*/ 1 h 124"/>
                  <a:gd name="T14" fmla="*/ 1 w 417"/>
                  <a:gd name="T15" fmla="*/ 1 h 124"/>
                  <a:gd name="T16" fmla="*/ 1 w 417"/>
                  <a:gd name="T17" fmla="*/ 1 h 124"/>
                  <a:gd name="T18" fmla="*/ 1 w 417"/>
                  <a:gd name="T19" fmla="*/ 1 h 124"/>
                  <a:gd name="T20" fmla="*/ 1 w 417"/>
                  <a:gd name="T21" fmla="*/ 1 h 124"/>
                  <a:gd name="T22" fmla="*/ 1 w 417"/>
                  <a:gd name="T23" fmla="*/ 1 h 124"/>
                  <a:gd name="T24" fmla="*/ 1 w 417"/>
                  <a:gd name="T25" fmla="*/ 1 h 124"/>
                  <a:gd name="T26" fmla="*/ 1 w 417"/>
                  <a:gd name="T27" fmla="*/ 1 h 124"/>
                  <a:gd name="T28" fmla="*/ 1 w 417"/>
                  <a:gd name="T29" fmla="*/ 1 h 124"/>
                  <a:gd name="T30" fmla="*/ 1 w 417"/>
                  <a:gd name="T31" fmla="*/ 1 h 124"/>
                  <a:gd name="T32" fmla="*/ 1 w 417"/>
                  <a:gd name="T33" fmla="*/ 1 h 124"/>
                  <a:gd name="T34" fmla="*/ 1 w 417"/>
                  <a:gd name="T35" fmla="*/ 1 h 124"/>
                  <a:gd name="T36" fmla="*/ 1 w 417"/>
                  <a:gd name="T37" fmla="*/ 1 h 124"/>
                  <a:gd name="T38" fmla="*/ 1 w 417"/>
                  <a:gd name="T39" fmla="*/ 1 h 124"/>
                  <a:gd name="T40" fmla="*/ 1 w 417"/>
                  <a:gd name="T41" fmla="*/ 1 h 124"/>
                  <a:gd name="T42" fmla="*/ 1 w 417"/>
                  <a:gd name="T43" fmla="*/ 1 h 124"/>
                  <a:gd name="T44" fmla="*/ 1 w 417"/>
                  <a:gd name="T45" fmla="*/ 1 h 124"/>
                  <a:gd name="T46" fmla="*/ 1 w 417"/>
                  <a:gd name="T47" fmla="*/ 1 h 124"/>
                  <a:gd name="T48" fmla="*/ 1 w 417"/>
                  <a:gd name="T49" fmla="*/ 1 h 124"/>
                  <a:gd name="T50" fmla="*/ 1 w 417"/>
                  <a:gd name="T51" fmla="*/ 1 h 124"/>
                  <a:gd name="T52" fmla="*/ 1 w 417"/>
                  <a:gd name="T53" fmla="*/ 1 h 124"/>
                  <a:gd name="T54" fmla="*/ 1 w 417"/>
                  <a:gd name="T55" fmla="*/ 1 h 124"/>
                  <a:gd name="T56" fmla="*/ 1 w 417"/>
                  <a:gd name="T57" fmla="*/ 0 h 124"/>
                  <a:gd name="T58" fmla="*/ 1 w 417"/>
                  <a:gd name="T59" fmla="*/ 1 h 124"/>
                  <a:gd name="T60" fmla="*/ 1 w 417"/>
                  <a:gd name="T61" fmla="*/ 1 h 124"/>
                  <a:gd name="T62" fmla="*/ 1 w 417"/>
                  <a:gd name="T63" fmla="*/ 1 h 124"/>
                  <a:gd name="T64" fmla="*/ 1 w 417"/>
                  <a:gd name="T65" fmla="*/ 1 h 124"/>
                  <a:gd name="T66" fmla="*/ 1 w 417"/>
                  <a:gd name="T67" fmla="*/ 1 h 124"/>
                  <a:gd name="T68" fmla="*/ 1 w 417"/>
                  <a:gd name="T69" fmla="*/ 1 h 124"/>
                  <a:gd name="T70" fmla="*/ 1 w 417"/>
                  <a:gd name="T71" fmla="*/ 1 h 124"/>
                  <a:gd name="T72" fmla="*/ 1 w 417"/>
                  <a:gd name="T73" fmla="*/ 1 h 124"/>
                  <a:gd name="T74" fmla="*/ 1 w 417"/>
                  <a:gd name="T75" fmla="*/ 1 h 124"/>
                  <a:gd name="T76" fmla="*/ 1 w 417"/>
                  <a:gd name="T77" fmla="*/ 1 h 124"/>
                  <a:gd name="T78" fmla="*/ 1 w 417"/>
                  <a:gd name="T79" fmla="*/ 1 h 124"/>
                  <a:gd name="T80" fmla="*/ 1 w 417"/>
                  <a:gd name="T81" fmla="*/ 1 h 124"/>
                  <a:gd name="T82" fmla="*/ 1 w 417"/>
                  <a:gd name="T83" fmla="*/ 1 h 124"/>
                  <a:gd name="T84" fmla="*/ 1 w 417"/>
                  <a:gd name="T85" fmla="*/ 1 h 124"/>
                  <a:gd name="T86" fmla="*/ 1 w 417"/>
                  <a:gd name="T87" fmla="*/ 1 h 124"/>
                  <a:gd name="T88" fmla="*/ 1 w 417"/>
                  <a:gd name="T89" fmla="*/ 1 h 124"/>
                  <a:gd name="T90" fmla="*/ 1 w 417"/>
                  <a:gd name="T91" fmla="*/ 1 h 124"/>
                  <a:gd name="T92" fmla="*/ 1 w 417"/>
                  <a:gd name="T93" fmla="*/ 1 h 124"/>
                  <a:gd name="T94" fmla="*/ 1 w 417"/>
                  <a:gd name="T95" fmla="*/ 1 h 124"/>
                  <a:gd name="T96" fmla="*/ 1 w 417"/>
                  <a:gd name="T97" fmla="*/ 1 h 124"/>
                  <a:gd name="T98" fmla="*/ 1 w 417"/>
                  <a:gd name="T99" fmla="*/ 1 h 124"/>
                  <a:gd name="T100" fmla="*/ 1 w 417"/>
                  <a:gd name="T101" fmla="*/ 1 h 124"/>
                  <a:gd name="T102" fmla="*/ 1 w 417"/>
                  <a:gd name="T103" fmla="*/ 1 h 124"/>
                  <a:gd name="T104" fmla="*/ 1 w 417"/>
                  <a:gd name="T105" fmla="*/ 1 h 124"/>
                  <a:gd name="T106" fmla="*/ 1 w 417"/>
                  <a:gd name="T107" fmla="*/ 1 h 124"/>
                  <a:gd name="T108" fmla="*/ 1 w 417"/>
                  <a:gd name="T109" fmla="*/ 1 h 124"/>
                  <a:gd name="T110" fmla="*/ 1 w 417"/>
                  <a:gd name="T111" fmla="*/ 1 h 124"/>
                  <a:gd name="T112" fmla="*/ 1 w 417"/>
                  <a:gd name="T113" fmla="*/ 1 h 124"/>
                  <a:gd name="T114" fmla="*/ 1 w 417"/>
                  <a:gd name="T115" fmla="*/ 1 h 124"/>
                  <a:gd name="T116" fmla="*/ 1 w 417"/>
                  <a:gd name="T117" fmla="*/ 1 h 124"/>
                  <a:gd name="T118" fmla="*/ 1 w 417"/>
                  <a:gd name="T119" fmla="*/ 1 h 124"/>
                  <a:gd name="T120" fmla="*/ 0 w 417"/>
                  <a:gd name="T121" fmla="*/ 1 h 12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17"/>
                  <a:gd name="T184" fmla="*/ 0 h 124"/>
                  <a:gd name="T185" fmla="*/ 417 w 417"/>
                  <a:gd name="T186" fmla="*/ 124 h 12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17" h="124">
                    <a:moveTo>
                      <a:pt x="0" y="100"/>
                    </a:moveTo>
                    <a:lnTo>
                      <a:pt x="3" y="77"/>
                    </a:lnTo>
                    <a:lnTo>
                      <a:pt x="6" y="56"/>
                    </a:lnTo>
                    <a:lnTo>
                      <a:pt x="9" y="33"/>
                    </a:lnTo>
                    <a:lnTo>
                      <a:pt x="12" y="10"/>
                    </a:lnTo>
                    <a:lnTo>
                      <a:pt x="31" y="12"/>
                    </a:lnTo>
                    <a:lnTo>
                      <a:pt x="51" y="13"/>
                    </a:lnTo>
                    <a:lnTo>
                      <a:pt x="70" y="15"/>
                    </a:lnTo>
                    <a:lnTo>
                      <a:pt x="89" y="17"/>
                    </a:lnTo>
                    <a:lnTo>
                      <a:pt x="109" y="18"/>
                    </a:lnTo>
                    <a:lnTo>
                      <a:pt x="128" y="20"/>
                    </a:lnTo>
                    <a:lnTo>
                      <a:pt x="148" y="22"/>
                    </a:lnTo>
                    <a:lnTo>
                      <a:pt x="168" y="23"/>
                    </a:lnTo>
                    <a:lnTo>
                      <a:pt x="188" y="25"/>
                    </a:lnTo>
                    <a:lnTo>
                      <a:pt x="207" y="26"/>
                    </a:lnTo>
                    <a:lnTo>
                      <a:pt x="227" y="28"/>
                    </a:lnTo>
                    <a:lnTo>
                      <a:pt x="246" y="30"/>
                    </a:lnTo>
                    <a:lnTo>
                      <a:pt x="265" y="31"/>
                    </a:lnTo>
                    <a:lnTo>
                      <a:pt x="285" y="33"/>
                    </a:lnTo>
                    <a:lnTo>
                      <a:pt x="304" y="35"/>
                    </a:lnTo>
                    <a:lnTo>
                      <a:pt x="323" y="36"/>
                    </a:lnTo>
                    <a:lnTo>
                      <a:pt x="329" y="31"/>
                    </a:lnTo>
                    <a:lnTo>
                      <a:pt x="335" y="26"/>
                    </a:lnTo>
                    <a:lnTo>
                      <a:pt x="340" y="22"/>
                    </a:lnTo>
                    <a:lnTo>
                      <a:pt x="346" y="18"/>
                    </a:lnTo>
                    <a:lnTo>
                      <a:pt x="352" y="13"/>
                    </a:lnTo>
                    <a:lnTo>
                      <a:pt x="358" y="9"/>
                    </a:lnTo>
                    <a:lnTo>
                      <a:pt x="364" y="5"/>
                    </a:lnTo>
                    <a:lnTo>
                      <a:pt x="370" y="0"/>
                    </a:lnTo>
                    <a:lnTo>
                      <a:pt x="377" y="17"/>
                    </a:lnTo>
                    <a:lnTo>
                      <a:pt x="384" y="35"/>
                    </a:lnTo>
                    <a:lnTo>
                      <a:pt x="390" y="51"/>
                    </a:lnTo>
                    <a:lnTo>
                      <a:pt x="398" y="69"/>
                    </a:lnTo>
                    <a:lnTo>
                      <a:pt x="404" y="82"/>
                    </a:lnTo>
                    <a:lnTo>
                      <a:pt x="408" y="96"/>
                    </a:lnTo>
                    <a:lnTo>
                      <a:pt x="413" y="111"/>
                    </a:lnTo>
                    <a:lnTo>
                      <a:pt x="417" y="124"/>
                    </a:lnTo>
                    <a:lnTo>
                      <a:pt x="407" y="122"/>
                    </a:lnTo>
                    <a:lnTo>
                      <a:pt x="398" y="121"/>
                    </a:lnTo>
                    <a:lnTo>
                      <a:pt x="387" y="119"/>
                    </a:lnTo>
                    <a:lnTo>
                      <a:pt x="377" y="116"/>
                    </a:lnTo>
                    <a:lnTo>
                      <a:pt x="367" y="114"/>
                    </a:lnTo>
                    <a:lnTo>
                      <a:pt x="358" y="113"/>
                    </a:lnTo>
                    <a:lnTo>
                      <a:pt x="347" y="111"/>
                    </a:lnTo>
                    <a:lnTo>
                      <a:pt x="337" y="109"/>
                    </a:lnTo>
                    <a:lnTo>
                      <a:pt x="316" y="109"/>
                    </a:lnTo>
                    <a:lnTo>
                      <a:pt x="295" y="108"/>
                    </a:lnTo>
                    <a:lnTo>
                      <a:pt x="273" y="108"/>
                    </a:lnTo>
                    <a:lnTo>
                      <a:pt x="252" y="106"/>
                    </a:lnTo>
                    <a:lnTo>
                      <a:pt x="231" y="106"/>
                    </a:lnTo>
                    <a:lnTo>
                      <a:pt x="210" y="106"/>
                    </a:lnTo>
                    <a:lnTo>
                      <a:pt x="189" y="104"/>
                    </a:lnTo>
                    <a:lnTo>
                      <a:pt x="168" y="104"/>
                    </a:lnTo>
                    <a:lnTo>
                      <a:pt x="148" y="104"/>
                    </a:lnTo>
                    <a:lnTo>
                      <a:pt x="125" y="103"/>
                    </a:lnTo>
                    <a:lnTo>
                      <a:pt x="104" y="103"/>
                    </a:lnTo>
                    <a:lnTo>
                      <a:pt x="83" y="101"/>
                    </a:lnTo>
                    <a:lnTo>
                      <a:pt x="63" y="101"/>
                    </a:lnTo>
                    <a:lnTo>
                      <a:pt x="42" y="101"/>
                    </a:lnTo>
                    <a:lnTo>
                      <a:pt x="21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C982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31" name="Freeform 872"/>
              <p:cNvSpPr>
                <a:spLocks/>
              </p:cNvSpPr>
              <p:nvPr/>
            </p:nvSpPr>
            <p:spPr bwMode="auto">
              <a:xfrm>
                <a:off x="3495" y="3035"/>
                <a:ext cx="206" cy="59"/>
              </a:xfrm>
              <a:custGeom>
                <a:avLst/>
                <a:gdLst>
                  <a:gd name="T0" fmla="*/ 0 w 413"/>
                  <a:gd name="T1" fmla="*/ 1 h 117"/>
                  <a:gd name="T2" fmla="*/ 0 w 413"/>
                  <a:gd name="T3" fmla="*/ 1 h 117"/>
                  <a:gd name="T4" fmla="*/ 0 w 413"/>
                  <a:gd name="T5" fmla="*/ 1 h 117"/>
                  <a:gd name="T6" fmla="*/ 0 w 413"/>
                  <a:gd name="T7" fmla="*/ 1 h 117"/>
                  <a:gd name="T8" fmla="*/ 0 w 413"/>
                  <a:gd name="T9" fmla="*/ 1 h 117"/>
                  <a:gd name="T10" fmla="*/ 0 w 413"/>
                  <a:gd name="T11" fmla="*/ 1 h 117"/>
                  <a:gd name="T12" fmla="*/ 0 w 413"/>
                  <a:gd name="T13" fmla="*/ 1 h 117"/>
                  <a:gd name="T14" fmla="*/ 0 w 413"/>
                  <a:gd name="T15" fmla="*/ 1 h 117"/>
                  <a:gd name="T16" fmla="*/ 0 w 413"/>
                  <a:gd name="T17" fmla="*/ 1 h 117"/>
                  <a:gd name="T18" fmla="*/ 0 w 413"/>
                  <a:gd name="T19" fmla="*/ 1 h 117"/>
                  <a:gd name="T20" fmla="*/ 0 w 413"/>
                  <a:gd name="T21" fmla="*/ 1 h 117"/>
                  <a:gd name="T22" fmla="*/ 0 w 413"/>
                  <a:gd name="T23" fmla="*/ 1 h 117"/>
                  <a:gd name="T24" fmla="*/ 0 w 413"/>
                  <a:gd name="T25" fmla="*/ 1 h 117"/>
                  <a:gd name="T26" fmla="*/ 0 w 413"/>
                  <a:gd name="T27" fmla="*/ 1 h 117"/>
                  <a:gd name="T28" fmla="*/ 0 w 413"/>
                  <a:gd name="T29" fmla="*/ 1 h 117"/>
                  <a:gd name="T30" fmla="*/ 0 w 413"/>
                  <a:gd name="T31" fmla="*/ 1 h 117"/>
                  <a:gd name="T32" fmla="*/ 0 w 413"/>
                  <a:gd name="T33" fmla="*/ 1 h 117"/>
                  <a:gd name="T34" fmla="*/ 0 w 413"/>
                  <a:gd name="T35" fmla="*/ 1 h 117"/>
                  <a:gd name="T36" fmla="*/ 0 w 413"/>
                  <a:gd name="T37" fmla="*/ 1 h 117"/>
                  <a:gd name="T38" fmla="*/ 0 w 413"/>
                  <a:gd name="T39" fmla="*/ 1 h 117"/>
                  <a:gd name="T40" fmla="*/ 0 w 413"/>
                  <a:gd name="T41" fmla="*/ 1 h 117"/>
                  <a:gd name="T42" fmla="*/ 0 w 413"/>
                  <a:gd name="T43" fmla="*/ 1 h 117"/>
                  <a:gd name="T44" fmla="*/ 0 w 413"/>
                  <a:gd name="T45" fmla="*/ 1 h 117"/>
                  <a:gd name="T46" fmla="*/ 0 w 413"/>
                  <a:gd name="T47" fmla="*/ 1 h 117"/>
                  <a:gd name="T48" fmla="*/ 0 w 413"/>
                  <a:gd name="T49" fmla="*/ 1 h 117"/>
                  <a:gd name="T50" fmla="*/ 0 w 413"/>
                  <a:gd name="T51" fmla="*/ 1 h 117"/>
                  <a:gd name="T52" fmla="*/ 0 w 413"/>
                  <a:gd name="T53" fmla="*/ 1 h 117"/>
                  <a:gd name="T54" fmla="*/ 0 w 413"/>
                  <a:gd name="T55" fmla="*/ 1 h 117"/>
                  <a:gd name="T56" fmla="*/ 0 w 413"/>
                  <a:gd name="T57" fmla="*/ 0 h 117"/>
                  <a:gd name="T58" fmla="*/ 0 w 413"/>
                  <a:gd name="T59" fmla="*/ 1 h 117"/>
                  <a:gd name="T60" fmla="*/ 0 w 413"/>
                  <a:gd name="T61" fmla="*/ 1 h 117"/>
                  <a:gd name="T62" fmla="*/ 0 w 413"/>
                  <a:gd name="T63" fmla="*/ 1 h 117"/>
                  <a:gd name="T64" fmla="*/ 0 w 413"/>
                  <a:gd name="T65" fmla="*/ 1 h 117"/>
                  <a:gd name="T66" fmla="*/ 0 w 413"/>
                  <a:gd name="T67" fmla="*/ 1 h 117"/>
                  <a:gd name="T68" fmla="*/ 0 w 413"/>
                  <a:gd name="T69" fmla="*/ 1 h 117"/>
                  <a:gd name="T70" fmla="*/ 0 w 413"/>
                  <a:gd name="T71" fmla="*/ 1 h 117"/>
                  <a:gd name="T72" fmla="*/ 0 w 413"/>
                  <a:gd name="T73" fmla="*/ 1 h 117"/>
                  <a:gd name="T74" fmla="*/ 0 w 413"/>
                  <a:gd name="T75" fmla="*/ 1 h 117"/>
                  <a:gd name="T76" fmla="*/ 0 w 413"/>
                  <a:gd name="T77" fmla="*/ 1 h 117"/>
                  <a:gd name="T78" fmla="*/ 0 w 413"/>
                  <a:gd name="T79" fmla="*/ 1 h 117"/>
                  <a:gd name="T80" fmla="*/ 0 w 413"/>
                  <a:gd name="T81" fmla="*/ 1 h 117"/>
                  <a:gd name="T82" fmla="*/ 0 w 413"/>
                  <a:gd name="T83" fmla="*/ 1 h 117"/>
                  <a:gd name="T84" fmla="*/ 0 w 413"/>
                  <a:gd name="T85" fmla="*/ 1 h 117"/>
                  <a:gd name="T86" fmla="*/ 0 w 413"/>
                  <a:gd name="T87" fmla="*/ 1 h 117"/>
                  <a:gd name="T88" fmla="*/ 0 w 413"/>
                  <a:gd name="T89" fmla="*/ 1 h 117"/>
                  <a:gd name="T90" fmla="*/ 0 w 413"/>
                  <a:gd name="T91" fmla="*/ 1 h 117"/>
                  <a:gd name="T92" fmla="*/ 0 w 413"/>
                  <a:gd name="T93" fmla="*/ 1 h 117"/>
                  <a:gd name="T94" fmla="*/ 0 w 413"/>
                  <a:gd name="T95" fmla="*/ 1 h 117"/>
                  <a:gd name="T96" fmla="*/ 0 w 413"/>
                  <a:gd name="T97" fmla="*/ 1 h 117"/>
                  <a:gd name="T98" fmla="*/ 0 w 413"/>
                  <a:gd name="T99" fmla="*/ 1 h 117"/>
                  <a:gd name="T100" fmla="*/ 0 w 413"/>
                  <a:gd name="T101" fmla="*/ 1 h 117"/>
                  <a:gd name="T102" fmla="*/ 0 w 413"/>
                  <a:gd name="T103" fmla="*/ 1 h 117"/>
                  <a:gd name="T104" fmla="*/ 0 w 413"/>
                  <a:gd name="T105" fmla="*/ 1 h 117"/>
                  <a:gd name="T106" fmla="*/ 0 w 413"/>
                  <a:gd name="T107" fmla="*/ 1 h 117"/>
                  <a:gd name="T108" fmla="*/ 0 w 413"/>
                  <a:gd name="T109" fmla="*/ 1 h 117"/>
                  <a:gd name="T110" fmla="*/ 0 w 413"/>
                  <a:gd name="T111" fmla="*/ 1 h 117"/>
                  <a:gd name="T112" fmla="*/ 0 w 413"/>
                  <a:gd name="T113" fmla="*/ 1 h 117"/>
                  <a:gd name="T114" fmla="*/ 0 w 413"/>
                  <a:gd name="T115" fmla="*/ 1 h 117"/>
                  <a:gd name="T116" fmla="*/ 0 w 413"/>
                  <a:gd name="T117" fmla="*/ 1 h 117"/>
                  <a:gd name="T118" fmla="*/ 0 w 413"/>
                  <a:gd name="T119" fmla="*/ 1 h 117"/>
                  <a:gd name="T120" fmla="*/ 0 w 413"/>
                  <a:gd name="T121" fmla="*/ 1 h 11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13"/>
                  <a:gd name="T184" fmla="*/ 0 h 117"/>
                  <a:gd name="T185" fmla="*/ 413 w 413"/>
                  <a:gd name="T186" fmla="*/ 117 h 11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13" h="117">
                    <a:moveTo>
                      <a:pt x="0" y="93"/>
                    </a:moveTo>
                    <a:lnTo>
                      <a:pt x="3" y="72"/>
                    </a:lnTo>
                    <a:lnTo>
                      <a:pt x="6" y="51"/>
                    </a:lnTo>
                    <a:lnTo>
                      <a:pt x="8" y="31"/>
                    </a:lnTo>
                    <a:lnTo>
                      <a:pt x="11" y="10"/>
                    </a:lnTo>
                    <a:lnTo>
                      <a:pt x="30" y="12"/>
                    </a:lnTo>
                    <a:lnTo>
                      <a:pt x="50" y="13"/>
                    </a:lnTo>
                    <a:lnTo>
                      <a:pt x="69" y="15"/>
                    </a:lnTo>
                    <a:lnTo>
                      <a:pt x="88" y="17"/>
                    </a:lnTo>
                    <a:lnTo>
                      <a:pt x="108" y="18"/>
                    </a:lnTo>
                    <a:lnTo>
                      <a:pt x="127" y="20"/>
                    </a:lnTo>
                    <a:lnTo>
                      <a:pt x="147" y="22"/>
                    </a:lnTo>
                    <a:lnTo>
                      <a:pt x="167" y="23"/>
                    </a:lnTo>
                    <a:lnTo>
                      <a:pt x="187" y="25"/>
                    </a:lnTo>
                    <a:lnTo>
                      <a:pt x="206" y="26"/>
                    </a:lnTo>
                    <a:lnTo>
                      <a:pt x="226" y="28"/>
                    </a:lnTo>
                    <a:lnTo>
                      <a:pt x="245" y="30"/>
                    </a:lnTo>
                    <a:lnTo>
                      <a:pt x="264" y="31"/>
                    </a:lnTo>
                    <a:lnTo>
                      <a:pt x="284" y="33"/>
                    </a:lnTo>
                    <a:lnTo>
                      <a:pt x="303" y="35"/>
                    </a:lnTo>
                    <a:lnTo>
                      <a:pt x="322" y="36"/>
                    </a:lnTo>
                    <a:lnTo>
                      <a:pt x="328" y="31"/>
                    </a:lnTo>
                    <a:lnTo>
                      <a:pt x="334" y="26"/>
                    </a:lnTo>
                    <a:lnTo>
                      <a:pt x="339" y="22"/>
                    </a:lnTo>
                    <a:lnTo>
                      <a:pt x="345" y="18"/>
                    </a:lnTo>
                    <a:lnTo>
                      <a:pt x="351" y="13"/>
                    </a:lnTo>
                    <a:lnTo>
                      <a:pt x="357" y="9"/>
                    </a:lnTo>
                    <a:lnTo>
                      <a:pt x="363" y="5"/>
                    </a:lnTo>
                    <a:lnTo>
                      <a:pt x="369" y="0"/>
                    </a:lnTo>
                    <a:lnTo>
                      <a:pt x="376" y="17"/>
                    </a:lnTo>
                    <a:lnTo>
                      <a:pt x="382" y="33"/>
                    </a:lnTo>
                    <a:lnTo>
                      <a:pt x="389" y="49"/>
                    </a:lnTo>
                    <a:lnTo>
                      <a:pt x="395" y="65"/>
                    </a:lnTo>
                    <a:lnTo>
                      <a:pt x="400" y="78"/>
                    </a:lnTo>
                    <a:lnTo>
                      <a:pt x="404" y="91"/>
                    </a:lnTo>
                    <a:lnTo>
                      <a:pt x="409" y="104"/>
                    </a:lnTo>
                    <a:lnTo>
                      <a:pt x="413" y="117"/>
                    </a:lnTo>
                    <a:lnTo>
                      <a:pt x="403" y="116"/>
                    </a:lnTo>
                    <a:lnTo>
                      <a:pt x="392" y="114"/>
                    </a:lnTo>
                    <a:lnTo>
                      <a:pt x="383" y="113"/>
                    </a:lnTo>
                    <a:lnTo>
                      <a:pt x="373" y="109"/>
                    </a:lnTo>
                    <a:lnTo>
                      <a:pt x="363" y="108"/>
                    </a:lnTo>
                    <a:lnTo>
                      <a:pt x="352" y="106"/>
                    </a:lnTo>
                    <a:lnTo>
                      <a:pt x="342" y="104"/>
                    </a:lnTo>
                    <a:lnTo>
                      <a:pt x="331" y="103"/>
                    </a:lnTo>
                    <a:lnTo>
                      <a:pt x="310" y="103"/>
                    </a:lnTo>
                    <a:lnTo>
                      <a:pt x="290" y="101"/>
                    </a:lnTo>
                    <a:lnTo>
                      <a:pt x="269" y="101"/>
                    </a:lnTo>
                    <a:lnTo>
                      <a:pt x="249" y="100"/>
                    </a:lnTo>
                    <a:lnTo>
                      <a:pt x="228" y="100"/>
                    </a:lnTo>
                    <a:lnTo>
                      <a:pt x="208" y="100"/>
                    </a:lnTo>
                    <a:lnTo>
                      <a:pt x="187" y="98"/>
                    </a:lnTo>
                    <a:lnTo>
                      <a:pt x="166" y="98"/>
                    </a:lnTo>
                    <a:lnTo>
                      <a:pt x="145" y="98"/>
                    </a:lnTo>
                    <a:lnTo>
                      <a:pt x="124" y="96"/>
                    </a:lnTo>
                    <a:lnTo>
                      <a:pt x="103" y="96"/>
                    </a:lnTo>
                    <a:lnTo>
                      <a:pt x="84" y="95"/>
                    </a:lnTo>
                    <a:lnTo>
                      <a:pt x="63" y="95"/>
                    </a:lnTo>
                    <a:lnTo>
                      <a:pt x="42" y="95"/>
                    </a:lnTo>
                    <a:lnTo>
                      <a:pt x="21" y="93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CE8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32" name="Freeform 873"/>
              <p:cNvSpPr>
                <a:spLocks/>
              </p:cNvSpPr>
              <p:nvPr/>
            </p:nvSpPr>
            <p:spPr bwMode="auto">
              <a:xfrm>
                <a:off x="3495" y="3035"/>
                <a:ext cx="205" cy="55"/>
              </a:xfrm>
              <a:custGeom>
                <a:avLst/>
                <a:gdLst>
                  <a:gd name="T0" fmla="*/ 0 w 408"/>
                  <a:gd name="T1" fmla="*/ 1 h 109"/>
                  <a:gd name="T2" fmla="*/ 1 w 408"/>
                  <a:gd name="T3" fmla="*/ 1 h 109"/>
                  <a:gd name="T4" fmla="*/ 1 w 408"/>
                  <a:gd name="T5" fmla="*/ 1 h 109"/>
                  <a:gd name="T6" fmla="*/ 1 w 408"/>
                  <a:gd name="T7" fmla="*/ 1 h 109"/>
                  <a:gd name="T8" fmla="*/ 1 w 408"/>
                  <a:gd name="T9" fmla="*/ 1 h 109"/>
                  <a:gd name="T10" fmla="*/ 1 w 408"/>
                  <a:gd name="T11" fmla="*/ 1 h 109"/>
                  <a:gd name="T12" fmla="*/ 1 w 408"/>
                  <a:gd name="T13" fmla="*/ 1 h 109"/>
                  <a:gd name="T14" fmla="*/ 1 w 408"/>
                  <a:gd name="T15" fmla="*/ 1 h 109"/>
                  <a:gd name="T16" fmla="*/ 1 w 408"/>
                  <a:gd name="T17" fmla="*/ 1 h 109"/>
                  <a:gd name="T18" fmla="*/ 1 w 408"/>
                  <a:gd name="T19" fmla="*/ 1 h 109"/>
                  <a:gd name="T20" fmla="*/ 1 w 408"/>
                  <a:gd name="T21" fmla="*/ 1 h 109"/>
                  <a:gd name="T22" fmla="*/ 1 w 408"/>
                  <a:gd name="T23" fmla="*/ 1 h 109"/>
                  <a:gd name="T24" fmla="*/ 1 w 408"/>
                  <a:gd name="T25" fmla="*/ 1 h 109"/>
                  <a:gd name="T26" fmla="*/ 1 w 408"/>
                  <a:gd name="T27" fmla="*/ 1 h 109"/>
                  <a:gd name="T28" fmla="*/ 1 w 408"/>
                  <a:gd name="T29" fmla="*/ 1 h 109"/>
                  <a:gd name="T30" fmla="*/ 1 w 408"/>
                  <a:gd name="T31" fmla="*/ 1 h 109"/>
                  <a:gd name="T32" fmla="*/ 1 w 408"/>
                  <a:gd name="T33" fmla="*/ 1 h 109"/>
                  <a:gd name="T34" fmla="*/ 1 w 408"/>
                  <a:gd name="T35" fmla="*/ 1 h 109"/>
                  <a:gd name="T36" fmla="*/ 1 w 408"/>
                  <a:gd name="T37" fmla="*/ 1 h 109"/>
                  <a:gd name="T38" fmla="*/ 1 w 408"/>
                  <a:gd name="T39" fmla="*/ 1 h 109"/>
                  <a:gd name="T40" fmla="*/ 1 w 408"/>
                  <a:gd name="T41" fmla="*/ 1 h 109"/>
                  <a:gd name="T42" fmla="*/ 1 w 408"/>
                  <a:gd name="T43" fmla="*/ 1 h 109"/>
                  <a:gd name="T44" fmla="*/ 1 w 408"/>
                  <a:gd name="T45" fmla="*/ 1 h 109"/>
                  <a:gd name="T46" fmla="*/ 1 w 408"/>
                  <a:gd name="T47" fmla="*/ 1 h 109"/>
                  <a:gd name="T48" fmla="*/ 1 w 408"/>
                  <a:gd name="T49" fmla="*/ 1 h 109"/>
                  <a:gd name="T50" fmla="*/ 1 w 408"/>
                  <a:gd name="T51" fmla="*/ 1 h 109"/>
                  <a:gd name="T52" fmla="*/ 1 w 408"/>
                  <a:gd name="T53" fmla="*/ 1 h 109"/>
                  <a:gd name="T54" fmla="*/ 1 w 408"/>
                  <a:gd name="T55" fmla="*/ 1 h 109"/>
                  <a:gd name="T56" fmla="*/ 1 w 408"/>
                  <a:gd name="T57" fmla="*/ 0 h 109"/>
                  <a:gd name="T58" fmla="*/ 1 w 408"/>
                  <a:gd name="T59" fmla="*/ 1 h 109"/>
                  <a:gd name="T60" fmla="*/ 1 w 408"/>
                  <a:gd name="T61" fmla="*/ 1 h 109"/>
                  <a:gd name="T62" fmla="*/ 1 w 408"/>
                  <a:gd name="T63" fmla="*/ 1 h 109"/>
                  <a:gd name="T64" fmla="*/ 1 w 408"/>
                  <a:gd name="T65" fmla="*/ 1 h 109"/>
                  <a:gd name="T66" fmla="*/ 1 w 408"/>
                  <a:gd name="T67" fmla="*/ 1 h 109"/>
                  <a:gd name="T68" fmla="*/ 1 w 408"/>
                  <a:gd name="T69" fmla="*/ 1 h 109"/>
                  <a:gd name="T70" fmla="*/ 1 w 408"/>
                  <a:gd name="T71" fmla="*/ 1 h 109"/>
                  <a:gd name="T72" fmla="*/ 1 w 408"/>
                  <a:gd name="T73" fmla="*/ 1 h 109"/>
                  <a:gd name="T74" fmla="*/ 1 w 408"/>
                  <a:gd name="T75" fmla="*/ 1 h 109"/>
                  <a:gd name="T76" fmla="*/ 1 w 408"/>
                  <a:gd name="T77" fmla="*/ 1 h 109"/>
                  <a:gd name="T78" fmla="*/ 1 w 408"/>
                  <a:gd name="T79" fmla="*/ 1 h 109"/>
                  <a:gd name="T80" fmla="*/ 1 w 408"/>
                  <a:gd name="T81" fmla="*/ 1 h 109"/>
                  <a:gd name="T82" fmla="*/ 1 w 408"/>
                  <a:gd name="T83" fmla="*/ 1 h 109"/>
                  <a:gd name="T84" fmla="*/ 1 w 408"/>
                  <a:gd name="T85" fmla="*/ 1 h 109"/>
                  <a:gd name="T86" fmla="*/ 1 w 408"/>
                  <a:gd name="T87" fmla="*/ 1 h 109"/>
                  <a:gd name="T88" fmla="*/ 1 w 408"/>
                  <a:gd name="T89" fmla="*/ 1 h 109"/>
                  <a:gd name="T90" fmla="*/ 1 w 408"/>
                  <a:gd name="T91" fmla="*/ 1 h 109"/>
                  <a:gd name="T92" fmla="*/ 1 w 408"/>
                  <a:gd name="T93" fmla="*/ 1 h 109"/>
                  <a:gd name="T94" fmla="*/ 1 w 408"/>
                  <a:gd name="T95" fmla="*/ 1 h 109"/>
                  <a:gd name="T96" fmla="*/ 1 w 408"/>
                  <a:gd name="T97" fmla="*/ 1 h 109"/>
                  <a:gd name="T98" fmla="*/ 1 w 408"/>
                  <a:gd name="T99" fmla="*/ 1 h 109"/>
                  <a:gd name="T100" fmla="*/ 1 w 408"/>
                  <a:gd name="T101" fmla="*/ 1 h 109"/>
                  <a:gd name="T102" fmla="*/ 1 w 408"/>
                  <a:gd name="T103" fmla="*/ 1 h 109"/>
                  <a:gd name="T104" fmla="*/ 1 w 408"/>
                  <a:gd name="T105" fmla="*/ 1 h 109"/>
                  <a:gd name="T106" fmla="*/ 1 w 408"/>
                  <a:gd name="T107" fmla="*/ 1 h 109"/>
                  <a:gd name="T108" fmla="*/ 1 w 408"/>
                  <a:gd name="T109" fmla="*/ 1 h 109"/>
                  <a:gd name="T110" fmla="*/ 1 w 408"/>
                  <a:gd name="T111" fmla="*/ 1 h 109"/>
                  <a:gd name="T112" fmla="*/ 1 w 408"/>
                  <a:gd name="T113" fmla="*/ 1 h 109"/>
                  <a:gd name="T114" fmla="*/ 1 w 408"/>
                  <a:gd name="T115" fmla="*/ 1 h 109"/>
                  <a:gd name="T116" fmla="*/ 1 w 408"/>
                  <a:gd name="T117" fmla="*/ 1 h 109"/>
                  <a:gd name="T118" fmla="*/ 1 w 408"/>
                  <a:gd name="T119" fmla="*/ 1 h 109"/>
                  <a:gd name="T120" fmla="*/ 0 w 408"/>
                  <a:gd name="T121" fmla="*/ 1 h 10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08"/>
                  <a:gd name="T184" fmla="*/ 0 h 109"/>
                  <a:gd name="T185" fmla="*/ 408 w 408"/>
                  <a:gd name="T186" fmla="*/ 109 h 10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08" h="109">
                    <a:moveTo>
                      <a:pt x="0" y="87"/>
                    </a:moveTo>
                    <a:lnTo>
                      <a:pt x="3" y="69"/>
                    </a:lnTo>
                    <a:lnTo>
                      <a:pt x="4" y="49"/>
                    </a:lnTo>
                    <a:lnTo>
                      <a:pt x="7" y="30"/>
                    </a:lnTo>
                    <a:lnTo>
                      <a:pt x="9" y="10"/>
                    </a:lnTo>
                    <a:lnTo>
                      <a:pt x="28" y="12"/>
                    </a:lnTo>
                    <a:lnTo>
                      <a:pt x="48" y="13"/>
                    </a:lnTo>
                    <a:lnTo>
                      <a:pt x="67" y="15"/>
                    </a:lnTo>
                    <a:lnTo>
                      <a:pt x="86" y="17"/>
                    </a:lnTo>
                    <a:lnTo>
                      <a:pt x="106" y="18"/>
                    </a:lnTo>
                    <a:lnTo>
                      <a:pt x="125" y="20"/>
                    </a:lnTo>
                    <a:lnTo>
                      <a:pt x="145" y="22"/>
                    </a:lnTo>
                    <a:lnTo>
                      <a:pt x="165" y="23"/>
                    </a:lnTo>
                    <a:lnTo>
                      <a:pt x="185" y="25"/>
                    </a:lnTo>
                    <a:lnTo>
                      <a:pt x="204" y="26"/>
                    </a:lnTo>
                    <a:lnTo>
                      <a:pt x="224" y="28"/>
                    </a:lnTo>
                    <a:lnTo>
                      <a:pt x="243" y="30"/>
                    </a:lnTo>
                    <a:lnTo>
                      <a:pt x="262" y="31"/>
                    </a:lnTo>
                    <a:lnTo>
                      <a:pt x="282" y="33"/>
                    </a:lnTo>
                    <a:lnTo>
                      <a:pt x="301" y="35"/>
                    </a:lnTo>
                    <a:lnTo>
                      <a:pt x="320" y="36"/>
                    </a:lnTo>
                    <a:lnTo>
                      <a:pt x="326" y="31"/>
                    </a:lnTo>
                    <a:lnTo>
                      <a:pt x="332" y="26"/>
                    </a:lnTo>
                    <a:lnTo>
                      <a:pt x="337" y="22"/>
                    </a:lnTo>
                    <a:lnTo>
                      <a:pt x="343" y="18"/>
                    </a:lnTo>
                    <a:lnTo>
                      <a:pt x="349" y="13"/>
                    </a:lnTo>
                    <a:lnTo>
                      <a:pt x="355" y="9"/>
                    </a:lnTo>
                    <a:lnTo>
                      <a:pt x="361" y="5"/>
                    </a:lnTo>
                    <a:lnTo>
                      <a:pt x="367" y="0"/>
                    </a:lnTo>
                    <a:lnTo>
                      <a:pt x="373" y="17"/>
                    </a:lnTo>
                    <a:lnTo>
                      <a:pt x="379" y="31"/>
                    </a:lnTo>
                    <a:lnTo>
                      <a:pt x="384" y="46"/>
                    </a:lnTo>
                    <a:lnTo>
                      <a:pt x="390" y="62"/>
                    </a:lnTo>
                    <a:lnTo>
                      <a:pt x="395" y="74"/>
                    </a:lnTo>
                    <a:lnTo>
                      <a:pt x="399" y="85"/>
                    </a:lnTo>
                    <a:lnTo>
                      <a:pt x="404" y="98"/>
                    </a:lnTo>
                    <a:lnTo>
                      <a:pt x="408" y="109"/>
                    </a:lnTo>
                    <a:lnTo>
                      <a:pt x="398" y="108"/>
                    </a:lnTo>
                    <a:lnTo>
                      <a:pt x="387" y="106"/>
                    </a:lnTo>
                    <a:lnTo>
                      <a:pt x="377" y="104"/>
                    </a:lnTo>
                    <a:lnTo>
                      <a:pt x="367" y="103"/>
                    </a:lnTo>
                    <a:lnTo>
                      <a:pt x="356" y="101"/>
                    </a:lnTo>
                    <a:lnTo>
                      <a:pt x="347" y="100"/>
                    </a:lnTo>
                    <a:lnTo>
                      <a:pt x="337" y="98"/>
                    </a:lnTo>
                    <a:lnTo>
                      <a:pt x="326" y="96"/>
                    </a:lnTo>
                    <a:lnTo>
                      <a:pt x="305" y="96"/>
                    </a:lnTo>
                    <a:lnTo>
                      <a:pt x="286" y="95"/>
                    </a:lnTo>
                    <a:lnTo>
                      <a:pt x="265" y="95"/>
                    </a:lnTo>
                    <a:lnTo>
                      <a:pt x="244" y="93"/>
                    </a:lnTo>
                    <a:lnTo>
                      <a:pt x="225" y="93"/>
                    </a:lnTo>
                    <a:lnTo>
                      <a:pt x="204" y="93"/>
                    </a:lnTo>
                    <a:lnTo>
                      <a:pt x="183" y="91"/>
                    </a:lnTo>
                    <a:lnTo>
                      <a:pt x="164" y="91"/>
                    </a:lnTo>
                    <a:lnTo>
                      <a:pt x="143" y="91"/>
                    </a:lnTo>
                    <a:lnTo>
                      <a:pt x="122" y="90"/>
                    </a:lnTo>
                    <a:lnTo>
                      <a:pt x="101" y="90"/>
                    </a:lnTo>
                    <a:lnTo>
                      <a:pt x="82" y="88"/>
                    </a:lnTo>
                    <a:lnTo>
                      <a:pt x="61" y="88"/>
                    </a:lnTo>
                    <a:lnTo>
                      <a:pt x="40" y="88"/>
                    </a:lnTo>
                    <a:lnTo>
                      <a:pt x="21" y="87"/>
                    </a:lnTo>
                    <a:lnTo>
                      <a:pt x="0" y="87"/>
                    </a:lnTo>
                    <a:close/>
                  </a:path>
                </a:pathLst>
              </a:custGeom>
              <a:solidFill>
                <a:srgbClr val="D693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33" name="Freeform 874"/>
              <p:cNvSpPr>
                <a:spLocks/>
              </p:cNvSpPr>
              <p:nvPr/>
            </p:nvSpPr>
            <p:spPr bwMode="auto">
              <a:xfrm>
                <a:off x="3496" y="3035"/>
                <a:ext cx="201" cy="51"/>
              </a:xfrm>
              <a:custGeom>
                <a:avLst/>
                <a:gdLst>
                  <a:gd name="T0" fmla="*/ 0 w 403"/>
                  <a:gd name="T1" fmla="*/ 0 h 103"/>
                  <a:gd name="T2" fmla="*/ 0 w 403"/>
                  <a:gd name="T3" fmla="*/ 0 h 103"/>
                  <a:gd name="T4" fmla="*/ 0 w 403"/>
                  <a:gd name="T5" fmla="*/ 0 h 103"/>
                  <a:gd name="T6" fmla="*/ 0 w 403"/>
                  <a:gd name="T7" fmla="*/ 0 h 103"/>
                  <a:gd name="T8" fmla="*/ 0 w 403"/>
                  <a:gd name="T9" fmla="*/ 0 h 103"/>
                  <a:gd name="T10" fmla="*/ 0 w 403"/>
                  <a:gd name="T11" fmla="*/ 0 h 103"/>
                  <a:gd name="T12" fmla="*/ 0 w 403"/>
                  <a:gd name="T13" fmla="*/ 0 h 103"/>
                  <a:gd name="T14" fmla="*/ 0 w 403"/>
                  <a:gd name="T15" fmla="*/ 0 h 103"/>
                  <a:gd name="T16" fmla="*/ 0 w 403"/>
                  <a:gd name="T17" fmla="*/ 0 h 103"/>
                  <a:gd name="T18" fmla="*/ 0 w 403"/>
                  <a:gd name="T19" fmla="*/ 0 h 103"/>
                  <a:gd name="T20" fmla="*/ 0 w 403"/>
                  <a:gd name="T21" fmla="*/ 0 h 103"/>
                  <a:gd name="T22" fmla="*/ 0 w 403"/>
                  <a:gd name="T23" fmla="*/ 0 h 103"/>
                  <a:gd name="T24" fmla="*/ 0 w 403"/>
                  <a:gd name="T25" fmla="*/ 0 h 103"/>
                  <a:gd name="T26" fmla="*/ 0 w 403"/>
                  <a:gd name="T27" fmla="*/ 0 h 103"/>
                  <a:gd name="T28" fmla="*/ 0 w 403"/>
                  <a:gd name="T29" fmla="*/ 0 h 103"/>
                  <a:gd name="T30" fmla="*/ 0 w 403"/>
                  <a:gd name="T31" fmla="*/ 0 h 103"/>
                  <a:gd name="T32" fmla="*/ 0 w 403"/>
                  <a:gd name="T33" fmla="*/ 0 h 103"/>
                  <a:gd name="T34" fmla="*/ 0 w 403"/>
                  <a:gd name="T35" fmla="*/ 0 h 103"/>
                  <a:gd name="T36" fmla="*/ 0 w 403"/>
                  <a:gd name="T37" fmla="*/ 0 h 103"/>
                  <a:gd name="T38" fmla="*/ 0 w 403"/>
                  <a:gd name="T39" fmla="*/ 0 h 103"/>
                  <a:gd name="T40" fmla="*/ 0 w 403"/>
                  <a:gd name="T41" fmla="*/ 0 h 103"/>
                  <a:gd name="T42" fmla="*/ 0 w 403"/>
                  <a:gd name="T43" fmla="*/ 0 h 103"/>
                  <a:gd name="T44" fmla="*/ 0 w 403"/>
                  <a:gd name="T45" fmla="*/ 0 h 103"/>
                  <a:gd name="T46" fmla="*/ 0 w 403"/>
                  <a:gd name="T47" fmla="*/ 0 h 103"/>
                  <a:gd name="T48" fmla="*/ 0 w 403"/>
                  <a:gd name="T49" fmla="*/ 0 h 103"/>
                  <a:gd name="T50" fmla="*/ 0 w 403"/>
                  <a:gd name="T51" fmla="*/ 0 h 103"/>
                  <a:gd name="T52" fmla="*/ 0 w 403"/>
                  <a:gd name="T53" fmla="*/ 0 h 103"/>
                  <a:gd name="T54" fmla="*/ 0 w 403"/>
                  <a:gd name="T55" fmla="*/ 0 h 103"/>
                  <a:gd name="T56" fmla="*/ 0 w 403"/>
                  <a:gd name="T57" fmla="*/ 0 h 103"/>
                  <a:gd name="T58" fmla="*/ 0 w 403"/>
                  <a:gd name="T59" fmla="*/ 0 h 103"/>
                  <a:gd name="T60" fmla="*/ 0 w 403"/>
                  <a:gd name="T61" fmla="*/ 0 h 103"/>
                  <a:gd name="T62" fmla="*/ 0 w 403"/>
                  <a:gd name="T63" fmla="*/ 0 h 103"/>
                  <a:gd name="T64" fmla="*/ 0 w 403"/>
                  <a:gd name="T65" fmla="*/ 0 h 103"/>
                  <a:gd name="T66" fmla="*/ 0 w 403"/>
                  <a:gd name="T67" fmla="*/ 0 h 103"/>
                  <a:gd name="T68" fmla="*/ 0 w 403"/>
                  <a:gd name="T69" fmla="*/ 0 h 103"/>
                  <a:gd name="T70" fmla="*/ 0 w 403"/>
                  <a:gd name="T71" fmla="*/ 0 h 103"/>
                  <a:gd name="T72" fmla="*/ 0 w 403"/>
                  <a:gd name="T73" fmla="*/ 0 h 103"/>
                  <a:gd name="T74" fmla="*/ 0 w 403"/>
                  <a:gd name="T75" fmla="*/ 0 h 103"/>
                  <a:gd name="T76" fmla="*/ 0 w 403"/>
                  <a:gd name="T77" fmla="*/ 0 h 103"/>
                  <a:gd name="T78" fmla="*/ 0 w 403"/>
                  <a:gd name="T79" fmla="*/ 0 h 103"/>
                  <a:gd name="T80" fmla="*/ 0 w 403"/>
                  <a:gd name="T81" fmla="*/ 0 h 103"/>
                  <a:gd name="T82" fmla="*/ 0 w 403"/>
                  <a:gd name="T83" fmla="*/ 0 h 103"/>
                  <a:gd name="T84" fmla="*/ 0 w 403"/>
                  <a:gd name="T85" fmla="*/ 0 h 103"/>
                  <a:gd name="T86" fmla="*/ 0 w 403"/>
                  <a:gd name="T87" fmla="*/ 0 h 103"/>
                  <a:gd name="T88" fmla="*/ 0 w 403"/>
                  <a:gd name="T89" fmla="*/ 0 h 103"/>
                  <a:gd name="T90" fmla="*/ 0 w 403"/>
                  <a:gd name="T91" fmla="*/ 0 h 103"/>
                  <a:gd name="T92" fmla="*/ 0 w 403"/>
                  <a:gd name="T93" fmla="*/ 0 h 103"/>
                  <a:gd name="T94" fmla="*/ 0 w 403"/>
                  <a:gd name="T95" fmla="*/ 0 h 103"/>
                  <a:gd name="T96" fmla="*/ 0 w 403"/>
                  <a:gd name="T97" fmla="*/ 0 h 103"/>
                  <a:gd name="T98" fmla="*/ 0 w 403"/>
                  <a:gd name="T99" fmla="*/ 0 h 103"/>
                  <a:gd name="T100" fmla="*/ 0 w 403"/>
                  <a:gd name="T101" fmla="*/ 0 h 103"/>
                  <a:gd name="T102" fmla="*/ 0 w 403"/>
                  <a:gd name="T103" fmla="*/ 0 h 103"/>
                  <a:gd name="T104" fmla="*/ 0 w 403"/>
                  <a:gd name="T105" fmla="*/ 0 h 103"/>
                  <a:gd name="T106" fmla="*/ 0 w 403"/>
                  <a:gd name="T107" fmla="*/ 0 h 103"/>
                  <a:gd name="T108" fmla="*/ 0 w 403"/>
                  <a:gd name="T109" fmla="*/ 0 h 103"/>
                  <a:gd name="T110" fmla="*/ 0 w 403"/>
                  <a:gd name="T111" fmla="*/ 0 h 103"/>
                  <a:gd name="T112" fmla="*/ 0 w 403"/>
                  <a:gd name="T113" fmla="*/ 0 h 103"/>
                  <a:gd name="T114" fmla="*/ 0 w 403"/>
                  <a:gd name="T115" fmla="*/ 0 h 103"/>
                  <a:gd name="T116" fmla="*/ 0 w 403"/>
                  <a:gd name="T117" fmla="*/ 0 h 103"/>
                  <a:gd name="T118" fmla="*/ 0 w 403"/>
                  <a:gd name="T119" fmla="*/ 0 h 103"/>
                  <a:gd name="T120" fmla="*/ 0 w 403"/>
                  <a:gd name="T121" fmla="*/ 0 h 10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03"/>
                  <a:gd name="T184" fmla="*/ 0 h 103"/>
                  <a:gd name="T185" fmla="*/ 403 w 403"/>
                  <a:gd name="T186" fmla="*/ 103 h 10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03" h="103">
                    <a:moveTo>
                      <a:pt x="0" y="80"/>
                    </a:moveTo>
                    <a:lnTo>
                      <a:pt x="2" y="62"/>
                    </a:lnTo>
                    <a:lnTo>
                      <a:pt x="5" y="46"/>
                    </a:lnTo>
                    <a:lnTo>
                      <a:pt x="6" y="28"/>
                    </a:lnTo>
                    <a:lnTo>
                      <a:pt x="8" y="10"/>
                    </a:lnTo>
                    <a:lnTo>
                      <a:pt x="27" y="12"/>
                    </a:lnTo>
                    <a:lnTo>
                      <a:pt x="47" y="13"/>
                    </a:lnTo>
                    <a:lnTo>
                      <a:pt x="66" y="15"/>
                    </a:lnTo>
                    <a:lnTo>
                      <a:pt x="85" y="17"/>
                    </a:lnTo>
                    <a:lnTo>
                      <a:pt x="105" y="18"/>
                    </a:lnTo>
                    <a:lnTo>
                      <a:pt x="124" y="20"/>
                    </a:lnTo>
                    <a:lnTo>
                      <a:pt x="144" y="22"/>
                    </a:lnTo>
                    <a:lnTo>
                      <a:pt x="164" y="23"/>
                    </a:lnTo>
                    <a:lnTo>
                      <a:pt x="184" y="25"/>
                    </a:lnTo>
                    <a:lnTo>
                      <a:pt x="203" y="26"/>
                    </a:lnTo>
                    <a:lnTo>
                      <a:pt x="223" y="28"/>
                    </a:lnTo>
                    <a:lnTo>
                      <a:pt x="242" y="30"/>
                    </a:lnTo>
                    <a:lnTo>
                      <a:pt x="261" y="31"/>
                    </a:lnTo>
                    <a:lnTo>
                      <a:pt x="281" y="33"/>
                    </a:lnTo>
                    <a:lnTo>
                      <a:pt x="300" y="35"/>
                    </a:lnTo>
                    <a:lnTo>
                      <a:pt x="319" y="36"/>
                    </a:lnTo>
                    <a:lnTo>
                      <a:pt x="325" y="31"/>
                    </a:lnTo>
                    <a:lnTo>
                      <a:pt x="331" y="26"/>
                    </a:lnTo>
                    <a:lnTo>
                      <a:pt x="336" y="22"/>
                    </a:lnTo>
                    <a:lnTo>
                      <a:pt x="342" y="18"/>
                    </a:lnTo>
                    <a:lnTo>
                      <a:pt x="348" y="13"/>
                    </a:lnTo>
                    <a:lnTo>
                      <a:pt x="354" y="9"/>
                    </a:lnTo>
                    <a:lnTo>
                      <a:pt x="360" y="5"/>
                    </a:lnTo>
                    <a:lnTo>
                      <a:pt x="366" y="0"/>
                    </a:lnTo>
                    <a:lnTo>
                      <a:pt x="372" y="15"/>
                    </a:lnTo>
                    <a:lnTo>
                      <a:pt x="378" y="30"/>
                    </a:lnTo>
                    <a:lnTo>
                      <a:pt x="382" y="44"/>
                    </a:lnTo>
                    <a:lnTo>
                      <a:pt x="388" y="57"/>
                    </a:lnTo>
                    <a:lnTo>
                      <a:pt x="391" y="69"/>
                    </a:lnTo>
                    <a:lnTo>
                      <a:pt x="395" y="80"/>
                    </a:lnTo>
                    <a:lnTo>
                      <a:pt x="400" y="91"/>
                    </a:lnTo>
                    <a:lnTo>
                      <a:pt x="403" y="103"/>
                    </a:lnTo>
                    <a:lnTo>
                      <a:pt x="392" y="101"/>
                    </a:lnTo>
                    <a:lnTo>
                      <a:pt x="383" y="100"/>
                    </a:lnTo>
                    <a:lnTo>
                      <a:pt x="373" y="98"/>
                    </a:lnTo>
                    <a:lnTo>
                      <a:pt x="363" y="96"/>
                    </a:lnTo>
                    <a:lnTo>
                      <a:pt x="352" y="95"/>
                    </a:lnTo>
                    <a:lnTo>
                      <a:pt x="343" y="93"/>
                    </a:lnTo>
                    <a:lnTo>
                      <a:pt x="333" y="91"/>
                    </a:lnTo>
                    <a:lnTo>
                      <a:pt x="322" y="90"/>
                    </a:lnTo>
                    <a:lnTo>
                      <a:pt x="303" y="90"/>
                    </a:lnTo>
                    <a:lnTo>
                      <a:pt x="282" y="88"/>
                    </a:lnTo>
                    <a:lnTo>
                      <a:pt x="263" y="88"/>
                    </a:lnTo>
                    <a:lnTo>
                      <a:pt x="242" y="87"/>
                    </a:lnTo>
                    <a:lnTo>
                      <a:pt x="223" y="87"/>
                    </a:lnTo>
                    <a:lnTo>
                      <a:pt x="202" y="87"/>
                    </a:lnTo>
                    <a:lnTo>
                      <a:pt x="182" y="85"/>
                    </a:lnTo>
                    <a:lnTo>
                      <a:pt x="161" y="85"/>
                    </a:lnTo>
                    <a:lnTo>
                      <a:pt x="142" y="85"/>
                    </a:lnTo>
                    <a:lnTo>
                      <a:pt x="121" y="83"/>
                    </a:lnTo>
                    <a:lnTo>
                      <a:pt x="102" y="83"/>
                    </a:lnTo>
                    <a:lnTo>
                      <a:pt x="81" y="82"/>
                    </a:lnTo>
                    <a:lnTo>
                      <a:pt x="62" y="82"/>
                    </a:lnTo>
                    <a:lnTo>
                      <a:pt x="41" y="82"/>
                    </a:lnTo>
                    <a:lnTo>
                      <a:pt x="21" y="80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DB99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34" name="Freeform 875"/>
              <p:cNvSpPr>
                <a:spLocks/>
              </p:cNvSpPr>
              <p:nvPr/>
            </p:nvSpPr>
            <p:spPr bwMode="auto">
              <a:xfrm>
                <a:off x="3498" y="3035"/>
                <a:ext cx="198" cy="48"/>
              </a:xfrm>
              <a:custGeom>
                <a:avLst/>
                <a:gdLst>
                  <a:gd name="T0" fmla="*/ 0 w 397"/>
                  <a:gd name="T1" fmla="*/ 1 h 96"/>
                  <a:gd name="T2" fmla="*/ 0 w 397"/>
                  <a:gd name="T3" fmla="*/ 1 h 96"/>
                  <a:gd name="T4" fmla="*/ 0 w 397"/>
                  <a:gd name="T5" fmla="*/ 1 h 96"/>
                  <a:gd name="T6" fmla="*/ 0 w 397"/>
                  <a:gd name="T7" fmla="*/ 1 h 96"/>
                  <a:gd name="T8" fmla="*/ 0 w 397"/>
                  <a:gd name="T9" fmla="*/ 1 h 96"/>
                  <a:gd name="T10" fmla="*/ 0 w 397"/>
                  <a:gd name="T11" fmla="*/ 1 h 96"/>
                  <a:gd name="T12" fmla="*/ 0 w 397"/>
                  <a:gd name="T13" fmla="*/ 1 h 96"/>
                  <a:gd name="T14" fmla="*/ 0 w 397"/>
                  <a:gd name="T15" fmla="*/ 1 h 96"/>
                  <a:gd name="T16" fmla="*/ 0 w 397"/>
                  <a:gd name="T17" fmla="*/ 1 h 96"/>
                  <a:gd name="T18" fmla="*/ 0 w 397"/>
                  <a:gd name="T19" fmla="*/ 1 h 96"/>
                  <a:gd name="T20" fmla="*/ 0 w 397"/>
                  <a:gd name="T21" fmla="*/ 1 h 96"/>
                  <a:gd name="T22" fmla="*/ 0 w 397"/>
                  <a:gd name="T23" fmla="*/ 1 h 96"/>
                  <a:gd name="T24" fmla="*/ 0 w 397"/>
                  <a:gd name="T25" fmla="*/ 1 h 96"/>
                  <a:gd name="T26" fmla="*/ 0 w 397"/>
                  <a:gd name="T27" fmla="*/ 1 h 96"/>
                  <a:gd name="T28" fmla="*/ 0 w 397"/>
                  <a:gd name="T29" fmla="*/ 1 h 96"/>
                  <a:gd name="T30" fmla="*/ 0 w 397"/>
                  <a:gd name="T31" fmla="*/ 1 h 96"/>
                  <a:gd name="T32" fmla="*/ 0 w 397"/>
                  <a:gd name="T33" fmla="*/ 1 h 96"/>
                  <a:gd name="T34" fmla="*/ 0 w 397"/>
                  <a:gd name="T35" fmla="*/ 1 h 96"/>
                  <a:gd name="T36" fmla="*/ 0 w 397"/>
                  <a:gd name="T37" fmla="*/ 1 h 96"/>
                  <a:gd name="T38" fmla="*/ 0 w 397"/>
                  <a:gd name="T39" fmla="*/ 1 h 96"/>
                  <a:gd name="T40" fmla="*/ 0 w 397"/>
                  <a:gd name="T41" fmla="*/ 1 h 96"/>
                  <a:gd name="T42" fmla="*/ 0 w 397"/>
                  <a:gd name="T43" fmla="*/ 1 h 96"/>
                  <a:gd name="T44" fmla="*/ 0 w 397"/>
                  <a:gd name="T45" fmla="*/ 1 h 96"/>
                  <a:gd name="T46" fmla="*/ 0 w 397"/>
                  <a:gd name="T47" fmla="*/ 1 h 96"/>
                  <a:gd name="T48" fmla="*/ 0 w 397"/>
                  <a:gd name="T49" fmla="*/ 1 h 96"/>
                  <a:gd name="T50" fmla="*/ 0 w 397"/>
                  <a:gd name="T51" fmla="*/ 1 h 96"/>
                  <a:gd name="T52" fmla="*/ 0 w 397"/>
                  <a:gd name="T53" fmla="*/ 1 h 96"/>
                  <a:gd name="T54" fmla="*/ 0 w 397"/>
                  <a:gd name="T55" fmla="*/ 1 h 96"/>
                  <a:gd name="T56" fmla="*/ 0 w 397"/>
                  <a:gd name="T57" fmla="*/ 0 h 96"/>
                  <a:gd name="T58" fmla="*/ 0 w 397"/>
                  <a:gd name="T59" fmla="*/ 1 h 96"/>
                  <a:gd name="T60" fmla="*/ 0 w 397"/>
                  <a:gd name="T61" fmla="*/ 1 h 96"/>
                  <a:gd name="T62" fmla="*/ 0 w 397"/>
                  <a:gd name="T63" fmla="*/ 1 h 96"/>
                  <a:gd name="T64" fmla="*/ 0 w 397"/>
                  <a:gd name="T65" fmla="*/ 1 h 96"/>
                  <a:gd name="T66" fmla="*/ 0 w 397"/>
                  <a:gd name="T67" fmla="*/ 1 h 96"/>
                  <a:gd name="T68" fmla="*/ 0 w 397"/>
                  <a:gd name="T69" fmla="*/ 1 h 96"/>
                  <a:gd name="T70" fmla="*/ 0 w 397"/>
                  <a:gd name="T71" fmla="*/ 1 h 96"/>
                  <a:gd name="T72" fmla="*/ 0 w 397"/>
                  <a:gd name="T73" fmla="*/ 1 h 96"/>
                  <a:gd name="T74" fmla="*/ 0 w 397"/>
                  <a:gd name="T75" fmla="*/ 1 h 96"/>
                  <a:gd name="T76" fmla="*/ 0 w 397"/>
                  <a:gd name="T77" fmla="*/ 1 h 96"/>
                  <a:gd name="T78" fmla="*/ 0 w 397"/>
                  <a:gd name="T79" fmla="*/ 1 h 96"/>
                  <a:gd name="T80" fmla="*/ 0 w 397"/>
                  <a:gd name="T81" fmla="*/ 1 h 96"/>
                  <a:gd name="T82" fmla="*/ 0 w 397"/>
                  <a:gd name="T83" fmla="*/ 1 h 96"/>
                  <a:gd name="T84" fmla="*/ 0 w 397"/>
                  <a:gd name="T85" fmla="*/ 1 h 96"/>
                  <a:gd name="T86" fmla="*/ 0 w 397"/>
                  <a:gd name="T87" fmla="*/ 1 h 96"/>
                  <a:gd name="T88" fmla="*/ 0 w 397"/>
                  <a:gd name="T89" fmla="*/ 1 h 96"/>
                  <a:gd name="T90" fmla="*/ 0 w 397"/>
                  <a:gd name="T91" fmla="*/ 1 h 96"/>
                  <a:gd name="T92" fmla="*/ 0 w 397"/>
                  <a:gd name="T93" fmla="*/ 1 h 96"/>
                  <a:gd name="T94" fmla="*/ 0 w 397"/>
                  <a:gd name="T95" fmla="*/ 1 h 96"/>
                  <a:gd name="T96" fmla="*/ 0 w 397"/>
                  <a:gd name="T97" fmla="*/ 1 h 96"/>
                  <a:gd name="T98" fmla="*/ 0 w 397"/>
                  <a:gd name="T99" fmla="*/ 1 h 96"/>
                  <a:gd name="T100" fmla="*/ 0 w 397"/>
                  <a:gd name="T101" fmla="*/ 1 h 96"/>
                  <a:gd name="T102" fmla="*/ 0 w 397"/>
                  <a:gd name="T103" fmla="*/ 1 h 96"/>
                  <a:gd name="T104" fmla="*/ 0 w 397"/>
                  <a:gd name="T105" fmla="*/ 1 h 96"/>
                  <a:gd name="T106" fmla="*/ 0 w 397"/>
                  <a:gd name="T107" fmla="*/ 1 h 96"/>
                  <a:gd name="T108" fmla="*/ 0 w 397"/>
                  <a:gd name="T109" fmla="*/ 1 h 96"/>
                  <a:gd name="T110" fmla="*/ 0 w 397"/>
                  <a:gd name="T111" fmla="*/ 1 h 96"/>
                  <a:gd name="T112" fmla="*/ 0 w 397"/>
                  <a:gd name="T113" fmla="*/ 1 h 96"/>
                  <a:gd name="T114" fmla="*/ 0 w 397"/>
                  <a:gd name="T115" fmla="*/ 1 h 96"/>
                  <a:gd name="T116" fmla="*/ 0 w 397"/>
                  <a:gd name="T117" fmla="*/ 1 h 96"/>
                  <a:gd name="T118" fmla="*/ 0 w 397"/>
                  <a:gd name="T119" fmla="*/ 1 h 96"/>
                  <a:gd name="T120" fmla="*/ 0 w 397"/>
                  <a:gd name="T121" fmla="*/ 1 h 9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97"/>
                  <a:gd name="T184" fmla="*/ 0 h 96"/>
                  <a:gd name="T185" fmla="*/ 397 w 397"/>
                  <a:gd name="T186" fmla="*/ 96 h 9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97" h="96">
                    <a:moveTo>
                      <a:pt x="0" y="74"/>
                    </a:moveTo>
                    <a:lnTo>
                      <a:pt x="2" y="57"/>
                    </a:lnTo>
                    <a:lnTo>
                      <a:pt x="3" y="41"/>
                    </a:lnTo>
                    <a:lnTo>
                      <a:pt x="3" y="26"/>
                    </a:lnTo>
                    <a:lnTo>
                      <a:pt x="5" y="10"/>
                    </a:lnTo>
                    <a:lnTo>
                      <a:pt x="24" y="12"/>
                    </a:lnTo>
                    <a:lnTo>
                      <a:pt x="44" y="13"/>
                    </a:lnTo>
                    <a:lnTo>
                      <a:pt x="63" y="15"/>
                    </a:lnTo>
                    <a:lnTo>
                      <a:pt x="82" y="17"/>
                    </a:lnTo>
                    <a:lnTo>
                      <a:pt x="102" y="18"/>
                    </a:lnTo>
                    <a:lnTo>
                      <a:pt x="121" y="20"/>
                    </a:lnTo>
                    <a:lnTo>
                      <a:pt x="141" y="22"/>
                    </a:lnTo>
                    <a:lnTo>
                      <a:pt x="161" y="23"/>
                    </a:lnTo>
                    <a:lnTo>
                      <a:pt x="181" y="25"/>
                    </a:lnTo>
                    <a:lnTo>
                      <a:pt x="200" y="26"/>
                    </a:lnTo>
                    <a:lnTo>
                      <a:pt x="220" y="28"/>
                    </a:lnTo>
                    <a:lnTo>
                      <a:pt x="239" y="30"/>
                    </a:lnTo>
                    <a:lnTo>
                      <a:pt x="258" y="31"/>
                    </a:lnTo>
                    <a:lnTo>
                      <a:pt x="278" y="33"/>
                    </a:lnTo>
                    <a:lnTo>
                      <a:pt x="297" y="35"/>
                    </a:lnTo>
                    <a:lnTo>
                      <a:pt x="316" y="36"/>
                    </a:lnTo>
                    <a:lnTo>
                      <a:pt x="322" y="31"/>
                    </a:lnTo>
                    <a:lnTo>
                      <a:pt x="328" y="26"/>
                    </a:lnTo>
                    <a:lnTo>
                      <a:pt x="333" y="22"/>
                    </a:lnTo>
                    <a:lnTo>
                      <a:pt x="339" y="18"/>
                    </a:lnTo>
                    <a:lnTo>
                      <a:pt x="345" y="13"/>
                    </a:lnTo>
                    <a:lnTo>
                      <a:pt x="351" y="9"/>
                    </a:lnTo>
                    <a:lnTo>
                      <a:pt x="357" y="5"/>
                    </a:lnTo>
                    <a:lnTo>
                      <a:pt x="363" y="0"/>
                    </a:lnTo>
                    <a:lnTo>
                      <a:pt x="367" y="13"/>
                    </a:lnTo>
                    <a:lnTo>
                      <a:pt x="373" y="26"/>
                    </a:lnTo>
                    <a:lnTo>
                      <a:pt x="377" y="41"/>
                    </a:lnTo>
                    <a:lnTo>
                      <a:pt x="382" y="54"/>
                    </a:lnTo>
                    <a:lnTo>
                      <a:pt x="386" y="64"/>
                    </a:lnTo>
                    <a:lnTo>
                      <a:pt x="391" y="75"/>
                    </a:lnTo>
                    <a:lnTo>
                      <a:pt x="394" y="85"/>
                    </a:lnTo>
                    <a:lnTo>
                      <a:pt x="397" y="96"/>
                    </a:lnTo>
                    <a:lnTo>
                      <a:pt x="386" y="95"/>
                    </a:lnTo>
                    <a:lnTo>
                      <a:pt x="376" y="93"/>
                    </a:lnTo>
                    <a:lnTo>
                      <a:pt x="367" y="91"/>
                    </a:lnTo>
                    <a:lnTo>
                      <a:pt x="357" y="90"/>
                    </a:lnTo>
                    <a:lnTo>
                      <a:pt x="346" y="88"/>
                    </a:lnTo>
                    <a:lnTo>
                      <a:pt x="336" y="87"/>
                    </a:lnTo>
                    <a:lnTo>
                      <a:pt x="325" y="85"/>
                    </a:lnTo>
                    <a:lnTo>
                      <a:pt x="315" y="83"/>
                    </a:lnTo>
                    <a:lnTo>
                      <a:pt x="296" y="83"/>
                    </a:lnTo>
                    <a:lnTo>
                      <a:pt x="276" y="82"/>
                    </a:lnTo>
                    <a:lnTo>
                      <a:pt x="257" y="82"/>
                    </a:lnTo>
                    <a:lnTo>
                      <a:pt x="236" y="80"/>
                    </a:lnTo>
                    <a:lnTo>
                      <a:pt x="217" y="80"/>
                    </a:lnTo>
                    <a:lnTo>
                      <a:pt x="197" y="80"/>
                    </a:lnTo>
                    <a:lnTo>
                      <a:pt x="178" y="78"/>
                    </a:lnTo>
                    <a:lnTo>
                      <a:pt x="158" y="78"/>
                    </a:lnTo>
                    <a:lnTo>
                      <a:pt x="138" y="78"/>
                    </a:lnTo>
                    <a:lnTo>
                      <a:pt x="118" y="77"/>
                    </a:lnTo>
                    <a:lnTo>
                      <a:pt x="99" y="77"/>
                    </a:lnTo>
                    <a:lnTo>
                      <a:pt x="79" y="75"/>
                    </a:lnTo>
                    <a:lnTo>
                      <a:pt x="59" y="75"/>
                    </a:lnTo>
                    <a:lnTo>
                      <a:pt x="39" y="75"/>
                    </a:lnTo>
                    <a:lnTo>
                      <a:pt x="20" y="74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E0A0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35" name="Freeform 876"/>
              <p:cNvSpPr>
                <a:spLocks/>
              </p:cNvSpPr>
              <p:nvPr/>
            </p:nvSpPr>
            <p:spPr bwMode="auto">
              <a:xfrm>
                <a:off x="3498" y="3035"/>
                <a:ext cx="196" cy="44"/>
              </a:xfrm>
              <a:custGeom>
                <a:avLst/>
                <a:gdLst>
                  <a:gd name="T0" fmla="*/ 0 w 392"/>
                  <a:gd name="T1" fmla="*/ 1 h 88"/>
                  <a:gd name="T2" fmla="*/ 1 w 392"/>
                  <a:gd name="T3" fmla="*/ 1 h 88"/>
                  <a:gd name="T4" fmla="*/ 1 w 392"/>
                  <a:gd name="T5" fmla="*/ 1 h 88"/>
                  <a:gd name="T6" fmla="*/ 1 w 392"/>
                  <a:gd name="T7" fmla="*/ 1 h 88"/>
                  <a:gd name="T8" fmla="*/ 1 w 392"/>
                  <a:gd name="T9" fmla="*/ 1 h 88"/>
                  <a:gd name="T10" fmla="*/ 1 w 392"/>
                  <a:gd name="T11" fmla="*/ 1 h 88"/>
                  <a:gd name="T12" fmla="*/ 1 w 392"/>
                  <a:gd name="T13" fmla="*/ 1 h 88"/>
                  <a:gd name="T14" fmla="*/ 1 w 392"/>
                  <a:gd name="T15" fmla="*/ 1 h 88"/>
                  <a:gd name="T16" fmla="*/ 1 w 392"/>
                  <a:gd name="T17" fmla="*/ 1 h 88"/>
                  <a:gd name="T18" fmla="*/ 1 w 392"/>
                  <a:gd name="T19" fmla="*/ 1 h 88"/>
                  <a:gd name="T20" fmla="*/ 1 w 392"/>
                  <a:gd name="T21" fmla="*/ 1 h 88"/>
                  <a:gd name="T22" fmla="*/ 1 w 392"/>
                  <a:gd name="T23" fmla="*/ 1 h 88"/>
                  <a:gd name="T24" fmla="*/ 1 w 392"/>
                  <a:gd name="T25" fmla="*/ 1 h 88"/>
                  <a:gd name="T26" fmla="*/ 1 w 392"/>
                  <a:gd name="T27" fmla="*/ 1 h 88"/>
                  <a:gd name="T28" fmla="*/ 1 w 392"/>
                  <a:gd name="T29" fmla="*/ 1 h 88"/>
                  <a:gd name="T30" fmla="*/ 1 w 392"/>
                  <a:gd name="T31" fmla="*/ 1 h 88"/>
                  <a:gd name="T32" fmla="*/ 1 w 392"/>
                  <a:gd name="T33" fmla="*/ 1 h 88"/>
                  <a:gd name="T34" fmla="*/ 1 w 392"/>
                  <a:gd name="T35" fmla="*/ 1 h 88"/>
                  <a:gd name="T36" fmla="*/ 1 w 392"/>
                  <a:gd name="T37" fmla="*/ 1 h 88"/>
                  <a:gd name="T38" fmla="*/ 1 w 392"/>
                  <a:gd name="T39" fmla="*/ 1 h 88"/>
                  <a:gd name="T40" fmla="*/ 1 w 392"/>
                  <a:gd name="T41" fmla="*/ 1 h 88"/>
                  <a:gd name="T42" fmla="*/ 1 w 392"/>
                  <a:gd name="T43" fmla="*/ 1 h 88"/>
                  <a:gd name="T44" fmla="*/ 1 w 392"/>
                  <a:gd name="T45" fmla="*/ 1 h 88"/>
                  <a:gd name="T46" fmla="*/ 1 w 392"/>
                  <a:gd name="T47" fmla="*/ 1 h 88"/>
                  <a:gd name="T48" fmla="*/ 1 w 392"/>
                  <a:gd name="T49" fmla="*/ 1 h 88"/>
                  <a:gd name="T50" fmla="*/ 1 w 392"/>
                  <a:gd name="T51" fmla="*/ 1 h 88"/>
                  <a:gd name="T52" fmla="*/ 1 w 392"/>
                  <a:gd name="T53" fmla="*/ 1 h 88"/>
                  <a:gd name="T54" fmla="*/ 1 w 392"/>
                  <a:gd name="T55" fmla="*/ 1 h 88"/>
                  <a:gd name="T56" fmla="*/ 1 w 392"/>
                  <a:gd name="T57" fmla="*/ 0 h 88"/>
                  <a:gd name="T58" fmla="*/ 1 w 392"/>
                  <a:gd name="T59" fmla="*/ 1 h 88"/>
                  <a:gd name="T60" fmla="*/ 1 w 392"/>
                  <a:gd name="T61" fmla="*/ 1 h 88"/>
                  <a:gd name="T62" fmla="*/ 1 w 392"/>
                  <a:gd name="T63" fmla="*/ 1 h 88"/>
                  <a:gd name="T64" fmla="*/ 1 w 392"/>
                  <a:gd name="T65" fmla="*/ 1 h 88"/>
                  <a:gd name="T66" fmla="*/ 1 w 392"/>
                  <a:gd name="T67" fmla="*/ 1 h 88"/>
                  <a:gd name="T68" fmla="*/ 1 w 392"/>
                  <a:gd name="T69" fmla="*/ 1 h 88"/>
                  <a:gd name="T70" fmla="*/ 1 w 392"/>
                  <a:gd name="T71" fmla="*/ 1 h 88"/>
                  <a:gd name="T72" fmla="*/ 1 w 392"/>
                  <a:gd name="T73" fmla="*/ 1 h 88"/>
                  <a:gd name="T74" fmla="*/ 1 w 392"/>
                  <a:gd name="T75" fmla="*/ 1 h 88"/>
                  <a:gd name="T76" fmla="*/ 1 w 392"/>
                  <a:gd name="T77" fmla="*/ 1 h 88"/>
                  <a:gd name="T78" fmla="*/ 1 w 392"/>
                  <a:gd name="T79" fmla="*/ 1 h 88"/>
                  <a:gd name="T80" fmla="*/ 1 w 392"/>
                  <a:gd name="T81" fmla="*/ 1 h 88"/>
                  <a:gd name="T82" fmla="*/ 1 w 392"/>
                  <a:gd name="T83" fmla="*/ 1 h 88"/>
                  <a:gd name="T84" fmla="*/ 1 w 392"/>
                  <a:gd name="T85" fmla="*/ 1 h 88"/>
                  <a:gd name="T86" fmla="*/ 1 w 392"/>
                  <a:gd name="T87" fmla="*/ 1 h 88"/>
                  <a:gd name="T88" fmla="*/ 1 w 392"/>
                  <a:gd name="T89" fmla="*/ 1 h 88"/>
                  <a:gd name="T90" fmla="*/ 1 w 392"/>
                  <a:gd name="T91" fmla="*/ 1 h 88"/>
                  <a:gd name="T92" fmla="*/ 1 w 392"/>
                  <a:gd name="T93" fmla="*/ 1 h 88"/>
                  <a:gd name="T94" fmla="*/ 1 w 392"/>
                  <a:gd name="T95" fmla="*/ 1 h 88"/>
                  <a:gd name="T96" fmla="*/ 1 w 392"/>
                  <a:gd name="T97" fmla="*/ 1 h 88"/>
                  <a:gd name="T98" fmla="*/ 1 w 392"/>
                  <a:gd name="T99" fmla="*/ 1 h 88"/>
                  <a:gd name="T100" fmla="*/ 1 w 392"/>
                  <a:gd name="T101" fmla="*/ 1 h 88"/>
                  <a:gd name="T102" fmla="*/ 1 w 392"/>
                  <a:gd name="T103" fmla="*/ 1 h 88"/>
                  <a:gd name="T104" fmla="*/ 1 w 392"/>
                  <a:gd name="T105" fmla="*/ 1 h 88"/>
                  <a:gd name="T106" fmla="*/ 1 w 392"/>
                  <a:gd name="T107" fmla="*/ 1 h 88"/>
                  <a:gd name="T108" fmla="*/ 1 w 392"/>
                  <a:gd name="T109" fmla="*/ 1 h 88"/>
                  <a:gd name="T110" fmla="*/ 1 w 392"/>
                  <a:gd name="T111" fmla="*/ 1 h 88"/>
                  <a:gd name="T112" fmla="*/ 1 w 392"/>
                  <a:gd name="T113" fmla="*/ 1 h 88"/>
                  <a:gd name="T114" fmla="*/ 1 w 392"/>
                  <a:gd name="T115" fmla="*/ 1 h 88"/>
                  <a:gd name="T116" fmla="*/ 1 w 392"/>
                  <a:gd name="T117" fmla="*/ 1 h 88"/>
                  <a:gd name="T118" fmla="*/ 1 w 392"/>
                  <a:gd name="T119" fmla="*/ 1 h 88"/>
                  <a:gd name="T120" fmla="*/ 0 w 392"/>
                  <a:gd name="T121" fmla="*/ 1 h 88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92"/>
                  <a:gd name="T184" fmla="*/ 0 h 88"/>
                  <a:gd name="T185" fmla="*/ 392 w 392"/>
                  <a:gd name="T186" fmla="*/ 88 h 88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92" h="88">
                    <a:moveTo>
                      <a:pt x="0" y="67"/>
                    </a:moveTo>
                    <a:lnTo>
                      <a:pt x="1" y="52"/>
                    </a:lnTo>
                    <a:lnTo>
                      <a:pt x="1" y="38"/>
                    </a:lnTo>
                    <a:lnTo>
                      <a:pt x="1" y="25"/>
                    </a:lnTo>
                    <a:lnTo>
                      <a:pt x="3" y="10"/>
                    </a:lnTo>
                    <a:lnTo>
                      <a:pt x="22" y="12"/>
                    </a:lnTo>
                    <a:lnTo>
                      <a:pt x="42" y="13"/>
                    </a:lnTo>
                    <a:lnTo>
                      <a:pt x="61" y="15"/>
                    </a:lnTo>
                    <a:lnTo>
                      <a:pt x="80" y="17"/>
                    </a:lnTo>
                    <a:lnTo>
                      <a:pt x="100" y="18"/>
                    </a:lnTo>
                    <a:lnTo>
                      <a:pt x="119" y="20"/>
                    </a:lnTo>
                    <a:lnTo>
                      <a:pt x="139" y="22"/>
                    </a:lnTo>
                    <a:lnTo>
                      <a:pt x="159" y="23"/>
                    </a:lnTo>
                    <a:lnTo>
                      <a:pt x="179" y="25"/>
                    </a:lnTo>
                    <a:lnTo>
                      <a:pt x="198" y="26"/>
                    </a:lnTo>
                    <a:lnTo>
                      <a:pt x="218" y="28"/>
                    </a:lnTo>
                    <a:lnTo>
                      <a:pt x="237" y="30"/>
                    </a:lnTo>
                    <a:lnTo>
                      <a:pt x="256" y="31"/>
                    </a:lnTo>
                    <a:lnTo>
                      <a:pt x="276" y="33"/>
                    </a:lnTo>
                    <a:lnTo>
                      <a:pt x="295" y="35"/>
                    </a:lnTo>
                    <a:lnTo>
                      <a:pt x="314" y="36"/>
                    </a:lnTo>
                    <a:lnTo>
                      <a:pt x="320" y="31"/>
                    </a:lnTo>
                    <a:lnTo>
                      <a:pt x="326" y="26"/>
                    </a:lnTo>
                    <a:lnTo>
                      <a:pt x="331" y="22"/>
                    </a:lnTo>
                    <a:lnTo>
                      <a:pt x="337" y="18"/>
                    </a:lnTo>
                    <a:lnTo>
                      <a:pt x="343" y="13"/>
                    </a:lnTo>
                    <a:lnTo>
                      <a:pt x="349" y="9"/>
                    </a:lnTo>
                    <a:lnTo>
                      <a:pt x="355" y="5"/>
                    </a:lnTo>
                    <a:lnTo>
                      <a:pt x="361" y="0"/>
                    </a:lnTo>
                    <a:lnTo>
                      <a:pt x="365" y="13"/>
                    </a:lnTo>
                    <a:lnTo>
                      <a:pt x="370" y="25"/>
                    </a:lnTo>
                    <a:lnTo>
                      <a:pt x="374" y="38"/>
                    </a:lnTo>
                    <a:lnTo>
                      <a:pt x="378" y="51"/>
                    </a:lnTo>
                    <a:lnTo>
                      <a:pt x="381" y="61"/>
                    </a:lnTo>
                    <a:lnTo>
                      <a:pt x="386" y="69"/>
                    </a:lnTo>
                    <a:lnTo>
                      <a:pt x="389" y="78"/>
                    </a:lnTo>
                    <a:lnTo>
                      <a:pt x="392" y="88"/>
                    </a:lnTo>
                    <a:lnTo>
                      <a:pt x="381" y="87"/>
                    </a:lnTo>
                    <a:lnTo>
                      <a:pt x="371" y="85"/>
                    </a:lnTo>
                    <a:lnTo>
                      <a:pt x="361" y="83"/>
                    </a:lnTo>
                    <a:lnTo>
                      <a:pt x="352" y="82"/>
                    </a:lnTo>
                    <a:lnTo>
                      <a:pt x="341" y="82"/>
                    </a:lnTo>
                    <a:lnTo>
                      <a:pt x="331" y="80"/>
                    </a:lnTo>
                    <a:lnTo>
                      <a:pt x="320" y="78"/>
                    </a:lnTo>
                    <a:lnTo>
                      <a:pt x="310" y="77"/>
                    </a:lnTo>
                    <a:lnTo>
                      <a:pt x="291" y="77"/>
                    </a:lnTo>
                    <a:lnTo>
                      <a:pt x="271" y="75"/>
                    </a:lnTo>
                    <a:lnTo>
                      <a:pt x="252" y="75"/>
                    </a:lnTo>
                    <a:lnTo>
                      <a:pt x="232" y="74"/>
                    </a:lnTo>
                    <a:lnTo>
                      <a:pt x="213" y="74"/>
                    </a:lnTo>
                    <a:lnTo>
                      <a:pt x="194" y="74"/>
                    </a:lnTo>
                    <a:lnTo>
                      <a:pt x="174" y="72"/>
                    </a:lnTo>
                    <a:lnTo>
                      <a:pt x="155" y="72"/>
                    </a:lnTo>
                    <a:lnTo>
                      <a:pt x="136" y="72"/>
                    </a:lnTo>
                    <a:lnTo>
                      <a:pt x="116" y="70"/>
                    </a:lnTo>
                    <a:lnTo>
                      <a:pt x="97" y="70"/>
                    </a:lnTo>
                    <a:lnTo>
                      <a:pt x="77" y="69"/>
                    </a:lnTo>
                    <a:lnTo>
                      <a:pt x="58" y="69"/>
                    </a:lnTo>
                    <a:lnTo>
                      <a:pt x="39" y="69"/>
                    </a:lnTo>
                    <a:lnTo>
                      <a:pt x="19" y="67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8AA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36" name="Freeform 877"/>
              <p:cNvSpPr>
                <a:spLocks/>
              </p:cNvSpPr>
              <p:nvPr/>
            </p:nvSpPr>
            <p:spPr bwMode="auto">
              <a:xfrm>
                <a:off x="3499" y="3035"/>
                <a:ext cx="194" cy="41"/>
              </a:xfrm>
              <a:custGeom>
                <a:avLst/>
                <a:gdLst>
                  <a:gd name="T0" fmla="*/ 0 w 388"/>
                  <a:gd name="T1" fmla="*/ 1 h 82"/>
                  <a:gd name="T2" fmla="*/ 0 w 388"/>
                  <a:gd name="T3" fmla="*/ 1 h 82"/>
                  <a:gd name="T4" fmla="*/ 1 w 388"/>
                  <a:gd name="T5" fmla="*/ 1 h 82"/>
                  <a:gd name="T6" fmla="*/ 1 w 388"/>
                  <a:gd name="T7" fmla="*/ 1 h 82"/>
                  <a:gd name="T8" fmla="*/ 1 w 388"/>
                  <a:gd name="T9" fmla="*/ 1 h 82"/>
                  <a:gd name="T10" fmla="*/ 1 w 388"/>
                  <a:gd name="T11" fmla="*/ 1 h 82"/>
                  <a:gd name="T12" fmla="*/ 1 w 388"/>
                  <a:gd name="T13" fmla="*/ 1 h 82"/>
                  <a:gd name="T14" fmla="*/ 1 w 388"/>
                  <a:gd name="T15" fmla="*/ 1 h 82"/>
                  <a:gd name="T16" fmla="*/ 1 w 388"/>
                  <a:gd name="T17" fmla="*/ 1 h 82"/>
                  <a:gd name="T18" fmla="*/ 1 w 388"/>
                  <a:gd name="T19" fmla="*/ 1 h 82"/>
                  <a:gd name="T20" fmla="*/ 1 w 388"/>
                  <a:gd name="T21" fmla="*/ 1 h 82"/>
                  <a:gd name="T22" fmla="*/ 1 w 388"/>
                  <a:gd name="T23" fmla="*/ 1 h 82"/>
                  <a:gd name="T24" fmla="*/ 1 w 388"/>
                  <a:gd name="T25" fmla="*/ 1 h 82"/>
                  <a:gd name="T26" fmla="*/ 1 w 388"/>
                  <a:gd name="T27" fmla="*/ 1 h 82"/>
                  <a:gd name="T28" fmla="*/ 1 w 388"/>
                  <a:gd name="T29" fmla="*/ 1 h 82"/>
                  <a:gd name="T30" fmla="*/ 1 w 388"/>
                  <a:gd name="T31" fmla="*/ 1 h 82"/>
                  <a:gd name="T32" fmla="*/ 1 w 388"/>
                  <a:gd name="T33" fmla="*/ 1 h 82"/>
                  <a:gd name="T34" fmla="*/ 1 w 388"/>
                  <a:gd name="T35" fmla="*/ 1 h 82"/>
                  <a:gd name="T36" fmla="*/ 1 w 388"/>
                  <a:gd name="T37" fmla="*/ 1 h 82"/>
                  <a:gd name="T38" fmla="*/ 1 w 388"/>
                  <a:gd name="T39" fmla="*/ 1 h 82"/>
                  <a:gd name="T40" fmla="*/ 1 w 388"/>
                  <a:gd name="T41" fmla="*/ 1 h 82"/>
                  <a:gd name="T42" fmla="*/ 1 w 388"/>
                  <a:gd name="T43" fmla="*/ 1 h 82"/>
                  <a:gd name="T44" fmla="*/ 1 w 388"/>
                  <a:gd name="T45" fmla="*/ 1 h 82"/>
                  <a:gd name="T46" fmla="*/ 1 w 388"/>
                  <a:gd name="T47" fmla="*/ 1 h 82"/>
                  <a:gd name="T48" fmla="*/ 1 w 388"/>
                  <a:gd name="T49" fmla="*/ 1 h 82"/>
                  <a:gd name="T50" fmla="*/ 1 w 388"/>
                  <a:gd name="T51" fmla="*/ 1 h 82"/>
                  <a:gd name="T52" fmla="*/ 1 w 388"/>
                  <a:gd name="T53" fmla="*/ 1 h 82"/>
                  <a:gd name="T54" fmla="*/ 1 w 388"/>
                  <a:gd name="T55" fmla="*/ 1 h 82"/>
                  <a:gd name="T56" fmla="*/ 1 w 388"/>
                  <a:gd name="T57" fmla="*/ 0 h 82"/>
                  <a:gd name="T58" fmla="*/ 1 w 388"/>
                  <a:gd name="T59" fmla="*/ 1 h 82"/>
                  <a:gd name="T60" fmla="*/ 1 w 388"/>
                  <a:gd name="T61" fmla="*/ 1 h 82"/>
                  <a:gd name="T62" fmla="*/ 1 w 388"/>
                  <a:gd name="T63" fmla="*/ 1 h 82"/>
                  <a:gd name="T64" fmla="*/ 1 w 388"/>
                  <a:gd name="T65" fmla="*/ 1 h 82"/>
                  <a:gd name="T66" fmla="*/ 1 w 388"/>
                  <a:gd name="T67" fmla="*/ 1 h 82"/>
                  <a:gd name="T68" fmla="*/ 1 w 388"/>
                  <a:gd name="T69" fmla="*/ 1 h 82"/>
                  <a:gd name="T70" fmla="*/ 1 w 388"/>
                  <a:gd name="T71" fmla="*/ 1 h 82"/>
                  <a:gd name="T72" fmla="*/ 1 w 388"/>
                  <a:gd name="T73" fmla="*/ 1 h 82"/>
                  <a:gd name="T74" fmla="*/ 1 w 388"/>
                  <a:gd name="T75" fmla="*/ 1 h 82"/>
                  <a:gd name="T76" fmla="*/ 1 w 388"/>
                  <a:gd name="T77" fmla="*/ 1 h 82"/>
                  <a:gd name="T78" fmla="*/ 1 w 388"/>
                  <a:gd name="T79" fmla="*/ 1 h 82"/>
                  <a:gd name="T80" fmla="*/ 1 w 388"/>
                  <a:gd name="T81" fmla="*/ 1 h 82"/>
                  <a:gd name="T82" fmla="*/ 1 w 388"/>
                  <a:gd name="T83" fmla="*/ 1 h 82"/>
                  <a:gd name="T84" fmla="*/ 1 w 388"/>
                  <a:gd name="T85" fmla="*/ 1 h 82"/>
                  <a:gd name="T86" fmla="*/ 1 w 388"/>
                  <a:gd name="T87" fmla="*/ 1 h 82"/>
                  <a:gd name="T88" fmla="*/ 1 w 388"/>
                  <a:gd name="T89" fmla="*/ 1 h 82"/>
                  <a:gd name="T90" fmla="*/ 1 w 388"/>
                  <a:gd name="T91" fmla="*/ 1 h 82"/>
                  <a:gd name="T92" fmla="*/ 1 w 388"/>
                  <a:gd name="T93" fmla="*/ 1 h 82"/>
                  <a:gd name="T94" fmla="*/ 1 w 388"/>
                  <a:gd name="T95" fmla="*/ 1 h 82"/>
                  <a:gd name="T96" fmla="*/ 1 w 388"/>
                  <a:gd name="T97" fmla="*/ 1 h 82"/>
                  <a:gd name="T98" fmla="*/ 1 w 388"/>
                  <a:gd name="T99" fmla="*/ 1 h 82"/>
                  <a:gd name="T100" fmla="*/ 1 w 388"/>
                  <a:gd name="T101" fmla="*/ 1 h 82"/>
                  <a:gd name="T102" fmla="*/ 1 w 388"/>
                  <a:gd name="T103" fmla="*/ 1 h 82"/>
                  <a:gd name="T104" fmla="*/ 1 w 388"/>
                  <a:gd name="T105" fmla="*/ 1 h 82"/>
                  <a:gd name="T106" fmla="*/ 1 w 388"/>
                  <a:gd name="T107" fmla="*/ 1 h 82"/>
                  <a:gd name="T108" fmla="*/ 1 w 388"/>
                  <a:gd name="T109" fmla="*/ 1 h 82"/>
                  <a:gd name="T110" fmla="*/ 1 w 388"/>
                  <a:gd name="T111" fmla="*/ 1 h 82"/>
                  <a:gd name="T112" fmla="*/ 1 w 388"/>
                  <a:gd name="T113" fmla="*/ 1 h 82"/>
                  <a:gd name="T114" fmla="*/ 1 w 388"/>
                  <a:gd name="T115" fmla="*/ 1 h 82"/>
                  <a:gd name="T116" fmla="*/ 1 w 388"/>
                  <a:gd name="T117" fmla="*/ 1 h 82"/>
                  <a:gd name="T118" fmla="*/ 1 w 388"/>
                  <a:gd name="T119" fmla="*/ 1 h 82"/>
                  <a:gd name="T120" fmla="*/ 0 w 388"/>
                  <a:gd name="T121" fmla="*/ 1 h 8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88"/>
                  <a:gd name="T184" fmla="*/ 0 h 82"/>
                  <a:gd name="T185" fmla="*/ 388 w 388"/>
                  <a:gd name="T186" fmla="*/ 82 h 8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88" h="82">
                    <a:moveTo>
                      <a:pt x="0" y="61"/>
                    </a:moveTo>
                    <a:lnTo>
                      <a:pt x="0" y="48"/>
                    </a:lnTo>
                    <a:lnTo>
                      <a:pt x="2" y="35"/>
                    </a:lnTo>
                    <a:lnTo>
                      <a:pt x="2" y="23"/>
                    </a:lnTo>
                    <a:lnTo>
                      <a:pt x="2" y="10"/>
                    </a:lnTo>
                    <a:lnTo>
                      <a:pt x="21" y="12"/>
                    </a:lnTo>
                    <a:lnTo>
                      <a:pt x="41" y="13"/>
                    </a:lnTo>
                    <a:lnTo>
                      <a:pt x="60" y="15"/>
                    </a:lnTo>
                    <a:lnTo>
                      <a:pt x="79" y="17"/>
                    </a:lnTo>
                    <a:lnTo>
                      <a:pt x="99" y="18"/>
                    </a:lnTo>
                    <a:lnTo>
                      <a:pt x="118" y="20"/>
                    </a:lnTo>
                    <a:lnTo>
                      <a:pt x="138" y="22"/>
                    </a:lnTo>
                    <a:lnTo>
                      <a:pt x="158" y="23"/>
                    </a:lnTo>
                    <a:lnTo>
                      <a:pt x="178" y="25"/>
                    </a:lnTo>
                    <a:lnTo>
                      <a:pt x="197" y="26"/>
                    </a:lnTo>
                    <a:lnTo>
                      <a:pt x="217" y="28"/>
                    </a:lnTo>
                    <a:lnTo>
                      <a:pt x="236" y="30"/>
                    </a:lnTo>
                    <a:lnTo>
                      <a:pt x="255" y="31"/>
                    </a:lnTo>
                    <a:lnTo>
                      <a:pt x="275" y="33"/>
                    </a:lnTo>
                    <a:lnTo>
                      <a:pt x="294" y="35"/>
                    </a:lnTo>
                    <a:lnTo>
                      <a:pt x="313" y="36"/>
                    </a:lnTo>
                    <a:lnTo>
                      <a:pt x="319" y="31"/>
                    </a:lnTo>
                    <a:lnTo>
                      <a:pt x="325" y="26"/>
                    </a:lnTo>
                    <a:lnTo>
                      <a:pt x="330" y="22"/>
                    </a:lnTo>
                    <a:lnTo>
                      <a:pt x="336" y="18"/>
                    </a:lnTo>
                    <a:lnTo>
                      <a:pt x="342" y="13"/>
                    </a:lnTo>
                    <a:lnTo>
                      <a:pt x="348" y="9"/>
                    </a:lnTo>
                    <a:lnTo>
                      <a:pt x="354" y="5"/>
                    </a:lnTo>
                    <a:lnTo>
                      <a:pt x="360" y="0"/>
                    </a:lnTo>
                    <a:lnTo>
                      <a:pt x="363" y="12"/>
                    </a:lnTo>
                    <a:lnTo>
                      <a:pt x="367" y="23"/>
                    </a:lnTo>
                    <a:lnTo>
                      <a:pt x="372" y="35"/>
                    </a:lnTo>
                    <a:lnTo>
                      <a:pt x="374" y="46"/>
                    </a:lnTo>
                    <a:lnTo>
                      <a:pt x="377" y="56"/>
                    </a:lnTo>
                    <a:lnTo>
                      <a:pt x="382" y="64"/>
                    </a:lnTo>
                    <a:lnTo>
                      <a:pt x="385" y="74"/>
                    </a:lnTo>
                    <a:lnTo>
                      <a:pt x="388" y="82"/>
                    </a:lnTo>
                    <a:lnTo>
                      <a:pt x="377" y="80"/>
                    </a:lnTo>
                    <a:lnTo>
                      <a:pt x="367" y="78"/>
                    </a:lnTo>
                    <a:lnTo>
                      <a:pt x="357" y="77"/>
                    </a:lnTo>
                    <a:lnTo>
                      <a:pt x="346" y="75"/>
                    </a:lnTo>
                    <a:lnTo>
                      <a:pt x="336" y="75"/>
                    </a:lnTo>
                    <a:lnTo>
                      <a:pt x="327" y="74"/>
                    </a:lnTo>
                    <a:lnTo>
                      <a:pt x="316" y="72"/>
                    </a:lnTo>
                    <a:lnTo>
                      <a:pt x="306" y="70"/>
                    </a:lnTo>
                    <a:lnTo>
                      <a:pt x="287" y="70"/>
                    </a:lnTo>
                    <a:lnTo>
                      <a:pt x="267" y="69"/>
                    </a:lnTo>
                    <a:lnTo>
                      <a:pt x="249" y="69"/>
                    </a:lnTo>
                    <a:lnTo>
                      <a:pt x="230" y="67"/>
                    </a:lnTo>
                    <a:lnTo>
                      <a:pt x="211" y="67"/>
                    </a:lnTo>
                    <a:lnTo>
                      <a:pt x="191" y="67"/>
                    </a:lnTo>
                    <a:lnTo>
                      <a:pt x="172" y="65"/>
                    </a:lnTo>
                    <a:lnTo>
                      <a:pt x="154" y="65"/>
                    </a:lnTo>
                    <a:lnTo>
                      <a:pt x="135" y="65"/>
                    </a:lnTo>
                    <a:lnTo>
                      <a:pt x="115" y="64"/>
                    </a:lnTo>
                    <a:lnTo>
                      <a:pt x="96" y="64"/>
                    </a:lnTo>
                    <a:lnTo>
                      <a:pt x="76" y="62"/>
                    </a:lnTo>
                    <a:lnTo>
                      <a:pt x="57" y="62"/>
                    </a:lnTo>
                    <a:lnTo>
                      <a:pt x="39" y="62"/>
                    </a:lnTo>
                    <a:lnTo>
                      <a:pt x="20" y="61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EDB2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37" name="Freeform 878"/>
              <p:cNvSpPr>
                <a:spLocks/>
              </p:cNvSpPr>
              <p:nvPr/>
            </p:nvSpPr>
            <p:spPr bwMode="auto">
              <a:xfrm>
                <a:off x="3500" y="3035"/>
                <a:ext cx="191" cy="37"/>
              </a:xfrm>
              <a:custGeom>
                <a:avLst/>
                <a:gdLst>
                  <a:gd name="T0" fmla="*/ 0 w 381"/>
                  <a:gd name="T1" fmla="*/ 1 h 74"/>
                  <a:gd name="T2" fmla="*/ 0 w 381"/>
                  <a:gd name="T3" fmla="*/ 1 h 74"/>
                  <a:gd name="T4" fmla="*/ 0 w 381"/>
                  <a:gd name="T5" fmla="*/ 1 h 74"/>
                  <a:gd name="T6" fmla="*/ 0 w 381"/>
                  <a:gd name="T7" fmla="*/ 1 h 74"/>
                  <a:gd name="T8" fmla="*/ 0 w 381"/>
                  <a:gd name="T9" fmla="*/ 1 h 74"/>
                  <a:gd name="T10" fmla="*/ 1 w 381"/>
                  <a:gd name="T11" fmla="*/ 1 h 74"/>
                  <a:gd name="T12" fmla="*/ 1 w 381"/>
                  <a:gd name="T13" fmla="*/ 1 h 74"/>
                  <a:gd name="T14" fmla="*/ 1 w 381"/>
                  <a:gd name="T15" fmla="*/ 1 h 74"/>
                  <a:gd name="T16" fmla="*/ 1 w 381"/>
                  <a:gd name="T17" fmla="*/ 1 h 74"/>
                  <a:gd name="T18" fmla="*/ 1 w 381"/>
                  <a:gd name="T19" fmla="*/ 1 h 74"/>
                  <a:gd name="T20" fmla="*/ 1 w 381"/>
                  <a:gd name="T21" fmla="*/ 1 h 74"/>
                  <a:gd name="T22" fmla="*/ 1 w 381"/>
                  <a:gd name="T23" fmla="*/ 1 h 74"/>
                  <a:gd name="T24" fmla="*/ 1 w 381"/>
                  <a:gd name="T25" fmla="*/ 1 h 74"/>
                  <a:gd name="T26" fmla="*/ 1 w 381"/>
                  <a:gd name="T27" fmla="*/ 1 h 74"/>
                  <a:gd name="T28" fmla="*/ 1 w 381"/>
                  <a:gd name="T29" fmla="*/ 1 h 74"/>
                  <a:gd name="T30" fmla="*/ 1 w 381"/>
                  <a:gd name="T31" fmla="*/ 1 h 74"/>
                  <a:gd name="T32" fmla="*/ 1 w 381"/>
                  <a:gd name="T33" fmla="*/ 1 h 74"/>
                  <a:gd name="T34" fmla="*/ 1 w 381"/>
                  <a:gd name="T35" fmla="*/ 1 h 74"/>
                  <a:gd name="T36" fmla="*/ 1 w 381"/>
                  <a:gd name="T37" fmla="*/ 1 h 74"/>
                  <a:gd name="T38" fmla="*/ 1 w 381"/>
                  <a:gd name="T39" fmla="*/ 1 h 74"/>
                  <a:gd name="T40" fmla="*/ 1 w 381"/>
                  <a:gd name="T41" fmla="*/ 1 h 74"/>
                  <a:gd name="T42" fmla="*/ 1 w 381"/>
                  <a:gd name="T43" fmla="*/ 1 h 74"/>
                  <a:gd name="T44" fmla="*/ 1 w 381"/>
                  <a:gd name="T45" fmla="*/ 1 h 74"/>
                  <a:gd name="T46" fmla="*/ 1 w 381"/>
                  <a:gd name="T47" fmla="*/ 1 h 74"/>
                  <a:gd name="T48" fmla="*/ 1 w 381"/>
                  <a:gd name="T49" fmla="*/ 1 h 74"/>
                  <a:gd name="T50" fmla="*/ 1 w 381"/>
                  <a:gd name="T51" fmla="*/ 1 h 74"/>
                  <a:gd name="T52" fmla="*/ 1 w 381"/>
                  <a:gd name="T53" fmla="*/ 1 h 74"/>
                  <a:gd name="T54" fmla="*/ 1 w 381"/>
                  <a:gd name="T55" fmla="*/ 1 h 74"/>
                  <a:gd name="T56" fmla="*/ 1 w 381"/>
                  <a:gd name="T57" fmla="*/ 0 h 74"/>
                  <a:gd name="T58" fmla="*/ 1 w 381"/>
                  <a:gd name="T59" fmla="*/ 1 h 74"/>
                  <a:gd name="T60" fmla="*/ 1 w 381"/>
                  <a:gd name="T61" fmla="*/ 1 h 74"/>
                  <a:gd name="T62" fmla="*/ 1 w 381"/>
                  <a:gd name="T63" fmla="*/ 1 h 74"/>
                  <a:gd name="T64" fmla="*/ 1 w 381"/>
                  <a:gd name="T65" fmla="*/ 1 h 74"/>
                  <a:gd name="T66" fmla="*/ 1 w 381"/>
                  <a:gd name="T67" fmla="*/ 1 h 74"/>
                  <a:gd name="T68" fmla="*/ 1 w 381"/>
                  <a:gd name="T69" fmla="*/ 1 h 74"/>
                  <a:gd name="T70" fmla="*/ 1 w 381"/>
                  <a:gd name="T71" fmla="*/ 1 h 74"/>
                  <a:gd name="T72" fmla="*/ 1 w 381"/>
                  <a:gd name="T73" fmla="*/ 1 h 74"/>
                  <a:gd name="T74" fmla="*/ 1 w 381"/>
                  <a:gd name="T75" fmla="*/ 1 h 74"/>
                  <a:gd name="T76" fmla="*/ 1 w 381"/>
                  <a:gd name="T77" fmla="*/ 1 h 74"/>
                  <a:gd name="T78" fmla="*/ 1 w 381"/>
                  <a:gd name="T79" fmla="*/ 1 h 74"/>
                  <a:gd name="T80" fmla="*/ 1 w 381"/>
                  <a:gd name="T81" fmla="*/ 1 h 74"/>
                  <a:gd name="T82" fmla="*/ 1 w 381"/>
                  <a:gd name="T83" fmla="*/ 1 h 74"/>
                  <a:gd name="T84" fmla="*/ 1 w 381"/>
                  <a:gd name="T85" fmla="*/ 1 h 74"/>
                  <a:gd name="T86" fmla="*/ 1 w 381"/>
                  <a:gd name="T87" fmla="*/ 1 h 74"/>
                  <a:gd name="T88" fmla="*/ 1 w 381"/>
                  <a:gd name="T89" fmla="*/ 1 h 74"/>
                  <a:gd name="T90" fmla="*/ 1 w 381"/>
                  <a:gd name="T91" fmla="*/ 1 h 74"/>
                  <a:gd name="T92" fmla="*/ 1 w 381"/>
                  <a:gd name="T93" fmla="*/ 1 h 74"/>
                  <a:gd name="T94" fmla="*/ 1 w 381"/>
                  <a:gd name="T95" fmla="*/ 1 h 74"/>
                  <a:gd name="T96" fmla="*/ 1 w 381"/>
                  <a:gd name="T97" fmla="*/ 1 h 74"/>
                  <a:gd name="T98" fmla="*/ 1 w 381"/>
                  <a:gd name="T99" fmla="*/ 1 h 74"/>
                  <a:gd name="T100" fmla="*/ 1 w 381"/>
                  <a:gd name="T101" fmla="*/ 1 h 74"/>
                  <a:gd name="T102" fmla="*/ 1 w 381"/>
                  <a:gd name="T103" fmla="*/ 1 h 74"/>
                  <a:gd name="T104" fmla="*/ 1 w 381"/>
                  <a:gd name="T105" fmla="*/ 1 h 74"/>
                  <a:gd name="T106" fmla="*/ 1 w 381"/>
                  <a:gd name="T107" fmla="*/ 1 h 74"/>
                  <a:gd name="T108" fmla="*/ 1 w 381"/>
                  <a:gd name="T109" fmla="*/ 1 h 74"/>
                  <a:gd name="T110" fmla="*/ 1 w 381"/>
                  <a:gd name="T111" fmla="*/ 1 h 74"/>
                  <a:gd name="T112" fmla="*/ 1 w 381"/>
                  <a:gd name="T113" fmla="*/ 1 h 74"/>
                  <a:gd name="T114" fmla="*/ 1 w 381"/>
                  <a:gd name="T115" fmla="*/ 1 h 74"/>
                  <a:gd name="T116" fmla="*/ 1 w 381"/>
                  <a:gd name="T117" fmla="*/ 1 h 74"/>
                  <a:gd name="T118" fmla="*/ 1 w 381"/>
                  <a:gd name="T119" fmla="*/ 1 h 74"/>
                  <a:gd name="T120" fmla="*/ 0 w 381"/>
                  <a:gd name="T121" fmla="*/ 1 h 74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81"/>
                  <a:gd name="T184" fmla="*/ 0 h 74"/>
                  <a:gd name="T185" fmla="*/ 381 w 381"/>
                  <a:gd name="T186" fmla="*/ 74 h 74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81" h="74">
                    <a:moveTo>
                      <a:pt x="0" y="54"/>
                    </a:moveTo>
                    <a:lnTo>
                      <a:pt x="0" y="43"/>
                    </a:lnTo>
                    <a:lnTo>
                      <a:pt x="0" y="31"/>
                    </a:lnTo>
                    <a:lnTo>
                      <a:pt x="0" y="22"/>
                    </a:lnTo>
                    <a:lnTo>
                      <a:pt x="0" y="10"/>
                    </a:lnTo>
                    <a:lnTo>
                      <a:pt x="19" y="12"/>
                    </a:lnTo>
                    <a:lnTo>
                      <a:pt x="39" y="13"/>
                    </a:lnTo>
                    <a:lnTo>
                      <a:pt x="58" y="15"/>
                    </a:lnTo>
                    <a:lnTo>
                      <a:pt x="77" y="17"/>
                    </a:lnTo>
                    <a:lnTo>
                      <a:pt x="97" y="18"/>
                    </a:lnTo>
                    <a:lnTo>
                      <a:pt x="116" y="20"/>
                    </a:lnTo>
                    <a:lnTo>
                      <a:pt x="136" y="22"/>
                    </a:lnTo>
                    <a:lnTo>
                      <a:pt x="156" y="23"/>
                    </a:lnTo>
                    <a:lnTo>
                      <a:pt x="176" y="25"/>
                    </a:lnTo>
                    <a:lnTo>
                      <a:pt x="195" y="26"/>
                    </a:lnTo>
                    <a:lnTo>
                      <a:pt x="215" y="28"/>
                    </a:lnTo>
                    <a:lnTo>
                      <a:pt x="234" y="30"/>
                    </a:lnTo>
                    <a:lnTo>
                      <a:pt x="253" y="31"/>
                    </a:lnTo>
                    <a:lnTo>
                      <a:pt x="273" y="33"/>
                    </a:lnTo>
                    <a:lnTo>
                      <a:pt x="292" y="35"/>
                    </a:lnTo>
                    <a:lnTo>
                      <a:pt x="311" y="36"/>
                    </a:lnTo>
                    <a:lnTo>
                      <a:pt x="317" y="31"/>
                    </a:lnTo>
                    <a:lnTo>
                      <a:pt x="323" y="26"/>
                    </a:lnTo>
                    <a:lnTo>
                      <a:pt x="328" y="22"/>
                    </a:lnTo>
                    <a:lnTo>
                      <a:pt x="334" y="18"/>
                    </a:lnTo>
                    <a:lnTo>
                      <a:pt x="340" y="13"/>
                    </a:lnTo>
                    <a:lnTo>
                      <a:pt x="346" y="9"/>
                    </a:lnTo>
                    <a:lnTo>
                      <a:pt x="352" y="5"/>
                    </a:lnTo>
                    <a:lnTo>
                      <a:pt x="358" y="0"/>
                    </a:lnTo>
                    <a:lnTo>
                      <a:pt x="361" y="12"/>
                    </a:lnTo>
                    <a:lnTo>
                      <a:pt x="365" y="22"/>
                    </a:lnTo>
                    <a:lnTo>
                      <a:pt x="368" y="31"/>
                    </a:lnTo>
                    <a:lnTo>
                      <a:pt x="371" y="43"/>
                    </a:lnTo>
                    <a:lnTo>
                      <a:pt x="374" y="51"/>
                    </a:lnTo>
                    <a:lnTo>
                      <a:pt x="377" y="59"/>
                    </a:lnTo>
                    <a:lnTo>
                      <a:pt x="378" y="65"/>
                    </a:lnTo>
                    <a:lnTo>
                      <a:pt x="381" y="74"/>
                    </a:lnTo>
                    <a:lnTo>
                      <a:pt x="371" y="72"/>
                    </a:lnTo>
                    <a:lnTo>
                      <a:pt x="362" y="70"/>
                    </a:lnTo>
                    <a:lnTo>
                      <a:pt x="352" y="70"/>
                    </a:lnTo>
                    <a:lnTo>
                      <a:pt x="341" y="69"/>
                    </a:lnTo>
                    <a:lnTo>
                      <a:pt x="331" y="67"/>
                    </a:lnTo>
                    <a:lnTo>
                      <a:pt x="322" y="65"/>
                    </a:lnTo>
                    <a:lnTo>
                      <a:pt x="311" y="65"/>
                    </a:lnTo>
                    <a:lnTo>
                      <a:pt x="301" y="64"/>
                    </a:lnTo>
                    <a:lnTo>
                      <a:pt x="283" y="64"/>
                    </a:lnTo>
                    <a:lnTo>
                      <a:pt x="264" y="62"/>
                    </a:lnTo>
                    <a:lnTo>
                      <a:pt x="246" y="62"/>
                    </a:lnTo>
                    <a:lnTo>
                      <a:pt x="226" y="61"/>
                    </a:lnTo>
                    <a:lnTo>
                      <a:pt x="209" y="61"/>
                    </a:lnTo>
                    <a:lnTo>
                      <a:pt x="189" y="61"/>
                    </a:lnTo>
                    <a:lnTo>
                      <a:pt x="170" y="59"/>
                    </a:lnTo>
                    <a:lnTo>
                      <a:pt x="152" y="59"/>
                    </a:lnTo>
                    <a:lnTo>
                      <a:pt x="133" y="59"/>
                    </a:lnTo>
                    <a:lnTo>
                      <a:pt x="113" y="57"/>
                    </a:lnTo>
                    <a:lnTo>
                      <a:pt x="95" y="57"/>
                    </a:lnTo>
                    <a:lnTo>
                      <a:pt x="76" y="56"/>
                    </a:lnTo>
                    <a:lnTo>
                      <a:pt x="57" y="56"/>
                    </a:lnTo>
                    <a:lnTo>
                      <a:pt x="37" y="56"/>
                    </a:lnTo>
                    <a:lnTo>
                      <a:pt x="19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F2B7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38" name="Freeform 879"/>
              <p:cNvSpPr>
                <a:spLocks/>
              </p:cNvSpPr>
              <p:nvPr/>
            </p:nvSpPr>
            <p:spPr bwMode="auto">
              <a:xfrm>
                <a:off x="3500" y="3035"/>
                <a:ext cx="189" cy="34"/>
              </a:xfrm>
              <a:custGeom>
                <a:avLst/>
                <a:gdLst>
                  <a:gd name="T0" fmla="*/ 1 w 378"/>
                  <a:gd name="T1" fmla="*/ 1 h 67"/>
                  <a:gd name="T2" fmla="*/ 1 w 378"/>
                  <a:gd name="T3" fmla="*/ 1 h 67"/>
                  <a:gd name="T4" fmla="*/ 1 w 378"/>
                  <a:gd name="T5" fmla="*/ 1 h 67"/>
                  <a:gd name="T6" fmla="*/ 1 w 378"/>
                  <a:gd name="T7" fmla="*/ 1 h 67"/>
                  <a:gd name="T8" fmla="*/ 0 w 378"/>
                  <a:gd name="T9" fmla="*/ 1 h 67"/>
                  <a:gd name="T10" fmla="*/ 1 w 378"/>
                  <a:gd name="T11" fmla="*/ 1 h 67"/>
                  <a:gd name="T12" fmla="*/ 1 w 378"/>
                  <a:gd name="T13" fmla="*/ 1 h 67"/>
                  <a:gd name="T14" fmla="*/ 1 w 378"/>
                  <a:gd name="T15" fmla="*/ 1 h 67"/>
                  <a:gd name="T16" fmla="*/ 1 w 378"/>
                  <a:gd name="T17" fmla="*/ 1 h 67"/>
                  <a:gd name="T18" fmla="*/ 1 w 378"/>
                  <a:gd name="T19" fmla="*/ 1 h 67"/>
                  <a:gd name="T20" fmla="*/ 1 w 378"/>
                  <a:gd name="T21" fmla="*/ 1 h 67"/>
                  <a:gd name="T22" fmla="*/ 1 w 378"/>
                  <a:gd name="T23" fmla="*/ 1 h 67"/>
                  <a:gd name="T24" fmla="*/ 1 w 378"/>
                  <a:gd name="T25" fmla="*/ 1 h 67"/>
                  <a:gd name="T26" fmla="*/ 1 w 378"/>
                  <a:gd name="T27" fmla="*/ 1 h 67"/>
                  <a:gd name="T28" fmla="*/ 1 w 378"/>
                  <a:gd name="T29" fmla="*/ 1 h 67"/>
                  <a:gd name="T30" fmla="*/ 1 w 378"/>
                  <a:gd name="T31" fmla="*/ 1 h 67"/>
                  <a:gd name="T32" fmla="*/ 1 w 378"/>
                  <a:gd name="T33" fmla="*/ 1 h 67"/>
                  <a:gd name="T34" fmla="*/ 1 w 378"/>
                  <a:gd name="T35" fmla="*/ 1 h 67"/>
                  <a:gd name="T36" fmla="*/ 1 w 378"/>
                  <a:gd name="T37" fmla="*/ 1 h 67"/>
                  <a:gd name="T38" fmla="*/ 1 w 378"/>
                  <a:gd name="T39" fmla="*/ 1 h 67"/>
                  <a:gd name="T40" fmla="*/ 1 w 378"/>
                  <a:gd name="T41" fmla="*/ 1 h 67"/>
                  <a:gd name="T42" fmla="*/ 1 w 378"/>
                  <a:gd name="T43" fmla="*/ 1 h 67"/>
                  <a:gd name="T44" fmla="*/ 1 w 378"/>
                  <a:gd name="T45" fmla="*/ 1 h 67"/>
                  <a:gd name="T46" fmla="*/ 1 w 378"/>
                  <a:gd name="T47" fmla="*/ 1 h 67"/>
                  <a:gd name="T48" fmla="*/ 1 w 378"/>
                  <a:gd name="T49" fmla="*/ 1 h 67"/>
                  <a:gd name="T50" fmla="*/ 1 w 378"/>
                  <a:gd name="T51" fmla="*/ 1 h 67"/>
                  <a:gd name="T52" fmla="*/ 1 w 378"/>
                  <a:gd name="T53" fmla="*/ 1 h 67"/>
                  <a:gd name="T54" fmla="*/ 1 w 378"/>
                  <a:gd name="T55" fmla="*/ 1 h 67"/>
                  <a:gd name="T56" fmla="*/ 1 w 378"/>
                  <a:gd name="T57" fmla="*/ 0 h 67"/>
                  <a:gd name="T58" fmla="*/ 1 w 378"/>
                  <a:gd name="T59" fmla="*/ 1 h 67"/>
                  <a:gd name="T60" fmla="*/ 1 w 378"/>
                  <a:gd name="T61" fmla="*/ 1 h 67"/>
                  <a:gd name="T62" fmla="*/ 1 w 378"/>
                  <a:gd name="T63" fmla="*/ 1 h 67"/>
                  <a:gd name="T64" fmla="*/ 1 w 378"/>
                  <a:gd name="T65" fmla="*/ 1 h 67"/>
                  <a:gd name="T66" fmla="*/ 1 w 378"/>
                  <a:gd name="T67" fmla="*/ 1 h 67"/>
                  <a:gd name="T68" fmla="*/ 1 w 378"/>
                  <a:gd name="T69" fmla="*/ 1 h 67"/>
                  <a:gd name="T70" fmla="*/ 1 w 378"/>
                  <a:gd name="T71" fmla="*/ 1 h 67"/>
                  <a:gd name="T72" fmla="*/ 1 w 378"/>
                  <a:gd name="T73" fmla="*/ 1 h 67"/>
                  <a:gd name="T74" fmla="*/ 1 w 378"/>
                  <a:gd name="T75" fmla="*/ 1 h 67"/>
                  <a:gd name="T76" fmla="*/ 1 w 378"/>
                  <a:gd name="T77" fmla="*/ 1 h 67"/>
                  <a:gd name="T78" fmla="*/ 1 w 378"/>
                  <a:gd name="T79" fmla="*/ 1 h 67"/>
                  <a:gd name="T80" fmla="*/ 1 w 378"/>
                  <a:gd name="T81" fmla="*/ 1 h 67"/>
                  <a:gd name="T82" fmla="*/ 1 w 378"/>
                  <a:gd name="T83" fmla="*/ 1 h 67"/>
                  <a:gd name="T84" fmla="*/ 1 w 378"/>
                  <a:gd name="T85" fmla="*/ 1 h 67"/>
                  <a:gd name="T86" fmla="*/ 1 w 378"/>
                  <a:gd name="T87" fmla="*/ 1 h 67"/>
                  <a:gd name="T88" fmla="*/ 1 w 378"/>
                  <a:gd name="T89" fmla="*/ 1 h 67"/>
                  <a:gd name="T90" fmla="*/ 1 w 378"/>
                  <a:gd name="T91" fmla="*/ 1 h 67"/>
                  <a:gd name="T92" fmla="*/ 1 w 378"/>
                  <a:gd name="T93" fmla="*/ 1 h 67"/>
                  <a:gd name="T94" fmla="*/ 1 w 378"/>
                  <a:gd name="T95" fmla="*/ 1 h 67"/>
                  <a:gd name="T96" fmla="*/ 1 w 378"/>
                  <a:gd name="T97" fmla="*/ 1 h 67"/>
                  <a:gd name="T98" fmla="*/ 1 w 378"/>
                  <a:gd name="T99" fmla="*/ 1 h 67"/>
                  <a:gd name="T100" fmla="*/ 1 w 378"/>
                  <a:gd name="T101" fmla="*/ 1 h 67"/>
                  <a:gd name="T102" fmla="*/ 1 w 378"/>
                  <a:gd name="T103" fmla="*/ 1 h 67"/>
                  <a:gd name="T104" fmla="*/ 1 w 378"/>
                  <a:gd name="T105" fmla="*/ 1 h 67"/>
                  <a:gd name="T106" fmla="*/ 1 w 378"/>
                  <a:gd name="T107" fmla="*/ 1 h 67"/>
                  <a:gd name="T108" fmla="*/ 1 w 378"/>
                  <a:gd name="T109" fmla="*/ 1 h 67"/>
                  <a:gd name="T110" fmla="*/ 1 w 378"/>
                  <a:gd name="T111" fmla="*/ 1 h 67"/>
                  <a:gd name="T112" fmla="*/ 1 w 378"/>
                  <a:gd name="T113" fmla="*/ 1 h 67"/>
                  <a:gd name="T114" fmla="*/ 1 w 378"/>
                  <a:gd name="T115" fmla="*/ 1 h 67"/>
                  <a:gd name="T116" fmla="*/ 1 w 378"/>
                  <a:gd name="T117" fmla="*/ 1 h 67"/>
                  <a:gd name="T118" fmla="*/ 1 w 378"/>
                  <a:gd name="T119" fmla="*/ 1 h 67"/>
                  <a:gd name="T120" fmla="*/ 1 w 378"/>
                  <a:gd name="T121" fmla="*/ 1 h 67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378"/>
                  <a:gd name="T184" fmla="*/ 0 h 67"/>
                  <a:gd name="T185" fmla="*/ 378 w 378"/>
                  <a:gd name="T186" fmla="*/ 67 h 67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378" h="67">
                    <a:moveTo>
                      <a:pt x="3" y="48"/>
                    </a:moveTo>
                    <a:lnTo>
                      <a:pt x="1" y="38"/>
                    </a:lnTo>
                    <a:lnTo>
                      <a:pt x="1" y="28"/>
                    </a:lnTo>
                    <a:lnTo>
                      <a:pt x="1" y="20"/>
                    </a:lnTo>
                    <a:lnTo>
                      <a:pt x="0" y="10"/>
                    </a:lnTo>
                    <a:lnTo>
                      <a:pt x="19" y="12"/>
                    </a:lnTo>
                    <a:lnTo>
                      <a:pt x="39" y="13"/>
                    </a:lnTo>
                    <a:lnTo>
                      <a:pt x="58" y="15"/>
                    </a:lnTo>
                    <a:lnTo>
                      <a:pt x="77" y="17"/>
                    </a:lnTo>
                    <a:lnTo>
                      <a:pt x="97" y="18"/>
                    </a:lnTo>
                    <a:lnTo>
                      <a:pt x="116" y="20"/>
                    </a:lnTo>
                    <a:lnTo>
                      <a:pt x="136" y="22"/>
                    </a:lnTo>
                    <a:lnTo>
                      <a:pt x="156" y="23"/>
                    </a:lnTo>
                    <a:lnTo>
                      <a:pt x="176" y="25"/>
                    </a:lnTo>
                    <a:lnTo>
                      <a:pt x="195" y="26"/>
                    </a:lnTo>
                    <a:lnTo>
                      <a:pt x="215" y="28"/>
                    </a:lnTo>
                    <a:lnTo>
                      <a:pt x="234" y="30"/>
                    </a:lnTo>
                    <a:lnTo>
                      <a:pt x="253" y="31"/>
                    </a:lnTo>
                    <a:lnTo>
                      <a:pt x="273" y="33"/>
                    </a:lnTo>
                    <a:lnTo>
                      <a:pt x="292" y="35"/>
                    </a:lnTo>
                    <a:lnTo>
                      <a:pt x="311" y="36"/>
                    </a:lnTo>
                    <a:lnTo>
                      <a:pt x="317" y="31"/>
                    </a:lnTo>
                    <a:lnTo>
                      <a:pt x="323" y="26"/>
                    </a:lnTo>
                    <a:lnTo>
                      <a:pt x="328" y="22"/>
                    </a:lnTo>
                    <a:lnTo>
                      <a:pt x="334" y="18"/>
                    </a:lnTo>
                    <a:lnTo>
                      <a:pt x="340" y="13"/>
                    </a:lnTo>
                    <a:lnTo>
                      <a:pt x="346" y="9"/>
                    </a:lnTo>
                    <a:lnTo>
                      <a:pt x="352" y="5"/>
                    </a:lnTo>
                    <a:lnTo>
                      <a:pt x="358" y="0"/>
                    </a:lnTo>
                    <a:lnTo>
                      <a:pt x="361" y="10"/>
                    </a:lnTo>
                    <a:lnTo>
                      <a:pt x="364" y="20"/>
                    </a:lnTo>
                    <a:lnTo>
                      <a:pt x="365" y="30"/>
                    </a:lnTo>
                    <a:lnTo>
                      <a:pt x="368" y="39"/>
                    </a:lnTo>
                    <a:lnTo>
                      <a:pt x="371" y="46"/>
                    </a:lnTo>
                    <a:lnTo>
                      <a:pt x="374" y="52"/>
                    </a:lnTo>
                    <a:lnTo>
                      <a:pt x="375" y="61"/>
                    </a:lnTo>
                    <a:lnTo>
                      <a:pt x="378" y="67"/>
                    </a:lnTo>
                    <a:lnTo>
                      <a:pt x="368" y="65"/>
                    </a:lnTo>
                    <a:lnTo>
                      <a:pt x="358" y="64"/>
                    </a:lnTo>
                    <a:lnTo>
                      <a:pt x="349" y="64"/>
                    </a:lnTo>
                    <a:lnTo>
                      <a:pt x="338" y="62"/>
                    </a:lnTo>
                    <a:lnTo>
                      <a:pt x="328" y="61"/>
                    </a:lnTo>
                    <a:lnTo>
                      <a:pt x="317" y="59"/>
                    </a:lnTo>
                    <a:lnTo>
                      <a:pt x="307" y="59"/>
                    </a:lnTo>
                    <a:lnTo>
                      <a:pt x="296" y="57"/>
                    </a:lnTo>
                    <a:lnTo>
                      <a:pt x="279" y="57"/>
                    </a:lnTo>
                    <a:lnTo>
                      <a:pt x="261" y="56"/>
                    </a:lnTo>
                    <a:lnTo>
                      <a:pt x="241" y="56"/>
                    </a:lnTo>
                    <a:lnTo>
                      <a:pt x="223" y="54"/>
                    </a:lnTo>
                    <a:lnTo>
                      <a:pt x="206" y="54"/>
                    </a:lnTo>
                    <a:lnTo>
                      <a:pt x="188" y="54"/>
                    </a:lnTo>
                    <a:lnTo>
                      <a:pt x="168" y="52"/>
                    </a:lnTo>
                    <a:lnTo>
                      <a:pt x="150" y="52"/>
                    </a:lnTo>
                    <a:lnTo>
                      <a:pt x="133" y="52"/>
                    </a:lnTo>
                    <a:lnTo>
                      <a:pt x="113" y="51"/>
                    </a:lnTo>
                    <a:lnTo>
                      <a:pt x="95" y="51"/>
                    </a:lnTo>
                    <a:lnTo>
                      <a:pt x="76" y="49"/>
                    </a:lnTo>
                    <a:lnTo>
                      <a:pt x="58" y="49"/>
                    </a:lnTo>
                    <a:lnTo>
                      <a:pt x="40" y="49"/>
                    </a:lnTo>
                    <a:lnTo>
                      <a:pt x="21" y="48"/>
                    </a:lnTo>
                    <a:lnTo>
                      <a:pt x="3" y="48"/>
                    </a:lnTo>
                    <a:close/>
                  </a:path>
                </a:pathLst>
              </a:custGeom>
              <a:solidFill>
                <a:srgbClr val="F9C10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39" name="Freeform 880"/>
              <p:cNvSpPr>
                <a:spLocks/>
              </p:cNvSpPr>
              <p:nvPr/>
            </p:nvSpPr>
            <p:spPr bwMode="auto">
              <a:xfrm>
                <a:off x="3500" y="3035"/>
                <a:ext cx="188" cy="30"/>
              </a:xfrm>
              <a:custGeom>
                <a:avLst/>
                <a:gdLst>
                  <a:gd name="T0" fmla="*/ 1 w 375"/>
                  <a:gd name="T1" fmla="*/ 0 h 61"/>
                  <a:gd name="T2" fmla="*/ 0 w 375"/>
                  <a:gd name="T3" fmla="*/ 0 h 61"/>
                  <a:gd name="T4" fmla="*/ 1 w 375"/>
                  <a:gd name="T5" fmla="*/ 0 h 61"/>
                  <a:gd name="T6" fmla="*/ 1 w 375"/>
                  <a:gd name="T7" fmla="*/ 0 h 61"/>
                  <a:gd name="T8" fmla="*/ 1 w 375"/>
                  <a:gd name="T9" fmla="*/ 0 h 61"/>
                  <a:gd name="T10" fmla="*/ 1 w 375"/>
                  <a:gd name="T11" fmla="*/ 0 h 61"/>
                  <a:gd name="T12" fmla="*/ 1 w 375"/>
                  <a:gd name="T13" fmla="*/ 0 h 61"/>
                  <a:gd name="T14" fmla="*/ 1 w 375"/>
                  <a:gd name="T15" fmla="*/ 0 h 6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75"/>
                  <a:gd name="T25" fmla="*/ 0 h 61"/>
                  <a:gd name="T26" fmla="*/ 375 w 375"/>
                  <a:gd name="T27" fmla="*/ 61 h 61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75" h="61">
                    <a:moveTo>
                      <a:pt x="4" y="41"/>
                    </a:moveTo>
                    <a:lnTo>
                      <a:pt x="0" y="10"/>
                    </a:lnTo>
                    <a:lnTo>
                      <a:pt x="311" y="36"/>
                    </a:lnTo>
                    <a:lnTo>
                      <a:pt x="358" y="0"/>
                    </a:lnTo>
                    <a:lnTo>
                      <a:pt x="367" y="36"/>
                    </a:lnTo>
                    <a:lnTo>
                      <a:pt x="375" y="61"/>
                    </a:lnTo>
                    <a:lnTo>
                      <a:pt x="295" y="51"/>
                    </a:lnTo>
                    <a:lnTo>
                      <a:pt x="4" y="41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40" name="Freeform 881"/>
              <p:cNvSpPr>
                <a:spLocks/>
              </p:cNvSpPr>
              <p:nvPr/>
            </p:nvSpPr>
            <p:spPr bwMode="auto">
              <a:xfrm>
                <a:off x="3557" y="2715"/>
                <a:ext cx="41" cy="44"/>
              </a:xfrm>
              <a:custGeom>
                <a:avLst/>
                <a:gdLst>
                  <a:gd name="T0" fmla="*/ 1 w 80"/>
                  <a:gd name="T1" fmla="*/ 0 h 87"/>
                  <a:gd name="T2" fmla="*/ 1 w 80"/>
                  <a:gd name="T3" fmla="*/ 1 h 87"/>
                  <a:gd name="T4" fmla="*/ 1 w 80"/>
                  <a:gd name="T5" fmla="*/ 1 h 87"/>
                  <a:gd name="T6" fmla="*/ 1 w 80"/>
                  <a:gd name="T7" fmla="*/ 1 h 87"/>
                  <a:gd name="T8" fmla="*/ 1 w 80"/>
                  <a:gd name="T9" fmla="*/ 1 h 87"/>
                  <a:gd name="T10" fmla="*/ 1 w 80"/>
                  <a:gd name="T11" fmla="*/ 1 h 87"/>
                  <a:gd name="T12" fmla="*/ 1 w 80"/>
                  <a:gd name="T13" fmla="*/ 1 h 87"/>
                  <a:gd name="T14" fmla="*/ 1 w 80"/>
                  <a:gd name="T15" fmla="*/ 1 h 87"/>
                  <a:gd name="T16" fmla="*/ 1 w 80"/>
                  <a:gd name="T17" fmla="*/ 1 h 87"/>
                  <a:gd name="T18" fmla="*/ 1 w 80"/>
                  <a:gd name="T19" fmla="*/ 1 h 87"/>
                  <a:gd name="T20" fmla="*/ 1 w 80"/>
                  <a:gd name="T21" fmla="*/ 1 h 87"/>
                  <a:gd name="T22" fmla="*/ 1 w 80"/>
                  <a:gd name="T23" fmla="*/ 1 h 87"/>
                  <a:gd name="T24" fmla="*/ 0 w 80"/>
                  <a:gd name="T25" fmla="*/ 1 h 87"/>
                  <a:gd name="T26" fmla="*/ 1 w 80"/>
                  <a:gd name="T27" fmla="*/ 1 h 87"/>
                  <a:gd name="T28" fmla="*/ 1 w 80"/>
                  <a:gd name="T29" fmla="*/ 1 h 87"/>
                  <a:gd name="T30" fmla="*/ 1 w 80"/>
                  <a:gd name="T31" fmla="*/ 1 h 87"/>
                  <a:gd name="T32" fmla="*/ 1 w 80"/>
                  <a:gd name="T33" fmla="*/ 0 h 8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0"/>
                  <a:gd name="T52" fmla="*/ 0 h 87"/>
                  <a:gd name="T53" fmla="*/ 80 w 80"/>
                  <a:gd name="T54" fmla="*/ 87 h 8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0" h="87">
                    <a:moveTo>
                      <a:pt x="40" y="0"/>
                    </a:moveTo>
                    <a:lnTo>
                      <a:pt x="56" y="3"/>
                    </a:lnTo>
                    <a:lnTo>
                      <a:pt x="68" y="13"/>
                    </a:lnTo>
                    <a:lnTo>
                      <a:pt x="77" y="26"/>
                    </a:lnTo>
                    <a:lnTo>
                      <a:pt x="80" y="44"/>
                    </a:lnTo>
                    <a:lnTo>
                      <a:pt x="77" y="61"/>
                    </a:lnTo>
                    <a:lnTo>
                      <a:pt x="68" y="74"/>
                    </a:lnTo>
                    <a:lnTo>
                      <a:pt x="56" y="84"/>
                    </a:lnTo>
                    <a:lnTo>
                      <a:pt x="40" y="87"/>
                    </a:lnTo>
                    <a:lnTo>
                      <a:pt x="24" y="84"/>
                    </a:lnTo>
                    <a:lnTo>
                      <a:pt x="12" y="74"/>
                    </a:lnTo>
                    <a:lnTo>
                      <a:pt x="3" y="61"/>
                    </a:lnTo>
                    <a:lnTo>
                      <a:pt x="0" y="44"/>
                    </a:lnTo>
                    <a:lnTo>
                      <a:pt x="3" y="26"/>
                    </a:lnTo>
                    <a:lnTo>
                      <a:pt x="12" y="13"/>
                    </a:lnTo>
                    <a:lnTo>
                      <a:pt x="24" y="3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41" name="Freeform 882"/>
              <p:cNvSpPr>
                <a:spLocks/>
              </p:cNvSpPr>
              <p:nvPr/>
            </p:nvSpPr>
            <p:spPr bwMode="auto">
              <a:xfrm>
                <a:off x="3557" y="2850"/>
                <a:ext cx="34" cy="36"/>
              </a:xfrm>
              <a:custGeom>
                <a:avLst/>
                <a:gdLst>
                  <a:gd name="T0" fmla="*/ 1 w 67"/>
                  <a:gd name="T1" fmla="*/ 0 h 72"/>
                  <a:gd name="T2" fmla="*/ 1 w 67"/>
                  <a:gd name="T3" fmla="*/ 1 h 72"/>
                  <a:gd name="T4" fmla="*/ 1 w 67"/>
                  <a:gd name="T5" fmla="*/ 1 h 72"/>
                  <a:gd name="T6" fmla="*/ 1 w 67"/>
                  <a:gd name="T7" fmla="*/ 1 h 72"/>
                  <a:gd name="T8" fmla="*/ 1 w 67"/>
                  <a:gd name="T9" fmla="*/ 1 h 72"/>
                  <a:gd name="T10" fmla="*/ 1 w 67"/>
                  <a:gd name="T11" fmla="*/ 1 h 72"/>
                  <a:gd name="T12" fmla="*/ 1 w 67"/>
                  <a:gd name="T13" fmla="*/ 1 h 72"/>
                  <a:gd name="T14" fmla="*/ 1 w 67"/>
                  <a:gd name="T15" fmla="*/ 1 h 72"/>
                  <a:gd name="T16" fmla="*/ 1 w 67"/>
                  <a:gd name="T17" fmla="*/ 1 h 72"/>
                  <a:gd name="T18" fmla="*/ 1 w 67"/>
                  <a:gd name="T19" fmla="*/ 1 h 72"/>
                  <a:gd name="T20" fmla="*/ 1 w 67"/>
                  <a:gd name="T21" fmla="*/ 1 h 72"/>
                  <a:gd name="T22" fmla="*/ 1 w 67"/>
                  <a:gd name="T23" fmla="*/ 1 h 72"/>
                  <a:gd name="T24" fmla="*/ 0 w 67"/>
                  <a:gd name="T25" fmla="*/ 1 h 72"/>
                  <a:gd name="T26" fmla="*/ 1 w 67"/>
                  <a:gd name="T27" fmla="*/ 1 h 72"/>
                  <a:gd name="T28" fmla="*/ 1 w 67"/>
                  <a:gd name="T29" fmla="*/ 1 h 72"/>
                  <a:gd name="T30" fmla="*/ 1 w 67"/>
                  <a:gd name="T31" fmla="*/ 1 h 72"/>
                  <a:gd name="T32" fmla="*/ 1 w 67"/>
                  <a:gd name="T33" fmla="*/ 0 h 7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7"/>
                  <a:gd name="T52" fmla="*/ 0 h 72"/>
                  <a:gd name="T53" fmla="*/ 67 w 67"/>
                  <a:gd name="T54" fmla="*/ 72 h 72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7" h="72">
                    <a:moveTo>
                      <a:pt x="32" y="0"/>
                    </a:moveTo>
                    <a:lnTo>
                      <a:pt x="46" y="4"/>
                    </a:lnTo>
                    <a:lnTo>
                      <a:pt x="56" y="10"/>
                    </a:lnTo>
                    <a:lnTo>
                      <a:pt x="64" y="21"/>
                    </a:lnTo>
                    <a:lnTo>
                      <a:pt x="67" y="36"/>
                    </a:lnTo>
                    <a:lnTo>
                      <a:pt x="64" y="49"/>
                    </a:lnTo>
                    <a:lnTo>
                      <a:pt x="56" y="60"/>
                    </a:lnTo>
                    <a:lnTo>
                      <a:pt x="46" y="68"/>
                    </a:lnTo>
                    <a:lnTo>
                      <a:pt x="32" y="72"/>
                    </a:lnTo>
                    <a:lnTo>
                      <a:pt x="21" y="68"/>
                    </a:lnTo>
                    <a:lnTo>
                      <a:pt x="10" y="60"/>
                    </a:lnTo>
                    <a:lnTo>
                      <a:pt x="3" y="49"/>
                    </a:lnTo>
                    <a:lnTo>
                      <a:pt x="0" y="36"/>
                    </a:lnTo>
                    <a:lnTo>
                      <a:pt x="3" y="21"/>
                    </a:lnTo>
                    <a:lnTo>
                      <a:pt x="10" y="10"/>
                    </a:lnTo>
                    <a:lnTo>
                      <a:pt x="21" y="4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3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42" name="Freeform 883"/>
              <p:cNvSpPr>
                <a:spLocks/>
              </p:cNvSpPr>
              <p:nvPr/>
            </p:nvSpPr>
            <p:spPr bwMode="auto">
              <a:xfrm>
                <a:off x="3563" y="2720"/>
                <a:ext cx="30" cy="34"/>
              </a:xfrm>
              <a:custGeom>
                <a:avLst/>
                <a:gdLst>
                  <a:gd name="T0" fmla="*/ 0 w 61"/>
                  <a:gd name="T1" fmla="*/ 0 h 69"/>
                  <a:gd name="T2" fmla="*/ 0 w 61"/>
                  <a:gd name="T3" fmla="*/ 0 h 69"/>
                  <a:gd name="T4" fmla="*/ 0 w 61"/>
                  <a:gd name="T5" fmla="*/ 0 h 69"/>
                  <a:gd name="T6" fmla="*/ 0 w 61"/>
                  <a:gd name="T7" fmla="*/ 0 h 69"/>
                  <a:gd name="T8" fmla="*/ 0 w 61"/>
                  <a:gd name="T9" fmla="*/ 0 h 69"/>
                  <a:gd name="T10" fmla="*/ 0 w 61"/>
                  <a:gd name="T11" fmla="*/ 0 h 69"/>
                  <a:gd name="T12" fmla="*/ 0 w 61"/>
                  <a:gd name="T13" fmla="*/ 0 h 69"/>
                  <a:gd name="T14" fmla="*/ 0 w 61"/>
                  <a:gd name="T15" fmla="*/ 0 h 69"/>
                  <a:gd name="T16" fmla="*/ 0 w 61"/>
                  <a:gd name="T17" fmla="*/ 0 h 69"/>
                  <a:gd name="T18" fmla="*/ 0 w 61"/>
                  <a:gd name="T19" fmla="*/ 0 h 69"/>
                  <a:gd name="T20" fmla="*/ 0 w 61"/>
                  <a:gd name="T21" fmla="*/ 0 h 69"/>
                  <a:gd name="T22" fmla="*/ 0 w 61"/>
                  <a:gd name="T23" fmla="*/ 0 h 69"/>
                  <a:gd name="T24" fmla="*/ 0 w 61"/>
                  <a:gd name="T25" fmla="*/ 0 h 69"/>
                  <a:gd name="T26" fmla="*/ 0 w 61"/>
                  <a:gd name="T27" fmla="*/ 0 h 69"/>
                  <a:gd name="T28" fmla="*/ 0 w 61"/>
                  <a:gd name="T29" fmla="*/ 0 h 69"/>
                  <a:gd name="T30" fmla="*/ 0 w 61"/>
                  <a:gd name="T31" fmla="*/ 0 h 69"/>
                  <a:gd name="T32" fmla="*/ 0 w 61"/>
                  <a:gd name="T33" fmla="*/ 0 h 6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61"/>
                  <a:gd name="T52" fmla="*/ 0 h 69"/>
                  <a:gd name="T53" fmla="*/ 61 w 61"/>
                  <a:gd name="T54" fmla="*/ 69 h 6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61" h="69">
                    <a:moveTo>
                      <a:pt x="30" y="0"/>
                    </a:moveTo>
                    <a:lnTo>
                      <a:pt x="42" y="4"/>
                    </a:lnTo>
                    <a:lnTo>
                      <a:pt x="52" y="10"/>
                    </a:lnTo>
                    <a:lnTo>
                      <a:pt x="58" y="22"/>
                    </a:lnTo>
                    <a:lnTo>
                      <a:pt x="61" y="35"/>
                    </a:lnTo>
                    <a:lnTo>
                      <a:pt x="58" y="48"/>
                    </a:lnTo>
                    <a:lnTo>
                      <a:pt x="52" y="59"/>
                    </a:lnTo>
                    <a:lnTo>
                      <a:pt x="42" y="65"/>
                    </a:lnTo>
                    <a:lnTo>
                      <a:pt x="30" y="69"/>
                    </a:lnTo>
                    <a:lnTo>
                      <a:pt x="18" y="65"/>
                    </a:lnTo>
                    <a:lnTo>
                      <a:pt x="9" y="59"/>
                    </a:lnTo>
                    <a:lnTo>
                      <a:pt x="3" y="48"/>
                    </a:lnTo>
                    <a:lnTo>
                      <a:pt x="0" y="35"/>
                    </a:lnTo>
                    <a:lnTo>
                      <a:pt x="3" y="22"/>
                    </a:lnTo>
                    <a:lnTo>
                      <a:pt x="9" y="10"/>
                    </a:lnTo>
                    <a:lnTo>
                      <a:pt x="18" y="4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43" name="Freeform 884"/>
              <p:cNvSpPr>
                <a:spLocks/>
              </p:cNvSpPr>
              <p:nvPr/>
            </p:nvSpPr>
            <p:spPr bwMode="auto">
              <a:xfrm>
                <a:off x="3561" y="2854"/>
                <a:ext cx="26" cy="28"/>
              </a:xfrm>
              <a:custGeom>
                <a:avLst/>
                <a:gdLst>
                  <a:gd name="T0" fmla="*/ 1 w 52"/>
                  <a:gd name="T1" fmla="*/ 0 h 56"/>
                  <a:gd name="T2" fmla="*/ 1 w 52"/>
                  <a:gd name="T3" fmla="*/ 1 h 56"/>
                  <a:gd name="T4" fmla="*/ 1 w 52"/>
                  <a:gd name="T5" fmla="*/ 1 h 56"/>
                  <a:gd name="T6" fmla="*/ 1 w 52"/>
                  <a:gd name="T7" fmla="*/ 1 h 56"/>
                  <a:gd name="T8" fmla="*/ 1 w 52"/>
                  <a:gd name="T9" fmla="*/ 1 h 56"/>
                  <a:gd name="T10" fmla="*/ 1 w 52"/>
                  <a:gd name="T11" fmla="*/ 1 h 56"/>
                  <a:gd name="T12" fmla="*/ 1 w 52"/>
                  <a:gd name="T13" fmla="*/ 1 h 56"/>
                  <a:gd name="T14" fmla="*/ 1 w 52"/>
                  <a:gd name="T15" fmla="*/ 1 h 56"/>
                  <a:gd name="T16" fmla="*/ 1 w 52"/>
                  <a:gd name="T17" fmla="*/ 1 h 56"/>
                  <a:gd name="T18" fmla="*/ 1 w 52"/>
                  <a:gd name="T19" fmla="*/ 1 h 56"/>
                  <a:gd name="T20" fmla="*/ 1 w 52"/>
                  <a:gd name="T21" fmla="*/ 1 h 56"/>
                  <a:gd name="T22" fmla="*/ 1 w 52"/>
                  <a:gd name="T23" fmla="*/ 1 h 56"/>
                  <a:gd name="T24" fmla="*/ 0 w 52"/>
                  <a:gd name="T25" fmla="*/ 1 h 56"/>
                  <a:gd name="T26" fmla="*/ 1 w 52"/>
                  <a:gd name="T27" fmla="*/ 1 h 56"/>
                  <a:gd name="T28" fmla="*/ 1 w 52"/>
                  <a:gd name="T29" fmla="*/ 1 h 56"/>
                  <a:gd name="T30" fmla="*/ 1 w 52"/>
                  <a:gd name="T31" fmla="*/ 1 h 56"/>
                  <a:gd name="T32" fmla="*/ 1 w 52"/>
                  <a:gd name="T33" fmla="*/ 0 h 5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2"/>
                  <a:gd name="T52" fmla="*/ 0 h 56"/>
                  <a:gd name="T53" fmla="*/ 52 w 52"/>
                  <a:gd name="T54" fmla="*/ 56 h 5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2" h="56">
                    <a:moveTo>
                      <a:pt x="27" y="0"/>
                    </a:moveTo>
                    <a:lnTo>
                      <a:pt x="36" y="2"/>
                    </a:lnTo>
                    <a:lnTo>
                      <a:pt x="45" y="8"/>
                    </a:lnTo>
                    <a:lnTo>
                      <a:pt x="51" y="18"/>
                    </a:lnTo>
                    <a:lnTo>
                      <a:pt x="52" y="28"/>
                    </a:lnTo>
                    <a:lnTo>
                      <a:pt x="51" y="39"/>
                    </a:lnTo>
                    <a:lnTo>
                      <a:pt x="45" y="47"/>
                    </a:lnTo>
                    <a:lnTo>
                      <a:pt x="36" y="54"/>
                    </a:lnTo>
                    <a:lnTo>
                      <a:pt x="27" y="56"/>
                    </a:lnTo>
                    <a:lnTo>
                      <a:pt x="17" y="54"/>
                    </a:lnTo>
                    <a:lnTo>
                      <a:pt x="8" y="47"/>
                    </a:lnTo>
                    <a:lnTo>
                      <a:pt x="2" y="39"/>
                    </a:lnTo>
                    <a:lnTo>
                      <a:pt x="0" y="28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7" y="2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8C44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44" name="Freeform 885"/>
              <p:cNvSpPr>
                <a:spLocks/>
              </p:cNvSpPr>
              <p:nvPr/>
            </p:nvSpPr>
            <p:spPr bwMode="auto">
              <a:xfrm>
                <a:off x="3565" y="2723"/>
                <a:ext cx="24" cy="26"/>
              </a:xfrm>
              <a:custGeom>
                <a:avLst/>
                <a:gdLst>
                  <a:gd name="T0" fmla="*/ 0 w 49"/>
                  <a:gd name="T1" fmla="*/ 0 h 54"/>
                  <a:gd name="T2" fmla="*/ 0 w 49"/>
                  <a:gd name="T3" fmla="*/ 0 h 54"/>
                  <a:gd name="T4" fmla="*/ 0 w 49"/>
                  <a:gd name="T5" fmla="*/ 0 h 54"/>
                  <a:gd name="T6" fmla="*/ 0 w 49"/>
                  <a:gd name="T7" fmla="*/ 0 h 54"/>
                  <a:gd name="T8" fmla="*/ 0 w 49"/>
                  <a:gd name="T9" fmla="*/ 0 h 54"/>
                  <a:gd name="T10" fmla="*/ 0 w 49"/>
                  <a:gd name="T11" fmla="*/ 0 h 54"/>
                  <a:gd name="T12" fmla="*/ 0 w 49"/>
                  <a:gd name="T13" fmla="*/ 0 h 54"/>
                  <a:gd name="T14" fmla="*/ 0 w 49"/>
                  <a:gd name="T15" fmla="*/ 0 h 54"/>
                  <a:gd name="T16" fmla="*/ 0 w 49"/>
                  <a:gd name="T17" fmla="*/ 0 h 54"/>
                  <a:gd name="T18" fmla="*/ 0 w 49"/>
                  <a:gd name="T19" fmla="*/ 0 h 54"/>
                  <a:gd name="T20" fmla="*/ 0 w 49"/>
                  <a:gd name="T21" fmla="*/ 0 h 54"/>
                  <a:gd name="T22" fmla="*/ 0 w 49"/>
                  <a:gd name="T23" fmla="*/ 0 h 54"/>
                  <a:gd name="T24" fmla="*/ 0 w 49"/>
                  <a:gd name="T25" fmla="*/ 0 h 54"/>
                  <a:gd name="T26" fmla="*/ 0 w 49"/>
                  <a:gd name="T27" fmla="*/ 0 h 54"/>
                  <a:gd name="T28" fmla="*/ 0 w 49"/>
                  <a:gd name="T29" fmla="*/ 0 h 54"/>
                  <a:gd name="T30" fmla="*/ 0 w 49"/>
                  <a:gd name="T31" fmla="*/ 0 h 54"/>
                  <a:gd name="T32" fmla="*/ 0 w 49"/>
                  <a:gd name="T33" fmla="*/ 0 h 5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9"/>
                  <a:gd name="T52" fmla="*/ 0 h 54"/>
                  <a:gd name="T53" fmla="*/ 49 w 49"/>
                  <a:gd name="T54" fmla="*/ 54 h 5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9" h="54">
                    <a:moveTo>
                      <a:pt x="23" y="0"/>
                    </a:moveTo>
                    <a:lnTo>
                      <a:pt x="32" y="2"/>
                    </a:lnTo>
                    <a:lnTo>
                      <a:pt x="41" y="8"/>
                    </a:lnTo>
                    <a:lnTo>
                      <a:pt x="47" y="18"/>
                    </a:lnTo>
                    <a:lnTo>
                      <a:pt x="49" y="28"/>
                    </a:lnTo>
                    <a:lnTo>
                      <a:pt x="47" y="38"/>
                    </a:lnTo>
                    <a:lnTo>
                      <a:pt x="41" y="46"/>
                    </a:lnTo>
                    <a:lnTo>
                      <a:pt x="32" y="52"/>
                    </a:lnTo>
                    <a:lnTo>
                      <a:pt x="23" y="54"/>
                    </a:lnTo>
                    <a:lnTo>
                      <a:pt x="14" y="52"/>
                    </a:lnTo>
                    <a:lnTo>
                      <a:pt x="7" y="46"/>
                    </a:lnTo>
                    <a:lnTo>
                      <a:pt x="1" y="38"/>
                    </a:lnTo>
                    <a:lnTo>
                      <a:pt x="0" y="28"/>
                    </a:lnTo>
                    <a:lnTo>
                      <a:pt x="1" y="18"/>
                    </a:lnTo>
                    <a:lnTo>
                      <a:pt x="7" y="8"/>
                    </a:lnTo>
                    <a:lnTo>
                      <a:pt x="14" y="2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45" name="Freeform 886"/>
              <p:cNvSpPr>
                <a:spLocks/>
              </p:cNvSpPr>
              <p:nvPr/>
            </p:nvSpPr>
            <p:spPr bwMode="auto">
              <a:xfrm>
                <a:off x="3564" y="2856"/>
                <a:ext cx="19" cy="22"/>
              </a:xfrm>
              <a:custGeom>
                <a:avLst/>
                <a:gdLst>
                  <a:gd name="T0" fmla="*/ 0 w 39"/>
                  <a:gd name="T1" fmla="*/ 0 h 43"/>
                  <a:gd name="T2" fmla="*/ 0 w 39"/>
                  <a:gd name="T3" fmla="*/ 1 h 43"/>
                  <a:gd name="T4" fmla="*/ 0 w 39"/>
                  <a:gd name="T5" fmla="*/ 1 h 43"/>
                  <a:gd name="T6" fmla="*/ 0 w 39"/>
                  <a:gd name="T7" fmla="*/ 1 h 43"/>
                  <a:gd name="T8" fmla="*/ 0 w 39"/>
                  <a:gd name="T9" fmla="*/ 1 h 43"/>
                  <a:gd name="T10" fmla="*/ 0 w 39"/>
                  <a:gd name="T11" fmla="*/ 1 h 43"/>
                  <a:gd name="T12" fmla="*/ 0 w 39"/>
                  <a:gd name="T13" fmla="*/ 1 h 43"/>
                  <a:gd name="T14" fmla="*/ 0 w 39"/>
                  <a:gd name="T15" fmla="*/ 1 h 43"/>
                  <a:gd name="T16" fmla="*/ 0 w 39"/>
                  <a:gd name="T17" fmla="*/ 1 h 43"/>
                  <a:gd name="T18" fmla="*/ 0 w 39"/>
                  <a:gd name="T19" fmla="*/ 1 h 43"/>
                  <a:gd name="T20" fmla="*/ 0 w 39"/>
                  <a:gd name="T21" fmla="*/ 1 h 43"/>
                  <a:gd name="T22" fmla="*/ 0 w 39"/>
                  <a:gd name="T23" fmla="*/ 1 h 43"/>
                  <a:gd name="T24" fmla="*/ 0 w 39"/>
                  <a:gd name="T25" fmla="*/ 1 h 43"/>
                  <a:gd name="T26" fmla="*/ 0 w 39"/>
                  <a:gd name="T27" fmla="*/ 1 h 43"/>
                  <a:gd name="T28" fmla="*/ 0 w 39"/>
                  <a:gd name="T29" fmla="*/ 1 h 43"/>
                  <a:gd name="T30" fmla="*/ 0 w 39"/>
                  <a:gd name="T31" fmla="*/ 1 h 43"/>
                  <a:gd name="T32" fmla="*/ 0 w 39"/>
                  <a:gd name="T33" fmla="*/ 0 h 43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43"/>
                  <a:gd name="T53" fmla="*/ 39 w 39"/>
                  <a:gd name="T54" fmla="*/ 43 h 43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43">
                    <a:moveTo>
                      <a:pt x="19" y="0"/>
                    </a:moveTo>
                    <a:lnTo>
                      <a:pt x="27" y="1"/>
                    </a:lnTo>
                    <a:lnTo>
                      <a:pt x="33" y="6"/>
                    </a:lnTo>
                    <a:lnTo>
                      <a:pt x="37" y="13"/>
                    </a:lnTo>
                    <a:lnTo>
                      <a:pt x="39" y="22"/>
                    </a:lnTo>
                    <a:lnTo>
                      <a:pt x="37" y="30"/>
                    </a:lnTo>
                    <a:lnTo>
                      <a:pt x="33" y="37"/>
                    </a:lnTo>
                    <a:lnTo>
                      <a:pt x="27" y="42"/>
                    </a:lnTo>
                    <a:lnTo>
                      <a:pt x="19" y="43"/>
                    </a:lnTo>
                    <a:lnTo>
                      <a:pt x="12" y="42"/>
                    </a:lnTo>
                    <a:lnTo>
                      <a:pt x="6" y="37"/>
                    </a:lnTo>
                    <a:lnTo>
                      <a:pt x="2" y="30"/>
                    </a:lnTo>
                    <a:lnTo>
                      <a:pt x="0" y="22"/>
                    </a:lnTo>
                    <a:lnTo>
                      <a:pt x="2" y="13"/>
                    </a:lnTo>
                    <a:lnTo>
                      <a:pt x="6" y="6"/>
                    </a:lnTo>
                    <a:lnTo>
                      <a:pt x="12" y="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B76B0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46" name="Freeform 887"/>
              <p:cNvSpPr>
                <a:spLocks/>
              </p:cNvSpPr>
              <p:nvPr/>
            </p:nvSpPr>
            <p:spPr bwMode="auto">
              <a:xfrm>
                <a:off x="3563" y="2725"/>
                <a:ext cx="16" cy="17"/>
              </a:xfrm>
              <a:custGeom>
                <a:avLst/>
                <a:gdLst>
                  <a:gd name="T0" fmla="*/ 1 w 31"/>
                  <a:gd name="T1" fmla="*/ 0 h 34"/>
                  <a:gd name="T2" fmla="*/ 1 w 31"/>
                  <a:gd name="T3" fmla="*/ 1 h 34"/>
                  <a:gd name="T4" fmla="*/ 1 w 31"/>
                  <a:gd name="T5" fmla="*/ 1 h 34"/>
                  <a:gd name="T6" fmla="*/ 1 w 31"/>
                  <a:gd name="T7" fmla="*/ 1 h 34"/>
                  <a:gd name="T8" fmla="*/ 1 w 31"/>
                  <a:gd name="T9" fmla="*/ 1 h 34"/>
                  <a:gd name="T10" fmla="*/ 1 w 31"/>
                  <a:gd name="T11" fmla="*/ 1 h 34"/>
                  <a:gd name="T12" fmla="*/ 1 w 31"/>
                  <a:gd name="T13" fmla="*/ 1 h 34"/>
                  <a:gd name="T14" fmla="*/ 1 w 31"/>
                  <a:gd name="T15" fmla="*/ 1 h 34"/>
                  <a:gd name="T16" fmla="*/ 1 w 31"/>
                  <a:gd name="T17" fmla="*/ 1 h 34"/>
                  <a:gd name="T18" fmla="*/ 1 w 31"/>
                  <a:gd name="T19" fmla="*/ 1 h 34"/>
                  <a:gd name="T20" fmla="*/ 1 w 31"/>
                  <a:gd name="T21" fmla="*/ 1 h 34"/>
                  <a:gd name="T22" fmla="*/ 1 w 31"/>
                  <a:gd name="T23" fmla="*/ 1 h 34"/>
                  <a:gd name="T24" fmla="*/ 0 w 31"/>
                  <a:gd name="T25" fmla="*/ 1 h 34"/>
                  <a:gd name="T26" fmla="*/ 1 w 31"/>
                  <a:gd name="T27" fmla="*/ 1 h 34"/>
                  <a:gd name="T28" fmla="*/ 1 w 31"/>
                  <a:gd name="T29" fmla="*/ 1 h 34"/>
                  <a:gd name="T30" fmla="*/ 1 w 31"/>
                  <a:gd name="T31" fmla="*/ 1 h 34"/>
                  <a:gd name="T32" fmla="*/ 1 w 31"/>
                  <a:gd name="T33" fmla="*/ 0 h 3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1"/>
                  <a:gd name="T52" fmla="*/ 0 h 34"/>
                  <a:gd name="T53" fmla="*/ 31 w 31"/>
                  <a:gd name="T54" fmla="*/ 34 h 3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1" h="34">
                    <a:moveTo>
                      <a:pt x="16" y="0"/>
                    </a:moveTo>
                    <a:lnTo>
                      <a:pt x="22" y="2"/>
                    </a:lnTo>
                    <a:lnTo>
                      <a:pt x="26" y="5"/>
                    </a:lnTo>
                    <a:lnTo>
                      <a:pt x="29" y="12"/>
                    </a:lnTo>
                    <a:lnTo>
                      <a:pt x="31" y="18"/>
                    </a:lnTo>
                    <a:lnTo>
                      <a:pt x="29" y="25"/>
                    </a:lnTo>
                    <a:lnTo>
                      <a:pt x="26" y="29"/>
                    </a:lnTo>
                    <a:lnTo>
                      <a:pt x="22" y="33"/>
                    </a:lnTo>
                    <a:lnTo>
                      <a:pt x="16" y="34"/>
                    </a:lnTo>
                    <a:lnTo>
                      <a:pt x="10" y="33"/>
                    </a:lnTo>
                    <a:lnTo>
                      <a:pt x="4" y="29"/>
                    </a:lnTo>
                    <a:lnTo>
                      <a:pt x="1" y="25"/>
                    </a:lnTo>
                    <a:lnTo>
                      <a:pt x="0" y="18"/>
                    </a:lnTo>
                    <a:lnTo>
                      <a:pt x="1" y="12"/>
                    </a:lnTo>
                    <a:lnTo>
                      <a:pt x="4" y="5"/>
                    </a:lnTo>
                    <a:lnTo>
                      <a:pt x="10" y="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47" name="Freeform 888"/>
              <p:cNvSpPr>
                <a:spLocks/>
              </p:cNvSpPr>
              <p:nvPr/>
            </p:nvSpPr>
            <p:spPr bwMode="auto">
              <a:xfrm>
                <a:off x="3563" y="2858"/>
                <a:ext cx="12" cy="14"/>
              </a:xfrm>
              <a:custGeom>
                <a:avLst/>
                <a:gdLst>
                  <a:gd name="T0" fmla="*/ 0 w 25"/>
                  <a:gd name="T1" fmla="*/ 0 h 28"/>
                  <a:gd name="T2" fmla="*/ 0 w 25"/>
                  <a:gd name="T3" fmla="*/ 1 h 28"/>
                  <a:gd name="T4" fmla="*/ 0 w 25"/>
                  <a:gd name="T5" fmla="*/ 1 h 28"/>
                  <a:gd name="T6" fmla="*/ 0 w 25"/>
                  <a:gd name="T7" fmla="*/ 1 h 28"/>
                  <a:gd name="T8" fmla="*/ 0 w 25"/>
                  <a:gd name="T9" fmla="*/ 1 h 28"/>
                  <a:gd name="T10" fmla="*/ 0 w 25"/>
                  <a:gd name="T11" fmla="*/ 1 h 28"/>
                  <a:gd name="T12" fmla="*/ 0 w 25"/>
                  <a:gd name="T13" fmla="*/ 1 h 28"/>
                  <a:gd name="T14" fmla="*/ 0 w 25"/>
                  <a:gd name="T15" fmla="*/ 1 h 28"/>
                  <a:gd name="T16" fmla="*/ 0 w 25"/>
                  <a:gd name="T17" fmla="*/ 1 h 28"/>
                  <a:gd name="T18" fmla="*/ 0 w 25"/>
                  <a:gd name="T19" fmla="*/ 1 h 28"/>
                  <a:gd name="T20" fmla="*/ 0 w 25"/>
                  <a:gd name="T21" fmla="*/ 1 h 28"/>
                  <a:gd name="T22" fmla="*/ 0 w 25"/>
                  <a:gd name="T23" fmla="*/ 1 h 28"/>
                  <a:gd name="T24" fmla="*/ 0 w 25"/>
                  <a:gd name="T25" fmla="*/ 1 h 28"/>
                  <a:gd name="T26" fmla="*/ 0 w 25"/>
                  <a:gd name="T27" fmla="*/ 1 h 28"/>
                  <a:gd name="T28" fmla="*/ 0 w 25"/>
                  <a:gd name="T29" fmla="*/ 1 h 28"/>
                  <a:gd name="T30" fmla="*/ 0 w 25"/>
                  <a:gd name="T31" fmla="*/ 1 h 28"/>
                  <a:gd name="T32" fmla="*/ 0 w 25"/>
                  <a:gd name="T33" fmla="*/ 0 h 2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5"/>
                  <a:gd name="T52" fmla="*/ 0 h 28"/>
                  <a:gd name="T53" fmla="*/ 25 w 25"/>
                  <a:gd name="T54" fmla="*/ 28 h 2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5" h="28">
                    <a:moveTo>
                      <a:pt x="14" y="0"/>
                    </a:moveTo>
                    <a:lnTo>
                      <a:pt x="18" y="2"/>
                    </a:lnTo>
                    <a:lnTo>
                      <a:pt x="22" y="4"/>
                    </a:lnTo>
                    <a:lnTo>
                      <a:pt x="24" y="9"/>
                    </a:lnTo>
                    <a:lnTo>
                      <a:pt x="25" y="13"/>
                    </a:lnTo>
                    <a:lnTo>
                      <a:pt x="24" y="20"/>
                    </a:lnTo>
                    <a:lnTo>
                      <a:pt x="22" y="23"/>
                    </a:lnTo>
                    <a:lnTo>
                      <a:pt x="18" y="26"/>
                    </a:lnTo>
                    <a:lnTo>
                      <a:pt x="14" y="28"/>
                    </a:lnTo>
                    <a:lnTo>
                      <a:pt x="8" y="26"/>
                    </a:lnTo>
                    <a:lnTo>
                      <a:pt x="5" y="23"/>
                    </a:lnTo>
                    <a:lnTo>
                      <a:pt x="2" y="20"/>
                    </a:lnTo>
                    <a:lnTo>
                      <a:pt x="0" y="13"/>
                    </a:lnTo>
                    <a:lnTo>
                      <a:pt x="2" y="9"/>
                    </a:lnTo>
                    <a:lnTo>
                      <a:pt x="5" y="4"/>
                    </a:lnTo>
                    <a:lnTo>
                      <a:pt x="8" y="2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FFC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1748" name="Freeform 889"/>
              <p:cNvSpPr>
                <a:spLocks/>
              </p:cNvSpPr>
              <p:nvPr/>
            </p:nvSpPr>
            <p:spPr bwMode="auto">
              <a:xfrm>
                <a:off x="3673" y="2757"/>
                <a:ext cx="12" cy="290"/>
              </a:xfrm>
              <a:custGeom>
                <a:avLst/>
                <a:gdLst>
                  <a:gd name="T0" fmla="*/ 0 w 25"/>
                  <a:gd name="T1" fmla="*/ 1 h 579"/>
                  <a:gd name="T2" fmla="*/ 0 w 25"/>
                  <a:gd name="T3" fmla="*/ 1 h 579"/>
                  <a:gd name="T4" fmla="*/ 0 w 25"/>
                  <a:gd name="T5" fmla="*/ 1 h 579"/>
                  <a:gd name="T6" fmla="*/ 0 w 25"/>
                  <a:gd name="T7" fmla="*/ 0 h 579"/>
                  <a:gd name="T8" fmla="*/ 0 w 25"/>
                  <a:gd name="T9" fmla="*/ 1 h 57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"/>
                  <a:gd name="T16" fmla="*/ 0 h 579"/>
                  <a:gd name="T17" fmla="*/ 25 w 25"/>
                  <a:gd name="T18" fmla="*/ 579 h 57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" h="579">
                    <a:moveTo>
                      <a:pt x="0" y="16"/>
                    </a:moveTo>
                    <a:lnTo>
                      <a:pt x="0" y="540"/>
                    </a:lnTo>
                    <a:lnTo>
                      <a:pt x="25" y="579"/>
                    </a:lnTo>
                    <a:lnTo>
                      <a:pt x="25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D18E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21527" name="Freeform 890"/>
            <p:cNvSpPr>
              <a:spLocks/>
            </p:cNvSpPr>
            <p:nvPr/>
          </p:nvSpPr>
          <p:spPr bwMode="auto">
            <a:xfrm>
              <a:off x="3495" y="2284"/>
              <a:ext cx="210" cy="42"/>
            </a:xfrm>
            <a:custGeom>
              <a:avLst/>
              <a:gdLst>
                <a:gd name="T0" fmla="*/ 0 w 419"/>
                <a:gd name="T1" fmla="*/ 1 h 83"/>
                <a:gd name="T2" fmla="*/ 0 w 419"/>
                <a:gd name="T3" fmla="*/ 1 h 83"/>
                <a:gd name="T4" fmla="*/ 1 w 419"/>
                <a:gd name="T5" fmla="*/ 1 h 83"/>
                <a:gd name="T6" fmla="*/ 1 w 419"/>
                <a:gd name="T7" fmla="*/ 0 h 83"/>
                <a:gd name="T8" fmla="*/ 0 w 419"/>
                <a:gd name="T9" fmla="*/ 1 h 8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19"/>
                <a:gd name="T16" fmla="*/ 0 h 83"/>
                <a:gd name="T17" fmla="*/ 419 w 419"/>
                <a:gd name="T18" fmla="*/ 83 h 8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19" h="83">
                  <a:moveTo>
                    <a:pt x="0" y="15"/>
                  </a:moveTo>
                  <a:lnTo>
                    <a:pt x="0" y="83"/>
                  </a:lnTo>
                  <a:lnTo>
                    <a:pt x="419" y="72"/>
                  </a:lnTo>
                  <a:lnTo>
                    <a:pt x="419" y="0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8C44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8" name="Freeform 891"/>
            <p:cNvSpPr>
              <a:spLocks/>
            </p:cNvSpPr>
            <p:nvPr/>
          </p:nvSpPr>
          <p:spPr bwMode="auto">
            <a:xfrm>
              <a:off x="3502" y="2290"/>
              <a:ext cx="198" cy="26"/>
            </a:xfrm>
            <a:custGeom>
              <a:avLst/>
              <a:gdLst>
                <a:gd name="T0" fmla="*/ 0 w 395"/>
                <a:gd name="T1" fmla="*/ 1 h 52"/>
                <a:gd name="T2" fmla="*/ 0 w 395"/>
                <a:gd name="T3" fmla="*/ 1 h 52"/>
                <a:gd name="T4" fmla="*/ 1 w 395"/>
                <a:gd name="T5" fmla="*/ 1 h 52"/>
                <a:gd name="T6" fmla="*/ 1 w 395"/>
                <a:gd name="T7" fmla="*/ 0 h 52"/>
                <a:gd name="T8" fmla="*/ 0 w 395"/>
                <a:gd name="T9" fmla="*/ 1 h 5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5"/>
                <a:gd name="T16" fmla="*/ 0 h 52"/>
                <a:gd name="T17" fmla="*/ 395 w 395"/>
                <a:gd name="T18" fmla="*/ 52 h 5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5" h="52">
                  <a:moveTo>
                    <a:pt x="0" y="10"/>
                  </a:moveTo>
                  <a:lnTo>
                    <a:pt x="0" y="52"/>
                  </a:lnTo>
                  <a:lnTo>
                    <a:pt x="395" y="40"/>
                  </a:lnTo>
                  <a:lnTo>
                    <a:pt x="394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29" name="Freeform 892"/>
            <p:cNvSpPr>
              <a:spLocks/>
            </p:cNvSpPr>
            <p:nvPr/>
          </p:nvSpPr>
          <p:spPr bwMode="auto">
            <a:xfrm>
              <a:off x="3484" y="2347"/>
              <a:ext cx="224" cy="14"/>
            </a:xfrm>
            <a:custGeom>
              <a:avLst/>
              <a:gdLst>
                <a:gd name="T0" fmla="*/ 1 w 447"/>
                <a:gd name="T1" fmla="*/ 1 h 28"/>
                <a:gd name="T2" fmla="*/ 1 w 447"/>
                <a:gd name="T3" fmla="*/ 0 h 28"/>
                <a:gd name="T4" fmla="*/ 1 w 447"/>
                <a:gd name="T5" fmla="*/ 1 h 28"/>
                <a:gd name="T6" fmla="*/ 0 w 447"/>
                <a:gd name="T7" fmla="*/ 1 h 28"/>
                <a:gd name="T8" fmla="*/ 1 w 447"/>
                <a:gd name="T9" fmla="*/ 1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7"/>
                <a:gd name="T16" fmla="*/ 0 h 28"/>
                <a:gd name="T17" fmla="*/ 447 w 44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7" h="28">
                  <a:moveTo>
                    <a:pt x="4" y="12"/>
                  </a:moveTo>
                  <a:lnTo>
                    <a:pt x="447" y="0"/>
                  </a:lnTo>
                  <a:lnTo>
                    <a:pt x="447" y="12"/>
                  </a:lnTo>
                  <a:lnTo>
                    <a:pt x="0" y="28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30" name="Freeform 893"/>
            <p:cNvSpPr>
              <a:spLocks/>
            </p:cNvSpPr>
            <p:nvPr/>
          </p:nvSpPr>
          <p:spPr bwMode="auto">
            <a:xfrm>
              <a:off x="3484" y="2435"/>
              <a:ext cx="224" cy="14"/>
            </a:xfrm>
            <a:custGeom>
              <a:avLst/>
              <a:gdLst>
                <a:gd name="T0" fmla="*/ 1 w 447"/>
                <a:gd name="T1" fmla="*/ 1 h 28"/>
                <a:gd name="T2" fmla="*/ 1 w 447"/>
                <a:gd name="T3" fmla="*/ 0 h 28"/>
                <a:gd name="T4" fmla="*/ 1 w 447"/>
                <a:gd name="T5" fmla="*/ 1 h 28"/>
                <a:gd name="T6" fmla="*/ 0 w 447"/>
                <a:gd name="T7" fmla="*/ 1 h 28"/>
                <a:gd name="T8" fmla="*/ 1 w 447"/>
                <a:gd name="T9" fmla="*/ 1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7"/>
                <a:gd name="T16" fmla="*/ 0 h 28"/>
                <a:gd name="T17" fmla="*/ 447 w 44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7" h="28">
                  <a:moveTo>
                    <a:pt x="4" y="12"/>
                  </a:moveTo>
                  <a:lnTo>
                    <a:pt x="447" y="0"/>
                  </a:lnTo>
                  <a:lnTo>
                    <a:pt x="447" y="12"/>
                  </a:lnTo>
                  <a:lnTo>
                    <a:pt x="0" y="28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31" name="Freeform 894"/>
            <p:cNvSpPr>
              <a:spLocks/>
            </p:cNvSpPr>
            <p:nvPr/>
          </p:nvSpPr>
          <p:spPr bwMode="auto">
            <a:xfrm>
              <a:off x="3484" y="2503"/>
              <a:ext cx="224" cy="13"/>
            </a:xfrm>
            <a:custGeom>
              <a:avLst/>
              <a:gdLst>
                <a:gd name="T0" fmla="*/ 1 w 447"/>
                <a:gd name="T1" fmla="*/ 0 h 28"/>
                <a:gd name="T2" fmla="*/ 1 w 447"/>
                <a:gd name="T3" fmla="*/ 0 h 28"/>
                <a:gd name="T4" fmla="*/ 1 w 447"/>
                <a:gd name="T5" fmla="*/ 0 h 28"/>
                <a:gd name="T6" fmla="*/ 0 w 447"/>
                <a:gd name="T7" fmla="*/ 0 h 28"/>
                <a:gd name="T8" fmla="*/ 1 w 447"/>
                <a:gd name="T9" fmla="*/ 0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7"/>
                <a:gd name="T16" fmla="*/ 0 h 28"/>
                <a:gd name="T17" fmla="*/ 447 w 44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7" h="28">
                  <a:moveTo>
                    <a:pt x="4" y="12"/>
                  </a:moveTo>
                  <a:lnTo>
                    <a:pt x="447" y="0"/>
                  </a:lnTo>
                  <a:lnTo>
                    <a:pt x="447" y="12"/>
                  </a:lnTo>
                  <a:lnTo>
                    <a:pt x="0" y="28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32" name="Freeform 895"/>
            <p:cNvSpPr>
              <a:spLocks/>
            </p:cNvSpPr>
            <p:nvPr/>
          </p:nvSpPr>
          <p:spPr bwMode="auto">
            <a:xfrm>
              <a:off x="3484" y="2574"/>
              <a:ext cx="224" cy="14"/>
            </a:xfrm>
            <a:custGeom>
              <a:avLst/>
              <a:gdLst>
                <a:gd name="T0" fmla="*/ 1 w 447"/>
                <a:gd name="T1" fmla="*/ 1 h 28"/>
                <a:gd name="T2" fmla="*/ 1 w 447"/>
                <a:gd name="T3" fmla="*/ 0 h 28"/>
                <a:gd name="T4" fmla="*/ 1 w 447"/>
                <a:gd name="T5" fmla="*/ 1 h 28"/>
                <a:gd name="T6" fmla="*/ 0 w 447"/>
                <a:gd name="T7" fmla="*/ 1 h 28"/>
                <a:gd name="T8" fmla="*/ 1 w 447"/>
                <a:gd name="T9" fmla="*/ 1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7"/>
                <a:gd name="T16" fmla="*/ 0 h 28"/>
                <a:gd name="T17" fmla="*/ 447 w 447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7" h="28">
                  <a:moveTo>
                    <a:pt x="4" y="12"/>
                  </a:moveTo>
                  <a:lnTo>
                    <a:pt x="447" y="0"/>
                  </a:lnTo>
                  <a:lnTo>
                    <a:pt x="447" y="12"/>
                  </a:lnTo>
                  <a:lnTo>
                    <a:pt x="0" y="28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33" name="Freeform 896"/>
            <p:cNvSpPr>
              <a:spLocks/>
            </p:cNvSpPr>
            <p:nvPr/>
          </p:nvSpPr>
          <p:spPr bwMode="auto">
            <a:xfrm>
              <a:off x="3504" y="2327"/>
              <a:ext cx="15" cy="21"/>
            </a:xfrm>
            <a:custGeom>
              <a:avLst/>
              <a:gdLst>
                <a:gd name="T0" fmla="*/ 1 w 30"/>
                <a:gd name="T1" fmla="*/ 0 h 42"/>
                <a:gd name="T2" fmla="*/ 1 w 30"/>
                <a:gd name="T3" fmla="*/ 1 h 42"/>
                <a:gd name="T4" fmla="*/ 1 w 30"/>
                <a:gd name="T5" fmla="*/ 1 h 42"/>
                <a:gd name="T6" fmla="*/ 1 w 30"/>
                <a:gd name="T7" fmla="*/ 1 h 42"/>
                <a:gd name="T8" fmla="*/ 1 w 30"/>
                <a:gd name="T9" fmla="*/ 1 h 42"/>
                <a:gd name="T10" fmla="*/ 1 w 30"/>
                <a:gd name="T11" fmla="*/ 1 h 42"/>
                <a:gd name="T12" fmla="*/ 1 w 30"/>
                <a:gd name="T13" fmla="*/ 1 h 42"/>
                <a:gd name="T14" fmla="*/ 1 w 30"/>
                <a:gd name="T15" fmla="*/ 1 h 42"/>
                <a:gd name="T16" fmla="*/ 1 w 30"/>
                <a:gd name="T17" fmla="*/ 1 h 42"/>
                <a:gd name="T18" fmla="*/ 1 w 30"/>
                <a:gd name="T19" fmla="*/ 1 h 42"/>
                <a:gd name="T20" fmla="*/ 1 w 30"/>
                <a:gd name="T21" fmla="*/ 1 h 42"/>
                <a:gd name="T22" fmla="*/ 1 w 30"/>
                <a:gd name="T23" fmla="*/ 1 h 42"/>
                <a:gd name="T24" fmla="*/ 0 w 30"/>
                <a:gd name="T25" fmla="*/ 1 h 42"/>
                <a:gd name="T26" fmla="*/ 1 w 30"/>
                <a:gd name="T27" fmla="*/ 1 h 42"/>
                <a:gd name="T28" fmla="*/ 1 w 30"/>
                <a:gd name="T29" fmla="*/ 1 h 42"/>
                <a:gd name="T30" fmla="*/ 1 w 30"/>
                <a:gd name="T31" fmla="*/ 1 h 42"/>
                <a:gd name="T32" fmla="*/ 1 w 30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42"/>
                <a:gd name="T53" fmla="*/ 30 w 30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42">
                  <a:moveTo>
                    <a:pt x="15" y="0"/>
                  </a:moveTo>
                  <a:lnTo>
                    <a:pt x="21" y="1"/>
                  </a:lnTo>
                  <a:lnTo>
                    <a:pt x="25" y="6"/>
                  </a:lnTo>
                  <a:lnTo>
                    <a:pt x="28" y="12"/>
                  </a:lnTo>
                  <a:lnTo>
                    <a:pt x="30" y="21"/>
                  </a:lnTo>
                  <a:lnTo>
                    <a:pt x="28" y="29"/>
                  </a:lnTo>
                  <a:lnTo>
                    <a:pt x="25" y="35"/>
                  </a:lnTo>
                  <a:lnTo>
                    <a:pt x="21" y="40"/>
                  </a:lnTo>
                  <a:lnTo>
                    <a:pt x="15" y="42"/>
                  </a:lnTo>
                  <a:lnTo>
                    <a:pt x="9" y="40"/>
                  </a:lnTo>
                  <a:lnTo>
                    <a:pt x="4" y="35"/>
                  </a:lnTo>
                  <a:lnTo>
                    <a:pt x="1" y="29"/>
                  </a:lnTo>
                  <a:lnTo>
                    <a:pt x="0" y="21"/>
                  </a:lnTo>
                  <a:lnTo>
                    <a:pt x="1" y="12"/>
                  </a:lnTo>
                  <a:lnTo>
                    <a:pt x="4" y="6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34" name="Freeform 897"/>
            <p:cNvSpPr>
              <a:spLocks/>
            </p:cNvSpPr>
            <p:nvPr/>
          </p:nvSpPr>
          <p:spPr bwMode="auto">
            <a:xfrm>
              <a:off x="3534" y="2327"/>
              <a:ext cx="15" cy="21"/>
            </a:xfrm>
            <a:custGeom>
              <a:avLst/>
              <a:gdLst>
                <a:gd name="T0" fmla="*/ 1 w 30"/>
                <a:gd name="T1" fmla="*/ 0 h 42"/>
                <a:gd name="T2" fmla="*/ 1 w 30"/>
                <a:gd name="T3" fmla="*/ 1 h 42"/>
                <a:gd name="T4" fmla="*/ 1 w 30"/>
                <a:gd name="T5" fmla="*/ 1 h 42"/>
                <a:gd name="T6" fmla="*/ 1 w 30"/>
                <a:gd name="T7" fmla="*/ 1 h 42"/>
                <a:gd name="T8" fmla="*/ 1 w 30"/>
                <a:gd name="T9" fmla="*/ 1 h 42"/>
                <a:gd name="T10" fmla="*/ 1 w 30"/>
                <a:gd name="T11" fmla="*/ 1 h 42"/>
                <a:gd name="T12" fmla="*/ 1 w 30"/>
                <a:gd name="T13" fmla="*/ 1 h 42"/>
                <a:gd name="T14" fmla="*/ 1 w 30"/>
                <a:gd name="T15" fmla="*/ 1 h 42"/>
                <a:gd name="T16" fmla="*/ 1 w 30"/>
                <a:gd name="T17" fmla="*/ 1 h 42"/>
                <a:gd name="T18" fmla="*/ 1 w 30"/>
                <a:gd name="T19" fmla="*/ 1 h 42"/>
                <a:gd name="T20" fmla="*/ 1 w 30"/>
                <a:gd name="T21" fmla="*/ 1 h 42"/>
                <a:gd name="T22" fmla="*/ 1 w 30"/>
                <a:gd name="T23" fmla="*/ 1 h 42"/>
                <a:gd name="T24" fmla="*/ 0 w 30"/>
                <a:gd name="T25" fmla="*/ 1 h 42"/>
                <a:gd name="T26" fmla="*/ 1 w 30"/>
                <a:gd name="T27" fmla="*/ 1 h 42"/>
                <a:gd name="T28" fmla="*/ 1 w 30"/>
                <a:gd name="T29" fmla="*/ 1 h 42"/>
                <a:gd name="T30" fmla="*/ 1 w 30"/>
                <a:gd name="T31" fmla="*/ 1 h 42"/>
                <a:gd name="T32" fmla="*/ 1 w 30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42"/>
                <a:gd name="T53" fmla="*/ 30 w 30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42">
                  <a:moveTo>
                    <a:pt x="15" y="0"/>
                  </a:moveTo>
                  <a:lnTo>
                    <a:pt x="21" y="1"/>
                  </a:lnTo>
                  <a:lnTo>
                    <a:pt x="26" y="6"/>
                  </a:lnTo>
                  <a:lnTo>
                    <a:pt x="29" y="12"/>
                  </a:lnTo>
                  <a:lnTo>
                    <a:pt x="30" y="21"/>
                  </a:lnTo>
                  <a:lnTo>
                    <a:pt x="29" y="29"/>
                  </a:lnTo>
                  <a:lnTo>
                    <a:pt x="26" y="35"/>
                  </a:lnTo>
                  <a:lnTo>
                    <a:pt x="21" y="40"/>
                  </a:lnTo>
                  <a:lnTo>
                    <a:pt x="15" y="42"/>
                  </a:lnTo>
                  <a:lnTo>
                    <a:pt x="9" y="40"/>
                  </a:lnTo>
                  <a:lnTo>
                    <a:pt x="5" y="35"/>
                  </a:lnTo>
                  <a:lnTo>
                    <a:pt x="2" y="29"/>
                  </a:lnTo>
                  <a:lnTo>
                    <a:pt x="0" y="21"/>
                  </a:lnTo>
                  <a:lnTo>
                    <a:pt x="2" y="12"/>
                  </a:lnTo>
                  <a:lnTo>
                    <a:pt x="5" y="6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35" name="Freeform 898"/>
            <p:cNvSpPr>
              <a:spLocks/>
            </p:cNvSpPr>
            <p:nvPr/>
          </p:nvSpPr>
          <p:spPr bwMode="auto">
            <a:xfrm>
              <a:off x="3683" y="2324"/>
              <a:ext cx="15" cy="21"/>
            </a:xfrm>
            <a:custGeom>
              <a:avLst/>
              <a:gdLst>
                <a:gd name="T0" fmla="*/ 1 w 29"/>
                <a:gd name="T1" fmla="*/ 0 h 42"/>
                <a:gd name="T2" fmla="*/ 1 w 29"/>
                <a:gd name="T3" fmla="*/ 1 h 42"/>
                <a:gd name="T4" fmla="*/ 1 w 29"/>
                <a:gd name="T5" fmla="*/ 1 h 42"/>
                <a:gd name="T6" fmla="*/ 1 w 29"/>
                <a:gd name="T7" fmla="*/ 1 h 42"/>
                <a:gd name="T8" fmla="*/ 1 w 29"/>
                <a:gd name="T9" fmla="*/ 1 h 42"/>
                <a:gd name="T10" fmla="*/ 1 w 29"/>
                <a:gd name="T11" fmla="*/ 1 h 42"/>
                <a:gd name="T12" fmla="*/ 1 w 29"/>
                <a:gd name="T13" fmla="*/ 1 h 42"/>
                <a:gd name="T14" fmla="*/ 1 w 29"/>
                <a:gd name="T15" fmla="*/ 1 h 42"/>
                <a:gd name="T16" fmla="*/ 1 w 29"/>
                <a:gd name="T17" fmla="*/ 1 h 42"/>
                <a:gd name="T18" fmla="*/ 1 w 29"/>
                <a:gd name="T19" fmla="*/ 1 h 42"/>
                <a:gd name="T20" fmla="*/ 1 w 29"/>
                <a:gd name="T21" fmla="*/ 1 h 42"/>
                <a:gd name="T22" fmla="*/ 1 w 29"/>
                <a:gd name="T23" fmla="*/ 1 h 42"/>
                <a:gd name="T24" fmla="*/ 0 w 29"/>
                <a:gd name="T25" fmla="*/ 1 h 42"/>
                <a:gd name="T26" fmla="*/ 1 w 29"/>
                <a:gd name="T27" fmla="*/ 1 h 42"/>
                <a:gd name="T28" fmla="*/ 1 w 29"/>
                <a:gd name="T29" fmla="*/ 1 h 42"/>
                <a:gd name="T30" fmla="*/ 1 w 29"/>
                <a:gd name="T31" fmla="*/ 1 h 42"/>
                <a:gd name="T32" fmla="*/ 1 w 29"/>
                <a:gd name="T33" fmla="*/ 0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9"/>
                <a:gd name="T52" fmla="*/ 0 h 42"/>
                <a:gd name="T53" fmla="*/ 29 w 29"/>
                <a:gd name="T54" fmla="*/ 42 h 4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9" h="42">
                  <a:moveTo>
                    <a:pt x="14" y="0"/>
                  </a:moveTo>
                  <a:lnTo>
                    <a:pt x="20" y="2"/>
                  </a:lnTo>
                  <a:lnTo>
                    <a:pt x="25" y="7"/>
                  </a:lnTo>
                  <a:lnTo>
                    <a:pt x="28" y="13"/>
                  </a:lnTo>
                  <a:lnTo>
                    <a:pt x="29" y="21"/>
                  </a:lnTo>
                  <a:lnTo>
                    <a:pt x="28" y="29"/>
                  </a:lnTo>
                  <a:lnTo>
                    <a:pt x="25" y="36"/>
                  </a:lnTo>
                  <a:lnTo>
                    <a:pt x="20" y="41"/>
                  </a:lnTo>
                  <a:lnTo>
                    <a:pt x="14" y="42"/>
                  </a:lnTo>
                  <a:lnTo>
                    <a:pt x="8" y="41"/>
                  </a:lnTo>
                  <a:lnTo>
                    <a:pt x="4" y="36"/>
                  </a:lnTo>
                  <a:lnTo>
                    <a:pt x="1" y="29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4" y="7"/>
                  </a:lnTo>
                  <a:lnTo>
                    <a:pt x="8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36" name="Freeform 899"/>
            <p:cNvSpPr>
              <a:spLocks/>
            </p:cNvSpPr>
            <p:nvPr/>
          </p:nvSpPr>
          <p:spPr bwMode="auto">
            <a:xfrm>
              <a:off x="3633" y="2326"/>
              <a:ext cx="26" cy="16"/>
            </a:xfrm>
            <a:custGeom>
              <a:avLst/>
              <a:gdLst>
                <a:gd name="T0" fmla="*/ 1 w 50"/>
                <a:gd name="T1" fmla="*/ 0 h 31"/>
                <a:gd name="T2" fmla="*/ 1 w 50"/>
                <a:gd name="T3" fmla="*/ 1 h 31"/>
                <a:gd name="T4" fmla="*/ 1 w 50"/>
                <a:gd name="T5" fmla="*/ 1 h 31"/>
                <a:gd name="T6" fmla="*/ 1 w 50"/>
                <a:gd name="T7" fmla="*/ 1 h 31"/>
                <a:gd name="T8" fmla="*/ 1 w 50"/>
                <a:gd name="T9" fmla="*/ 1 h 31"/>
                <a:gd name="T10" fmla="*/ 1 w 50"/>
                <a:gd name="T11" fmla="*/ 1 h 31"/>
                <a:gd name="T12" fmla="*/ 1 w 50"/>
                <a:gd name="T13" fmla="*/ 1 h 31"/>
                <a:gd name="T14" fmla="*/ 1 w 50"/>
                <a:gd name="T15" fmla="*/ 1 h 31"/>
                <a:gd name="T16" fmla="*/ 1 w 50"/>
                <a:gd name="T17" fmla="*/ 1 h 31"/>
                <a:gd name="T18" fmla="*/ 1 w 50"/>
                <a:gd name="T19" fmla="*/ 1 h 31"/>
                <a:gd name="T20" fmla="*/ 1 w 50"/>
                <a:gd name="T21" fmla="*/ 1 h 31"/>
                <a:gd name="T22" fmla="*/ 1 w 50"/>
                <a:gd name="T23" fmla="*/ 1 h 31"/>
                <a:gd name="T24" fmla="*/ 0 w 50"/>
                <a:gd name="T25" fmla="*/ 1 h 31"/>
                <a:gd name="T26" fmla="*/ 1 w 50"/>
                <a:gd name="T27" fmla="*/ 1 h 31"/>
                <a:gd name="T28" fmla="*/ 1 w 50"/>
                <a:gd name="T29" fmla="*/ 1 h 31"/>
                <a:gd name="T30" fmla="*/ 1 w 50"/>
                <a:gd name="T31" fmla="*/ 1 h 31"/>
                <a:gd name="T32" fmla="*/ 1 w 50"/>
                <a:gd name="T33" fmla="*/ 0 h 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0"/>
                <a:gd name="T52" fmla="*/ 0 h 31"/>
                <a:gd name="T53" fmla="*/ 50 w 50"/>
                <a:gd name="T54" fmla="*/ 31 h 3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0" h="31">
                  <a:moveTo>
                    <a:pt x="27" y="0"/>
                  </a:moveTo>
                  <a:lnTo>
                    <a:pt x="35" y="2"/>
                  </a:lnTo>
                  <a:lnTo>
                    <a:pt x="43" y="5"/>
                  </a:lnTo>
                  <a:lnTo>
                    <a:pt x="49" y="8"/>
                  </a:lnTo>
                  <a:lnTo>
                    <a:pt x="50" y="14"/>
                  </a:lnTo>
                  <a:lnTo>
                    <a:pt x="49" y="21"/>
                  </a:lnTo>
                  <a:lnTo>
                    <a:pt x="43" y="26"/>
                  </a:lnTo>
                  <a:lnTo>
                    <a:pt x="35" y="29"/>
                  </a:lnTo>
                  <a:lnTo>
                    <a:pt x="27" y="31"/>
                  </a:lnTo>
                  <a:lnTo>
                    <a:pt x="16" y="29"/>
                  </a:lnTo>
                  <a:lnTo>
                    <a:pt x="7" y="26"/>
                  </a:lnTo>
                  <a:lnTo>
                    <a:pt x="1" y="21"/>
                  </a:lnTo>
                  <a:lnTo>
                    <a:pt x="0" y="14"/>
                  </a:lnTo>
                  <a:lnTo>
                    <a:pt x="1" y="8"/>
                  </a:lnTo>
                  <a:lnTo>
                    <a:pt x="7" y="5"/>
                  </a:lnTo>
                  <a:lnTo>
                    <a:pt x="16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33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37" name="Freeform 900"/>
            <p:cNvSpPr>
              <a:spLocks/>
            </p:cNvSpPr>
            <p:nvPr/>
          </p:nvSpPr>
          <p:spPr bwMode="auto">
            <a:xfrm>
              <a:off x="3506" y="2329"/>
              <a:ext cx="12" cy="18"/>
            </a:xfrm>
            <a:custGeom>
              <a:avLst/>
              <a:gdLst>
                <a:gd name="T0" fmla="*/ 1 w 24"/>
                <a:gd name="T1" fmla="*/ 0 h 35"/>
                <a:gd name="T2" fmla="*/ 1 w 24"/>
                <a:gd name="T3" fmla="*/ 1 h 35"/>
                <a:gd name="T4" fmla="*/ 1 w 24"/>
                <a:gd name="T5" fmla="*/ 1 h 35"/>
                <a:gd name="T6" fmla="*/ 1 w 24"/>
                <a:gd name="T7" fmla="*/ 1 h 35"/>
                <a:gd name="T8" fmla="*/ 1 w 24"/>
                <a:gd name="T9" fmla="*/ 1 h 35"/>
                <a:gd name="T10" fmla="*/ 1 w 24"/>
                <a:gd name="T11" fmla="*/ 1 h 35"/>
                <a:gd name="T12" fmla="*/ 1 w 24"/>
                <a:gd name="T13" fmla="*/ 1 h 35"/>
                <a:gd name="T14" fmla="*/ 1 w 24"/>
                <a:gd name="T15" fmla="*/ 1 h 35"/>
                <a:gd name="T16" fmla="*/ 1 w 24"/>
                <a:gd name="T17" fmla="*/ 1 h 35"/>
                <a:gd name="T18" fmla="*/ 1 w 24"/>
                <a:gd name="T19" fmla="*/ 1 h 35"/>
                <a:gd name="T20" fmla="*/ 1 w 24"/>
                <a:gd name="T21" fmla="*/ 1 h 35"/>
                <a:gd name="T22" fmla="*/ 1 w 24"/>
                <a:gd name="T23" fmla="*/ 1 h 35"/>
                <a:gd name="T24" fmla="*/ 0 w 24"/>
                <a:gd name="T25" fmla="*/ 1 h 35"/>
                <a:gd name="T26" fmla="*/ 1 w 24"/>
                <a:gd name="T27" fmla="*/ 1 h 35"/>
                <a:gd name="T28" fmla="*/ 1 w 24"/>
                <a:gd name="T29" fmla="*/ 1 h 35"/>
                <a:gd name="T30" fmla="*/ 1 w 24"/>
                <a:gd name="T31" fmla="*/ 1 h 35"/>
                <a:gd name="T32" fmla="*/ 1 w 24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4"/>
                <a:gd name="T52" fmla="*/ 0 h 35"/>
                <a:gd name="T53" fmla="*/ 24 w 24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4" h="35">
                  <a:moveTo>
                    <a:pt x="12" y="0"/>
                  </a:moveTo>
                  <a:lnTo>
                    <a:pt x="16" y="1"/>
                  </a:lnTo>
                  <a:lnTo>
                    <a:pt x="21" y="5"/>
                  </a:lnTo>
                  <a:lnTo>
                    <a:pt x="22" y="11"/>
                  </a:lnTo>
                  <a:lnTo>
                    <a:pt x="24" y="18"/>
                  </a:lnTo>
                  <a:lnTo>
                    <a:pt x="22" y="24"/>
                  </a:lnTo>
                  <a:lnTo>
                    <a:pt x="21" y="31"/>
                  </a:lnTo>
                  <a:lnTo>
                    <a:pt x="16" y="34"/>
                  </a:lnTo>
                  <a:lnTo>
                    <a:pt x="12" y="35"/>
                  </a:lnTo>
                  <a:lnTo>
                    <a:pt x="7" y="34"/>
                  </a:lnTo>
                  <a:lnTo>
                    <a:pt x="3" y="31"/>
                  </a:lnTo>
                  <a:lnTo>
                    <a:pt x="1" y="24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3" y="5"/>
                  </a:lnTo>
                  <a:lnTo>
                    <a:pt x="7" y="1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38" name="Freeform 901"/>
            <p:cNvSpPr>
              <a:spLocks/>
            </p:cNvSpPr>
            <p:nvPr/>
          </p:nvSpPr>
          <p:spPr bwMode="auto">
            <a:xfrm>
              <a:off x="3535" y="2329"/>
              <a:ext cx="13" cy="18"/>
            </a:xfrm>
            <a:custGeom>
              <a:avLst/>
              <a:gdLst>
                <a:gd name="T0" fmla="*/ 1 w 25"/>
                <a:gd name="T1" fmla="*/ 0 h 35"/>
                <a:gd name="T2" fmla="*/ 1 w 25"/>
                <a:gd name="T3" fmla="*/ 1 h 35"/>
                <a:gd name="T4" fmla="*/ 1 w 25"/>
                <a:gd name="T5" fmla="*/ 1 h 35"/>
                <a:gd name="T6" fmla="*/ 1 w 25"/>
                <a:gd name="T7" fmla="*/ 1 h 35"/>
                <a:gd name="T8" fmla="*/ 1 w 25"/>
                <a:gd name="T9" fmla="*/ 1 h 35"/>
                <a:gd name="T10" fmla="*/ 1 w 25"/>
                <a:gd name="T11" fmla="*/ 1 h 35"/>
                <a:gd name="T12" fmla="*/ 1 w 25"/>
                <a:gd name="T13" fmla="*/ 1 h 35"/>
                <a:gd name="T14" fmla="*/ 1 w 25"/>
                <a:gd name="T15" fmla="*/ 1 h 35"/>
                <a:gd name="T16" fmla="*/ 1 w 25"/>
                <a:gd name="T17" fmla="*/ 1 h 35"/>
                <a:gd name="T18" fmla="*/ 1 w 25"/>
                <a:gd name="T19" fmla="*/ 1 h 35"/>
                <a:gd name="T20" fmla="*/ 1 w 25"/>
                <a:gd name="T21" fmla="*/ 1 h 35"/>
                <a:gd name="T22" fmla="*/ 1 w 25"/>
                <a:gd name="T23" fmla="*/ 1 h 35"/>
                <a:gd name="T24" fmla="*/ 0 w 25"/>
                <a:gd name="T25" fmla="*/ 1 h 35"/>
                <a:gd name="T26" fmla="*/ 1 w 25"/>
                <a:gd name="T27" fmla="*/ 1 h 35"/>
                <a:gd name="T28" fmla="*/ 1 w 25"/>
                <a:gd name="T29" fmla="*/ 1 h 35"/>
                <a:gd name="T30" fmla="*/ 1 w 25"/>
                <a:gd name="T31" fmla="*/ 1 h 35"/>
                <a:gd name="T32" fmla="*/ 1 w 25"/>
                <a:gd name="T33" fmla="*/ 0 h 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35"/>
                <a:gd name="T53" fmla="*/ 25 w 25"/>
                <a:gd name="T54" fmla="*/ 35 h 3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35">
                  <a:moveTo>
                    <a:pt x="13" y="0"/>
                  </a:moveTo>
                  <a:lnTo>
                    <a:pt x="18" y="1"/>
                  </a:lnTo>
                  <a:lnTo>
                    <a:pt x="22" y="5"/>
                  </a:lnTo>
                  <a:lnTo>
                    <a:pt x="24" y="11"/>
                  </a:lnTo>
                  <a:lnTo>
                    <a:pt x="25" y="18"/>
                  </a:lnTo>
                  <a:lnTo>
                    <a:pt x="24" y="24"/>
                  </a:lnTo>
                  <a:lnTo>
                    <a:pt x="22" y="31"/>
                  </a:lnTo>
                  <a:lnTo>
                    <a:pt x="18" y="34"/>
                  </a:lnTo>
                  <a:lnTo>
                    <a:pt x="13" y="35"/>
                  </a:lnTo>
                  <a:lnTo>
                    <a:pt x="9" y="34"/>
                  </a:lnTo>
                  <a:lnTo>
                    <a:pt x="4" y="31"/>
                  </a:lnTo>
                  <a:lnTo>
                    <a:pt x="1" y="24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4" y="5"/>
                  </a:lnTo>
                  <a:lnTo>
                    <a:pt x="9" y="1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39" name="Freeform 902"/>
            <p:cNvSpPr>
              <a:spLocks/>
            </p:cNvSpPr>
            <p:nvPr/>
          </p:nvSpPr>
          <p:spPr bwMode="auto">
            <a:xfrm>
              <a:off x="3685" y="2326"/>
              <a:ext cx="12" cy="17"/>
            </a:xfrm>
            <a:custGeom>
              <a:avLst/>
              <a:gdLst>
                <a:gd name="T0" fmla="*/ 0 w 25"/>
                <a:gd name="T1" fmla="*/ 0 h 36"/>
                <a:gd name="T2" fmla="*/ 0 w 25"/>
                <a:gd name="T3" fmla="*/ 0 h 36"/>
                <a:gd name="T4" fmla="*/ 0 w 25"/>
                <a:gd name="T5" fmla="*/ 0 h 36"/>
                <a:gd name="T6" fmla="*/ 0 w 25"/>
                <a:gd name="T7" fmla="*/ 0 h 36"/>
                <a:gd name="T8" fmla="*/ 0 w 25"/>
                <a:gd name="T9" fmla="*/ 0 h 36"/>
                <a:gd name="T10" fmla="*/ 0 w 25"/>
                <a:gd name="T11" fmla="*/ 0 h 36"/>
                <a:gd name="T12" fmla="*/ 0 w 25"/>
                <a:gd name="T13" fmla="*/ 0 h 36"/>
                <a:gd name="T14" fmla="*/ 0 w 25"/>
                <a:gd name="T15" fmla="*/ 0 h 36"/>
                <a:gd name="T16" fmla="*/ 0 w 25"/>
                <a:gd name="T17" fmla="*/ 0 h 36"/>
                <a:gd name="T18" fmla="*/ 0 w 25"/>
                <a:gd name="T19" fmla="*/ 0 h 36"/>
                <a:gd name="T20" fmla="*/ 0 w 25"/>
                <a:gd name="T21" fmla="*/ 0 h 36"/>
                <a:gd name="T22" fmla="*/ 0 w 25"/>
                <a:gd name="T23" fmla="*/ 0 h 36"/>
                <a:gd name="T24" fmla="*/ 0 w 25"/>
                <a:gd name="T25" fmla="*/ 0 h 36"/>
                <a:gd name="T26" fmla="*/ 0 w 25"/>
                <a:gd name="T27" fmla="*/ 0 h 36"/>
                <a:gd name="T28" fmla="*/ 0 w 25"/>
                <a:gd name="T29" fmla="*/ 0 h 36"/>
                <a:gd name="T30" fmla="*/ 0 w 25"/>
                <a:gd name="T31" fmla="*/ 0 h 36"/>
                <a:gd name="T32" fmla="*/ 0 w 25"/>
                <a:gd name="T33" fmla="*/ 0 h 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5"/>
                <a:gd name="T52" fmla="*/ 0 h 36"/>
                <a:gd name="T53" fmla="*/ 25 w 25"/>
                <a:gd name="T54" fmla="*/ 36 h 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5" h="36">
                  <a:moveTo>
                    <a:pt x="11" y="0"/>
                  </a:moveTo>
                  <a:lnTo>
                    <a:pt x="17" y="2"/>
                  </a:lnTo>
                  <a:lnTo>
                    <a:pt x="20" y="5"/>
                  </a:lnTo>
                  <a:lnTo>
                    <a:pt x="23" y="12"/>
                  </a:lnTo>
                  <a:lnTo>
                    <a:pt x="25" y="18"/>
                  </a:lnTo>
                  <a:lnTo>
                    <a:pt x="23" y="25"/>
                  </a:lnTo>
                  <a:lnTo>
                    <a:pt x="20" y="31"/>
                  </a:lnTo>
                  <a:lnTo>
                    <a:pt x="17" y="34"/>
                  </a:lnTo>
                  <a:lnTo>
                    <a:pt x="11" y="36"/>
                  </a:lnTo>
                  <a:lnTo>
                    <a:pt x="7" y="34"/>
                  </a:lnTo>
                  <a:lnTo>
                    <a:pt x="4" y="31"/>
                  </a:lnTo>
                  <a:lnTo>
                    <a:pt x="1" y="25"/>
                  </a:lnTo>
                  <a:lnTo>
                    <a:pt x="0" y="18"/>
                  </a:lnTo>
                  <a:lnTo>
                    <a:pt x="1" y="12"/>
                  </a:lnTo>
                  <a:lnTo>
                    <a:pt x="4" y="5"/>
                  </a:lnTo>
                  <a:lnTo>
                    <a:pt x="7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40" name="Freeform 903"/>
            <p:cNvSpPr>
              <a:spLocks/>
            </p:cNvSpPr>
            <p:nvPr/>
          </p:nvSpPr>
          <p:spPr bwMode="auto">
            <a:xfrm>
              <a:off x="3636" y="2328"/>
              <a:ext cx="20" cy="12"/>
            </a:xfrm>
            <a:custGeom>
              <a:avLst/>
              <a:gdLst>
                <a:gd name="T0" fmla="*/ 0 w 42"/>
                <a:gd name="T1" fmla="*/ 0 h 24"/>
                <a:gd name="T2" fmla="*/ 0 w 42"/>
                <a:gd name="T3" fmla="*/ 1 h 24"/>
                <a:gd name="T4" fmla="*/ 0 w 42"/>
                <a:gd name="T5" fmla="*/ 1 h 24"/>
                <a:gd name="T6" fmla="*/ 0 w 42"/>
                <a:gd name="T7" fmla="*/ 1 h 24"/>
                <a:gd name="T8" fmla="*/ 0 w 42"/>
                <a:gd name="T9" fmla="*/ 1 h 24"/>
                <a:gd name="T10" fmla="*/ 0 w 42"/>
                <a:gd name="T11" fmla="*/ 1 h 24"/>
                <a:gd name="T12" fmla="*/ 0 w 42"/>
                <a:gd name="T13" fmla="*/ 1 h 24"/>
                <a:gd name="T14" fmla="*/ 0 w 42"/>
                <a:gd name="T15" fmla="*/ 1 h 24"/>
                <a:gd name="T16" fmla="*/ 0 w 42"/>
                <a:gd name="T17" fmla="*/ 1 h 24"/>
                <a:gd name="T18" fmla="*/ 0 w 42"/>
                <a:gd name="T19" fmla="*/ 1 h 24"/>
                <a:gd name="T20" fmla="*/ 0 w 42"/>
                <a:gd name="T21" fmla="*/ 1 h 24"/>
                <a:gd name="T22" fmla="*/ 0 w 42"/>
                <a:gd name="T23" fmla="*/ 1 h 24"/>
                <a:gd name="T24" fmla="*/ 0 w 42"/>
                <a:gd name="T25" fmla="*/ 1 h 24"/>
                <a:gd name="T26" fmla="*/ 0 w 42"/>
                <a:gd name="T27" fmla="*/ 1 h 24"/>
                <a:gd name="T28" fmla="*/ 0 w 42"/>
                <a:gd name="T29" fmla="*/ 1 h 24"/>
                <a:gd name="T30" fmla="*/ 0 w 42"/>
                <a:gd name="T31" fmla="*/ 1 h 24"/>
                <a:gd name="T32" fmla="*/ 0 w 42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2"/>
                <a:gd name="T52" fmla="*/ 0 h 24"/>
                <a:gd name="T53" fmla="*/ 42 w 42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2" h="24">
                  <a:moveTo>
                    <a:pt x="23" y="0"/>
                  </a:moveTo>
                  <a:lnTo>
                    <a:pt x="30" y="2"/>
                  </a:lnTo>
                  <a:lnTo>
                    <a:pt x="36" y="3"/>
                  </a:lnTo>
                  <a:lnTo>
                    <a:pt x="40" y="8"/>
                  </a:lnTo>
                  <a:lnTo>
                    <a:pt x="42" y="13"/>
                  </a:lnTo>
                  <a:lnTo>
                    <a:pt x="40" y="18"/>
                  </a:lnTo>
                  <a:lnTo>
                    <a:pt x="36" y="21"/>
                  </a:lnTo>
                  <a:lnTo>
                    <a:pt x="30" y="23"/>
                  </a:lnTo>
                  <a:lnTo>
                    <a:pt x="23" y="24"/>
                  </a:lnTo>
                  <a:lnTo>
                    <a:pt x="14" y="23"/>
                  </a:lnTo>
                  <a:lnTo>
                    <a:pt x="6" y="21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8"/>
                  </a:lnTo>
                  <a:lnTo>
                    <a:pt x="6" y="3"/>
                  </a:lnTo>
                  <a:lnTo>
                    <a:pt x="14" y="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B76B05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41" name="Freeform 904"/>
            <p:cNvSpPr>
              <a:spLocks/>
            </p:cNvSpPr>
            <p:nvPr/>
          </p:nvSpPr>
          <p:spPr bwMode="auto">
            <a:xfrm>
              <a:off x="3507" y="2331"/>
              <a:ext cx="9" cy="12"/>
            </a:xfrm>
            <a:custGeom>
              <a:avLst/>
              <a:gdLst>
                <a:gd name="T0" fmla="*/ 1 w 18"/>
                <a:gd name="T1" fmla="*/ 0 h 26"/>
                <a:gd name="T2" fmla="*/ 1 w 18"/>
                <a:gd name="T3" fmla="*/ 0 h 26"/>
                <a:gd name="T4" fmla="*/ 1 w 18"/>
                <a:gd name="T5" fmla="*/ 0 h 26"/>
                <a:gd name="T6" fmla="*/ 1 w 18"/>
                <a:gd name="T7" fmla="*/ 0 h 26"/>
                <a:gd name="T8" fmla="*/ 1 w 18"/>
                <a:gd name="T9" fmla="*/ 0 h 26"/>
                <a:gd name="T10" fmla="*/ 1 w 18"/>
                <a:gd name="T11" fmla="*/ 0 h 26"/>
                <a:gd name="T12" fmla="*/ 1 w 18"/>
                <a:gd name="T13" fmla="*/ 0 h 26"/>
                <a:gd name="T14" fmla="*/ 1 w 18"/>
                <a:gd name="T15" fmla="*/ 0 h 26"/>
                <a:gd name="T16" fmla="*/ 1 w 18"/>
                <a:gd name="T17" fmla="*/ 0 h 26"/>
                <a:gd name="T18" fmla="*/ 1 w 18"/>
                <a:gd name="T19" fmla="*/ 0 h 26"/>
                <a:gd name="T20" fmla="*/ 1 w 18"/>
                <a:gd name="T21" fmla="*/ 0 h 26"/>
                <a:gd name="T22" fmla="*/ 1 w 18"/>
                <a:gd name="T23" fmla="*/ 0 h 26"/>
                <a:gd name="T24" fmla="*/ 0 w 18"/>
                <a:gd name="T25" fmla="*/ 0 h 26"/>
                <a:gd name="T26" fmla="*/ 1 w 18"/>
                <a:gd name="T27" fmla="*/ 0 h 26"/>
                <a:gd name="T28" fmla="*/ 1 w 18"/>
                <a:gd name="T29" fmla="*/ 0 h 26"/>
                <a:gd name="T30" fmla="*/ 1 w 18"/>
                <a:gd name="T31" fmla="*/ 0 h 26"/>
                <a:gd name="T32" fmla="*/ 1 w 18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6"/>
                <a:gd name="T53" fmla="*/ 18 w 18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6">
                  <a:moveTo>
                    <a:pt x="9" y="0"/>
                  </a:moveTo>
                  <a:lnTo>
                    <a:pt x="12" y="2"/>
                  </a:lnTo>
                  <a:lnTo>
                    <a:pt x="15" y="3"/>
                  </a:lnTo>
                  <a:lnTo>
                    <a:pt x="17" y="8"/>
                  </a:lnTo>
                  <a:lnTo>
                    <a:pt x="18" y="13"/>
                  </a:lnTo>
                  <a:lnTo>
                    <a:pt x="17" y="18"/>
                  </a:lnTo>
                  <a:lnTo>
                    <a:pt x="15" y="21"/>
                  </a:lnTo>
                  <a:lnTo>
                    <a:pt x="12" y="24"/>
                  </a:lnTo>
                  <a:lnTo>
                    <a:pt x="9" y="26"/>
                  </a:lnTo>
                  <a:lnTo>
                    <a:pt x="6" y="24"/>
                  </a:lnTo>
                  <a:lnTo>
                    <a:pt x="3" y="21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8"/>
                  </a:lnTo>
                  <a:lnTo>
                    <a:pt x="3" y="3"/>
                  </a:lnTo>
                  <a:lnTo>
                    <a:pt x="6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42" name="Freeform 905"/>
            <p:cNvSpPr>
              <a:spLocks/>
            </p:cNvSpPr>
            <p:nvPr/>
          </p:nvSpPr>
          <p:spPr bwMode="auto">
            <a:xfrm>
              <a:off x="3536" y="2331"/>
              <a:ext cx="9" cy="12"/>
            </a:xfrm>
            <a:custGeom>
              <a:avLst/>
              <a:gdLst>
                <a:gd name="T0" fmla="*/ 0 w 20"/>
                <a:gd name="T1" fmla="*/ 0 h 26"/>
                <a:gd name="T2" fmla="*/ 0 w 20"/>
                <a:gd name="T3" fmla="*/ 0 h 26"/>
                <a:gd name="T4" fmla="*/ 0 w 20"/>
                <a:gd name="T5" fmla="*/ 0 h 26"/>
                <a:gd name="T6" fmla="*/ 0 w 20"/>
                <a:gd name="T7" fmla="*/ 0 h 26"/>
                <a:gd name="T8" fmla="*/ 0 w 20"/>
                <a:gd name="T9" fmla="*/ 0 h 26"/>
                <a:gd name="T10" fmla="*/ 0 w 20"/>
                <a:gd name="T11" fmla="*/ 0 h 26"/>
                <a:gd name="T12" fmla="*/ 0 w 20"/>
                <a:gd name="T13" fmla="*/ 0 h 26"/>
                <a:gd name="T14" fmla="*/ 0 w 20"/>
                <a:gd name="T15" fmla="*/ 0 h 26"/>
                <a:gd name="T16" fmla="*/ 0 w 20"/>
                <a:gd name="T17" fmla="*/ 0 h 26"/>
                <a:gd name="T18" fmla="*/ 0 w 20"/>
                <a:gd name="T19" fmla="*/ 0 h 26"/>
                <a:gd name="T20" fmla="*/ 0 w 20"/>
                <a:gd name="T21" fmla="*/ 0 h 26"/>
                <a:gd name="T22" fmla="*/ 0 w 20"/>
                <a:gd name="T23" fmla="*/ 0 h 26"/>
                <a:gd name="T24" fmla="*/ 0 w 20"/>
                <a:gd name="T25" fmla="*/ 0 h 26"/>
                <a:gd name="T26" fmla="*/ 0 w 20"/>
                <a:gd name="T27" fmla="*/ 0 h 26"/>
                <a:gd name="T28" fmla="*/ 0 w 20"/>
                <a:gd name="T29" fmla="*/ 0 h 26"/>
                <a:gd name="T30" fmla="*/ 0 w 20"/>
                <a:gd name="T31" fmla="*/ 0 h 26"/>
                <a:gd name="T32" fmla="*/ 0 w 20"/>
                <a:gd name="T33" fmla="*/ 0 h 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0"/>
                <a:gd name="T52" fmla="*/ 0 h 26"/>
                <a:gd name="T53" fmla="*/ 20 w 20"/>
                <a:gd name="T54" fmla="*/ 26 h 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0" h="26">
                  <a:moveTo>
                    <a:pt x="9" y="0"/>
                  </a:moveTo>
                  <a:lnTo>
                    <a:pt x="14" y="2"/>
                  </a:lnTo>
                  <a:lnTo>
                    <a:pt x="17" y="3"/>
                  </a:lnTo>
                  <a:lnTo>
                    <a:pt x="18" y="8"/>
                  </a:lnTo>
                  <a:lnTo>
                    <a:pt x="20" y="13"/>
                  </a:lnTo>
                  <a:lnTo>
                    <a:pt x="18" y="18"/>
                  </a:lnTo>
                  <a:lnTo>
                    <a:pt x="17" y="21"/>
                  </a:lnTo>
                  <a:lnTo>
                    <a:pt x="14" y="24"/>
                  </a:lnTo>
                  <a:lnTo>
                    <a:pt x="9" y="26"/>
                  </a:lnTo>
                  <a:lnTo>
                    <a:pt x="6" y="24"/>
                  </a:lnTo>
                  <a:lnTo>
                    <a:pt x="3" y="21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8"/>
                  </a:lnTo>
                  <a:lnTo>
                    <a:pt x="3" y="3"/>
                  </a:lnTo>
                  <a:lnTo>
                    <a:pt x="6" y="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43" name="Freeform 906"/>
            <p:cNvSpPr>
              <a:spLocks/>
            </p:cNvSpPr>
            <p:nvPr/>
          </p:nvSpPr>
          <p:spPr bwMode="auto">
            <a:xfrm>
              <a:off x="3685" y="2327"/>
              <a:ext cx="9" cy="12"/>
            </a:xfrm>
            <a:custGeom>
              <a:avLst/>
              <a:gdLst>
                <a:gd name="T0" fmla="*/ 1 w 18"/>
                <a:gd name="T1" fmla="*/ 0 h 24"/>
                <a:gd name="T2" fmla="*/ 1 w 18"/>
                <a:gd name="T3" fmla="*/ 1 h 24"/>
                <a:gd name="T4" fmla="*/ 1 w 18"/>
                <a:gd name="T5" fmla="*/ 1 h 24"/>
                <a:gd name="T6" fmla="*/ 1 w 18"/>
                <a:gd name="T7" fmla="*/ 1 h 24"/>
                <a:gd name="T8" fmla="*/ 1 w 18"/>
                <a:gd name="T9" fmla="*/ 1 h 24"/>
                <a:gd name="T10" fmla="*/ 1 w 18"/>
                <a:gd name="T11" fmla="*/ 1 h 24"/>
                <a:gd name="T12" fmla="*/ 1 w 18"/>
                <a:gd name="T13" fmla="*/ 1 h 24"/>
                <a:gd name="T14" fmla="*/ 1 w 18"/>
                <a:gd name="T15" fmla="*/ 1 h 24"/>
                <a:gd name="T16" fmla="*/ 1 w 18"/>
                <a:gd name="T17" fmla="*/ 1 h 24"/>
                <a:gd name="T18" fmla="*/ 1 w 18"/>
                <a:gd name="T19" fmla="*/ 1 h 24"/>
                <a:gd name="T20" fmla="*/ 1 w 18"/>
                <a:gd name="T21" fmla="*/ 1 h 24"/>
                <a:gd name="T22" fmla="*/ 1 w 18"/>
                <a:gd name="T23" fmla="*/ 1 h 24"/>
                <a:gd name="T24" fmla="*/ 0 w 18"/>
                <a:gd name="T25" fmla="*/ 1 h 24"/>
                <a:gd name="T26" fmla="*/ 1 w 18"/>
                <a:gd name="T27" fmla="*/ 1 h 24"/>
                <a:gd name="T28" fmla="*/ 1 w 18"/>
                <a:gd name="T29" fmla="*/ 1 h 24"/>
                <a:gd name="T30" fmla="*/ 1 w 18"/>
                <a:gd name="T31" fmla="*/ 1 h 24"/>
                <a:gd name="T32" fmla="*/ 1 w 18"/>
                <a:gd name="T33" fmla="*/ 0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24"/>
                <a:gd name="T53" fmla="*/ 18 w 18"/>
                <a:gd name="T54" fmla="*/ 24 h 2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24">
                  <a:moveTo>
                    <a:pt x="9" y="0"/>
                  </a:moveTo>
                  <a:lnTo>
                    <a:pt x="12" y="1"/>
                  </a:lnTo>
                  <a:lnTo>
                    <a:pt x="15" y="3"/>
                  </a:lnTo>
                  <a:lnTo>
                    <a:pt x="16" y="8"/>
                  </a:lnTo>
                  <a:lnTo>
                    <a:pt x="18" y="12"/>
                  </a:lnTo>
                  <a:lnTo>
                    <a:pt x="16" y="17"/>
                  </a:lnTo>
                  <a:lnTo>
                    <a:pt x="15" y="21"/>
                  </a:lnTo>
                  <a:lnTo>
                    <a:pt x="12" y="22"/>
                  </a:lnTo>
                  <a:lnTo>
                    <a:pt x="9" y="24"/>
                  </a:lnTo>
                  <a:lnTo>
                    <a:pt x="6" y="22"/>
                  </a:lnTo>
                  <a:lnTo>
                    <a:pt x="3" y="21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3"/>
                  </a:lnTo>
                  <a:lnTo>
                    <a:pt x="6" y="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44" name="Freeform 907"/>
            <p:cNvSpPr>
              <a:spLocks/>
            </p:cNvSpPr>
            <p:nvPr/>
          </p:nvSpPr>
          <p:spPr bwMode="auto">
            <a:xfrm>
              <a:off x="3637" y="2329"/>
              <a:ext cx="15" cy="9"/>
            </a:xfrm>
            <a:custGeom>
              <a:avLst/>
              <a:gdLst>
                <a:gd name="T0" fmla="*/ 1 w 30"/>
                <a:gd name="T1" fmla="*/ 0 h 18"/>
                <a:gd name="T2" fmla="*/ 1 w 30"/>
                <a:gd name="T3" fmla="*/ 0 h 18"/>
                <a:gd name="T4" fmla="*/ 1 w 30"/>
                <a:gd name="T5" fmla="*/ 1 h 18"/>
                <a:gd name="T6" fmla="*/ 1 w 30"/>
                <a:gd name="T7" fmla="*/ 1 h 18"/>
                <a:gd name="T8" fmla="*/ 1 w 30"/>
                <a:gd name="T9" fmla="*/ 1 h 18"/>
                <a:gd name="T10" fmla="*/ 1 w 30"/>
                <a:gd name="T11" fmla="*/ 1 h 18"/>
                <a:gd name="T12" fmla="*/ 1 w 30"/>
                <a:gd name="T13" fmla="*/ 1 h 18"/>
                <a:gd name="T14" fmla="*/ 1 w 30"/>
                <a:gd name="T15" fmla="*/ 1 h 18"/>
                <a:gd name="T16" fmla="*/ 1 w 30"/>
                <a:gd name="T17" fmla="*/ 1 h 18"/>
                <a:gd name="T18" fmla="*/ 1 w 30"/>
                <a:gd name="T19" fmla="*/ 1 h 18"/>
                <a:gd name="T20" fmla="*/ 1 w 30"/>
                <a:gd name="T21" fmla="*/ 1 h 18"/>
                <a:gd name="T22" fmla="*/ 1 w 30"/>
                <a:gd name="T23" fmla="*/ 1 h 18"/>
                <a:gd name="T24" fmla="*/ 0 w 30"/>
                <a:gd name="T25" fmla="*/ 1 h 18"/>
                <a:gd name="T26" fmla="*/ 1 w 30"/>
                <a:gd name="T27" fmla="*/ 1 h 18"/>
                <a:gd name="T28" fmla="*/ 1 w 30"/>
                <a:gd name="T29" fmla="*/ 1 h 18"/>
                <a:gd name="T30" fmla="*/ 1 w 30"/>
                <a:gd name="T31" fmla="*/ 0 h 18"/>
                <a:gd name="T32" fmla="*/ 1 w 30"/>
                <a:gd name="T33" fmla="*/ 0 h 1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30"/>
                <a:gd name="T52" fmla="*/ 0 h 18"/>
                <a:gd name="T53" fmla="*/ 30 w 30"/>
                <a:gd name="T54" fmla="*/ 18 h 1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30" h="18">
                  <a:moveTo>
                    <a:pt x="15" y="0"/>
                  </a:moveTo>
                  <a:lnTo>
                    <a:pt x="21" y="0"/>
                  </a:lnTo>
                  <a:lnTo>
                    <a:pt x="25" y="1"/>
                  </a:lnTo>
                  <a:lnTo>
                    <a:pt x="28" y="5"/>
                  </a:lnTo>
                  <a:lnTo>
                    <a:pt x="30" y="8"/>
                  </a:lnTo>
                  <a:lnTo>
                    <a:pt x="28" y="13"/>
                  </a:lnTo>
                  <a:lnTo>
                    <a:pt x="25" y="14"/>
                  </a:lnTo>
                  <a:lnTo>
                    <a:pt x="21" y="18"/>
                  </a:lnTo>
                  <a:lnTo>
                    <a:pt x="15" y="18"/>
                  </a:lnTo>
                  <a:lnTo>
                    <a:pt x="9" y="18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0" y="8"/>
                  </a:lnTo>
                  <a:lnTo>
                    <a:pt x="2" y="5"/>
                  </a:lnTo>
                  <a:lnTo>
                    <a:pt x="5" y="1"/>
                  </a:lnTo>
                  <a:lnTo>
                    <a:pt x="9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D18E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45" name="Freeform 908"/>
            <p:cNvSpPr>
              <a:spLocks/>
            </p:cNvSpPr>
            <p:nvPr/>
          </p:nvSpPr>
          <p:spPr bwMode="auto">
            <a:xfrm>
              <a:off x="3508" y="2332"/>
              <a:ext cx="5" cy="7"/>
            </a:xfrm>
            <a:custGeom>
              <a:avLst/>
              <a:gdLst>
                <a:gd name="T0" fmla="*/ 1 w 9"/>
                <a:gd name="T1" fmla="*/ 0 h 15"/>
                <a:gd name="T2" fmla="*/ 1 w 9"/>
                <a:gd name="T3" fmla="*/ 0 h 15"/>
                <a:gd name="T4" fmla="*/ 1 w 9"/>
                <a:gd name="T5" fmla="*/ 0 h 15"/>
                <a:gd name="T6" fmla="*/ 1 w 9"/>
                <a:gd name="T7" fmla="*/ 0 h 15"/>
                <a:gd name="T8" fmla="*/ 1 w 9"/>
                <a:gd name="T9" fmla="*/ 0 h 15"/>
                <a:gd name="T10" fmla="*/ 1 w 9"/>
                <a:gd name="T11" fmla="*/ 0 h 15"/>
                <a:gd name="T12" fmla="*/ 1 w 9"/>
                <a:gd name="T13" fmla="*/ 0 h 15"/>
                <a:gd name="T14" fmla="*/ 1 w 9"/>
                <a:gd name="T15" fmla="*/ 0 h 15"/>
                <a:gd name="T16" fmla="*/ 1 w 9"/>
                <a:gd name="T17" fmla="*/ 0 h 15"/>
                <a:gd name="T18" fmla="*/ 1 w 9"/>
                <a:gd name="T19" fmla="*/ 0 h 15"/>
                <a:gd name="T20" fmla="*/ 1 w 9"/>
                <a:gd name="T21" fmla="*/ 0 h 15"/>
                <a:gd name="T22" fmla="*/ 0 w 9"/>
                <a:gd name="T23" fmla="*/ 0 h 15"/>
                <a:gd name="T24" fmla="*/ 0 w 9"/>
                <a:gd name="T25" fmla="*/ 0 h 15"/>
                <a:gd name="T26" fmla="*/ 0 w 9"/>
                <a:gd name="T27" fmla="*/ 0 h 15"/>
                <a:gd name="T28" fmla="*/ 1 w 9"/>
                <a:gd name="T29" fmla="*/ 0 h 15"/>
                <a:gd name="T30" fmla="*/ 1 w 9"/>
                <a:gd name="T31" fmla="*/ 0 h 15"/>
                <a:gd name="T32" fmla="*/ 1 w 9"/>
                <a:gd name="T33" fmla="*/ 0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9"/>
                <a:gd name="T52" fmla="*/ 0 h 15"/>
                <a:gd name="T53" fmla="*/ 9 w 9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9" h="15">
                  <a:moveTo>
                    <a:pt x="5" y="0"/>
                  </a:moveTo>
                  <a:lnTo>
                    <a:pt x="6" y="0"/>
                  </a:lnTo>
                  <a:lnTo>
                    <a:pt x="8" y="2"/>
                  </a:lnTo>
                  <a:lnTo>
                    <a:pt x="9" y="5"/>
                  </a:lnTo>
                  <a:lnTo>
                    <a:pt x="9" y="8"/>
                  </a:lnTo>
                  <a:lnTo>
                    <a:pt x="9" y="10"/>
                  </a:lnTo>
                  <a:lnTo>
                    <a:pt x="8" y="13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3" y="15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46" name="Freeform 909"/>
            <p:cNvSpPr>
              <a:spLocks/>
            </p:cNvSpPr>
            <p:nvPr/>
          </p:nvSpPr>
          <p:spPr bwMode="auto">
            <a:xfrm>
              <a:off x="3537" y="2332"/>
              <a:ext cx="5" cy="7"/>
            </a:xfrm>
            <a:custGeom>
              <a:avLst/>
              <a:gdLst>
                <a:gd name="T0" fmla="*/ 0 w 11"/>
                <a:gd name="T1" fmla="*/ 0 h 15"/>
                <a:gd name="T2" fmla="*/ 0 w 11"/>
                <a:gd name="T3" fmla="*/ 0 h 15"/>
                <a:gd name="T4" fmla="*/ 0 w 11"/>
                <a:gd name="T5" fmla="*/ 0 h 15"/>
                <a:gd name="T6" fmla="*/ 0 w 11"/>
                <a:gd name="T7" fmla="*/ 0 h 15"/>
                <a:gd name="T8" fmla="*/ 0 w 11"/>
                <a:gd name="T9" fmla="*/ 0 h 15"/>
                <a:gd name="T10" fmla="*/ 0 w 11"/>
                <a:gd name="T11" fmla="*/ 0 h 15"/>
                <a:gd name="T12" fmla="*/ 0 w 11"/>
                <a:gd name="T13" fmla="*/ 0 h 15"/>
                <a:gd name="T14" fmla="*/ 0 w 11"/>
                <a:gd name="T15" fmla="*/ 0 h 15"/>
                <a:gd name="T16" fmla="*/ 0 w 11"/>
                <a:gd name="T17" fmla="*/ 0 h 15"/>
                <a:gd name="T18" fmla="*/ 0 w 11"/>
                <a:gd name="T19" fmla="*/ 0 h 15"/>
                <a:gd name="T20" fmla="*/ 0 w 11"/>
                <a:gd name="T21" fmla="*/ 0 h 15"/>
                <a:gd name="T22" fmla="*/ 0 w 11"/>
                <a:gd name="T23" fmla="*/ 0 h 15"/>
                <a:gd name="T24" fmla="*/ 0 w 11"/>
                <a:gd name="T25" fmla="*/ 0 h 15"/>
                <a:gd name="T26" fmla="*/ 0 w 11"/>
                <a:gd name="T27" fmla="*/ 0 h 15"/>
                <a:gd name="T28" fmla="*/ 0 w 11"/>
                <a:gd name="T29" fmla="*/ 0 h 15"/>
                <a:gd name="T30" fmla="*/ 0 w 11"/>
                <a:gd name="T31" fmla="*/ 0 h 15"/>
                <a:gd name="T32" fmla="*/ 0 w 11"/>
                <a:gd name="T33" fmla="*/ 0 h 1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"/>
                <a:gd name="T52" fmla="*/ 0 h 15"/>
                <a:gd name="T53" fmla="*/ 11 w 11"/>
                <a:gd name="T54" fmla="*/ 15 h 15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" h="15">
                  <a:moveTo>
                    <a:pt x="6" y="0"/>
                  </a:moveTo>
                  <a:lnTo>
                    <a:pt x="8" y="0"/>
                  </a:lnTo>
                  <a:lnTo>
                    <a:pt x="9" y="2"/>
                  </a:lnTo>
                  <a:lnTo>
                    <a:pt x="11" y="5"/>
                  </a:lnTo>
                  <a:lnTo>
                    <a:pt x="11" y="8"/>
                  </a:lnTo>
                  <a:lnTo>
                    <a:pt x="11" y="10"/>
                  </a:lnTo>
                  <a:lnTo>
                    <a:pt x="9" y="13"/>
                  </a:lnTo>
                  <a:lnTo>
                    <a:pt x="8" y="15"/>
                  </a:lnTo>
                  <a:lnTo>
                    <a:pt x="6" y="15"/>
                  </a:lnTo>
                  <a:lnTo>
                    <a:pt x="5" y="15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2"/>
                  </a:lnTo>
                  <a:lnTo>
                    <a:pt x="5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47" name="Freeform 910"/>
            <p:cNvSpPr>
              <a:spLocks/>
            </p:cNvSpPr>
            <p:nvPr/>
          </p:nvSpPr>
          <p:spPr bwMode="auto">
            <a:xfrm>
              <a:off x="3686" y="2329"/>
              <a:ext cx="6" cy="7"/>
            </a:xfrm>
            <a:custGeom>
              <a:avLst/>
              <a:gdLst>
                <a:gd name="T0" fmla="*/ 1 w 12"/>
                <a:gd name="T1" fmla="*/ 0 h 14"/>
                <a:gd name="T2" fmla="*/ 1 w 12"/>
                <a:gd name="T3" fmla="*/ 0 h 14"/>
                <a:gd name="T4" fmla="*/ 1 w 12"/>
                <a:gd name="T5" fmla="*/ 1 h 14"/>
                <a:gd name="T6" fmla="*/ 1 w 12"/>
                <a:gd name="T7" fmla="*/ 1 h 14"/>
                <a:gd name="T8" fmla="*/ 1 w 12"/>
                <a:gd name="T9" fmla="*/ 1 h 14"/>
                <a:gd name="T10" fmla="*/ 1 w 12"/>
                <a:gd name="T11" fmla="*/ 1 h 14"/>
                <a:gd name="T12" fmla="*/ 1 w 12"/>
                <a:gd name="T13" fmla="*/ 1 h 14"/>
                <a:gd name="T14" fmla="*/ 1 w 12"/>
                <a:gd name="T15" fmla="*/ 1 h 14"/>
                <a:gd name="T16" fmla="*/ 1 w 12"/>
                <a:gd name="T17" fmla="*/ 1 h 14"/>
                <a:gd name="T18" fmla="*/ 1 w 12"/>
                <a:gd name="T19" fmla="*/ 1 h 14"/>
                <a:gd name="T20" fmla="*/ 1 w 12"/>
                <a:gd name="T21" fmla="*/ 1 h 14"/>
                <a:gd name="T22" fmla="*/ 0 w 12"/>
                <a:gd name="T23" fmla="*/ 1 h 14"/>
                <a:gd name="T24" fmla="*/ 0 w 12"/>
                <a:gd name="T25" fmla="*/ 1 h 14"/>
                <a:gd name="T26" fmla="*/ 0 w 12"/>
                <a:gd name="T27" fmla="*/ 1 h 14"/>
                <a:gd name="T28" fmla="*/ 1 w 12"/>
                <a:gd name="T29" fmla="*/ 1 h 14"/>
                <a:gd name="T30" fmla="*/ 1 w 12"/>
                <a:gd name="T31" fmla="*/ 0 h 14"/>
                <a:gd name="T32" fmla="*/ 1 w 12"/>
                <a:gd name="T33" fmla="*/ 0 h 1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"/>
                <a:gd name="T52" fmla="*/ 0 h 14"/>
                <a:gd name="T53" fmla="*/ 12 w 12"/>
                <a:gd name="T54" fmla="*/ 14 h 1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" h="14">
                  <a:moveTo>
                    <a:pt x="6" y="0"/>
                  </a:moveTo>
                  <a:lnTo>
                    <a:pt x="8" y="0"/>
                  </a:lnTo>
                  <a:lnTo>
                    <a:pt x="11" y="1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2" y="9"/>
                  </a:lnTo>
                  <a:lnTo>
                    <a:pt x="11" y="13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5"/>
                  </a:lnTo>
                  <a:lnTo>
                    <a:pt x="2" y="1"/>
                  </a:lnTo>
                  <a:lnTo>
                    <a:pt x="5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548" name="Freeform 911"/>
            <p:cNvSpPr>
              <a:spLocks/>
            </p:cNvSpPr>
            <p:nvPr/>
          </p:nvSpPr>
          <p:spPr bwMode="auto">
            <a:xfrm>
              <a:off x="3639" y="2330"/>
              <a:ext cx="8" cy="5"/>
            </a:xfrm>
            <a:custGeom>
              <a:avLst/>
              <a:gdLst>
                <a:gd name="T0" fmla="*/ 0 w 18"/>
                <a:gd name="T1" fmla="*/ 0 h 12"/>
                <a:gd name="T2" fmla="*/ 0 w 18"/>
                <a:gd name="T3" fmla="*/ 0 h 12"/>
                <a:gd name="T4" fmla="*/ 0 w 18"/>
                <a:gd name="T5" fmla="*/ 0 h 12"/>
                <a:gd name="T6" fmla="*/ 0 w 18"/>
                <a:gd name="T7" fmla="*/ 0 h 12"/>
                <a:gd name="T8" fmla="*/ 0 w 18"/>
                <a:gd name="T9" fmla="*/ 0 h 12"/>
                <a:gd name="T10" fmla="*/ 0 w 18"/>
                <a:gd name="T11" fmla="*/ 0 h 12"/>
                <a:gd name="T12" fmla="*/ 0 w 18"/>
                <a:gd name="T13" fmla="*/ 0 h 12"/>
                <a:gd name="T14" fmla="*/ 0 w 18"/>
                <a:gd name="T15" fmla="*/ 0 h 12"/>
                <a:gd name="T16" fmla="*/ 0 w 18"/>
                <a:gd name="T17" fmla="*/ 0 h 12"/>
                <a:gd name="T18" fmla="*/ 0 w 18"/>
                <a:gd name="T19" fmla="*/ 0 h 12"/>
                <a:gd name="T20" fmla="*/ 0 w 18"/>
                <a:gd name="T21" fmla="*/ 0 h 12"/>
                <a:gd name="T22" fmla="*/ 0 w 18"/>
                <a:gd name="T23" fmla="*/ 0 h 12"/>
                <a:gd name="T24" fmla="*/ 0 w 18"/>
                <a:gd name="T25" fmla="*/ 0 h 12"/>
                <a:gd name="T26" fmla="*/ 0 w 18"/>
                <a:gd name="T27" fmla="*/ 0 h 12"/>
                <a:gd name="T28" fmla="*/ 0 w 18"/>
                <a:gd name="T29" fmla="*/ 0 h 12"/>
                <a:gd name="T30" fmla="*/ 0 w 18"/>
                <a:gd name="T31" fmla="*/ 0 h 12"/>
                <a:gd name="T32" fmla="*/ 0 w 18"/>
                <a:gd name="T33" fmla="*/ 0 h 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8"/>
                <a:gd name="T52" fmla="*/ 0 h 12"/>
                <a:gd name="T53" fmla="*/ 18 w 18"/>
                <a:gd name="T54" fmla="*/ 12 h 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8" h="12">
                  <a:moveTo>
                    <a:pt x="9" y="0"/>
                  </a:moveTo>
                  <a:lnTo>
                    <a:pt x="14" y="0"/>
                  </a:lnTo>
                  <a:lnTo>
                    <a:pt x="17" y="2"/>
                  </a:lnTo>
                  <a:lnTo>
                    <a:pt x="18" y="5"/>
                  </a:lnTo>
                  <a:lnTo>
                    <a:pt x="18" y="7"/>
                  </a:lnTo>
                  <a:lnTo>
                    <a:pt x="18" y="8"/>
                  </a:lnTo>
                  <a:lnTo>
                    <a:pt x="17" y="10"/>
                  </a:lnTo>
                  <a:lnTo>
                    <a:pt x="14" y="12"/>
                  </a:lnTo>
                  <a:lnTo>
                    <a:pt x="9" y="12"/>
                  </a:lnTo>
                  <a:lnTo>
                    <a:pt x="6" y="12"/>
                  </a:lnTo>
                  <a:lnTo>
                    <a:pt x="3" y="10"/>
                  </a:lnTo>
                  <a:lnTo>
                    <a:pt x="2" y="8"/>
                  </a:lnTo>
                  <a:lnTo>
                    <a:pt x="0" y="7"/>
                  </a:lnTo>
                  <a:lnTo>
                    <a:pt x="2" y="5"/>
                  </a:lnTo>
                  <a:lnTo>
                    <a:pt x="3" y="2"/>
                  </a:lnTo>
                  <a:lnTo>
                    <a:pt x="6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FFC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1517" name="Line 912"/>
          <p:cNvSpPr>
            <a:spLocks noChangeShapeType="1"/>
          </p:cNvSpPr>
          <p:nvPr/>
        </p:nvSpPr>
        <p:spPr bwMode="auto">
          <a:xfrm>
            <a:off x="4686300" y="2275290"/>
            <a:ext cx="876300" cy="50918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518" name="Line 913"/>
          <p:cNvSpPr>
            <a:spLocks noChangeShapeType="1"/>
          </p:cNvSpPr>
          <p:nvPr/>
        </p:nvSpPr>
        <p:spPr bwMode="auto">
          <a:xfrm>
            <a:off x="5791200" y="1873593"/>
            <a:ext cx="419100" cy="74737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519" name="Line 914"/>
          <p:cNvSpPr>
            <a:spLocks noChangeShapeType="1"/>
          </p:cNvSpPr>
          <p:nvPr/>
        </p:nvSpPr>
        <p:spPr bwMode="auto">
          <a:xfrm flipH="1">
            <a:off x="6591300" y="3698874"/>
            <a:ext cx="76200" cy="43021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520" name="Line 915"/>
          <p:cNvSpPr>
            <a:spLocks noChangeShapeType="1"/>
          </p:cNvSpPr>
          <p:nvPr/>
        </p:nvSpPr>
        <p:spPr bwMode="auto">
          <a:xfrm>
            <a:off x="7658100" y="3546474"/>
            <a:ext cx="680576" cy="38563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21521" name="Text Box 916"/>
          <p:cNvSpPr txBox="1">
            <a:spLocks noChangeArrowheads="1"/>
          </p:cNvSpPr>
          <p:nvPr/>
        </p:nvSpPr>
        <p:spPr bwMode="auto">
          <a:xfrm>
            <a:off x="8234439" y="1343048"/>
            <a:ext cx="2100262" cy="304800"/>
          </a:xfrm>
          <a:prstGeom prst="rect">
            <a:avLst/>
          </a:prstGeom>
          <a:noFill/>
          <a:ln w="1905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sv-SE" sz="1400" b="1" dirty="0">
                <a:latin typeface="Arial" charset="0"/>
              </a:rPr>
              <a:t>Virtual Training Center</a:t>
            </a:r>
            <a:endParaRPr lang="en-US" sz="1400" b="1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81900" y="4575302"/>
            <a:ext cx="44588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HLA over Web Services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Loose coupling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Works well on Wide Area Networks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dirty="0"/>
              <a:t>Good performance but not </a:t>
            </a:r>
            <a:br>
              <a:rPr lang="en-US" sz="2000" dirty="0"/>
            </a:br>
            <a:r>
              <a:rPr lang="en-US" sz="2000" dirty="0"/>
              <a:t>as high as regular HLA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B975EB-D14A-5149-A077-C2B9C0EF5C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8051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5610"/>
          </a:xfrm>
        </p:spPr>
        <p:txBody>
          <a:bodyPr/>
          <a:lstStyle/>
          <a:p>
            <a:r>
              <a:rPr lang="en-US" dirty="0"/>
              <a:t>HLA Evolved – Encoding Helpers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6EF31CB-27F0-2642-B166-C7C4F8195C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0817" y="990774"/>
            <a:ext cx="5569359" cy="4895850"/>
          </a:xfrm>
        </p:spPr>
        <p:txBody>
          <a:bodyPr/>
          <a:lstStyle/>
          <a:p>
            <a:r>
              <a:rPr lang="en-US" dirty="0"/>
              <a:t>Crashing federates, due to incorrectly encoded data, is a recurring issue during integration (and even training)</a:t>
            </a:r>
          </a:p>
          <a:p>
            <a:r>
              <a:rPr lang="en-US" dirty="0"/>
              <a:t>A correct federate may crash due to another federate encoding data incorrectly</a:t>
            </a:r>
          </a:p>
          <a:p>
            <a:r>
              <a:rPr lang="en-US" dirty="0"/>
              <a:t>HLA Evolved provides Encoding Helper Libraries in C++ and Java to make correct encoding and decoding easy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B507014-49DB-4340-89D8-BBC6738E7714}"/>
              </a:ext>
            </a:extLst>
          </p:cNvPr>
          <p:cNvGrpSpPr/>
          <p:nvPr/>
        </p:nvGrpSpPr>
        <p:grpSpPr>
          <a:xfrm>
            <a:off x="6089589" y="1353345"/>
            <a:ext cx="5965251" cy="4197064"/>
            <a:chOff x="2209800" y="1124744"/>
            <a:chExt cx="6987480" cy="4916290"/>
          </a:xfrm>
        </p:grpSpPr>
        <p:pic>
          <p:nvPicPr>
            <p:cNvPr id="4" name="Picture 4" descr="MCj03967500000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2018928"/>
              <a:ext cx="1447800" cy="1250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2209800" y="3390526"/>
              <a:ext cx="1954449" cy="1001686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sv-SE" sz="1600" b="1" dirty="0">
                  <a:solidFill>
                    <a:srgbClr val="FFFFFF"/>
                  </a:solidFill>
                </a:rPr>
                <a:t>Contractor A</a:t>
              </a:r>
              <a:br>
                <a:rPr lang="sv-SE" sz="1600" b="1" dirty="0">
                  <a:solidFill>
                    <a:srgbClr val="FFFFFF"/>
                  </a:solidFill>
                </a:rPr>
              </a:br>
              <a:r>
                <a:rPr lang="sv-SE" sz="1600" b="1" dirty="0">
                  <a:solidFill>
                    <a:srgbClr val="FFFFFF"/>
                  </a:solidFill>
                </a:rPr>
                <a:t>Simulation</a:t>
              </a:r>
              <a:endParaRPr lang="en-US" sz="1600" b="1" dirty="0">
                <a:solidFill>
                  <a:srgbClr val="FFFFFF"/>
                </a:solidFill>
              </a:endParaRPr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5486400" y="3390526"/>
              <a:ext cx="1993903" cy="949422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sv-SE" sz="1600" b="1" dirty="0">
                  <a:solidFill>
                    <a:srgbClr val="FFFFFF"/>
                  </a:solidFill>
                </a:rPr>
                <a:t>Contractor B</a:t>
              </a:r>
            </a:p>
            <a:p>
              <a:pPr algn="ctr"/>
              <a:r>
                <a:rPr lang="sv-SE" sz="1600" b="1" dirty="0">
                  <a:solidFill>
                    <a:srgbClr val="FFFFFF"/>
                  </a:solidFill>
                </a:rPr>
                <a:t>Simulation</a:t>
              </a:r>
              <a:endParaRPr lang="en-US" sz="1600" b="1" dirty="0">
                <a:solidFill>
                  <a:srgbClr val="FFFFFF"/>
                </a:solidFill>
              </a:endParaRPr>
            </a:p>
          </p:txBody>
        </p:sp>
        <p:pic>
          <p:nvPicPr>
            <p:cNvPr id="7" name="Picture 7" descr="MCj03967500000[1]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2018928"/>
              <a:ext cx="1447800" cy="12509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V="1">
              <a:off x="3200400" y="4304928"/>
              <a:ext cx="0" cy="1524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 flipV="1">
              <a:off x="6477000" y="4304928"/>
              <a:ext cx="0" cy="152400"/>
            </a:xfrm>
            <a:prstGeom prst="line">
              <a:avLst/>
            </a:prstGeom>
            <a:noFill/>
            <a:ln w="1905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>
              <a:off x="3935760" y="1124744"/>
              <a:ext cx="1773560" cy="864096"/>
            </a:xfrm>
            <a:prstGeom prst="wedgeRoundRectCallout">
              <a:avLst>
                <a:gd name="adj1" fmla="val -43750"/>
                <a:gd name="adj2" fmla="val 70000"/>
                <a:gd name="adj3" fmla="val 16667"/>
              </a:avLst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sv-SE" sz="1400" dirty="0"/>
                <a:t>My simulation </a:t>
              </a:r>
              <a:r>
                <a:rPr lang="sv-SE" sz="1400" dirty="0" err="1"/>
                <a:t>works</a:t>
              </a:r>
              <a:r>
                <a:rPr lang="sv-SE" sz="1400" dirty="0"/>
                <a:t> just fine!</a:t>
              </a:r>
              <a:endParaRPr lang="en-US" sz="1400" dirty="0"/>
            </a:p>
          </p:txBody>
        </p:sp>
        <p:sp>
          <p:nvSpPr>
            <p:cNvPr id="12" name="AutoShape 12"/>
            <p:cNvSpPr>
              <a:spLocks noChangeArrowheads="1"/>
            </p:cNvSpPr>
            <p:nvPr/>
          </p:nvSpPr>
          <p:spPr bwMode="auto">
            <a:xfrm>
              <a:off x="7248128" y="1196752"/>
              <a:ext cx="1949152" cy="864096"/>
            </a:xfrm>
            <a:prstGeom prst="wedgeRoundRectCallout">
              <a:avLst>
                <a:gd name="adj1" fmla="val -43750"/>
                <a:gd name="adj2" fmla="val 70000"/>
                <a:gd name="adj3" fmla="val 16667"/>
              </a:avLst>
            </a:prstGeom>
            <a:solidFill>
              <a:srgbClr val="FFFF9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r>
                <a:rPr lang="sv-SE" sz="1400" dirty="0" err="1"/>
                <a:t>What</a:t>
              </a:r>
              <a:r>
                <a:rPr lang="sv-SE" sz="1400" dirty="0"/>
                <a:t> !?!?</a:t>
              </a:r>
            </a:p>
            <a:p>
              <a:pPr algn="ctr"/>
              <a:r>
                <a:rPr lang="sv-SE" sz="1400" dirty="0"/>
                <a:t>My simulation </a:t>
              </a:r>
              <a:r>
                <a:rPr lang="sv-SE" sz="1400" dirty="0" err="1"/>
                <a:t>crashes</a:t>
              </a:r>
              <a:r>
                <a:rPr lang="sv-SE" sz="1400" dirty="0"/>
                <a:t>!</a:t>
              </a:r>
              <a:endParaRPr lang="en-US" sz="1400" dirty="0"/>
            </a:p>
          </p:txBody>
        </p:sp>
        <p:cxnSp>
          <p:nvCxnSpPr>
            <p:cNvPr id="16" name="Elbow Connector 15"/>
            <p:cNvCxnSpPr/>
            <p:nvPr/>
          </p:nvCxnSpPr>
          <p:spPr>
            <a:xfrm rot="16200000" flipH="1">
              <a:off x="4838701" y="2661146"/>
              <a:ext cx="12700" cy="3276600"/>
            </a:xfrm>
            <a:prstGeom prst="bentConnector3">
              <a:avLst>
                <a:gd name="adj1" fmla="val 7682717"/>
              </a:avLst>
            </a:prstGeom>
            <a:ln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2279576" y="4627984"/>
              <a:ext cx="5105400" cy="4572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sv-SE" sz="1800" dirty="0">
                  <a:solidFill>
                    <a:schemeClr val="bg1"/>
                  </a:solidFill>
                </a:rPr>
                <a:t>RTI</a:t>
              </a:r>
              <a:endParaRPr lang="en-US" sz="1800" dirty="0">
                <a:solidFill>
                  <a:schemeClr val="bg1"/>
                </a:solidFill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2293407" y="5301209"/>
              <a:ext cx="4963106" cy="739825"/>
              <a:chOff x="769407" y="5445224"/>
              <a:chExt cx="4963106" cy="739825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5400000">
                <a:off x="2427351" y="5517232"/>
                <a:ext cx="360040" cy="360040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2859399" y="5445224"/>
                <a:ext cx="144590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Ugly, incorrectly</a:t>
                </a:r>
              </a:p>
              <a:p>
                <a:r>
                  <a:rPr lang="en-US" sz="1400" dirty="0"/>
                  <a:t>formatted data!</a:t>
                </a: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769407" y="5857527"/>
                <a:ext cx="82977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Bad guy</a:t>
                </a:r>
              </a:p>
            </p:txBody>
          </p:sp>
          <p:cxnSp>
            <p:nvCxnSpPr>
              <p:cNvPr id="27" name="Straight Arrow Connector 26"/>
              <p:cNvCxnSpPr/>
              <p:nvPr/>
            </p:nvCxnSpPr>
            <p:spPr>
              <a:xfrm flipV="1">
                <a:off x="1259632" y="5445224"/>
                <a:ext cx="0" cy="36004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Box 30"/>
              <p:cNvSpPr txBox="1"/>
              <p:nvPr/>
            </p:nvSpPr>
            <p:spPr>
              <a:xfrm>
                <a:off x="4788024" y="5877272"/>
                <a:ext cx="94448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Good guy</a:t>
                </a:r>
              </a:p>
            </p:txBody>
          </p:sp>
          <p:cxnSp>
            <p:nvCxnSpPr>
              <p:cNvPr id="32" name="Straight Arrow Connector 31"/>
              <p:cNvCxnSpPr/>
              <p:nvPr/>
            </p:nvCxnSpPr>
            <p:spPr>
              <a:xfrm flipV="1">
                <a:off x="5278249" y="5464969"/>
                <a:ext cx="0" cy="36004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B0122A6-B789-AE4A-9D9A-4368BFC200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335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691763"/>
          </a:xfrm>
        </p:spPr>
        <p:txBody>
          <a:bodyPr/>
          <a:lstStyle/>
          <a:p>
            <a:pPr eaLnBrk="1" hangingPunct="1"/>
            <a:r>
              <a:rPr lang="sv-SE" sz="2800" dirty="0">
                <a:ea typeface="ＭＳ Ｐゴシック" pitchFamily="34" charset="-128"/>
              </a:rPr>
              <a:t>HLA </a:t>
            </a:r>
            <a:r>
              <a:rPr lang="sv-SE" sz="2800" dirty="0" err="1">
                <a:ea typeface="ＭＳ Ｐゴシック" pitchFamily="34" charset="-128"/>
              </a:rPr>
              <a:t>Evolved</a:t>
            </a:r>
            <a:r>
              <a:rPr lang="sv-SE" sz="2800" dirty="0">
                <a:ea typeface="ＭＳ Ｐゴシック" pitchFamily="34" charset="-128"/>
              </a:rPr>
              <a:t> – </a:t>
            </a:r>
            <a:r>
              <a:rPr lang="sv-SE" sz="2800" dirty="0" err="1">
                <a:ea typeface="ＭＳ Ｐゴシック" pitchFamily="34" charset="-128"/>
              </a:rPr>
              <a:t>More</a:t>
            </a:r>
            <a:r>
              <a:rPr lang="sv-SE" sz="2800" dirty="0">
                <a:ea typeface="ＭＳ Ｐゴシック" pitchFamily="34" charset="-128"/>
              </a:rPr>
              <a:t> Features </a:t>
            </a:r>
            <a:endParaRPr lang="en-US" sz="2800" dirty="0">
              <a:ea typeface="ＭＳ Ｐゴシック" pitchFamily="34" charset="-128"/>
            </a:endParaRPr>
          </a:p>
        </p:txBody>
      </p:sp>
      <p:sp>
        <p:nvSpPr>
          <p:cNvPr id="55299" name="Rectangle 7"/>
          <p:cNvSpPr>
            <a:spLocks noGrp="1" noChangeArrowheads="1"/>
          </p:cNvSpPr>
          <p:nvPr>
            <p:ph idx="1"/>
          </p:nvPr>
        </p:nvSpPr>
        <p:spPr>
          <a:xfrm>
            <a:off x="2450436" y="1010527"/>
            <a:ext cx="8608089" cy="4890211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sv-SE" dirty="0">
                <a:ea typeface="ＭＳ Ｐゴシック" pitchFamily="34" charset="-128"/>
              </a:rPr>
              <a:t>US </a:t>
            </a:r>
            <a:r>
              <a:rPr lang="sv-SE" dirty="0" err="1">
                <a:ea typeface="ＭＳ Ｐゴシック" pitchFamily="34" charset="-128"/>
              </a:rPr>
              <a:t>DoD</a:t>
            </a:r>
            <a:r>
              <a:rPr lang="sv-SE" dirty="0">
                <a:ea typeface="ＭＳ Ｐゴシック" pitchFamily="34" charset="-128"/>
              </a:rPr>
              <a:t> Interpretations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sv-SE" dirty="0">
                <a:ea typeface="ＭＳ Ｐゴシック" pitchFamily="34" charset="-128"/>
              </a:rPr>
              <a:t>210 clarifications and minor adjustments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sv-SE" dirty="0">
                <a:ea typeface="ＭＳ Ｐゴシック" pitchFamily="34" charset="-128"/>
              </a:rPr>
              <a:t>Federate names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sv-SE" dirty="0">
                <a:ea typeface="ＭＳ Ｐゴシック" pitchFamily="34" charset="-128"/>
              </a:rPr>
              <a:t>Each federate now has a unique name in the federation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sv-SE" dirty="0">
                <a:ea typeface="ＭＳ Ｐゴシック" pitchFamily="34" charset="-128"/>
              </a:rPr>
              <a:t>Object names can be reused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sv-SE" dirty="0">
                <a:ea typeface="ＭＳ Ｐゴシック" pitchFamily="34" charset="-128"/>
              </a:rPr>
              <a:t>Improvements in Ownership Transfer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sv-SE" dirty="0">
                <a:ea typeface="ＭＳ Ｐゴシック" pitchFamily="34" charset="-128"/>
              </a:rPr>
              <a:t>Improved rejection handling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sv-SE" dirty="0">
                <a:ea typeface="ＭＳ Ｐゴシック" pitchFamily="34" charset="-128"/>
              </a:rPr>
              <a:t>Process model and reentrancy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sv-SE" dirty="0">
                <a:ea typeface="ＭＳ Ｐゴシック" pitchFamily="34" charset="-128"/>
              </a:rPr>
              <a:t>Error handling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sv-SE" dirty="0">
                <a:ea typeface="ＭＳ Ｐゴシック" pitchFamily="34" charset="-128"/>
              </a:rPr>
              <a:t>Etc., etc., ...</a:t>
            </a:r>
          </a:p>
          <a:p>
            <a:pPr eaLnBrk="1" hangingPunct="1"/>
            <a:endParaRPr lang="en-US" sz="2400" dirty="0">
              <a:ea typeface="ＭＳ Ｐゴシック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4DD3BBB-A119-0A45-B054-18F3068AD5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6633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2DC636C-7DDE-3849-8C4C-14AA87EEF7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HLA 4 – Next version of HLA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5C70C4-47E6-2F4A-AC55-4D695FB2D40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sz="3600" dirty="0"/>
              <a:t>Highlights – some proposed features</a:t>
            </a:r>
          </a:p>
          <a:p>
            <a:pPr lvl="1"/>
            <a:r>
              <a:rPr lang="en-US" sz="3200" dirty="0"/>
              <a:t>Richer object modeling</a:t>
            </a:r>
          </a:p>
          <a:p>
            <a:pPr lvl="1"/>
            <a:r>
              <a:rPr lang="en-US" sz="3200" dirty="0"/>
              <a:t>Easier to extend Reference FOMs</a:t>
            </a:r>
          </a:p>
          <a:p>
            <a:pPr lvl="1"/>
            <a:r>
              <a:rPr lang="en-US" sz="3200" dirty="0"/>
              <a:t>Security</a:t>
            </a:r>
          </a:p>
          <a:p>
            <a:pPr lvl="1"/>
            <a:r>
              <a:rPr lang="en-US" sz="3200" dirty="0"/>
              <a:t>Wider platform support</a:t>
            </a:r>
          </a:p>
          <a:p>
            <a:pPr lvl="1"/>
            <a:r>
              <a:rPr lang="en-US" sz="3200" dirty="0"/>
              <a:t>Cloud deployment</a:t>
            </a:r>
          </a:p>
          <a:p>
            <a:pPr lvl="1"/>
            <a:r>
              <a:rPr lang="en-US" sz="3200" dirty="0"/>
              <a:t>Scalability</a:t>
            </a:r>
          </a:p>
          <a:p>
            <a:r>
              <a:rPr lang="en-US" sz="3600" dirty="0"/>
              <a:t>Drafts are available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34343C-41A0-884D-AB14-195705F523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8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ECEE4724-61E3-C34D-9D5A-28D4BCC9FF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2043" y="899257"/>
            <a:ext cx="2717311" cy="149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095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3B82E12A-B1F4-E64E-BA0B-FB74C2895361}"/>
              </a:ext>
            </a:extLst>
          </p:cNvPr>
          <p:cNvSpPr/>
          <p:nvPr/>
        </p:nvSpPr>
        <p:spPr bwMode="auto">
          <a:xfrm>
            <a:off x="349869" y="1637883"/>
            <a:ext cx="3460859" cy="19203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D05779-14D5-644D-9403-9F48FDCEA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HLA 4 –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Modeling</a:t>
            </a:r>
            <a:r>
              <a:rPr lang="sv-SE" dirty="0"/>
              <a:t> Features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F9464A-7D7C-AC45-A22D-74ED639604DB}"/>
              </a:ext>
            </a:extLst>
          </p:cNvPr>
          <p:cNvSpPr txBox="1"/>
          <p:nvPr/>
        </p:nvSpPr>
        <p:spPr>
          <a:xfrm>
            <a:off x="269485" y="952613"/>
            <a:ext cx="34425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200" dirty="0" err="1"/>
              <a:t>Extend</a:t>
            </a:r>
            <a:r>
              <a:rPr lang="sv-SE" sz="2200" dirty="0"/>
              <a:t> </a:t>
            </a:r>
            <a:r>
              <a:rPr lang="sv-SE" sz="2200" dirty="0" err="1"/>
              <a:t>existing</a:t>
            </a:r>
            <a:r>
              <a:rPr lang="sv-SE" sz="2200" dirty="0"/>
              <a:t> definitions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BF37D2-4A47-6945-BBD4-FEBEC0B8BFF3}"/>
              </a:ext>
            </a:extLst>
          </p:cNvPr>
          <p:cNvSpPr txBox="1"/>
          <p:nvPr/>
        </p:nvSpPr>
        <p:spPr>
          <a:xfrm>
            <a:off x="4345884" y="938140"/>
            <a:ext cx="35600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200" dirty="0" err="1"/>
              <a:t>Model</a:t>
            </a:r>
            <a:r>
              <a:rPr lang="sv-SE" sz="2200" dirty="0"/>
              <a:t> </a:t>
            </a:r>
            <a:r>
              <a:rPr lang="sv-SE" sz="2200" dirty="0" err="1"/>
              <a:t>Object</a:t>
            </a:r>
            <a:r>
              <a:rPr lang="sv-SE" sz="2200" dirty="0"/>
              <a:t> </a:t>
            </a:r>
            <a:r>
              <a:rPr lang="sv-SE" sz="2200" dirty="0" err="1"/>
              <a:t>References</a:t>
            </a:r>
            <a:endParaRPr lang="sv-SE" sz="2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BF8DE3-DFE9-FD45-839C-FD6857804D38}"/>
              </a:ext>
            </a:extLst>
          </p:cNvPr>
          <p:cNvSpPr txBox="1"/>
          <p:nvPr/>
        </p:nvSpPr>
        <p:spPr>
          <a:xfrm>
            <a:off x="8116712" y="943248"/>
            <a:ext cx="40752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200" dirty="0" err="1"/>
              <a:t>Send</a:t>
            </a:r>
            <a:r>
              <a:rPr lang="sv-SE" sz="2200" dirty="0"/>
              <a:t> </a:t>
            </a:r>
            <a:r>
              <a:rPr lang="sv-SE" sz="2200" dirty="0" err="1"/>
              <a:t>Interactions</a:t>
            </a:r>
            <a:r>
              <a:rPr lang="sv-SE" sz="2200" dirty="0"/>
              <a:t> to </a:t>
            </a:r>
            <a:r>
              <a:rPr lang="sv-SE" sz="2200" dirty="0" err="1"/>
              <a:t>Objects</a:t>
            </a:r>
            <a:endParaRPr lang="sv-SE" sz="2200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98E25CA-26EB-5243-9751-1F92E927E9D7}"/>
              </a:ext>
            </a:extLst>
          </p:cNvPr>
          <p:cNvCxnSpPr/>
          <p:nvPr/>
        </p:nvCxnSpPr>
        <p:spPr bwMode="auto">
          <a:xfrm>
            <a:off x="4075289" y="936978"/>
            <a:ext cx="0" cy="55428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33F51F9-77CF-134E-8CB3-FD96E610A863}"/>
              </a:ext>
            </a:extLst>
          </p:cNvPr>
          <p:cNvCxnSpPr/>
          <p:nvPr/>
        </p:nvCxnSpPr>
        <p:spPr bwMode="auto">
          <a:xfrm>
            <a:off x="8054622" y="936978"/>
            <a:ext cx="0" cy="554284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6782D40F-6485-034C-83D0-B495B0AAC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9416" y="2557297"/>
            <a:ext cx="1007631" cy="1007631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07DB980-0055-994D-948E-B950FAB3F2ED}"/>
              </a:ext>
            </a:extLst>
          </p:cNvPr>
          <p:cNvCxnSpPr/>
          <p:nvPr/>
        </p:nvCxnSpPr>
        <p:spPr>
          <a:xfrm>
            <a:off x="9151530" y="2980526"/>
            <a:ext cx="1158422" cy="0"/>
          </a:xfrm>
          <a:prstGeom prst="straightConnector1">
            <a:avLst/>
          </a:prstGeom>
          <a:ln w="3810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4EEF29D-4A32-A64A-A3C2-D17320754E76}"/>
              </a:ext>
            </a:extLst>
          </p:cNvPr>
          <p:cNvCxnSpPr/>
          <p:nvPr/>
        </p:nvCxnSpPr>
        <p:spPr>
          <a:xfrm>
            <a:off x="9148394" y="3314817"/>
            <a:ext cx="1158422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0DBE0F2-C1CC-4E49-AD60-88A44DEC3DE7}"/>
              </a:ext>
            </a:extLst>
          </p:cNvPr>
          <p:cNvSpPr txBox="1"/>
          <p:nvPr/>
        </p:nvSpPr>
        <p:spPr>
          <a:xfrm>
            <a:off x="9241552" y="2341828"/>
            <a:ext cx="10731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Medevac</a:t>
            </a:r>
            <a:br>
              <a:rPr lang="en-US" sz="1800" dirty="0"/>
            </a:br>
            <a:r>
              <a:rPr lang="en-US" sz="1800" dirty="0"/>
              <a:t>Request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AF1BC90-6414-A346-8C19-F72F0B0063C5}"/>
              </a:ext>
            </a:extLst>
          </p:cNvPr>
          <p:cNvSpPr txBox="1"/>
          <p:nvPr/>
        </p:nvSpPr>
        <p:spPr>
          <a:xfrm>
            <a:off x="9241552" y="3375069"/>
            <a:ext cx="1153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Response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8DADA17-6F5E-844D-A14F-0BFDF1D1B0B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4673" y="2533214"/>
            <a:ext cx="1040846" cy="104084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81C8B4E-41BF-EB4C-860D-8249FE1045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3951" y="4180606"/>
            <a:ext cx="1040846" cy="104084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7D27098-54C1-F241-B2E0-A90D1A83342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61966" y="4190173"/>
            <a:ext cx="1040846" cy="104084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B014C74-4B17-D148-B657-AE4843916232}"/>
              </a:ext>
            </a:extLst>
          </p:cNvPr>
          <p:cNvSpPr txBox="1"/>
          <p:nvPr/>
        </p:nvSpPr>
        <p:spPr>
          <a:xfrm>
            <a:off x="10812722" y="3331024"/>
            <a:ext cx="824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1" dirty="0"/>
              <a:t>MEDEVAC</a:t>
            </a:r>
            <a:br>
              <a:rPr lang="en-US" sz="1200" b="1" dirty="0"/>
            </a:br>
            <a:r>
              <a:rPr lang="en-US" sz="1200" b="1" dirty="0"/>
              <a:t>Service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AD9EBEF-C8E0-5F4E-B949-313C7BF7F6FC}"/>
              </a:ext>
            </a:extLst>
          </p:cNvPr>
          <p:cNvSpPr/>
          <p:nvPr/>
        </p:nvSpPr>
        <p:spPr>
          <a:xfrm>
            <a:off x="10511963" y="2533214"/>
            <a:ext cx="1376463" cy="1288994"/>
          </a:xfrm>
          <a:prstGeom prst="ellipse">
            <a:avLst/>
          </a:prstGeom>
          <a:noFill/>
          <a:ln w="28575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9D322925-8DA5-AF46-94DA-0D93D0D257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6297" y="5215744"/>
            <a:ext cx="1040846" cy="1040846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0E9309D-E73C-D947-A3B3-476F7CA0F9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65566" y="3406957"/>
            <a:ext cx="1652550" cy="117055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5B58E78-9C51-DC49-963B-4E7461F9CEA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550" y="1944070"/>
            <a:ext cx="909682" cy="90968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E91F472-4E42-944C-91DC-C4B6611329A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0232" y="5434878"/>
            <a:ext cx="909682" cy="90968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9762FA6F-B284-C040-96E8-6C59D5B185C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760" y="5434878"/>
            <a:ext cx="909682" cy="909682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F9841179-2D95-7D4E-A21C-B2A027AA3A3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412" y="5434878"/>
            <a:ext cx="909682" cy="909682"/>
          </a:xfrm>
          <a:prstGeom prst="rect">
            <a:avLst/>
          </a:prstGeom>
        </p:spPr>
      </p:pic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8714ECD0-666F-724F-BFC1-3F6ED7B64F08}"/>
              </a:ext>
            </a:extLst>
          </p:cNvPr>
          <p:cNvCxnSpPr>
            <a:cxnSpLocks/>
          </p:cNvCxnSpPr>
          <p:nvPr/>
        </p:nvCxnSpPr>
        <p:spPr>
          <a:xfrm>
            <a:off x="5941391" y="2955319"/>
            <a:ext cx="0" cy="51777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E79C195-0820-9147-9D35-9EF83892E70C}"/>
              </a:ext>
            </a:extLst>
          </p:cNvPr>
          <p:cNvCxnSpPr>
            <a:cxnSpLocks/>
          </p:cNvCxnSpPr>
          <p:nvPr/>
        </p:nvCxnSpPr>
        <p:spPr>
          <a:xfrm flipV="1">
            <a:off x="5941391" y="4638541"/>
            <a:ext cx="0" cy="627451"/>
          </a:xfrm>
          <a:prstGeom prst="straightConnector1">
            <a:avLst/>
          </a:prstGeom>
          <a:ln w="38100" cmpd="sng">
            <a:solidFill>
              <a:schemeClr val="tx1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D9A9F4F9-5889-8641-93A7-E75646DCB070}"/>
              </a:ext>
            </a:extLst>
          </p:cNvPr>
          <p:cNvSpPr txBox="1"/>
          <p:nvPr/>
        </p:nvSpPr>
        <p:spPr>
          <a:xfrm>
            <a:off x="6012777" y="3113406"/>
            <a:ext cx="796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Driver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ABD979E-BA5F-5A44-9858-6DD7B16099ED}"/>
              </a:ext>
            </a:extLst>
          </p:cNvPr>
          <p:cNvSpPr txBox="1"/>
          <p:nvPr/>
        </p:nvSpPr>
        <p:spPr>
          <a:xfrm>
            <a:off x="6010138" y="4746399"/>
            <a:ext cx="1319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Passengers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A3790B7-6003-9245-AE35-1EB2D1EFE766}"/>
              </a:ext>
            </a:extLst>
          </p:cNvPr>
          <p:cNvSpPr txBox="1"/>
          <p:nvPr/>
        </p:nvSpPr>
        <p:spPr>
          <a:xfrm>
            <a:off x="319725" y="5264247"/>
            <a:ext cx="340458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dirty="0" err="1"/>
              <a:t>Add</a:t>
            </a:r>
            <a:r>
              <a:rPr lang="sv-SE" sz="2000" dirty="0"/>
              <a:t> </a:t>
            </a:r>
            <a:r>
              <a:rPr lang="sv-SE" sz="2000" dirty="0" err="1"/>
              <a:t>Attributes</a:t>
            </a:r>
            <a:r>
              <a:rPr lang="sv-SE" sz="2000" dirty="0"/>
              <a:t>, Dimensions, </a:t>
            </a:r>
          </a:p>
          <a:p>
            <a:r>
              <a:rPr lang="sv-SE" sz="2000" dirty="0"/>
              <a:t>Parameters, </a:t>
            </a:r>
            <a:r>
              <a:rPr lang="sv-SE" sz="2000" dirty="0" err="1"/>
              <a:t>Enumerators</a:t>
            </a:r>
            <a:r>
              <a:rPr lang="sv-SE" sz="2000" dirty="0"/>
              <a:t>,</a:t>
            </a:r>
          </a:p>
          <a:p>
            <a:r>
              <a:rPr lang="sv-SE" sz="2000" dirty="0"/>
              <a:t>Variant Record Alternatives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9AC5092-29DD-C048-89B2-9C184A91DD5A}"/>
              </a:ext>
            </a:extLst>
          </p:cNvPr>
          <p:cNvSpPr/>
          <p:nvPr/>
        </p:nvSpPr>
        <p:spPr bwMode="auto">
          <a:xfrm>
            <a:off x="615505" y="2376727"/>
            <a:ext cx="1171467" cy="38918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Platform</a:t>
            </a:r>
            <a:endParaRPr kumimoji="0" lang="sv-S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F0386329-7F15-AD4F-BB84-16E3D29AA7F8}"/>
              </a:ext>
            </a:extLst>
          </p:cNvPr>
          <p:cNvSpPr/>
          <p:nvPr/>
        </p:nvSpPr>
        <p:spPr bwMode="auto">
          <a:xfrm>
            <a:off x="2239066" y="1988083"/>
            <a:ext cx="1265162" cy="38918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Aircraft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CC0480D3-54AA-3D49-B164-F2096F47BCA6}"/>
              </a:ext>
            </a:extLst>
          </p:cNvPr>
          <p:cNvSpPr/>
          <p:nvPr/>
        </p:nvSpPr>
        <p:spPr bwMode="auto">
          <a:xfrm>
            <a:off x="2239771" y="2647323"/>
            <a:ext cx="1413302" cy="38918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GroundVehicle</a:t>
            </a:r>
            <a:endParaRPr kumimoji="0" lang="sv-SE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DDA668E-4147-5646-82E0-B20B86867C46}"/>
              </a:ext>
            </a:extLst>
          </p:cNvPr>
          <p:cNvCxnSpPr>
            <a:stCxn id="40" idx="3"/>
            <a:endCxn id="41" idx="1"/>
          </p:cNvCxnSpPr>
          <p:nvPr/>
        </p:nvCxnSpPr>
        <p:spPr bwMode="auto">
          <a:xfrm flipV="1">
            <a:off x="1786972" y="2182676"/>
            <a:ext cx="452094" cy="38864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6D4B34F-95FD-3B40-A392-144B5CC6CEE3}"/>
              </a:ext>
            </a:extLst>
          </p:cNvPr>
          <p:cNvCxnSpPr>
            <a:cxnSpLocks/>
            <a:stCxn id="40" idx="3"/>
            <a:endCxn id="42" idx="1"/>
          </p:cNvCxnSpPr>
          <p:nvPr/>
        </p:nvCxnSpPr>
        <p:spPr bwMode="auto">
          <a:xfrm>
            <a:off x="1786972" y="2571320"/>
            <a:ext cx="452799" cy="270596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F0FB2F4F-C964-324E-A8B3-466514E0C7D1}"/>
              </a:ext>
            </a:extLst>
          </p:cNvPr>
          <p:cNvSpPr txBox="1"/>
          <p:nvPr/>
        </p:nvSpPr>
        <p:spPr>
          <a:xfrm>
            <a:off x="384290" y="1650827"/>
            <a:ext cx="11384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dirty="0"/>
              <a:t>RPR FOM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1DEDAD0-3796-D842-AE4F-273E3B6FC73D}"/>
              </a:ext>
            </a:extLst>
          </p:cNvPr>
          <p:cNvSpPr txBox="1"/>
          <p:nvPr/>
        </p:nvSpPr>
        <p:spPr>
          <a:xfrm>
            <a:off x="611847" y="2740546"/>
            <a:ext cx="11528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sv-SE" sz="1600" dirty="0" err="1"/>
              <a:t>Entity</a:t>
            </a:r>
            <a:r>
              <a:rPr lang="sv-SE" sz="1600" dirty="0"/>
              <a:t> ID</a:t>
            </a:r>
          </a:p>
          <a:p>
            <a:pPr marL="171450" indent="-171450">
              <a:buFontTx/>
              <a:buChar char="-"/>
            </a:pPr>
            <a:r>
              <a:rPr lang="sv-SE" sz="1600" dirty="0" err="1"/>
              <a:t>Marking</a:t>
            </a:r>
            <a:endParaRPr lang="sv-SE" sz="1600" dirty="0"/>
          </a:p>
          <a:p>
            <a:pPr marL="171450" indent="-171450">
              <a:buFontTx/>
              <a:buChar char="-"/>
            </a:pPr>
            <a:r>
              <a:rPr lang="sv-SE" sz="1600" dirty="0"/>
              <a:t>Spatial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CB805D2-C4F1-634D-B0EC-BDD5CF8D04EB}"/>
              </a:ext>
            </a:extLst>
          </p:cNvPr>
          <p:cNvSpPr/>
          <p:nvPr/>
        </p:nvSpPr>
        <p:spPr bwMode="auto">
          <a:xfrm>
            <a:off x="349869" y="3716426"/>
            <a:ext cx="3460859" cy="1402225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9E86AC6-20E3-3B44-91F2-DB058FE902EC}"/>
              </a:ext>
            </a:extLst>
          </p:cNvPr>
          <p:cNvSpPr/>
          <p:nvPr/>
        </p:nvSpPr>
        <p:spPr bwMode="auto">
          <a:xfrm>
            <a:off x="615505" y="4123679"/>
            <a:ext cx="1171467" cy="38918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rPr>
              <a:t>Platform</a:t>
            </a:r>
            <a:endParaRPr kumimoji="0" lang="sv-SE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73D0715-FBF5-9242-9063-70B8750F856D}"/>
              </a:ext>
            </a:extLst>
          </p:cNvPr>
          <p:cNvSpPr txBox="1"/>
          <p:nvPr/>
        </p:nvSpPr>
        <p:spPr>
          <a:xfrm>
            <a:off x="384290" y="3729370"/>
            <a:ext cx="18229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="1" dirty="0"/>
              <a:t>My FOM </a:t>
            </a:r>
            <a:r>
              <a:rPr lang="sv-SE" sz="1600" b="1" dirty="0" err="1"/>
              <a:t>Module</a:t>
            </a:r>
            <a:endParaRPr lang="sv-SE" sz="1600" b="1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1F8ED0D-CEFC-254E-A987-D31A1ECEF8BC}"/>
              </a:ext>
            </a:extLst>
          </p:cNvPr>
          <p:cNvSpPr txBox="1"/>
          <p:nvPr/>
        </p:nvSpPr>
        <p:spPr>
          <a:xfrm>
            <a:off x="611847" y="4506025"/>
            <a:ext cx="19207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sv-SE" sz="1600" dirty="0" err="1"/>
              <a:t>MaintenanceDate</a:t>
            </a:r>
            <a:endParaRPr lang="sv-SE" sz="1600" dirty="0"/>
          </a:p>
          <a:p>
            <a:pPr marL="171450" indent="-171450">
              <a:buFontTx/>
              <a:buChar char="-"/>
            </a:pPr>
            <a:r>
              <a:rPr lang="sv-SE" sz="1600" dirty="0" err="1"/>
              <a:t>MaintenanceType</a:t>
            </a:r>
            <a:endParaRPr lang="sv-SE" sz="16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7C4A3D-EF44-7849-A513-E78C5E8D16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7052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01DA0-58EE-7343-A1DE-AEAD07860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5610"/>
          </a:xfrm>
        </p:spPr>
        <p:txBody>
          <a:bodyPr/>
          <a:lstStyle/>
          <a:p>
            <a:r>
              <a:rPr lang="sv-SE" dirty="0"/>
              <a:t>HLA 4 – </a:t>
            </a:r>
            <a:r>
              <a:rPr lang="sv-SE" dirty="0" err="1"/>
              <a:t>Federate</a:t>
            </a:r>
            <a:r>
              <a:rPr lang="sv-SE" dirty="0"/>
              <a:t> </a:t>
            </a:r>
            <a:r>
              <a:rPr lang="sv-SE" dirty="0" err="1"/>
              <a:t>Authentication</a:t>
            </a:r>
            <a:endParaRPr lang="sv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1F4DEB-60CC-3E44-920B-B5C326C9CC8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9382" y="1044528"/>
            <a:ext cx="5446091" cy="4895850"/>
          </a:xfrm>
        </p:spPr>
        <p:txBody>
          <a:bodyPr/>
          <a:lstStyle/>
          <a:p>
            <a:r>
              <a:rPr lang="en-US" dirty="0"/>
              <a:t>Federates may be required to provide credentials to connect and join a federation</a:t>
            </a:r>
          </a:p>
          <a:p>
            <a:r>
              <a:rPr lang="en-US" dirty="0"/>
              <a:t>Support  for passwords, PKI certificates (X.509),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/>
              <a:t>Flexible mechanism through plug-in</a:t>
            </a:r>
          </a:p>
          <a:p>
            <a:r>
              <a:rPr lang="en-US" dirty="0"/>
              <a:t>May connect to existing authorization services</a:t>
            </a:r>
          </a:p>
          <a:p>
            <a:r>
              <a:rPr lang="en-US" dirty="0"/>
              <a:t>May implement different policies</a:t>
            </a:r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337C9DEF-749D-B541-B4B4-F9CB26D45AC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9302" y="2737811"/>
            <a:ext cx="484712" cy="407158"/>
          </a:xfrm>
          <a:prstGeom prst="rect">
            <a:avLst/>
          </a:prstGeom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90284141-7B51-2D46-9549-63228FEBD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014" y="4602225"/>
            <a:ext cx="5181600" cy="60007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2" tIns="45711" rIns="91422" bIns="45711" anchor="ctr"/>
          <a:lstStyle/>
          <a:p>
            <a:pPr algn="ctr">
              <a:spcBef>
                <a:spcPct val="50000"/>
              </a:spcBef>
            </a:pPr>
            <a:r>
              <a:rPr lang="sv-SE" sz="1800" b="1" dirty="0" err="1">
                <a:solidFill>
                  <a:schemeClr val="bg1"/>
                </a:solidFill>
              </a:rPr>
              <a:t>Runtime</a:t>
            </a:r>
            <a:r>
              <a:rPr lang="sv-SE" sz="1800" b="1" dirty="0">
                <a:solidFill>
                  <a:schemeClr val="bg1"/>
                </a:solidFill>
              </a:rPr>
              <a:t> </a:t>
            </a:r>
            <a:r>
              <a:rPr lang="sv-SE" sz="1800" b="1" dirty="0" err="1">
                <a:solidFill>
                  <a:schemeClr val="bg1"/>
                </a:solidFill>
              </a:rPr>
              <a:t>Infrastructure</a:t>
            </a:r>
            <a:r>
              <a:rPr lang="sv-SE" sz="1800" b="1" dirty="0">
                <a:solidFill>
                  <a:schemeClr val="bg1"/>
                </a:solidFill>
              </a:rPr>
              <a:t> (RTI)</a:t>
            </a:r>
            <a:endParaRPr lang="en-US" sz="1800" b="1" dirty="0">
              <a:solidFill>
                <a:srgbClr val="CCCCFF"/>
              </a:solidFill>
              <a:latin typeface="Times New Roman" charset="0"/>
            </a:endParaRPr>
          </a:p>
        </p:txBody>
      </p:sp>
      <p:sp>
        <p:nvSpPr>
          <p:cNvPr id="12" name="Line 7">
            <a:extLst>
              <a:ext uri="{FF2B5EF4-FFF2-40B4-BE49-F238E27FC236}">
                <a16:creationId xmlns:a16="http://schemas.microsoft.com/office/drawing/2014/main" id="{E53732F9-5C00-DD4A-8B6A-AD40EAD1784D}"/>
              </a:ext>
            </a:extLst>
          </p:cNvPr>
          <p:cNvSpPr>
            <a:spLocks noChangeShapeType="1"/>
          </p:cNvSpPr>
          <p:nvPr/>
        </p:nvSpPr>
        <p:spPr bwMode="auto">
          <a:xfrm>
            <a:off x="10529701" y="4059300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3" name="Line 8">
            <a:extLst>
              <a:ext uri="{FF2B5EF4-FFF2-40B4-BE49-F238E27FC236}">
                <a16:creationId xmlns:a16="http://schemas.microsoft.com/office/drawing/2014/main" id="{4AAB8486-440B-014C-8466-6CAFC0669D1C}"/>
              </a:ext>
            </a:extLst>
          </p:cNvPr>
          <p:cNvSpPr>
            <a:spLocks noChangeShapeType="1"/>
          </p:cNvSpPr>
          <p:nvPr/>
        </p:nvSpPr>
        <p:spPr bwMode="auto">
          <a:xfrm>
            <a:off x="7119751" y="4062475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4" name="Line 9">
            <a:extLst>
              <a:ext uri="{FF2B5EF4-FFF2-40B4-BE49-F238E27FC236}">
                <a16:creationId xmlns:a16="http://schemas.microsoft.com/office/drawing/2014/main" id="{D4C0CFD9-76C1-6546-BB96-76A50E5B4BFB}"/>
              </a:ext>
            </a:extLst>
          </p:cNvPr>
          <p:cNvSpPr>
            <a:spLocks noChangeShapeType="1"/>
          </p:cNvSpPr>
          <p:nvPr/>
        </p:nvSpPr>
        <p:spPr bwMode="auto">
          <a:xfrm>
            <a:off x="8777101" y="4065650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5" name="Oval 10">
            <a:extLst>
              <a:ext uri="{FF2B5EF4-FFF2-40B4-BE49-F238E27FC236}">
                <a16:creationId xmlns:a16="http://schemas.microsoft.com/office/drawing/2014/main" id="{D9C0DC15-FA00-9F43-BF50-E739912BB5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615" y="3221099"/>
            <a:ext cx="1462087" cy="8382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v-SE" sz="1800" b="1" dirty="0" err="1"/>
              <a:t>Federate</a:t>
            </a:r>
            <a:r>
              <a:rPr lang="sv-SE" sz="1800" b="1" dirty="0"/>
              <a:t> A</a:t>
            </a:r>
            <a:endParaRPr lang="en-US" sz="1800" b="1" dirty="0"/>
          </a:p>
        </p:txBody>
      </p:sp>
      <p:sp>
        <p:nvSpPr>
          <p:cNvPr id="16" name="Oval 13">
            <a:extLst>
              <a:ext uri="{FF2B5EF4-FFF2-40B4-BE49-F238E27FC236}">
                <a16:creationId xmlns:a16="http://schemas.microsoft.com/office/drawing/2014/main" id="{05D13F56-0924-2546-BDB7-0A3E6CE8B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2726" y="3221099"/>
            <a:ext cx="1462088" cy="8382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v-SE" sz="1800" b="1" dirty="0" err="1"/>
              <a:t>Federate</a:t>
            </a:r>
            <a:r>
              <a:rPr lang="sv-SE" sz="1800" b="1" dirty="0"/>
              <a:t> B</a:t>
            </a:r>
            <a:endParaRPr lang="en-US" sz="1800" b="1" dirty="0"/>
          </a:p>
        </p:txBody>
      </p:sp>
      <p:sp>
        <p:nvSpPr>
          <p:cNvPr id="17" name="Oval 14">
            <a:extLst>
              <a:ext uri="{FF2B5EF4-FFF2-40B4-BE49-F238E27FC236}">
                <a16:creationId xmlns:a16="http://schemas.microsoft.com/office/drawing/2014/main" id="{9DCA1477-DFAA-6C4C-8881-9774BC15B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3415" y="3221099"/>
            <a:ext cx="1462087" cy="8382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v-SE" sz="1800" b="1"/>
              <a:t>Federate C</a:t>
            </a:r>
            <a:endParaRPr lang="en-US" sz="1800" b="1"/>
          </a:p>
        </p:txBody>
      </p:sp>
      <p:pic>
        <p:nvPicPr>
          <p:cNvPr id="18" name="Picture 17" descr="A close up of a sign&#10;&#10;Description automatically generated">
            <a:extLst>
              <a:ext uri="{FF2B5EF4-FFF2-40B4-BE49-F238E27FC236}">
                <a16:creationId xmlns:a16="http://schemas.microsoft.com/office/drawing/2014/main" id="{561B07B3-651D-554C-9519-350346EDE1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1414" y="2737811"/>
            <a:ext cx="484712" cy="407158"/>
          </a:xfrm>
          <a:prstGeom prst="rect">
            <a:avLst/>
          </a:prstGeom>
        </p:spPr>
      </p:pic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EE168D09-EAD9-E548-9835-BD88E62D569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3526" y="2737811"/>
            <a:ext cx="484712" cy="40715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FCB6D9C-ADBD-9442-AA5B-FFDCB87B2E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40569" y="5342103"/>
            <a:ext cx="560630" cy="32127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3758A82-36C8-B24A-97BB-A2E7DB8E7268}"/>
              </a:ext>
            </a:extLst>
          </p:cNvPr>
          <p:cNvSpPr txBox="1"/>
          <p:nvPr/>
        </p:nvSpPr>
        <p:spPr>
          <a:xfrm>
            <a:off x="8239962" y="5663379"/>
            <a:ext cx="11024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Public </a:t>
            </a:r>
            <a:r>
              <a:rPr lang="sv-SE" sz="1600" dirty="0" err="1"/>
              <a:t>Key</a:t>
            </a:r>
            <a:endParaRPr lang="sv-SE" sz="1600" dirty="0"/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EABDC70F-5BA6-EB40-AB09-E0616A983063}"/>
              </a:ext>
            </a:extLst>
          </p:cNvPr>
          <p:cNvSpPr/>
          <p:nvPr/>
        </p:nvSpPr>
        <p:spPr bwMode="auto">
          <a:xfrm>
            <a:off x="8265370" y="1145518"/>
            <a:ext cx="1065466" cy="63304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</a:rPr>
              <a:t>Certificate</a:t>
            </a:r>
            <a:endParaRPr lang="sv-SE" sz="1400" b="1" dirty="0">
              <a:solidFill>
                <a:schemeClr val="bg1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sz="14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Tahoma" charset="0"/>
              </a:rPr>
              <a:t>Authority</a:t>
            </a:r>
            <a:endParaRPr kumimoji="0" lang="sv-SE" sz="1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ahoma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F532EE3-BDAE-1E4D-8B7C-4EEE39DD1E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79268" y="1191213"/>
            <a:ext cx="560630" cy="321276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B132EEC-1C45-0747-9CE1-AFF645E9EE5C}"/>
              </a:ext>
            </a:extLst>
          </p:cNvPr>
          <p:cNvSpPr txBox="1"/>
          <p:nvPr/>
        </p:nvSpPr>
        <p:spPr>
          <a:xfrm>
            <a:off x="9440064" y="1512489"/>
            <a:ext cx="11897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/>
              <a:t>Private </a:t>
            </a:r>
            <a:r>
              <a:rPr lang="sv-SE" sz="1600" dirty="0" err="1"/>
              <a:t>Key</a:t>
            </a:r>
            <a:endParaRPr lang="sv-SE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6981188-CA88-454D-8F32-796C007E89D2}"/>
              </a:ext>
            </a:extLst>
          </p:cNvPr>
          <p:cNvSpPr txBox="1"/>
          <p:nvPr/>
        </p:nvSpPr>
        <p:spPr>
          <a:xfrm>
            <a:off x="6579068" y="2410118"/>
            <a:ext cx="10955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err="1"/>
              <a:t>Certificate</a:t>
            </a:r>
            <a:endParaRPr lang="sv-SE" sz="1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078A578-839A-9E45-9211-FCBB8B4F2B1C}"/>
              </a:ext>
            </a:extLst>
          </p:cNvPr>
          <p:cNvSpPr txBox="1"/>
          <p:nvPr/>
        </p:nvSpPr>
        <p:spPr>
          <a:xfrm>
            <a:off x="8263214" y="2389372"/>
            <a:ext cx="10955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err="1"/>
              <a:t>Certificate</a:t>
            </a:r>
            <a:endParaRPr lang="sv-SE" sz="16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521F8B8-BCD3-7848-B245-0324D072999E}"/>
              </a:ext>
            </a:extLst>
          </p:cNvPr>
          <p:cNvSpPr txBox="1"/>
          <p:nvPr/>
        </p:nvSpPr>
        <p:spPr>
          <a:xfrm>
            <a:off x="9927264" y="2368626"/>
            <a:ext cx="10955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err="1"/>
              <a:t>Certificate</a:t>
            </a:r>
            <a:endParaRPr lang="sv-SE" sz="1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C2C4DF-41B5-4242-AAA1-896D4BF243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3752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01DA0-58EE-7343-A1DE-AEAD07860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5610"/>
          </a:xfrm>
        </p:spPr>
        <p:txBody>
          <a:bodyPr/>
          <a:lstStyle/>
          <a:p>
            <a:r>
              <a:rPr lang="sv-SE" dirty="0"/>
              <a:t>HLA 4 – </a:t>
            </a:r>
            <a:r>
              <a:rPr lang="sv-SE" dirty="0" err="1"/>
              <a:t>Federate</a:t>
            </a:r>
            <a:r>
              <a:rPr lang="sv-SE" dirty="0"/>
              <a:t> </a:t>
            </a:r>
            <a:r>
              <a:rPr lang="sv-SE" dirty="0" err="1"/>
              <a:t>Protocol</a:t>
            </a:r>
            <a:endParaRPr lang="sv-S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9CE945-FDA8-B442-B4FF-0A2A39D4255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A federate can call the RTI using a protocol instead of calling a local library </a:t>
            </a:r>
          </a:p>
          <a:p>
            <a:r>
              <a:rPr lang="en-US" dirty="0"/>
              <a:t>Separates the federate from the RTI</a:t>
            </a:r>
          </a:p>
          <a:p>
            <a:r>
              <a:rPr lang="sv-SE" dirty="0" err="1"/>
              <a:t>Better</a:t>
            </a:r>
            <a:r>
              <a:rPr lang="sv-SE" dirty="0"/>
              <a:t> support for Live </a:t>
            </a:r>
            <a:r>
              <a:rPr lang="sv-SE" dirty="0" err="1"/>
              <a:t>with</a:t>
            </a:r>
            <a:r>
              <a:rPr lang="sv-SE" dirty="0"/>
              <a:t> 3G/4G </a:t>
            </a:r>
            <a:r>
              <a:rPr lang="sv-SE" dirty="0" err="1"/>
              <a:t>links</a:t>
            </a:r>
            <a:endParaRPr lang="sv-SE" dirty="0"/>
          </a:p>
          <a:p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cloud-friendly</a:t>
            </a:r>
            <a:r>
              <a:rPr lang="sv-SE" dirty="0"/>
              <a:t> </a:t>
            </a:r>
          </a:p>
          <a:p>
            <a:r>
              <a:rPr lang="sv-SE" dirty="0" err="1"/>
              <a:t>Additional</a:t>
            </a:r>
            <a:r>
              <a:rPr lang="sv-SE" dirty="0"/>
              <a:t> </a:t>
            </a:r>
            <a:r>
              <a:rPr lang="sv-SE" dirty="0" err="1"/>
              <a:t>languages</a:t>
            </a:r>
            <a:r>
              <a:rPr lang="sv-SE" dirty="0"/>
              <a:t>/OS</a:t>
            </a:r>
          </a:p>
          <a:p>
            <a:r>
              <a:rPr lang="sv-SE" dirty="0" err="1"/>
              <a:t>Simplifies</a:t>
            </a:r>
            <a:r>
              <a:rPr lang="sv-SE" dirty="0"/>
              <a:t> </a:t>
            </a:r>
            <a:r>
              <a:rPr lang="sv-SE" dirty="0" err="1"/>
              <a:t>accreditation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758A82-36C8-B24A-97BB-A2E7DB8E7268}"/>
              </a:ext>
            </a:extLst>
          </p:cNvPr>
          <p:cNvSpPr txBox="1"/>
          <p:nvPr/>
        </p:nvSpPr>
        <p:spPr>
          <a:xfrm>
            <a:off x="2778709" y="6202875"/>
            <a:ext cx="8189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/>
              <a:t>Public </a:t>
            </a:r>
            <a:r>
              <a:rPr lang="sv-SE" sz="1200" dirty="0" err="1"/>
              <a:t>Key</a:t>
            </a:r>
            <a:endParaRPr lang="sv-SE" sz="12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CEEE826-08E2-5E47-B675-DD987E37EF1F}"/>
              </a:ext>
            </a:extLst>
          </p:cNvPr>
          <p:cNvSpPr/>
          <p:nvPr/>
        </p:nvSpPr>
        <p:spPr>
          <a:xfrm>
            <a:off x="6826602" y="2560119"/>
            <a:ext cx="1788944" cy="78405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Federate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87AB4AB-1B53-0942-842B-0E54B5784780}"/>
              </a:ext>
            </a:extLst>
          </p:cNvPr>
          <p:cNvSpPr/>
          <p:nvPr/>
        </p:nvSpPr>
        <p:spPr>
          <a:xfrm>
            <a:off x="6826602" y="3344176"/>
            <a:ext cx="1788944" cy="76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RTI Lib (LRC)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889BF7B-7A76-9E42-8E98-FF467A1AB43A}"/>
              </a:ext>
            </a:extLst>
          </p:cNvPr>
          <p:cNvCxnSpPr/>
          <p:nvPr/>
        </p:nvCxnSpPr>
        <p:spPr>
          <a:xfrm flipH="1">
            <a:off x="7703005" y="4113318"/>
            <a:ext cx="18070" cy="1014467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225446E-7350-6548-91E0-726489E51963}"/>
              </a:ext>
            </a:extLst>
          </p:cNvPr>
          <p:cNvCxnSpPr/>
          <p:nvPr/>
        </p:nvCxnSpPr>
        <p:spPr>
          <a:xfrm flipH="1">
            <a:off x="6790464" y="5121318"/>
            <a:ext cx="1933505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67B99859-BD6C-4945-9688-91453BA14803}"/>
              </a:ext>
            </a:extLst>
          </p:cNvPr>
          <p:cNvSpPr txBox="1"/>
          <p:nvPr/>
        </p:nvSpPr>
        <p:spPr>
          <a:xfrm>
            <a:off x="7233966" y="5127784"/>
            <a:ext cx="9380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Network</a:t>
            </a:r>
            <a:endParaRPr lang="en-US" sz="1200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F58DB20-8677-C641-B158-881B4EF586B7}"/>
              </a:ext>
            </a:extLst>
          </p:cNvPr>
          <p:cNvSpPr/>
          <p:nvPr/>
        </p:nvSpPr>
        <p:spPr>
          <a:xfrm>
            <a:off x="9641512" y="2105613"/>
            <a:ext cx="1788944" cy="52769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Federate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E399FF2-7970-C042-9617-14F04E0A474D}"/>
              </a:ext>
            </a:extLst>
          </p:cNvPr>
          <p:cNvCxnSpPr/>
          <p:nvPr/>
        </p:nvCxnSpPr>
        <p:spPr>
          <a:xfrm>
            <a:off x="10517915" y="3481983"/>
            <a:ext cx="9036" cy="1667536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E9B220E-8067-2043-BE61-8A78C14533F6}"/>
              </a:ext>
            </a:extLst>
          </p:cNvPr>
          <p:cNvCxnSpPr/>
          <p:nvPr/>
        </p:nvCxnSpPr>
        <p:spPr>
          <a:xfrm flipH="1">
            <a:off x="9605374" y="5157454"/>
            <a:ext cx="1933505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7818C819-F534-0F46-9F1F-18B5DA0ED8DA}"/>
              </a:ext>
            </a:extLst>
          </p:cNvPr>
          <p:cNvSpPr txBox="1"/>
          <p:nvPr/>
        </p:nvSpPr>
        <p:spPr>
          <a:xfrm>
            <a:off x="10048876" y="5163920"/>
            <a:ext cx="9380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Network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79067BE-BF6C-6E48-8716-486A754C0275}"/>
              </a:ext>
            </a:extLst>
          </p:cNvPr>
          <p:cNvCxnSpPr/>
          <p:nvPr/>
        </p:nvCxnSpPr>
        <p:spPr>
          <a:xfrm flipH="1">
            <a:off x="10517915" y="2637613"/>
            <a:ext cx="18064" cy="505816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FA5840B9-2053-2E40-9107-55270BA236E1}"/>
              </a:ext>
            </a:extLst>
          </p:cNvPr>
          <p:cNvSpPr txBox="1"/>
          <p:nvPr/>
        </p:nvSpPr>
        <p:spPr>
          <a:xfrm>
            <a:off x="9419697" y="3143429"/>
            <a:ext cx="2196435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/>
              <a:t>“Join</a:t>
            </a:r>
            <a:r>
              <a:rPr lang="en-US" sz="1400" b="1" i="1"/>
              <a:t>” network packet</a:t>
            </a:r>
            <a:endParaRPr lang="en-US" sz="1400" b="1" i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8419D21-9E3B-5041-9D8C-3459E2636E10}"/>
              </a:ext>
            </a:extLst>
          </p:cNvPr>
          <p:cNvSpPr txBox="1"/>
          <p:nvPr/>
        </p:nvSpPr>
        <p:spPr>
          <a:xfrm>
            <a:off x="6945493" y="3162672"/>
            <a:ext cx="1476686" cy="307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i="1" dirty="0"/>
              <a:t>“Join” API call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8F0C87E-9D94-7A44-B4F2-7A0271839115}"/>
              </a:ext>
            </a:extLst>
          </p:cNvPr>
          <p:cNvSpPr/>
          <p:nvPr/>
        </p:nvSpPr>
        <p:spPr>
          <a:xfrm>
            <a:off x="9641512" y="3848377"/>
            <a:ext cx="1788944" cy="7691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/>
              <a:t>RTI Server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9287EB4-6E08-3F4E-A879-15636DCC5F77}"/>
              </a:ext>
            </a:extLst>
          </p:cNvPr>
          <p:cNvSpPr txBox="1"/>
          <p:nvPr/>
        </p:nvSpPr>
        <p:spPr>
          <a:xfrm>
            <a:off x="10492378" y="2789487"/>
            <a:ext cx="9380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Network</a:t>
            </a:r>
            <a:endParaRPr lang="en-US" sz="1200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11A5F22-5BF7-EF40-9048-3DD7699CCC13}"/>
              </a:ext>
            </a:extLst>
          </p:cNvPr>
          <p:cNvSpPr txBox="1"/>
          <p:nvPr/>
        </p:nvSpPr>
        <p:spPr>
          <a:xfrm>
            <a:off x="6703030" y="1465762"/>
            <a:ext cx="1928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Standardized API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80FDC2E-EBA6-2540-97C4-51022303D967}"/>
              </a:ext>
            </a:extLst>
          </p:cNvPr>
          <p:cNvSpPr txBox="1"/>
          <p:nvPr/>
        </p:nvSpPr>
        <p:spPr>
          <a:xfrm>
            <a:off x="9305834" y="1460997"/>
            <a:ext cx="2398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Standardized protocol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5DBBC5-50A1-D54E-8DF4-D7475FA7FF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284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>
            <a:extLst>
              <a:ext uri="{FF2B5EF4-FFF2-40B4-BE49-F238E27FC236}">
                <a16:creationId xmlns:a16="http://schemas.microsoft.com/office/drawing/2014/main" id="{3AED5453-F524-754E-B156-AEBD554C6396}"/>
              </a:ext>
            </a:extLst>
          </p:cNvPr>
          <p:cNvSpPr/>
          <p:nvPr/>
        </p:nvSpPr>
        <p:spPr>
          <a:xfrm>
            <a:off x="6114552" y="1276820"/>
            <a:ext cx="5006399" cy="462864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A9C9F94-F739-F542-A950-FFC0BB727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HLA 4 Based Architecture for Cloud, Scalability and </a:t>
            </a:r>
            <a:r>
              <a:rPr lang="en-US" dirty="0" err="1"/>
              <a:t>MSaaS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34EB7F-8130-DF41-B1AA-A661471503F8}"/>
              </a:ext>
            </a:extLst>
          </p:cNvPr>
          <p:cNvSpPr/>
          <p:nvPr/>
        </p:nvSpPr>
        <p:spPr>
          <a:xfrm>
            <a:off x="8213394" y="1479263"/>
            <a:ext cx="838361" cy="4256409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sz="1600" dirty="0"/>
              <a:t>HLA 4 RTI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94E1D60-5699-9542-AC84-9DB7E3F8DBCD}"/>
              </a:ext>
            </a:extLst>
          </p:cNvPr>
          <p:cNvCxnSpPr>
            <a:cxnSpLocks/>
            <a:stCxn id="47" idx="3"/>
          </p:cNvCxnSpPr>
          <p:nvPr/>
        </p:nvCxnSpPr>
        <p:spPr>
          <a:xfrm>
            <a:off x="2615493" y="3172273"/>
            <a:ext cx="3774773" cy="2952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A0A4071-8A80-9748-BFB9-D3ADF86EDA1C}"/>
              </a:ext>
            </a:extLst>
          </p:cNvPr>
          <p:cNvCxnSpPr>
            <a:cxnSpLocks/>
          </p:cNvCxnSpPr>
          <p:nvPr/>
        </p:nvCxnSpPr>
        <p:spPr>
          <a:xfrm>
            <a:off x="2597936" y="2437627"/>
            <a:ext cx="560988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80BF20EF-59EC-664D-90F1-39F0A83095F0}"/>
              </a:ext>
            </a:extLst>
          </p:cNvPr>
          <p:cNvCxnSpPr>
            <a:cxnSpLocks/>
          </p:cNvCxnSpPr>
          <p:nvPr/>
        </p:nvCxnSpPr>
        <p:spPr>
          <a:xfrm>
            <a:off x="2618992" y="1696319"/>
            <a:ext cx="558073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C1A9E06A-BDAB-6C42-A436-8BC91DFDB650}"/>
              </a:ext>
            </a:extLst>
          </p:cNvPr>
          <p:cNvSpPr txBox="1"/>
          <p:nvPr/>
        </p:nvSpPr>
        <p:spPr>
          <a:xfrm>
            <a:off x="2666508" y="1389622"/>
            <a:ext cx="34710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HLA 4 Federate Protocol + Authentication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26A28A-660E-3141-83D1-0222301A26E3}"/>
              </a:ext>
            </a:extLst>
          </p:cNvPr>
          <p:cNvSpPr txBox="1"/>
          <p:nvPr/>
        </p:nvSpPr>
        <p:spPr>
          <a:xfrm>
            <a:off x="2699385" y="2136332"/>
            <a:ext cx="34710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HLA 4 Federate Protocol + Authentication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CB0B44-B036-874B-97F6-9CA9C6B4E0FD}"/>
              </a:ext>
            </a:extLst>
          </p:cNvPr>
          <p:cNvSpPr txBox="1"/>
          <p:nvPr/>
        </p:nvSpPr>
        <p:spPr>
          <a:xfrm>
            <a:off x="2711487" y="2883327"/>
            <a:ext cx="21684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https/html/REST/</a:t>
            </a:r>
            <a:r>
              <a:rPr lang="en-US" sz="1400" dirty="0" err="1"/>
              <a:t>Vert.x</a:t>
            </a:r>
            <a:r>
              <a:rPr lang="en-US" sz="1400" dirty="0"/>
              <a:t>/</a:t>
            </a:r>
            <a:r>
              <a:rPr lang="en-US" sz="1400" dirty="0" err="1"/>
              <a:t>etc</a:t>
            </a:r>
            <a:endParaRPr lang="en-US" sz="1400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70A678F3-1C3A-BB47-BFD2-68A980602F1F}"/>
              </a:ext>
            </a:extLst>
          </p:cNvPr>
          <p:cNvCxnSpPr>
            <a:cxnSpLocks/>
          </p:cNvCxnSpPr>
          <p:nvPr/>
        </p:nvCxnSpPr>
        <p:spPr>
          <a:xfrm>
            <a:off x="7385615" y="3178936"/>
            <a:ext cx="82220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55036F2C-4043-314B-9C31-CA421089CEF7}"/>
              </a:ext>
            </a:extLst>
          </p:cNvPr>
          <p:cNvSpPr txBox="1"/>
          <p:nvPr/>
        </p:nvSpPr>
        <p:spPr>
          <a:xfrm>
            <a:off x="1498094" y="795601"/>
            <a:ext cx="1122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On-site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BE8146B-493D-9440-BD87-6C2597F474E0}"/>
              </a:ext>
            </a:extLst>
          </p:cNvPr>
          <p:cNvSpPr txBox="1"/>
          <p:nvPr/>
        </p:nvSpPr>
        <p:spPr>
          <a:xfrm>
            <a:off x="7035371" y="780872"/>
            <a:ext cx="31117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Public or Private Cloud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0A0EDF9F-2A1B-0043-9300-C5BEF4DD3D5D}"/>
              </a:ext>
            </a:extLst>
          </p:cNvPr>
          <p:cNvSpPr/>
          <p:nvPr/>
        </p:nvSpPr>
        <p:spPr>
          <a:xfrm>
            <a:off x="1556803" y="3612628"/>
            <a:ext cx="1059800" cy="60427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C2 System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88E68EB-7DAA-6940-940B-CD59D79EFB17}"/>
              </a:ext>
            </a:extLst>
          </p:cNvPr>
          <p:cNvCxnSpPr>
            <a:cxnSpLocks/>
            <a:stCxn id="62" idx="3"/>
            <a:endCxn id="101" idx="2"/>
          </p:cNvCxnSpPr>
          <p:nvPr/>
        </p:nvCxnSpPr>
        <p:spPr>
          <a:xfrm>
            <a:off x="2616603" y="3914767"/>
            <a:ext cx="3669522" cy="679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9" name="TextBox 68">
            <a:extLst>
              <a:ext uri="{FF2B5EF4-FFF2-40B4-BE49-F238E27FC236}">
                <a16:creationId xmlns:a16="http://schemas.microsoft.com/office/drawing/2014/main" id="{468BEC11-23BC-634E-A28D-523F6F130726}"/>
              </a:ext>
            </a:extLst>
          </p:cNvPr>
          <p:cNvSpPr txBox="1"/>
          <p:nvPr/>
        </p:nvSpPr>
        <p:spPr>
          <a:xfrm>
            <a:off x="2698386" y="3630445"/>
            <a:ext cx="20260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C2 Sim/C2 Protocol</a:t>
            </a:r>
          </a:p>
        </p:txBody>
      </p:sp>
      <p:sp>
        <p:nvSpPr>
          <p:cNvPr id="78" name="Snip Single Corner of Rectangle 77">
            <a:extLst>
              <a:ext uri="{FF2B5EF4-FFF2-40B4-BE49-F238E27FC236}">
                <a16:creationId xmlns:a16="http://schemas.microsoft.com/office/drawing/2014/main" id="{5C771F41-B3BB-6C45-B6E4-8B17217766FD}"/>
              </a:ext>
            </a:extLst>
          </p:cNvPr>
          <p:cNvSpPr/>
          <p:nvPr/>
        </p:nvSpPr>
        <p:spPr>
          <a:xfrm>
            <a:off x="9445899" y="1584317"/>
            <a:ext cx="1127489" cy="712100"/>
          </a:xfrm>
          <a:prstGeom prst="snip1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RPR FOM</a:t>
            </a:r>
          </a:p>
        </p:txBody>
      </p:sp>
      <p:sp>
        <p:nvSpPr>
          <p:cNvPr id="79" name="Snip Single Corner of Rectangle 78">
            <a:extLst>
              <a:ext uri="{FF2B5EF4-FFF2-40B4-BE49-F238E27FC236}">
                <a16:creationId xmlns:a16="http://schemas.microsoft.com/office/drawing/2014/main" id="{96851A63-7296-5A4B-AC15-D158E405557A}"/>
              </a:ext>
            </a:extLst>
          </p:cNvPr>
          <p:cNvSpPr/>
          <p:nvPr/>
        </p:nvSpPr>
        <p:spPr>
          <a:xfrm>
            <a:off x="9444551" y="2384080"/>
            <a:ext cx="1127489" cy="712100"/>
          </a:xfrm>
          <a:prstGeom prst="snip1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L16 FOM</a:t>
            </a:r>
          </a:p>
        </p:txBody>
      </p:sp>
      <p:sp>
        <p:nvSpPr>
          <p:cNvPr id="80" name="Snip Single Corner of Rectangle 79">
            <a:extLst>
              <a:ext uri="{FF2B5EF4-FFF2-40B4-BE49-F238E27FC236}">
                <a16:creationId xmlns:a16="http://schemas.microsoft.com/office/drawing/2014/main" id="{609E7254-C65F-0B4C-A218-458BB9AE3E2B}"/>
              </a:ext>
            </a:extLst>
          </p:cNvPr>
          <p:cNvSpPr/>
          <p:nvPr/>
        </p:nvSpPr>
        <p:spPr>
          <a:xfrm>
            <a:off x="9443203" y="3183843"/>
            <a:ext cx="1127489" cy="712100"/>
          </a:xfrm>
          <a:prstGeom prst="snip1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NATO  FOM</a:t>
            </a:r>
          </a:p>
        </p:txBody>
      </p:sp>
      <p:sp>
        <p:nvSpPr>
          <p:cNvPr id="81" name="Snip Single Corner of Rectangle 80">
            <a:extLst>
              <a:ext uri="{FF2B5EF4-FFF2-40B4-BE49-F238E27FC236}">
                <a16:creationId xmlns:a16="http://schemas.microsoft.com/office/drawing/2014/main" id="{4EE9D20E-156C-9B42-9DCE-CD0D6C34F4BE}"/>
              </a:ext>
            </a:extLst>
          </p:cNvPr>
          <p:cNvSpPr/>
          <p:nvPr/>
        </p:nvSpPr>
        <p:spPr>
          <a:xfrm>
            <a:off x="9441854" y="4024066"/>
            <a:ext cx="1127489" cy="712100"/>
          </a:xfrm>
          <a:prstGeom prst="snip1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Space  FOM</a:t>
            </a:r>
          </a:p>
        </p:txBody>
      </p:sp>
      <p:sp>
        <p:nvSpPr>
          <p:cNvPr id="82" name="Snip Single Corner of Rectangle 81">
            <a:extLst>
              <a:ext uri="{FF2B5EF4-FFF2-40B4-BE49-F238E27FC236}">
                <a16:creationId xmlns:a16="http://schemas.microsoft.com/office/drawing/2014/main" id="{214C75E4-9E30-3C40-831B-111C0F9983BA}"/>
              </a:ext>
            </a:extLst>
          </p:cNvPr>
          <p:cNvSpPr/>
          <p:nvPr/>
        </p:nvSpPr>
        <p:spPr>
          <a:xfrm>
            <a:off x="9440505" y="4864289"/>
            <a:ext cx="1127489" cy="712100"/>
          </a:xfrm>
          <a:prstGeom prst="snip1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Custom  FOM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A9EFA3B-8B85-644A-A331-9207A23426F8}"/>
              </a:ext>
            </a:extLst>
          </p:cNvPr>
          <p:cNvSpPr txBox="1"/>
          <p:nvPr/>
        </p:nvSpPr>
        <p:spPr>
          <a:xfrm>
            <a:off x="7360388" y="2929624"/>
            <a:ext cx="879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HLA 4 API </a:t>
            </a:r>
          </a:p>
          <a:p>
            <a:r>
              <a:rPr lang="en-US" sz="1200" dirty="0"/>
              <a:t>or protocol</a:t>
            </a: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78B64615-6957-B741-8D6F-2EEC00846069}"/>
              </a:ext>
            </a:extLst>
          </p:cNvPr>
          <p:cNvSpPr/>
          <p:nvPr/>
        </p:nvSpPr>
        <p:spPr>
          <a:xfrm>
            <a:off x="1556165" y="1387412"/>
            <a:ext cx="1060056" cy="625783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Classic Training System</a:t>
            </a:r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1E2BC4D3-C9C7-DB46-B0F3-36FA1F9FF507}"/>
              </a:ext>
            </a:extLst>
          </p:cNvPr>
          <p:cNvSpPr/>
          <p:nvPr/>
        </p:nvSpPr>
        <p:spPr>
          <a:xfrm>
            <a:off x="1538633" y="2130531"/>
            <a:ext cx="1060056" cy="625783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Game Based Trainer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BF1FA023-38A2-E343-B431-9622B373F9E1}"/>
              </a:ext>
            </a:extLst>
          </p:cNvPr>
          <p:cNvSpPr/>
          <p:nvPr/>
        </p:nvSpPr>
        <p:spPr>
          <a:xfrm>
            <a:off x="6295565" y="2865557"/>
            <a:ext cx="1060056" cy="625783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Web Server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C052DEAC-BC0B-5043-B199-2C7F1549BA3E}"/>
              </a:ext>
            </a:extLst>
          </p:cNvPr>
          <p:cNvCxnSpPr>
            <a:cxnSpLocks/>
            <a:stCxn id="101" idx="6"/>
          </p:cNvCxnSpPr>
          <p:nvPr/>
        </p:nvCxnSpPr>
        <p:spPr>
          <a:xfrm>
            <a:off x="7346181" y="3921565"/>
            <a:ext cx="852197" cy="48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1" name="Oval 100">
            <a:extLst>
              <a:ext uri="{FF2B5EF4-FFF2-40B4-BE49-F238E27FC236}">
                <a16:creationId xmlns:a16="http://schemas.microsoft.com/office/drawing/2014/main" id="{BEE5A420-3499-5D46-998B-CA49405CD8A8}"/>
              </a:ext>
            </a:extLst>
          </p:cNvPr>
          <p:cNvSpPr/>
          <p:nvPr/>
        </p:nvSpPr>
        <p:spPr>
          <a:xfrm>
            <a:off x="6286125" y="3608673"/>
            <a:ext cx="1060056" cy="625783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C2</a:t>
            </a:r>
            <a:br>
              <a:rPr lang="en-US" sz="1100" dirty="0"/>
            </a:br>
            <a:r>
              <a:rPr lang="en-US" sz="1100" dirty="0"/>
              <a:t>Gateway</a:t>
            </a:r>
          </a:p>
        </p:txBody>
      </p: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64702280-92C7-1541-9DB2-B408F16810BD}"/>
              </a:ext>
            </a:extLst>
          </p:cNvPr>
          <p:cNvCxnSpPr>
            <a:cxnSpLocks/>
          </p:cNvCxnSpPr>
          <p:nvPr/>
        </p:nvCxnSpPr>
        <p:spPr>
          <a:xfrm>
            <a:off x="7357335" y="4657076"/>
            <a:ext cx="83160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4" name="Oval 103">
            <a:extLst>
              <a:ext uri="{FF2B5EF4-FFF2-40B4-BE49-F238E27FC236}">
                <a16:creationId xmlns:a16="http://schemas.microsoft.com/office/drawing/2014/main" id="{98CD421D-908B-B64B-9D83-57597163BA59}"/>
              </a:ext>
            </a:extLst>
          </p:cNvPr>
          <p:cNvSpPr/>
          <p:nvPr/>
        </p:nvSpPr>
        <p:spPr>
          <a:xfrm>
            <a:off x="6276685" y="4343697"/>
            <a:ext cx="1060056" cy="625783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Data Recorder</a:t>
            </a:r>
          </a:p>
        </p:txBody>
      </p: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44230B8C-4363-E448-9646-D453E24FF47C}"/>
              </a:ext>
            </a:extLst>
          </p:cNvPr>
          <p:cNvCxnSpPr>
            <a:cxnSpLocks/>
          </p:cNvCxnSpPr>
          <p:nvPr/>
        </p:nvCxnSpPr>
        <p:spPr>
          <a:xfrm>
            <a:off x="7347908" y="5392100"/>
            <a:ext cx="83159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7" name="Oval 106">
            <a:extLst>
              <a:ext uri="{FF2B5EF4-FFF2-40B4-BE49-F238E27FC236}">
                <a16:creationId xmlns:a16="http://schemas.microsoft.com/office/drawing/2014/main" id="{66E52A5A-D729-FC41-AC18-9CC54C2C6257}"/>
              </a:ext>
            </a:extLst>
          </p:cNvPr>
          <p:cNvSpPr/>
          <p:nvPr/>
        </p:nvSpPr>
        <p:spPr>
          <a:xfrm>
            <a:off x="6267245" y="5078721"/>
            <a:ext cx="1060056" cy="625783"/>
          </a:xfrm>
          <a:prstGeom prst="ellipse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Scalable</a:t>
            </a:r>
            <a:br>
              <a:rPr lang="en-US" sz="1100" dirty="0"/>
            </a:br>
            <a:r>
              <a:rPr lang="en-US" sz="1100" dirty="0"/>
              <a:t>CGF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896EBA7-55F5-064C-B292-05B68DB4106F}"/>
              </a:ext>
            </a:extLst>
          </p:cNvPr>
          <p:cNvGrpSpPr/>
          <p:nvPr/>
        </p:nvGrpSpPr>
        <p:grpSpPr>
          <a:xfrm>
            <a:off x="1549866" y="2870134"/>
            <a:ext cx="1065627" cy="604278"/>
            <a:chOff x="3349179" y="6166937"/>
            <a:chExt cx="1065627" cy="604278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1F54AECC-4307-0A48-8DC0-322C507A339D}"/>
                </a:ext>
              </a:extLst>
            </p:cNvPr>
            <p:cNvSpPr/>
            <p:nvPr/>
          </p:nvSpPr>
          <p:spPr>
            <a:xfrm>
              <a:off x="3355006" y="6166937"/>
              <a:ext cx="1059800" cy="60427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  <a:p>
              <a:pPr algn="ctr"/>
              <a:r>
                <a:rPr lang="en-US" sz="1100" dirty="0">
                  <a:solidFill>
                    <a:schemeClr val="tx1"/>
                  </a:solidFill>
                </a:rPr>
                <a:t>Web Based Client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8474410B-FB4C-B642-8BAB-467E1772F5E8}"/>
                </a:ext>
              </a:extLst>
            </p:cNvPr>
            <p:cNvSpPr/>
            <p:nvPr/>
          </p:nvSpPr>
          <p:spPr>
            <a:xfrm>
              <a:off x="3349179" y="6175484"/>
              <a:ext cx="1059800" cy="86118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dirty="0">
                <a:solidFill>
                  <a:schemeClr val="tx1"/>
                </a:solidFill>
              </a:endParaRPr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79BAC26D-C3AA-E14D-ABAB-9BE7E67B86A0}"/>
              </a:ext>
            </a:extLst>
          </p:cNvPr>
          <p:cNvSpPr txBox="1"/>
          <p:nvPr/>
        </p:nvSpPr>
        <p:spPr>
          <a:xfrm>
            <a:off x="7361959" y="3675913"/>
            <a:ext cx="879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HLA 4 API </a:t>
            </a:r>
          </a:p>
          <a:p>
            <a:r>
              <a:rPr lang="en-US" sz="1200" dirty="0"/>
              <a:t>or protocol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4B4ED5E-5FEA-F246-AE52-4D418A45632D}"/>
              </a:ext>
            </a:extLst>
          </p:cNvPr>
          <p:cNvSpPr txBox="1"/>
          <p:nvPr/>
        </p:nvSpPr>
        <p:spPr>
          <a:xfrm>
            <a:off x="7363530" y="4422202"/>
            <a:ext cx="879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HLA 4 API </a:t>
            </a:r>
          </a:p>
          <a:p>
            <a:r>
              <a:rPr lang="en-US" sz="1200" dirty="0"/>
              <a:t>or protocol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3016D2A-8617-1F42-858E-09EF21917058}"/>
              </a:ext>
            </a:extLst>
          </p:cNvPr>
          <p:cNvSpPr txBox="1"/>
          <p:nvPr/>
        </p:nvSpPr>
        <p:spPr>
          <a:xfrm>
            <a:off x="7346247" y="5168491"/>
            <a:ext cx="879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HLA 4 API </a:t>
            </a:r>
          </a:p>
          <a:p>
            <a:r>
              <a:rPr lang="en-US" sz="1200" dirty="0"/>
              <a:t>or protocol</a:t>
            </a:r>
          </a:p>
        </p:txBody>
      </p:sp>
      <p:sp>
        <p:nvSpPr>
          <p:cNvPr id="61" name="Text Placeholder 3">
            <a:extLst>
              <a:ext uri="{FF2B5EF4-FFF2-40B4-BE49-F238E27FC236}">
                <a16:creationId xmlns:a16="http://schemas.microsoft.com/office/drawing/2014/main" id="{B004F4C4-BC12-6E4C-8C5C-F79124B41A78}"/>
              </a:ext>
            </a:extLst>
          </p:cNvPr>
          <p:cNvSpPr txBox="1">
            <a:spLocks/>
          </p:cNvSpPr>
          <p:nvPr/>
        </p:nvSpPr>
        <p:spPr>
          <a:xfrm>
            <a:off x="86745" y="4579952"/>
            <a:ext cx="5627624" cy="163796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800" kern="0" dirty="0"/>
              <a:t>HLA 4 supports mixed cloud and on-site deployment</a:t>
            </a:r>
          </a:p>
          <a:p>
            <a:r>
              <a:rPr lang="en-US" sz="1800" kern="0" dirty="0"/>
              <a:t>Scalable CGFs and data recorders may execute in cloud environments</a:t>
            </a:r>
          </a:p>
          <a:p>
            <a:r>
              <a:rPr lang="en-US" sz="1800" kern="0" dirty="0"/>
              <a:t>Training audience may operate classic training systems, web-based interfaces or game-based trainers</a:t>
            </a:r>
          </a:p>
        </p:txBody>
      </p:sp>
      <p:sp>
        <p:nvSpPr>
          <p:cNvPr id="39" name="Slide Number Placeholder 3">
            <a:extLst>
              <a:ext uri="{FF2B5EF4-FFF2-40B4-BE49-F238E27FC236}">
                <a16:creationId xmlns:a16="http://schemas.microsoft.com/office/drawing/2014/main" id="{EAE306BA-AC8B-844E-B49C-7BBB8BA30E2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>
          <a:xfrm>
            <a:off x="8601763" y="6477001"/>
            <a:ext cx="2844800" cy="244475"/>
          </a:xfrm>
          <a:prstGeom prst="rect">
            <a:avLst/>
          </a:prstGeom>
        </p:spPr>
        <p:txBody>
          <a:bodyPr/>
          <a:lstStyle>
            <a:lvl1pPr algn="r">
              <a:defRPr sz="1600"/>
            </a:lvl1pPr>
          </a:lstStyle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5500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707666"/>
          </a:xfrm>
        </p:spPr>
        <p:txBody>
          <a:bodyPr/>
          <a:lstStyle/>
          <a:p>
            <a:r>
              <a:rPr lang="en-US" sz="2800" dirty="0"/>
              <a:t>HLA 4 –  More Proposed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33399" indent="-457200">
              <a:buFont typeface="Wingdings" pitchFamily="2" charset="2"/>
              <a:buChar char="Ø"/>
            </a:pPr>
            <a:r>
              <a:rPr lang="en-US" dirty="0"/>
              <a:t>Better support for scalability through enhanced DDM</a:t>
            </a:r>
          </a:p>
          <a:p>
            <a:pPr marL="1066785" lvl="1" indent="-457200">
              <a:buFont typeface="Wingdings" pitchFamily="2" charset="2"/>
              <a:buChar char="Ø"/>
            </a:pPr>
            <a:r>
              <a:rPr lang="en-US" dirty="0"/>
              <a:t>Easier to specify dimensions for entire object class, inheritance to subclasses</a:t>
            </a:r>
          </a:p>
          <a:p>
            <a:pPr marL="1066785" lvl="1" indent="-457200">
              <a:buFont typeface="Wingdings" pitchFamily="2" charset="2"/>
              <a:buChar char="Ø"/>
            </a:pPr>
            <a:r>
              <a:rPr lang="en-US" dirty="0"/>
              <a:t>Add DDM to existing FOMs using separate module</a:t>
            </a:r>
          </a:p>
          <a:p>
            <a:pPr marL="1066785" lvl="1" indent="-457200">
              <a:buFont typeface="Wingdings" pitchFamily="2" charset="2"/>
              <a:buChar char="Ø"/>
            </a:pPr>
            <a:r>
              <a:rPr lang="en-US" dirty="0"/>
              <a:t>More complete and flexible Dimension specification</a:t>
            </a:r>
          </a:p>
          <a:p>
            <a:pPr marL="1066785" lvl="1" indent="-457200">
              <a:buFont typeface="Wingdings" pitchFamily="2" charset="2"/>
              <a:buChar char="Ø"/>
            </a:pPr>
            <a:r>
              <a:rPr lang="en-US" dirty="0"/>
              <a:t>Relaxed DDM</a:t>
            </a:r>
          </a:p>
          <a:p>
            <a:pPr marL="533399" indent="-457200">
              <a:buFont typeface="Wingdings" pitchFamily="2" charset="2"/>
              <a:buChar char="Ø"/>
            </a:pPr>
            <a:endParaRPr lang="en-US" dirty="0"/>
          </a:p>
          <a:p>
            <a:pPr marL="533399" indent="-457200">
              <a:buFont typeface="Wingdings" pitchFamily="2" charset="2"/>
              <a:buChar char="Ø"/>
            </a:pPr>
            <a:r>
              <a:rPr lang="en-US" dirty="0"/>
              <a:t>Many minor improvements</a:t>
            </a:r>
          </a:p>
          <a:p>
            <a:pPr marL="1066785" lvl="1" indent="-457200">
              <a:buFont typeface="Wingdings" pitchFamily="2" charset="2"/>
              <a:buChar char="Ø"/>
            </a:pPr>
            <a:r>
              <a:rPr lang="en-US" dirty="0"/>
              <a:t>Ownership management – user supplied tags</a:t>
            </a:r>
          </a:p>
          <a:p>
            <a:pPr marL="1066785" lvl="1" indent="-457200">
              <a:buFont typeface="Wingdings" pitchFamily="2" charset="2"/>
              <a:buChar char="Ø"/>
            </a:pPr>
            <a:r>
              <a:rPr lang="en-US" dirty="0"/>
              <a:t>Specify for what attributes values are required vs optional</a:t>
            </a:r>
          </a:p>
          <a:p>
            <a:pPr marL="1066785" lvl="1" indent="-457200">
              <a:buFont typeface="Wingdings" pitchFamily="2" charset="2"/>
              <a:buChar char="Ø"/>
            </a:pPr>
            <a:r>
              <a:rPr lang="en-US" dirty="0"/>
              <a:t>Fault tolerance – handling unplanned leaving federate</a:t>
            </a:r>
          </a:p>
          <a:p>
            <a:pPr marL="1066785" lvl="1" indent="-457200">
              <a:buFont typeface="Wingdings" pitchFamily="2" charset="2"/>
              <a:buChar char="Ø"/>
            </a:pPr>
            <a:r>
              <a:rPr lang="en-US" dirty="0"/>
              <a:t>New datatypes to better support RPR FOM</a:t>
            </a:r>
          </a:p>
          <a:p>
            <a:pPr marL="1066785" lvl="1" indent="-457200">
              <a:buFont typeface="Wingdings" pitchFamily="2" charset="2"/>
              <a:buChar char="Ø"/>
            </a:pPr>
            <a:r>
              <a:rPr lang="en-US" dirty="0"/>
              <a:t>Glyph that follows html conventions</a:t>
            </a:r>
          </a:p>
          <a:p>
            <a:pPr marL="1066785" lvl="1" indent="-457200">
              <a:buFont typeface="Wingdings" pitchFamily="2" charset="2"/>
              <a:buChar char="Ø"/>
            </a:pPr>
            <a:r>
              <a:rPr lang="en-US" dirty="0"/>
              <a:t>Switches – defaults</a:t>
            </a:r>
          </a:p>
          <a:p>
            <a:pPr marL="1066785" lvl="1" indent="-457200">
              <a:buFont typeface="Wingdings" pitchFamily="2" charset="2"/>
              <a:buChar char="Ø"/>
            </a:pPr>
            <a:r>
              <a:rPr lang="en-US" dirty="0"/>
              <a:t>Exception handling</a:t>
            </a:r>
          </a:p>
          <a:p>
            <a:pPr marL="1066785" lvl="1" indent="-457200">
              <a:buFont typeface="Wingdings" pitchFamily="2" charset="2"/>
              <a:buChar char="Ø"/>
            </a:pPr>
            <a:r>
              <a:rPr lang="en-US" dirty="0"/>
              <a:t>Updated sample FOM modules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8A6265-48AE-6140-8E20-2E6E5BEEAB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9012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BFCAC-C54D-DE43-9E97-E1481ED13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7666"/>
          </a:xfrm>
        </p:spPr>
        <p:txBody>
          <a:bodyPr/>
          <a:lstStyle/>
          <a:p>
            <a:r>
              <a:rPr lang="en-US" sz="2800" dirty="0"/>
              <a:t>HLA and LVC – Gateways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98A41C-C05D-5C43-AEBD-4AB0EF110F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7341" y="3617844"/>
            <a:ext cx="10928351" cy="283305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HLA can handle both Live, Virtual and Constructive simulation</a:t>
            </a:r>
          </a:p>
          <a:p>
            <a:r>
              <a:rPr lang="en-US" dirty="0"/>
              <a:t>In LVC settings, information may still need to be bridged between different architectures</a:t>
            </a:r>
          </a:p>
          <a:p>
            <a:r>
              <a:rPr lang="en-US" dirty="0"/>
              <a:t>Standard FOMs exist for bridging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The RPR FOM matches the DIS information model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Tactical Data Link (TDL) such as Link 16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C2SIM – connect to C2 systems</a:t>
            </a:r>
          </a:p>
          <a:p>
            <a:r>
              <a:rPr lang="en-US" dirty="0"/>
              <a:t>Custom gateways may be needed</a:t>
            </a:r>
          </a:p>
          <a:p>
            <a:pPr lvl="1"/>
            <a:endParaRPr lang="en-US" dirty="0"/>
          </a:p>
        </p:txBody>
      </p:sp>
      <p:sp>
        <p:nvSpPr>
          <p:cNvPr id="5" name="Line 7">
            <a:extLst>
              <a:ext uri="{FF2B5EF4-FFF2-40B4-BE49-F238E27FC236}">
                <a16:creationId xmlns:a16="http://schemas.microsoft.com/office/drawing/2014/main" id="{11AB0CC8-9F5C-7F47-ADA9-FB7E5D47531C}"/>
              </a:ext>
            </a:extLst>
          </p:cNvPr>
          <p:cNvSpPr>
            <a:spLocks noChangeShapeType="1"/>
          </p:cNvSpPr>
          <p:nvPr/>
        </p:nvSpPr>
        <p:spPr bwMode="auto">
          <a:xfrm>
            <a:off x="7553709" y="2376526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 b="1"/>
          </a:p>
        </p:txBody>
      </p:sp>
      <p:sp>
        <p:nvSpPr>
          <p:cNvPr id="6" name="Line 8">
            <a:extLst>
              <a:ext uri="{FF2B5EF4-FFF2-40B4-BE49-F238E27FC236}">
                <a16:creationId xmlns:a16="http://schemas.microsoft.com/office/drawing/2014/main" id="{7E247576-B17E-8D4B-B68A-C287ABF8DEB9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2237" y="2379701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 b="1"/>
          </a:p>
        </p:txBody>
      </p:sp>
      <p:sp>
        <p:nvSpPr>
          <p:cNvPr id="7" name="Line 9">
            <a:extLst>
              <a:ext uri="{FF2B5EF4-FFF2-40B4-BE49-F238E27FC236}">
                <a16:creationId xmlns:a16="http://schemas.microsoft.com/office/drawing/2014/main" id="{70B492A7-0BCB-874B-A487-B12628FE8FB8}"/>
              </a:ext>
            </a:extLst>
          </p:cNvPr>
          <p:cNvSpPr>
            <a:spLocks noChangeShapeType="1"/>
          </p:cNvSpPr>
          <p:nvPr/>
        </p:nvSpPr>
        <p:spPr bwMode="auto">
          <a:xfrm>
            <a:off x="5458209" y="2382876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 b="1"/>
          </a:p>
        </p:txBody>
      </p:sp>
      <p:sp>
        <p:nvSpPr>
          <p:cNvPr id="8" name="Oval 10">
            <a:extLst>
              <a:ext uri="{FF2B5EF4-FFF2-40B4-BE49-F238E27FC236}">
                <a16:creationId xmlns:a16="http://schemas.microsoft.com/office/drawing/2014/main" id="{F28BE7F7-260F-6A41-93D6-F1CF88BBA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53101" y="1648053"/>
            <a:ext cx="1462087" cy="8382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v-SE" sz="1800" b="1" dirty="0" err="1"/>
              <a:t>Federate</a:t>
            </a:r>
            <a:endParaRPr lang="en-US" sz="1800" b="1" dirty="0"/>
          </a:p>
        </p:txBody>
      </p:sp>
      <p:sp>
        <p:nvSpPr>
          <p:cNvPr id="9" name="Oval 13">
            <a:extLst>
              <a:ext uri="{FF2B5EF4-FFF2-40B4-BE49-F238E27FC236}">
                <a16:creationId xmlns:a16="http://schemas.microsoft.com/office/drawing/2014/main" id="{9EE22739-6163-164B-BCE0-C07AEA6C81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8106" y="1648053"/>
            <a:ext cx="1628394" cy="8382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v-SE" sz="1800" b="1" dirty="0"/>
              <a:t>DIS </a:t>
            </a:r>
            <a:r>
              <a:rPr lang="sv-SE" sz="1800" b="1" dirty="0" err="1"/>
              <a:t>Gateway</a:t>
            </a:r>
            <a:endParaRPr lang="en-US" sz="1800" b="1" dirty="0"/>
          </a:p>
        </p:txBody>
      </p:sp>
      <p:sp>
        <p:nvSpPr>
          <p:cNvPr id="10" name="Oval 14">
            <a:extLst>
              <a:ext uri="{FF2B5EF4-FFF2-40B4-BE49-F238E27FC236}">
                <a16:creationId xmlns:a16="http://schemas.microsoft.com/office/drawing/2014/main" id="{218D4BAC-5E70-7440-B32D-45E9517B76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7423" y="1638909"/>
            <a:ext cx="1563618" cy="8382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v-SE" sz="1800" b="1" dirty="0"/>
              <a:t>L16 </a:t>
            </a:r>
            <a:r>
              <a:rPr lang="sv-SE" sz="1800" b="1" dirty="0" err="1"/>
              <a:t>Gateway</a:t>
            </a:r>
            <a:endParaRPr lang="en-US" sz="1800" b="1" dirty="0"/>
          </a:p>
        </p:txBody>
      </p:sp>
      <p:sp>
        <p:nvSpPr>
          <p:cNvPr id="11" name="Line 7">
            <a:extLst>
              <a:ext uri="{FF2B5EF4-FFF2-40B4-BE49-F238E27FC236}">
                <a16:creationId xmlns:a16="http://schemas.microsoft.com/office/drawing/2014/main" id="{4A0073E7-8749-DB4E-A0E0-28B06868C7AF}"/>
              </a:ext>
            </a:extLst>
          </p:cNvPr>
          <p:cNvSpPr>
            <a:spLocks noChangeShapeType="1"/>
          </p:cNvSpPr>
          <p:nvPr/>
        </p:nvSpPr>
        <p:spPr bwMode="auto">
          <a:xfrm>
            <a:off x="9498335" y="2355190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 b="1"/>
          </a:p>
        </p:txBody>
      </p:sp>
      <p:sp>
        <p:nvSpPr>
          <p:cNvPr id="12" name="Oval 14">
            <a:extLst>
              <a:ext uri="{FF2B5EF4-FFF2-40B4-BE49-F238E27FC236}">
                <a16:creationId xmlns:a16="http://schemas.microsoft.com/office/drawing/2014/main" id="{45BF6967-C64D-BA4F-902B-1B4CE7527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2049" y="1617573"/>
            <a:ext cx="1462087" cy="8382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v-SE" sz="1800" b="1" dirty="0"/>
              <a:t>C2 </a:t>
            </a:r>
            <a:r>
              <a:rPr lang="sv-SE" sz="1800" b="1" dirty="0" err="1"/>
              <a:t>Gateway</a:t>
            </a:r>
            <a:endParaRPr lang="en-US" sz="1800" b="1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3DBB3D5-B0AD-1143-8D17-465CF82239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5682" y="2718283"/>
            <a:ext cx="7089838" cy="60007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2" tIns="45711" rIns="91422" bIns="45711" anchor="ctr"/>
          <a:lstStyle/>
          <a:p>
            <a:pPr algn="ctr">
              <a:spcBef>
                <a:spcPct val="50000"/>
              </a:spcBef>
            </a:pPr>
            <a:r>
              <a:rPr lang="sv-SE" sz="1800" b="1" dirty="0" err="1">
                <a:solidFill>
                  <a:schemeClr val="bg1"/>
                </a:solidFill>
              </a:rPr>
              <a:t>Runtime</a:t>
            </a:r>
            <a:r>
              <a:rPr lang="sv-SE" sz="1800" b="1" dirty="0">
                <a:solidFill>
                  <a:schemeClr val="bg1"/>
                </a:solidFill>
              </a:rPr>
              <a:t> </a:t>
            </a:r>
            <a:r>
              <a:rPr lang="sv-SE" sz="1800" b="1" dirty="0" err="1">
                <a:solidFill>
                  <a:schemeClr val="bg1"/>
                </a:solidFill>
              </a:rPr>
              <a:t>Infrastructure</a:t>
            </a:r>
            <a:r>
              <a:rPr lang="sv-SE" sz="1800" b="1" dirty="0">
                <a:solidFill>
                  <a:schemeClr val="bg1"/>
                </a:solidFill>
              </a:rPr>
              <a:t> (RTI)</a:t>
            </a:r>
            <a:endParaRPr lang="en-US" sz="1800" b="1" dirty="0">
              <a:solidFill>
                <a:srgbClr val="CCCCFF"/>
              </a:solidFill>
              <a:latin typeface="Times New Roman" charset="0"/>
            </a:endParaRPr>
          </a:p>
        </p:txBody>
      </p:sp>
      <p:sp>
        <p:nvSpPr>
          <p:cNvPr id="13" name="Line 9">
            <a:extLst>
              <a:ext uri="{FF2B5EF4-FFF2-40B4-BE49-F238E27FC236}">
                <a16:creationId xmlns:a16="http://schemas.microsoft.com/office/drawing/2014/main" id="{72CA6C52-DF85-D14F-8973-E6AAC62FB6ED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8972" y="1270082"/>
            <a:ext cx="0" cy="36814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 b="1"/>
          </a:p>
        </p:txBody>
      </p:sp>
      <p:sp>
        <p:nvSpPr>
          <p:cNvPr id="14" name="Line 9">
            <a:extLst>
              <a:ext uri="{FF2B5EF4-FFF2-40B4-BE49-F238E27FC236}">
                <a16:creationId xmlns:a16="http://schemas.microsoft.com/office/drawing/2014/main" id="{BA0E5638-8E62-EE42-8ADB-8EE7CF119C80}"/>
              </a:ext>
            </a:extLst>
          </p:cNvPr>
          <p:cNvSpPr>
            <a:spLocks noChangeShapeType="1"/>
          </p:cNvSpPr>
          <p:nvPr/>
        </p:nvSpPr>
        <p:spPr bwMode="auto">
          <a:xfrm>
            <a:off x="7523229" y="1261214"/>
            <a:ext cx="0" cy="36814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 b="1"/>
          </a:p>
        </p:txBody>
      </p:sp>
      <p:sp>
        <p:nvSpPr>
          <p:cNvPr id="15" name="Line 9">
            <a:extLst>
              <a:ext uri="{FF2B5EF4-FFF2-40B4-BE49-F238E27FC236}">
                <a16:creationId xmlns:a16="http://schemas.microsoft.com/office/drawing/2014/main" id="{872E0350-243F-F246-9376-539E2AC0D438}"/>
              </a:ext>
            </a:extLst>
          </p:cNvPr>
          <p:cNvSpPr>
            <a:spLocks noChangeShapeType="1"/>
          </p:cNvSpPr>
          <p:nvPr/>
        </p:nvSpPr>
        <p:spPr bwMode="auto">
          <a:xfrm>
            <a:off x="9476999" y="1258167"/>
            <a:ext cx="0" cy="36814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 b="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CA2C6D-D17C-EE4A-80DF-C238F59E7B4B}"/>
              </a:ext>
            </a:extLst>
          </p:cNvPr>
          <p:cNvSpPr txBox="1"/>
          <p:nvPr/>
        </p:nvSpPr>
        <p:spPr>
          <a:xfrm>
            <a:off x="5122604" y="934278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DIS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7DD587-1F88-0E44-87B1-779D187753B7}"/>
              </a:ext>
            </a:extLst>
          </p:cNvPr>
          <p:cNvSpPr txBox="1"/>
          <p:nvPr/>
        </p:nvSpPr>
        <p:spPr>
          <a:xfrm>
            <a:off x="7056174" y="912942"/>
            <a:ext cx="986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Link 16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8BAB88-6AB2-D34D-A75A-E1846A977501}"/>
              </a:ext>
            </a:extLst>
          </p:cNvPr>
          <p:cNvSpPr txBox="1"/>
          <p:nvPr/>
        </p:nvSpPr>
        <p:spPr>
          <a:xfrm>
            <a:off x="8198618" y="900750"/>
            <a:ext cx="2464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Command and Control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0AFC2747-2C75-1C49-9874-789FF49CF1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846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302B7-20FD-7640-8FB6-92FB2D6DC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91763"/>
          </a:xfrm>
        </p:spPr>
        <p:txBody>
          <a:bodyPr/>
          <a:lstStyle/>
          <a:p>
            <a:r>
              <a:rPr lang="en-US" sz="2800" dirty="0"/>
              <a:t>Purpose of HLA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686F4F-3620-954B-9147-AA1A609DC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061" y="1008785"/>
            <a:ext cx="8673601" cy="5347411"/>
          </a:xfrm>
        </p:spPr>
        <p:txBody>
          <a:bodyPr>
            <a:normAutofit/>
          </a:bodyPr>
          <a:lstStyle/>
          <a:p>
            <a:r>
              <a:rPr lang="en-US" dirty="0"/>
              <a:t>Provide one single interoperability standard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Meet a broad set of distributed simulation requirements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Support training, analysis, test &amp; evaluation, concept development, engineering, etc.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Support a variety of domains and sub-domains with different and evolving object models</a:t>
            </a:r>
          </a:p>
          <a:p>
            <a:r>
              <a:rPr lang="en-US" dirty="0"/>
              <a:t>Enable reuse of simulation components, thus reducing cost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Vendor-neutral interoperability through open standardization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Facilitate an open eco-system for COTS, GOTS and in-house simulations 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44403EFD-6319-5C4D-88FF-FAD8BA95B83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69377" y="3668966"/>
            <a:ext cx="1949834" cy="1371384"/>
          </a:xfrm>
          <a:prstGeom prst="rect">
            <a:avLst/>
          </a:prstGeom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C6126D0A-B37F-754C-858A-963633597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10549" y="684374"/>
            <a:ext cx="2442116" cy="2442116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id="{E1AC7A75-72AA-7F4E-840F-62749516B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77156" y="2659314"/>
            <a:ext cx="1817434" cy="641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EC4E85-6051-3048-AC18-86453525CA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E865FD-6404-A443-BECD-BF9E130EDC67}"/>
              </a:ext>
            </a:extLst>
          </p:cNvPr>
          <p:cNvSpPr txBox="1"/>
          <p:nvPr/>
        </p:nvSpPr>
        <p:spPr>
          <a:xfrm>
            <a:off x="685800" y="5615609"/>
            <a:ext cx="3632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COTS = Commercial-off-the-shelf</a:t>
            </a:r>
          </a:p>
          <a:p>
            <a:r>
              <a:rPr lang="en-US" sz="1800" dirty="0"/>
              <a:t>GOTS = Government-off-the-shelf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4B48887-3DCB-394A-BF0C-FD75A5F1D0F4}"/>
              </a:ext>
            </a:extLst>
          </p:cNvPr>
          <p:cNvSpPr txBox="1"/>
          <p:nvPr/>
        </p:nvSpPr>
        <p:spPr>
          <a:xfrm>
            <a:off x="5161722" y="5608983"/>
            <a:ext cx="61331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IEEE = Institute of Electrical and Electronics Engineers</a:t>
            </a:r>
          </a:p>
          <a:p>
            <a:r>
              <a:rPr lang="en-US" sz="1800" dirty="0"/>
              <a:t>SISO = Simulation Interoperability Standards Organization</a:t>
            </a:r>
          </a:p>
        </p:txBody>
      </p:sp>
    </p:spTree>
    <p:extLst>
      <p:ext uri="{BB962C8B-B14F-4D97-AF65-F5344CB8AC3E}">
        <p14:creationId xmlns:p14="http://schemas.microsoft.com/office/powerpoint/2010/main" val="39990848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7348E-C691-274A-9D5E-4B0C9A53F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683811"/>
          </a:xfrm>
        </p:spPr>
        <p:txBody>
          <a:bodyPr/>
          <a:lstStyle/>
          <a:p>
            <a:r>
              <a:rPr lang="en-US" sz="2800" dirty="0"/>
              <a:t>HLA and Performance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20C362-05CE-ED4F-8917-7CAB4A2335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8000" y="1097300"/>
            <a:ext cx="5361517" cy="453540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HLA is a standard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It has no particular performance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Actual RTI implementations exhibit performance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May be optimized for different use cases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Sample RTI performance on regular Windows workstations in 2020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Hundreds of systems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100 000’s of updates per second, typically up to 90% of the network’s raw bandwidth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/>
              <a:t>900 Mbps on Gigabit LAN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100 000 object instances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Latency of 0.13 </a:t>
            </a:r>
            <a:r>
              <a:rPr lang="en-US" dirty="0" err="1"/>
              <a:t>ms</a:t>
            </a:r>
            <a:r>
              <a:rPr lang="en-US" dirty="0"/>
              <a:t> on 100 Mbps 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F93F8-8DA9-2447-BED4-62E17A416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18438" y="3932318"/>
            <a:ext cx="5363633" cy="243866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Common federation bottlenecks: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LAN bandwidth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WAN latency and bandwidth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Federate processing time for incoming data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Plan for performance!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Analyze performance requirements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Analyze federate and network capabilities</a:t>
            </a:r>
          </a:p>
          <a:p>
            <a:pPr lvl="1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071C686-16C2-BA41-BCC8-26E3CD143F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8079" y="878356"/>
            <a:ext cx="3966977" cy="290581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0315D2-CD5F-CE45-AC6D-523612D155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3784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57D26-3FAD-2A49-B8E4-FD2C624F0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HLA and Tools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BC12FFE-A3B1-0F4E-8089-30A6F15A492F}"/>
              </a:ext>
            </a:extLst>
          </p:cNvPr>
          <p:cNvGraphicFramePr>
            <a:graphicFrameLocks noGrp="1"/>
          </p:cNvGraphicFramePr>
          <p:nvPr>
            <p:ph type="pic" sz="quarter" idx="11"/>
            <p:extLst>
              <p:ext uri="{D42A27DB-BD31-4B8C-83A1-F6EECF244321}">
                <p14:modId xmlns:p14="http://schemas.microsoft.com/office/powerpoint/2010/main" val="1555918353"/>
              </p:ext>
            </p:extLst>
          </p:nvPr>
        </p:nvGraphicFramePr>
        <p:xfrm>
          <a:off x="1563625" y="1282148"/>
          <a:ext cx="9601200" cy="1691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A9D278-EDCD-CB41-8DD0-0579644EF8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10817" y="2887121"/>
            <a:ext cx="10982607" cy="2962656"/>
          </a:xfrm>
        </p:spPr>
        <p:txBody>
          <a:bodyPr/>
          <a:lstStyle/>
          <a:p>
            <a:r>
              <a:rPr lang="en-US" dirty="0"/>
              <a:t>A wide range of HLA compliant tools and federates are available</a:t>
            </a:r>
          </a:p>
          <a:p>
            <a:r>
              <a:rPr lang="en-US" dirty="0"/>
              <a:t>Development tools (OMT editor, middleware, code generators, data loggers)</a:t>
            </a:r>
          </a:p>
          <a:p>
            <a:r>
              <a:rPr lang="en-US" dirty="0"/>
              <a:t>Visualizers (2D, 3D, game based, …)</a:t>
            </a:r>
          </a:p>
          <a:p>
            <a:r>
              <a:rPr lang="en-US" dirty="0"/>
              <a:t>Federates (Computer Generated Forces, flight models, dynamics, …)</a:t>
            </a:r>
          </a:p>
          <a:p>
            <a:r>
              <a:rPr lang="en-US" dirty="0"/>
              <a:t>Bridges (HLA-DIS, HLA-HLA, HLA-TENA, HLA-games, HLA-DDS, …)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2D64AF-5BBB-9744-9D96-3BA4320AAD2B}"/>
              </a:ext>
            </a:extLst>
          </p:cNvPr>
          <p:cNvSpPr txBox="1"/>
          <p:nvPr/>
        </p:nvSpPr>
        <p:spPr>
          <a:xfrm>
            <a:off x="1540566" y="1063487"/>
            <a:ext cx="21948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Sample tool chain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325D79-0BA1-CB40-ADB8-4A3A149852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1CBF04-BE32-0546-8F45-F2383FE8C7D6}"/>
              </a:ext>
            </a:extLst>
          </p:cNvPr>
          <p:cNvSpPr txBox="1"/>
          <p:nvPr/>
        </p:nvSpPr>
        <p:spPr>
          <a:xfrm>
            <a:off x="427383" y="5635487"/>
            <a:ext cx="5029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TENA = Test and Training Enabling Architecture</a:t>
            </a:r>
          </a:p>
          <a:p>
            <a:r>
              <a:rPr lang="en-US" sz="1800" dirty="0"/>
              <a:t>DDS = Data Distribution Services</a:t>
            </a:r>
          </a:p>
        </p:txBody>
      </p:sp>
    </p:spTree>
    <p:extLst>
      <p:ext uri="{BB962C8B-B14F-4D97-AF65-F5344CB8AC3E}">
        <p14:creationId xmlns:p14="http://schemas.microsoft.com/office/powerpoint/2010/main" val="8086195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877075-8EA4-D144-8687-5BD25DCCC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7039" y="9144"/>
            <a:ext cx="7416800" cy="705610"/>
          </a:xfrm>
        </p:spPr>
        <p:txBody>
          <a:bodyPr/>
          <a:lstStyle/>
          <a:p>
            <a:r>
              <a:rPr lang="en-US" dirty="0"/>
              <a:t>HLA and Cross Domain Security/MLS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59BBA-5CB7-6547-993E-49938C91CBD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0132" y="3151101"/>
            <a:ext cx="11250613" cy="3249697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r>
              <a:rPr lang="en-US" dirty="0"/>
              <a:t>It is possible to simulate with controlled data exchange between classification levels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The federation is partitioned into different domains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May be different classifications within one nation or simulation between different nations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There are security solutions that can connect to multiple domains, provide separation and release data based on a release policy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Different topologies: one host, several hosts, hardware/software guards, </a:t>
            </a:r>
            <a:r>
              <a:rPr lang="en-US" dirty="0" err="1"/>
              <a:t>etc</a:t>
            </a:r>
            <a:endParaRPr lang="en-US" dirty="0"/>
          </a:p>
          <a:p>
            <a:pPr lvl="1">
              <a:buFont typeface="Wingdings" pitchFamily="2" charset="2"/>
              <a:buChar char="Ø"/>
            </a:pPr>
            <a:r>
              <a:rPr lang="en-US" dirty="0"/>
              <a:t>Different solutions meet different levels of assurance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1ACF17A-CA78-7042-B637-7236EC0F5BB8}"/>
              </a:ext>
            </a:extLst>
          </p:cNvPr>
          <p:cNvSpPr/>
          <p:nvPr/>
        </p:nvSpPr>
        <p:spPr>
          <a:xfrm>
            <a:off x="573365" y="1282785"/>
            <a:ext cx="1264285" cy="701964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>
                <a:solidFill>
                  <a:schemeClr val="tx1"/>
                </a:solidFill>
              </a:rPr>
              <a:t>Simulation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C6B4C40-9EDF-7540-A732-6243F81A79F2}"/>
              </a:ext>
            </a:extLst>
          </p:cNvPr>
          <p:cNvSpPr/>
          <p:nvPr/>
        </p:nvSpPr>
        <p:spPr>
          <a:xfrm>
            <a:off x="1943960" y="1282785"/>
            <a:ext cx="1335954" cy="701964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Simulation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5E89780-F8E6-1C43-8461-279023FDB440}"/>
              </a:ext>
            </a:extLst>
          </p:cNvPr>
          <p:cNvSpPr/>
          <p:nvPr/>
        </p:nvSpPr>
        <p:spPr>
          <a:xfrm>
            <a:off x="3431242" y="1282785"/>
            <a:ext cx="1136072" cy="701964"/>
          </a:xfrm>
          <a:prstGeom prst="ellipse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Proxy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DAC9A3-D865-A946-B4AA-3CDD42FB7E0D}"/>
              </a:ext>
            </a:extLst>
          </p:cNvPr>
          <p:cNvSpPr/>
          <p:nvPr/>
        </p:nvSpPr>
        <p:spPr>
          <a:xfrm>
            <a:off x="983604" y="2187948"/>
            <a:ext cx="3583710" cy="37869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RTI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9C68F96-B81E-5543-9CAF-BE5B671A963E}"/>
              </a:ext>
            </a:extLst>
          </p:cNvPr>
          <p:cNvCxnSpPr>
            <a:stCxn id="7" idx="4"/>
          </p:cNvCxnSpPr>
          <p:nvPr/>
        </p:nvCxnSpPr>
        <p:spPr>
          <a:xfrm>
            <a:off x="3999278" y="1984749"/>
            <a:ext cx="0" cy="2031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10C94D-06C9-9D42-A29A-605A9715B145}"/>
              </a:ext>
            </a:extLst>
          </p:cNvPr>
          <p:cNvCxnSpPr>
            <a:cxnSpLocks/>
          </p:cNvCxnSpPr>
          <p:nvPr/>
        </p:nvCxnSpPr>
        <p:spPr>
          <a:xfrm>
            <a:off x="2636313" y="1984749"/>
            <a:ext cx="0" cy="2031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FE013A3-EE4B-F34B-BF37-AAFC84A16ACD}"/>
              </a:ext>
            </a:extLst>
          </p:cNvPr>
          <p:cNvCxnSpPr/>
          <p:nvPr/>
        </p:nvCxnSpPr>
        <p:spPr>
          <a:xfrm>
            <a:off x="1283902" y="1984749"/>
            <a:ext cx="0" cy="2031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535BA21-C923-D94C-B0CA-F13287BE60B4}"/>
              </a:ext>
            </a:extLst>
          </p:cNvPr>
          <p:cNvSpPr txBox="1"/>
          <p:nvPr/>
        </p:nvSpPr>
        <p:spPr>
          <a:xfrm>
            <a:off x="1945940" y="2631849"/>
            <a:ext cx="1622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Low Domain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2C9D5D8-3C60-4F4A-8AB4-DAA3F4F3486A}"/>
              </a:ext>
            </a:extLst>
          </p:cNvPr>
          <p:cNvSpPr/>
          <p:nvPr/>
        </p:nvSpPr>
        <p:spPr>
          <a:xfrm>
            <a:off x="7610693" y="1282785"/>
            <a:ext cx="1136072" cy="701964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Proxy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5FF7AFD-5911-AC41-ADD1-94B59AB88782}"/>
              </a:ext>
            </a:extLst>
          </p:cNvPr>
          <p:cNvSpPr/>
          <p:nvPr/>
        </p:nvSpPr>
        <p:spPr>
          <a:xfrm>
            <a:off x="8895851" y="1282785"/>
            <a:ext cx="1355503" cy="701964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Simulation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2F40B0C-D3EB-164D-B16F-264871B6ADFB}"/>
              </a:ext>
            </a:extLst>
          </p:cNvPr>
          <p:cNvSpPr/>
          <p:nvPr/>
        </p:nvSpPr>
        <p:spPr>
          <a:xfrm>
            <a:off x="10288794" y="1282785"/>
            <a:ext cx="1287810" cy="701964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b="1" dirty="0">
                <a:solidFill>
                  <a:schemeClr val="tx1"/>
                </a:solidFill>
              </a:rPr>
              <a:t>Simulation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EE2B112-428C-E04C-8CBE-C6CB29866A82}"/>
              </a:ext>
            </a:extLst>
          </p:cNvPr>
          <p:cNvSpPr/>
          <p:nvPr/>
        </p:nvSpPr>
        <p:spPr>
          <a:xfrm>
            <a:off x="7610693" y="2187948"/>
            <a:ext cx="3583710" cy="37869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RTI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32E3277-DCF4-EA4D-9A05-24786E3DAADD}"/>
              </a:ext>
            </a:extLst>
          </p:cNvPr>
          <p:cNvCxnSpPr>
            <a:cxnSpLocks/>
          </p:cNvCxnSpPr>
          <p:nvPr/>
        </p:nvCxnSpPr>
        <p:spPr>
          <a:xfrm>
            <a:off x="10913979" y="1965739"/>
            <a:ext cx="0" cy="2031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EA58FE7-F9C5-2443-9FDE-26E8B436C206}"/>
              </a:ext>
            </a:extLst>
          </p:cNvPr>
          <p:cNvCxnSpPr>
            <a:stCxn id="17" idx="4"/>
          </p:cNvCxnSpPr>
          <p:nvPr/>
        </p:nvCxnSpPr>
        <p:spPr>
          <a:xfrm>
            <a:off x="9561572" y="1984749"/>
            <a:ext cx="0" cy="2031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4DF76EE-6995-594D-88A4-A405CEABDF20}"/>
              </a:ext>
            </a:extLst>
          </p:cNvPr>
          <p:cNvCxnSpPr>
            <a:cxnSpLocks/>
          </p:cNvCxnSpPr>
          <p:nvPr/>
        </p:nvCxnSpPr>
        <p:spPr>
          <a:xfrm>
            <a:off x="8208546" y="1984749"/>
            <a:ext cx="0" cy="2031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A088BE08-A114-434B-B26F-AA5316D9C3AF}"/>
              </a:ext>
            </a:extLst>
          </p:cNvPr>
          <p:cNvSpPr/>
          <p:nvPr/>
        </p:nvSpPr>
        <p:spPr>
          <a:xfrm>
            <a:off x="5558571" y="1356012"/>
            <a:ext cx="1108364" cy="563418"/>
          </a:xfrm>
          <a:prstGeom prst="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dirty="0">
                <a:solidFill>
                  <a:schemeClr val="tx1"/>
                </a:solidFill>
              </a:rPr>
              <a:t>Guard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BD4040-CDFB-3B4B-99F4-EF8C33FA8991}"/>
              </a:ext>
            </a:extLst>
          </p:cNvPr>
          <p:cNvSpPr txBox="1"/>
          <p:nvPr/>
        </p:nvSpPr>
        <p:spPr>
          <a:xfrm>
            <a:off x="8569222" y="2631849"/>
            <a:ext cx="1681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/>
              <a:t>High Domain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B84A98CA-C864-3E46-87E4-861DE2E7D22B}"/>
              </a:ext>
            </a:extLst>
          </p:cNvPr>
          <p:cNvCxnSpPr>
            <a:stCxn id="19" idx="3"/>
            <a:endCxn id="12" idx="2"/>
          </p:cNvCxnSpPr>
          <p:nvPr/>
        </p:nvCxnSpPr>
        <p:spPr>
          <a:xfrm flipV="1">
            <a:off x="6666935" y="1633767"/>
            <a:ext cx="943758" cy="3954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B424969-95CD-BD40-B3CA-4EC7FC5A007F}"/>
              </a:ext>
            </a:extLst>
          </p:cNvPr>
          <p:cNvCxnSpPr>
            <a:stCxn id="6" idx="6"/>
            <a:endCxn id="19" idx="1"/>
          </p:cNvCxnSpPr>
          <p:nvPr/>
        </p:nvCxnSpPr>
        <p:spPr>
          <a:xfrm>
            <a:off x="4567314" y="1633767"/>
            <a:ext cx="991257" cy="3954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E1F5F10F-51D6-0C4F-BBF4-CDEEC0F6CBD7}"/>
              </a:ext>
            </a:extLst>
          </p:cNvPr>
          <p:cNvSpPr/>
          <p:nvPr/>
        </p:nvSpPr>
        <p:spPr>
          <a:xfrm>
            <a:off x="5708069" y="2214600"/>
            <a:ext cx="894857" cy="439914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Policy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E8599C4-69E6-7741-9803-458DDF3408B2}"/>
              </a:ext>
            </a:extLst>
          </p:cNvPr>
          <p:cNvSpPr txBox="1"/>
          <p:nvPr/>
        </p:nvSpPr>
        <p:spPr>
          <a:xfrm>
            <a:off x="5735542" y="2643496"/>
            <a:ext cx="7473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Release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F36AD7F-31F3-7B4B-801D-2CDE24A68363}"/>
              </a:ext>
            </a:extLst>
          </p:cNvPr>
          <p:cNvSpPr/>
          <p:nvPr/>
        </p:nvSpPr>
        <p:spPr bwMode="auto">
          <a:xfrm>
            <a:off x="3349487" y="1152939"/>
            <a:ext cx="5476461" cy="914400"/>
          </a:xfrm>
          <a:prstGeom prst="rect">
            <a:avLst/>
          </a:prstGeom>
          <a:noFill/>
          <a:ln w="28575" cap="flat" cmpd="sng" algn="ctr">
            <a:solidFill>
              <a:schemeClr val="tx1"/>
            </a:solidFill>
            <a:prstDash val="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4668011-ADFB-E64B-A3E4-F9BC4C9E3A94}"/>
              </a:ext>
            </a:extLst>
          </p:cNvPr>
          <p:cNvSpPr txBox="1"/>
          <p:nvPr/>
        </p:nvSpPr>
        <p:spPr>
          <a:xfrm>
            <a:off x="3363403" y="808070"/>
            <a:ext cx="15824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CDS/MLS solution</a:t>
            </a:r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B290F2EC-57D8-1E44-ACBF-01AD02DFC8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04378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"/>
            <a:ext cx="12191999" cy="691761"/>
          </a:xfrm>
        </p:spPr>
        <p:txBody>
          <a:bodyPr/>
          <a:lstStyle/>
          <a:p>
            <a:r>
              <a:rPr lang="en-US" sz="2800" dirty="0"/>
              <a:t>Common Aerospace and Defense FOMs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508000" y="1097300"/>
            <a:ext cx="5361517" cy="466342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/>
              <a:t>The RPR FOM 2.0 is the most commonly used FOM for defense simulation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Complete refresh done during 2012 – 2013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RPR FOM 3 now under development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NATO Education and Training Network FOM (NETN)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Builds on top of RPR FOM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Growing number of modules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SISO Space Reference FOM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EUROCAE Air Traffic Management FOM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Medical FOM (US Army)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05C0B1-1382-A64A-A609-43F41BFA5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20823" y="3679068"/>
            <a:ext cx="5363633" cy="2770632"/>
          </a:xfrm>
        </p:spPr>
        <p:txBody>
          <a:bodyPr/>
          <a:lstStyle/>
          <a:p>
            <a:r>
              <a:rPr lang="en-US" dirty="0"/>
              <a:t>FOMs have been developed for many other domains: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Railroad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Road traffic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Medical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/>
              <a:t>Offshore oil production</a:t>
            </a:r>
          </a:p>
          <a:p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FC9BF45-BF0B-8D4B-9CA2-21A176C4E45A}"/>
              </a:ext>
            </a:extLst>
          </p:cNvPr>
          <p:cNvGrpSpPr/>
          <p:nvPr/>
        </p:nvGrpSpPr>
        <p:grpSpPr>
          <a:xfrm>
            <a:off x="6333362" y="1025320"/>
            <a:ext cx="5419209" cy="2481192"/>
            <a:chOff x="4892188" y="1922047"/>
            <a:chExt cx="6778628" cy="3103602"/>
          </a:xfrm>
        </p:grpSpPr>
        <p:pic>
          <p:nvPicPr>
            <p:cNvPr id="12" name="Picture 11" descr="FOM-Aggregate-64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03984" y="2136823"/>
              <a:ext cx="812800" cy="812800"/>
            </a:xfrm>
            <a:prstGeom prst="rect">
              <a:avLst/>
            </a:prstGeom>
          </p:spPr>
        </p:pic>
        <p:pic>
          <p:nvPicPr>
            <p:cNvPr id="13" name="Picture 12" descr="FOM-Communications-64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28877" y="2136823"/>
              <a:ext cx="812800" cy="812800"/>
            </a:xfrm>
            <a:prstGeom prst="rect">
              <a:avLst/>
            </a:prstGeom>
          </p:spPr>
        </p:pic>
        <p:pic>
          <p:nvPicPr>
            <p:cNvPr id="14" name="Picture 13" descr="FOM-UnderwaterAcoustics-6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03984" y="3541775"/>
              <a:ext cx="812800" cy="812800"/>
            </a:xfrm>
            <a:prstGeom prst="rect">
              <a:avLst/>
            </a:prstGeom>
          </p:spPr>
        </p:pic>
        <p:pic>
          <p:nvPicPr>
            <p:cNvPr id="15" name="Picture 14" descr="FOM-Physical-64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79091" y="2136823"/>
              <a:ext cx="812800" cy="812800"/>
            </a:xfrm>
            <a:prstGeom prst="rect">
              <a:avLst/>
            </a:prstGeom>
          </p:spPr>
        </p:pic>
        <p:pic>
          <p:nvPicPr>
            <p:cNvPr id="16" name="Picture 15" descr="FOM-SimMgmt-64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53770" y="3541775"/>
              <a:ext cx="812800" cy="812800"/>
            </a:xfrm>
            <a:prstGeom prst="rect">
              <a:avLst/>
            </a:prstGeom>
          </p:spPr>
        </p:pic>
        <p:pic>
          <p:nvPicPr>
            <p:cNvPr id="17" name="Picture 16" descr="FOM-Warfare-64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79091" y="3541775"/>
              <a:ext cx="812800" cy="812800"/>
            </a:xfrm>
            <a:prstGeom prst="rect">
              <a:avLst/>
            </a:prstGeom>
          </p:spPr>
        </p:pic>
        <p:pic>
          <p:nvPicPr>
            <p:cNvPr id="18" name="Picture 17" descr="FOM-SynthEnvironment-64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78663" y="2136823"/>
              <a:ext cx="812800" cy="812800"/>
            </a:xfrm>
            <a:prstGeom prst="rect">
              <a:avLst/>
            </a:prstGeom>
          </p:spPr>
        </p:pic>
        <p:pic>
          <p:nvPicPr>
            <p:cNvPr id="20" name="Picture 19" descr="FOM-Logistics-64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53770" y="2136823"/>
              <a:ext cx="812800" cy="812800"/>
            </a:xfrm>
            <a:prstGeom prst="rect">
              <a:avLst/>
            </a:prstGeom>
          </p:spPr>
        </p:pic>
        <p:pic>
          <p:nvPicPr>
            <p:cNvPr id="21" name="Picture 20" descr="FOM-DistrEmissions-64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478662" y="3541775"/>
              <a:ext cx="812800" cy="812800"/>
            </a:xfrm>
            <a:prstGeom prst="rect">
              <a:avLst/>
            </a:prstGeom>
          </p:spPr>
        </p:pic>
        <p:pic>
          <p:nvPicPr>
            <p:cNvPr id="22" name="Picture 21" descr="FOM-Minefield-64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28877" y="3541775"/>
              <a:ext cx="812800" cy="81280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5184576" y="2945704"/>
              <a:ext cx="903026" cy="5774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Physical</a:t>
              </a:r>
              <a:br>
                <a:rPr lang="en-US" sz="1200" dirty="0"/>
              </a:br>
              <a:r>
                <a:rPr lang="en-US" sz="1200" dirty="0"/>
                <a:t>Entities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32943" y="3053426"/>
              <a:ext cx="1190480" cy="346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Aggregates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872537" y="3053426"/>
              <a:ext cx="814066" cy="346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Radio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9093626" y="3053426"/>
              <a:ext cx="950828" cy="346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Logistics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10188236" y="2945704"/>
              <a:ext cx="1305094" cy="5774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Synthetic</a:t>
              </a:r>
              <a:br>
                <a:rPr lang="en-US" sz="1200" dirty="0"/>
              </a:br>
              <a:r>
                <a:rPr lang="en-US" sz="1200" dirty="0"/>
                <a:t>Environment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5152104" y="4518131"/>
              <a:ext cx="900299" cy="346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Warfare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283432" y="4418813"/>
              <a:ext cx="1221840" cy="5774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Underwater</a:t>
              </a:r>
            </a:p>
            <a:p>
              <a:pPr algn="ctr"/>
              <a:r>
                <a:rPr lang="en-US" sz="1200" dirty="0"/>
                <a:t>Acoustics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736300" y="4518130"/>
              <a:ext cx="1082280" cy="3464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Minefield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993407" y="4427225"/>
              <a:ext cx="1333807" cy="5774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Simulation</a:t>
              </a:r>
              <a:br>
                <a:rPr lang="en-US" sz="1200" dirty="0"/>
              </a:br>
              <a:r>
                <a:rPr lang="en-US" sz="1200" dirty="0"/>
                <a:t>Management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338833" y="4518126"/>
              <a:ext cx="1061109" cy="3464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Emissions</a:t>
              </a: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4892188" y="1922047"/>
              <a:ext cx="6778628" cy="310360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</p:grp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68F99E-28D3-524D-BF3F-DE8717217E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7122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64" name="Rectangle 5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705610"/>
          </a:xfrm>
        </p:spPr>
        <p:txBody>
          <a:bodyPr anchor="ctr"/>
          <a:lstStyle/>
          <a:p>
            <a:pPr eaLnBrk="1" hangingPunct="1"/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Federation Engineering</a:t>
            </a:r>
          </a:p>
        </p:txBody>
      </p:sp>
      <p:sp>
        <p:nvSpPr>
          <p:cNvPr id="90165" name="Content Placeholder 54"/>
          <p:cNvSpPr>
            <a:spLocks noGrp="1"/>
          </p:cNvSpPr>
          <p:nvPr>
            <p:ph sz="quarter" idx="11"/>
          </p:nvPr>
        </p:nvSpPr>
        <p:spPr>
          <a:xfrm>
            <a:off x="542044" y="1046716"/>
            <a:ext cx="11250613" cy="3415218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The Distributed Simulation Engineering and Execution Process (DSEEP, IEEE 1730):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ea typeface="ＭＳ Ｐゴシック" charset="0"/>
                <a:cs typeface="ＭＳ Ｐゴシック" charset="0"/>
              </a:rPr>
              <a:t>A clear, concise systems engineering process for development, integration, and execution of distributed simulations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ea typeface="ＭＳ Ｐゴシック" charset="0"/>
                <a:cs typeface="ＭＳ Ｐゴシック" charset="0"/>
              </a:rPr>
              <a:t>Based on:</a:t>
            </a:r>
          </a:p>
          <a:p>
            <a:pPr lvl="2">
              <a:buFont typeface="Wingdings" pitchFamily="2" charset="2"/>
              <a:buChar char="Ø"/>
            </a:pPr>
            <a:r>
              <a:rPr lang="en-US" sz="1600" dirty="0">
                <a:ea typeface="ＭＳ Ｐゴシック" charset="0"/>
                <a:cs typeface="ＭＳ Ｐゴシック" charset="0"/>
              </a:rPr>
              <a:t>Authoritative systems engineering best practices</a:t>
            </a:r>
          </a:p>
          <a:p>
            <a:pPr lvl="2">
              <a:buFont typeface="Wingdings" pitchFamily="2" charset="2"/>
              <a:buChar char="Ø"/>
            </a:pPr>
            <a:r>
              <a:rPr lang="en-US" sz="1600" dirty="0">
                <a:ea typeface="ＭＳ Ｐゴシック" charset="0"/>
                <a:cs typeface="ＭＳ Ｐゴシック" charset="0"/>
              </a:rPr>
              <a:t>Successes and failures of past distributed simulation environments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>
                <a:ea typeface="ＭＳ Ｐゴシック" charset="0"/>
                <a:cs typeface="ＭＳ Ｐゴシック" charset="0"/>
              </a:rPr>
              <a:t>Defines a generic, tailorable framework</a:t>
            </a:r>
          </a:p>
          <a:p>
            <a:pPr lvl="2">
              <a:buFont typeface="Wingdings" pitchFamily="2" charset="2"/>
              <a:buChar char="Ø"/>
            </a:pPr>
            <a:r>
              <a:rPr lang="en-US" sz="1600" dirty="0">
                <a:ea typeface="ＭＳ Ｐゴシック" charset="0"/>
                <a:cs typeface="ＭＳ Ｐゴシック" charset="0"/>
              </a:rPr>
              <a:t>Consists of a graphical model and supporting textual description </a:t>
            </a:r>
          </a:p>
          <a:p>
            <a:pPr lvl="2">
              <a:buFont typeface="Wingdings" pitchFamily="2" charset="2"/>
              <a:buChar char="Ø"/>
            </a:pPr>
            <a:r>
              <a:rPr lang="en-US" sz="1600" dirty="0">
                <a:ea typeface="ＭＳ Ｐゴシック" charset="0"/>
              </a:rPr>
              <a:t>Provides a common reference point for communication between federation development team members </a:t>
            </a:r>
          </a:p>
          <a:p>
            <a:pPr lvl="2">
              <a:buFont typeface="Wingdings" pitchFamily="2" charset="2"/>
              <a:buChar char="Ø"/>
            </a:pPr>
            <a:r>
              <a:rPr lang="en-US" sz="1600" dirty="0">
                <a:ea typeface="ＭＳ Ｐゴシック" charset="0"/>
              </a:rPr>
              <a:t>Provides a common foundation for defining functional overlays to the federation development process, e.g. VV&amp;A, security, tools</a:t>
            </a:r>
          </a:p>
          <a:p>
            <a:pPr lvl="2">
              <a:buFont typeface="Wingdings" pitchFamily="2" charset="2"/>
              <a:buChar char="Ø"/>
            </a:pPr>
            <a:endParaRPr lang="en-US" sz="1600" dirty="0">
              <a:ea typeface="ＭＳ Ｐゴシック" charset="0"/>
            </a:endParaRPr>
          </a:p>
          <a:p>
            <a:pPr eaLnBrk="1" hangingPunct="1"/>
            <a:endParaRPr lang="en-US" sz="20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E33C11-0B4B-8F4A-BEF1-3652556DE6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44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6C9D9432-AF42-3840-886D-8C07D405F79F}"/>
              </a:ext>
            </a:extLst>
          </p:cNvPr>
          <p:cNvGrpSpPr/>
          <p:nvPr/>
        </p:nvGrpSpPr>
        <p:grpSpPr>
          <a:xfrm>
            <a:off x="1828800" y="4604813"/>
            <a:ext cx="8534400" cy="1965325"/>
            <a:chOff x="290513" y="2570163"/>
            <a:chExt cx="8534400" cy="1965325"/>
          </a:xfrm>
        </p:grpSpPr>
        <p:sp>
          <p:nvSpPr>
            <p:cNvPr id="56" name="Text Box 3">
              <a:extLst>
                <a:ext uri="{FF2B5EF4-FFF2-40B4-BE49-F238E27FC236}">
                  <a16:creationId xmlns:a16="http://schemas.microsoft.com/office/drawing/2014/main" id="{243DB634-034D-5C44-9021-CAFC3732B4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30575" y="4291013"/>
              <a:ext cx="2555875" cy="244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000" b="0">
                  <a:solidFill>
                    <a:srgbClr val="000000"/>
                  </a:solidFill>
                </a:rPr>
                <a:t>Corrective Actions / Iterative Development</a:t>
              </a:r>
              <a:endParaRPr lang="en-US" sz="1000" b="0">
                <a:solidFill>
                  <a:srgbClr val="000000"/>
                </a:solidFill>
                <a:latin typeface="Times New Roman" pitchFamily="-106" charset="0"/>
              </a:endParaRPr>
            </a:p>
          </p:txBody>
        </p:sp>
        <p:sp>
          <p:nvSpPr>
            <p:cNvPr id="57" name="Freeform 4">
              <a:extLst>
                <a:ext uri="{FF2B5EF4-FFF2-40B4-BE49-F238E27FC236}">
                  <a16:creationId xmlns:a16="http://schemas.microsoft.com/office/drawing/2014/main" id="{E0FE0299-3BF9-1C48-98BD-69264F82B12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50" y="4019550"/>
              <a:ext cx="152400" cy="149225"/>
            </a:xfrm>
            <a:custGeom>
              <a:avLst/>
              <a:gdLst>
                <a:gd name="T0" fmla="*/ 2147483647 w 48"/>
                <a:gd name="T1" fmla="*/ 2147483647 h 96"/>
                <a:gd name="T2" fmla="*/ 0 w 48"/>
                <a:gd name="T3" fmla="*/ 2147483647 h 96"/>
                <a:gd name="T4" fmla="*/ 0 w 48"/>
                <a:gd name="T5" fmla="*/ 0 h 96"/>
                <a:gd name="T6" fmla="*/ 0 60000 65536"/>
                <a:gd name="T7" fmla="*/ 0 60000 65536"/>
                <a:gd name="T8" fmla="*/ 0 60000 65536"/>
                <a:gd name="T9" fmla="*/ 0 w 48"/>
                <a:gd name="T10" fmla="*/ 0 h 96"/>
                <a:gd name="T11" fmla="*/ 48 w 48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96">
                  <a:moveTo>
                    <a:pt x="48" y="96"/>
                  </a:move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 type="arrow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8" name="Rectangle 5">
              <a:extLst>
                <a:ext uri="{FF2B5EF4-FFF2-40B4-BE49-F238E27FC236}">
                  <a16:creationId xmlns:a16="http://schemas.microsoft.com/office/drawing/2014/main" id="{4D36729C-BE9A-FE47-84B5-553BD547B6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9563" y="3214688"/>
              <a:ext cx="882650" cy="446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9" name="Rectangle 6">
              <a:extLst>
                <a:ext uri="{FF2B5EF4-FFF2-40B4-BE49-F238E27FC236}">
                  <a16:creationId xmlns:a16="http://schemas.microsoft.com/office/drawing/2014/main" id="{2F8FBF11-1531-284A-A30E-FF25CDABE9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5913" y="2728913"/>
              <a:ext cx="865187" cy="449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60" name="Freeform 7">
              <a:extLst>
                <a:ext uri="{FF2B5EF4-FFF2-40B4-BE49-F238E27FC236}">
                  <a16:creationId xmlns:a16="http://schemas.microsoft.com/office/drawing/2014/main" id="{0B53E954-A5AA-BC40-8EAE-044302F93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9738" y="2576513"/>
              <a:ext cx="781050" cy="1271587"/>
            </a:xfrm>
            <a:custGeom>
              <a:avLst/>
              <a:gdLst/>
              <a:ahLst/>
              <a:cxnLst>
                <a:cxn ang="0">
                  <a:pos x="189" y="0"/>
                </a:cxn>
                <a:cxn ang="0">
                  <a:pos x="169" y="1"/>
                </a:cxn>
                <a:cxn ang="0">
                  <a:pos x="150" y="2"/>
                </a:cxn>
                <a:cxn ang="0">
                  <a:pos x="114" y="8"/>
                </a:cxn>
                <a:cxn ang="0">
                  <a:pos x="83" y="16"/>
                </a:cxn>
                <a:cxn ang="0">
                  <a:pos x="54" y="29"/>
                </a:cxn>
                <a:cxn ang="0">
                  <a:pos x="31" y="45"/>
                </a:cxn>
                <a:cxn ang="0">
                  <a:pos x="15" y="62"/>
                </a:cxn>
                <a:cxn ang="0">
                  <a:pos x="3" y="80"/>
                </a:cxn>
                <a:cxn ang="0">
                  <a:pos x="1" y="91"/>
                </a:cxn>
                <a:cxn ang="0">
                  <a:pos x="0" y="102"/>
                </a:cxn>
                <a:cxn ang="0">
                  <a:pos x="0" y="882"/>
                </a:cxn>
                <a:cxn ang="0">
                  <a:pos x="1" y="892"/>
                </a:cxn>
                <a:cxn ang="0">
                  <a:pos x="3" y="903"/>
                </a:cxn>
                <a:cxn ang="0">
                  <a:pos x="15" y="922"/>
                </a:cxn>
                <a:cxn ang="0">
                  <a:pos x="31" y="938"/>
                </a:cxn>
                <a:cxn ang="0">
                  <a:pos x="54" y="954"/>
                </a:cxn>
                <a:cxn ang="0">
                  <a:pos x="83" y="967"/>
                </a:cxn>
                <a:cxn ang="0">
                  <a:pos x="114" y="975"/>
                </a:cxn>
                <a:cxn ang="0">
                  <a:pos x="150" y="982"/>
                </a:cxn>
                <a:cxn ang="0">
                  <a:pos x="169" y="984"/>
                </a:cxn>
                <a:cxn ang="0">
                  <a:pos x="189" y="984"/>
                </a:cxn>
                <a:cxn ang="0">
                  <a:pos x="941" y="984"/>
                </a:cxn>
                <a:cxn ang="0">
                  <a:pos x="960" y="984"/>
                </a:cxn>
                <a:cxn ang="0">
                  <a:pos x="980" y="982"/>
                </a:cxn>
                <a:cxn ang="0">
                  <a:pos x="1015" y="975"/>
                </a:cxn>
                <a:cxn ang="0">
                  <a:pos x="1046" y="967"/>
                </a:cxn>
                <a:cxn ang="0">
                  <a:pos x="1075" y="954"/>
                </a:cxn>
                <a:cxn ang="0">
                  <a:pos x="1099" y="938"/>
                </a:cxn>
                <a:cxn ang="0">
                  <a:pos x="1114" y="922"/>
                </a:cxn>
                <a:cxn ang="0">
                  <a:pos x="1126" y="903"/>
                </a:cxn>
                <a:cxn ang="0">
                  <a:pos x="1130" y="892"/>
                </a:cxn>
                <a:cxn ang="0">
                  <a:pos x="1130" y="882"/>
                </a:cxn>
                <a:cxn ang="0">
                  <a:pos x="1130" y="102"/>
                </a:cxn>
                <a:cxn ang="0">
                  <a:pos x="1130" y="91"/>
                </a:cxn>
                <a:cxn ang="0">
                  <a:pos x="1126" y="80"/>
                </a:cxn>
                <a:cxn ang="0">
                  <a:pos x="1114" y="62"/>
                </a:cxn>
                <a:cxn ang="0">
                  <a:pos x="1099" y="45"/>
                </a:cxn>
                <a:cxn ang="0">
                  <a:pos x="1075" y="29"/>
                </a:cxn>
                <a:cxn ang="0">
                  <a:pos x="1046" y="16"/>
                </a:cxn>
                <a:cxn ang="0">
                  <a:pos x="1015" y="8"/>
                </a:cxn>
                <a:cxn ang="0">
                  <a:pos x="980" y="2"/>
                </a:cxn>
                <a:cxn ang="0">
                  <a:pos x="960" y="1"/>
                </a:cxn>
                <a:cxn ang="0">
                  <a:pos x="941" y="0"/>
                </a:cxn>
                <a:cxn ang="0">
                  <a:pos x="189" y="0"/>
                </a:cxn>
              </a:cxnLst>
              <a:rect l="0" t="0" r="r" b="b"/>
              <a:pathLst>
                <a:path w="1130" h="984">
                  <a:moveTo>
                    <a:pt x="189" y="0"/>
                  </a:moveTo>
                  <a:lnTo>
                    <a:pt x="169" y="1"/>
                  </a:lnTo>
                  <a:lnTo>
                    <a:pt x="150" y="2"/>
                  </a:lnTo>
                  <a:lnTo>
                    <a:pt x="114" y="8"/>
                  </a:lnTo>
                  <a:lnTo>
                    <a:pt x="83" y="16"/>
                  </a:lnTo>
                  <a:lnTo>
                    <a:pt x="54" y="29"/>
                  </a:lnTo>
                  <a:lnTo>
                    <a:pt x="31" y="45"/>
                  </a:lnTo>
                  <a:lnTo>
                    <a:pt x="15" y="62"/>
                  </a:lnTo>
                  <a:lnTo>
                    <a:pt x="3" y="80"/>
                  </a:lnTo>
                  <a:lnTo>
                    <a:pt x="1" y="91"/>
                  </a:lnTo>
                  <a:lnTo>
                    <a:pt x="0" y="102"/>
                  </a:lnTo>
                  <a:lnTo>
                    <a:pt x="0" y="882"/>
                  </a:lnTo>
                  <a:lnTo>
                    <a:pt x="1" y="892"/>
                  </a:lnTo>
                  <a:lnTo>
                    <a:pt x="3" y="903"/>
                  </a:lnTo>
                  <a:lnTo>
                    <a:pt x="15" y="922"/>
                  </a:lnTo>
                  <a:lnTo>
                    <a:pt x="31" y="938"/>
                  </a:lnTo>
                  <a:lnTo>
                    <a:pt x="54" y="954"/>
                  </a:lnTo>
                  <a:lnTo>
                    <a:pt x="83" y="967"/>
                  </a:lnTo>
                  <a:lnTo>
                    <a:pt x="114" y="975"/>
                  </a:lnTo>
                  <a:lnTo>
                    <a:pt x="150" y="982"/>
                  </a:lnTo>
                  <a:lnTo>
                    <a:pt x="169" y="984"/>
                  </a:lnTo>
                  <a:lnTo>
                    <a:pt x="189" y="984"/>
                  </a:lnTo>
                  <a:lnTo>
                    <a:pt x="941" y="984"/>
                  </a:lnTo>
                  <a:lnTo>
                    <a:pt x="960" y="984"/>
                  </a:lnTo>
                  <a:lnTo>
                    <a:pt x="980" y="982"/>
                  </a:lnTo>
                  <a:lnTo>
                    <a:pt x="1015" y="975"/>
                  </a:lnTo>
                  <a:lnTo>
                    <a:pt x="1046" y="967"/>
                  </a:lnTo>
                  <a:lnTo>
                    <a:pt x="1075" y="954"/>
                  </a:lnTo>
                  <a:lnTo>
                    <a:pt x="1099" y="938"/>
                  </a:lnTo>
                  <a:lnTo>
                    <a:pt x="1114" y="922"/>
                  </a:lnTo>
                  <a:lnTo>
                    <a:pt x="1126" y="903"/>
                  </a:lnTo>
                  <a:lnTo>
                    <a:pt x="1130" y="892"/>
                  </a:lnTo>
                  <a:lnTo>
                    <a:pt x="1130" y="882"/>
                  </a:lnTo>
                  <a:lnTo>
                    <a:pt x="1130" y="102"/>
                  </a:lnTo>
                  <a:lnTo>
                    <a:pt x="1130" y="91"/>
                  </a:lnTo>
                  <a:lnTo>
                    <a:pt x="1126" y="80"/>
                  </a:lnTo>
                  <a:lnTo>
                    <a:pt x="1114" y="62"/>
                  </a:lnTo>
                  <a:lnTo>
                    <a:pt x="1099" y="45"/>
                  </a:lnTo>
                  <a:lnTo>
                    <a:pt x="1075" y="29"/>
                  </a:lnTo>
                  <a:lnTo>
                    <a:pt x="1046" y="16"/>
                  </a:lnTo>
                  <a:lnTo>
                    <a:pt x="1015" y="8"/>
                  </a:lnTo>
                  <a:lnTo>
                    <a:pt x="980" y="2"/>
                  </a:lnTo>
                  <a:lnTo>
                    <a:pt x="960" y="1"/>
                  </a:lnTo>
                  <a:lnTo>
                    <a:pt x="941" y="0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F9900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pitchFamily="-105" charset="0"/>
                <a:ea typeface="+mn-ea"/>
              </a:endParaRPr>
            </a:p>
          </p:txBody>
        </p:sp>
        <p:sp>
          <p:nvSpPr>
            <p:cNvPr id="61" name="Rectangle 8">
              <a:extLst>
                <a:ext uri="{FF2B5EF4-FFF2-40B4-BE49-F238E27FC236}">
                  <a16:creationId xmlns:a16="http://schemas.microsoft.com/office/drawing/2014/main" id="{F9D51954-857D-E541-AE5C-17CC234363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4975" y="2647950"/>
              <a:ext cx="785813" cy="3079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</a:rPr>
                <a:t>Execute Simulation</a:t>
              </a:r>
              <a:endParaRPr lang="en-US" sz="1800" b="0">
                <a:solidFill>
                  <a:srgbClr val="000000"/>
                </a:solidFill>
                <a:latin typeface="Times New Roman" pitchFamily="-106" charset="0"/>
              </a:endParaRPr>
            </a:p>
          </p:txBody>
        </p:sp>
        <p:sp>
          <p:nvSpPr>
            <p:cNvPr id="62" name="Oval 9">
              <a:extLst>
                <a:ext uri="{FF2B5EF4-FFF2-40B4-BE49-F238E27FC236}">
                  <a16:creationId xmlns:a16="http://schemas.microsoft.com/office/drawing/2014/main" id="{D1107E41-049B-134B-8860-515A69440E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6600" y="3529013"/>
              <a:ext cx="182563" cy="2095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</a:rPr>
                <a:t>6</a:t>
              </a:r>
              <a:endParaRPr lang="en-US" sz="1000" b="0">
                <a:solidFill>
                  <a:srgbClr val="000000"/>
                </a:solidFill>
                <a:latin typeface="Times New Roman" pitchFamily="-106" charset="0"/>
              </a:endParaRPr>
            </a:p>
          </p:txBody>
        </p:sp>
        <p:sp>
          <p:nvSpPr>
            <p:cNvPr id="63" name="Freeform 10">
              <a:extLst>
                <a:ext uri="{FF2B5EF4-FFF2-40B4-BE49-F238E27FC236}">
                  <a16:creationId xmlns:a16="http://schemas.microsoft.com/office/drawing/2014/main" id="{D5F2E714-617F-254D-A684-A508F35CC1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3863" y="2581275"/>
              <a:ext cx="806450" cy="1246188"/>
            </a:xfrm>
            <a:custGeom>
              <a:avLst/>
              <a:gdLst/>
              <a:ahLst/>
              <a:cxnLst>
                <a:cxn ang="0">
                  <a:pos x="189" y="0"/>
                </a:cxn>
                <a:cxn ang="0">
                  <a:pos x="169" y="1"/>
                </a:cxn>
                <a:cxn ang="0">
                  <a:pos x="150" y="2"/>
                </a:cxn>
                <a:cxn ang="0">
                  <a:pos x="114" y="8"/>
                </a:cxn>
                <a:cxn ang="0">
                  <a:pos x="83" y="16"/>
                </a:cxn>
                <a:cxn ang="0">
                  <a:pos x="54" y="29"/>
                </a:cxn>
                <a:cxn ang="0">
                  <a:pos x="31" y="45"/>
                </a:cxn>
                <a:cxn ang="0">
                  <a:pos x="15" y="62"/>
                </a:cxn>
                <a:cxn ang="0">
                  <a:pos x="3" y="80"/>
                </a:cxn>
                <a:cxn ang="0">
                  <a:pos x="1" y="91"/>
                </a:cxn>
                <a:cxn ang="0">
                  <a:pos x="0" y="102"/>
                </a:cxn>
                <a:cxn ang="0">
                  <a:pos x="0" y="882"/>
                </a:cxn>
                <a:cxn ang="0">
                  <a:pos x="1" y="892"/>
                </a:cxn>
                <a:cxn ang="0">
                  <a:pos x="3" y="903"/>
                </a:cxn>
                <a:cxn ang="0">
                  <a:pos x="15" y="922"/>
                </a:cxn>
                <a:cxn ang="0">
                  <a:pos x="31" y="938"/>
                </a:cxn>
                <a:cxn ang="0">
                  <a:pos x="54" y="954"/>
                </a:cxn>
                <a:cxn ang="0">
                  <a:pos x="83" y="967"/>
                </a:cxn>
                <a:cxn ang="0">
                  <a:pos x="114" y="975"/>
                </a:cxn>
                <a:cxn ang="0">
                  <a:pos x="150" y="982"/>
                </a:cxn>
                <a:cxn ang="0">
                  <a:pos x="169" y="984"/>
                </a:cxn>
                <a:cxn ang="0">
                  <a:pos x="189" y="984"/>
                </a:cxn>
                <a:cxn ang="0">
                  <a:pos x="941" y="984"/>
                </a:cxn>
                <a:cxn ang="0">
                  <a:pos x="960" y="984"/>
                </a:cxn>
                <a:cxn ang="0">
                  <a:pos x="980" y="982"/>
                </a:cxn>
                <a:cxn ang="0">
                  <a:pos x="1015" y="975"/>
                </a:cxn>
                <a:cxn ang="0">
                  <a:pos x="1046" y="967"/>
                </a:cxn>
                <a:cxn ang="0">
                  <a:pos x="1075" y="954"/>
                </a:cxn>
                <a:cxn ang="0">
                  <a:pos x="1099" y="938"/>
                </a:cxn>
                <a:cxn ang="0">
                  <a:pos x="1114" y="922"/>
                </a:cxn>
                <a:cxn ang="0">
                  <a:pos x="1126" y="903"/>
                </a:cxn>
                <a:cxn ang="0">
                  <a:pos x="1130" y="892"/>
                </a:cxn>
                <a:cxn ang="0">
                  <a:pos x="1130" y="882"/>
                </a:cxn>
                <a:cxn ang="0">
                  <a:pos x="1130" y="102"/>
                </a:cxn>
                <a:cxn ang="0">
                  <a:pos x="1130" y="91"/>
                </a:cxn>
                <a:cxn ang="0">
                  <a:pos x="1126" y="80"/>
                </a:cxn>
                <a:cxn ang="0">
                  <a:pos x="1114" y="62"/>
                </a:cxn>
                <a:cxn ang="0">
                  <a:pos x="1099" y="45"/>
                </a:cxn>
                <a:cxn ang="0">
                  <a:pos x="1075" y="29"/>
                </a:cxn>
                <a:cxn ang="0">
                  <a:pos x="1046" y="16"/>
                </a:cxn>
                <a:cxn ang="0">
                  <a:pos x="1015" y="8"/>
                </a:cxn>
                <a:cxn ang="0">
                  <a:pos x="980" y="2"/>
                </a:cxn>
                <a:cxn ang="0">
                  <a:pos x="960" y="1"/>
                </a:cxn>
                <a:cxn ang="0">
                  <a:pos x="941" y="0"/>
                </a:cxn>
                <a:cxn ang="0">
                  <a:pos x="189" y="0"/>
                </a:cxn>
              </a:cxnLst>
              <a:rect l="0" t="0" r="r" b="b"/>
              <a:pathLst>
                <a:path w="1130" h="984">
                  <a:moveTo>
                    <a:pt x="189" y="0"/>
                  </a:moveTo>
                  <a:lnTo>
                    <a:pt x="169" y="1"/>
                  </a:lnTo>
                  <a:lnTo>
                    <a:pt x="150" y="2"/>
                  </a:lnTo>
                  <a:lnTo>
                    <a:pt x="114" y="8"/>
                  </a:lnTo>
                  <a:lnTo>
                    <a:pt x="83" y="16"/>
                  </a:lnTo>
                  <a:lnTo>
                    <a:pt x="54" y="29"/>
                  </a:lnTo>
                  <a:lnTo>
                    <a:pt x="31" y="45"/>
                  </a:lnTo>
                  <a:lnTo>
                    <a:pt x="15" y="62"/>
                  </a:lnTo>
                  <a:lnTo>
                    <a:pt x="3" y="80"/>
                  </a:lnTo>
                  <a:lnTo>
                    <a:pt x="1" y="91"/>
                  </a:lnTo>
                  <a:lnTo>
                    <a:pt x="0" y="102"/>
                  </a:lnTo>
                  <a:lnTo>
                    <a:pt x="0" y="882"/>
                  </a:lnTo>
                  <a:lnTo>
                    <a:pt x="1" y="892"/>
                  </a:lnTo>
                  <a:lnTo>
                    <a:pt x="3" y="903"/>
                  </a:lnTo>
                  <a:lnTo>
                    <a:pt x="15" y="922"/>
                  </a:lnTo>
                  <a:lnTo>
                    <a:pt x="31" y="938"/>
                  </a:lnTo>
                  <a:lnTo>
                    <a:pt x="54" y="954"/>
                  </a:lnTo>
                  <a:lnTo>
                    <a:pt x="83" y="967"/>
                  </a:lnTo>
                  <a:lnTo>
                    <a:pt x="114" y="975"/>
                  </a:lnTo>
                  <a:lnTo>
                    <a:pt x="150" y="982"/>
                  </a:lnTo>
                  <a:lnTo>
                    <a:pt x="169" y="984"/>
                  </a:lnTo>
                  <a:lnTo>
                    <a:pt x="189" y="984"/>
                  </a:lnTo>
                  <a:lnTo>
                    <a:pt x="941" y="984"/>
                  </a:lnTo>
                  <a:lnTo>
                    <a:pt x="960" y="984"/>
                  </a:lnTo>
                  <a:lnTo>
                    <a:pt x="980" y="982"/>
                  </a:lnTo>
                  <a:lnTo>
                    <a:pt x="1015" y="975"/>
                  </a:lnTo>
                  <a:lnTo>
                    <a:pt x="1046" y="967"/>
                  </a:lnTo>
                  <a:lnTo>
                    <a:pt x="1075" y="954"/>
                  </a:lnTo>
                  <a:lnTo>
                    <a:pt x="1099" y="938"/>
                  </a:lnTo>
                  <a:lnTo>
                    <a:pt x="1114" y="922"/>
                  </a:lnTo>
                  <a:lnTo>
                    <a:pt x="1126" y="903"/>
                  </a:lnTo>
                  <a:lnTo>
                    <a:pt x="1130" y="892"/>
                  </a:lnTo>
                  <a:lnTo>
                    <a:pt x="1130" y="882"/>
                  </a:lnTo>
                  <a:lnTo>
                    <a:pt x="1130" y="102"/>
                  </a:lnTo>
                  <a:lnTo>
                    <a:pt x="1130" y="91"/>
                  </a:lnTo>
                  <a:lnTo>
                    <a:pt x="1126" y="80"/>
                  </a:lnTo>
                  <a:lnTo>
                    <a:pt x="1114" y="62"/>
                  </a:lnTo>
                  <a:lnTo>
                    <a:pt x="1099" y="45"/>
                  </a:lnTo>
                  <a:lnTo>
                    <a:pt x="1075" y="29"/>
                  </a:lnTo>
                  <a:lnTo>
                    <a:pt x="1046" y="16"/>
                  </a:lnTo>
                  <a:lnTo>
                    <a:pt x="1015" y="8"/>
                  </a:lnTo>
                  <a:lnTo>
                    <a:pt x="980" y="2"/>
                  </a:lnTo>
                  <a:lnTo>
                    <a:pt x="960" y="1"/>
                  </a:lnTo>
                  <a:lnTo>
                    <a:pt x="941" y="0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7575D1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pitchFamily="-105" charset="0"/>
                <a:ea typeface="+mn-ea"/>
              </a:endParaRPr>
            </a:p>
          </p:txBody>
        </p:sp>
        <p:sp>
          <p:nvSpPr>
            <p:cNvPr id="64" name="Rectangle 11">
              <a:extLst>
                <a:ext uri="{FF2B5EF4-FFF2-40B4-BE49-F238E27FC236}">
                  <a16:creationId xmlns:a16="http://schemas.microsoft.com/office/drawing/2014/main" id="{3C1CE46C-E0A9-A549-BA6F-686AD00EC9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9100" y="2652713"/>
              <a:ext cx="811213" cy="61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</a:rPr>
                <a:t>Integrate </a:t>
              </a:r>
              <a:br>
                <a:rPr lang="en-US" sz="1000">
                  <a:solidFill>
                    <a:srgbClr val="000000"/>
                  </a:solidFill>
                </a:rPr>
              </a:br>
              <a:r>
                <a:rPr lang="en-US" sz="1000">
                  <a:solidFill>
                    <a:srgbClr val="000000"/>
                  </a:solidFill>
                </a:rPr>
                <a:t>and Test Simulation Environment</a:t>
              </a:r>
              <a:endParaRPr lang="en-US" sz="1800" b="0">
                <a:solidFill>
                  <a:srgbClr val="000000"/>
                </a:solidFill>
                <a:latin typeface="Times New Roman" pitchFamily="-106" charset="0"/>
              </a:endParaRPr>
            </a:p>
          </p:txBody>
        </p:sp>
        <p:sp>
          <p:nvSpPr>
            <p:cNvPr id="65" name="Oval 12">
              <a:extLst>
                <a:ext uri="{FF2B5EF4-FFF2-40B4-BE49-F238E27FC236}">
                  <a16:creationId xmlns:a16="http://schemas.microsoft.com/office/drawing/2014/main" id="{A77ED5B3-C635-DF45-A169-25A50305C6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11838" y="3530600"/>
              <a:ext cx="185737" cy="20637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</a:rPr>
                <a:t>5</a:t>
              </a:r>
              <a:endParaRPr lang="en-US" sz="1000" b="0">
                <a:solidFill>
                  <a:srgbClr val="000000"/>
                </a:solidFill>
                <a:latin typeface="Times New Roman" pitchFamily="-106" charset="0"/>
              </a:endParaRPr>
            </a:p>
          </p:txBody>
        </p:sp>
        <p:sp>
          <p:nvSpPr>
            <p:cNvPr id="66" name="Freeform 13">
              <a:extLst>
                <a:ext uri="{FF2B5EF4-FFF2-40B4-BE49-F238E27FC236}">
                  <a16:creationId xmlns:a16="http://schemas.microsoft.com/office/drawing/2014/main" id="{462E9BFB-A64C-6D45-8AD2-C8D86D2546AF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1000" y="2573338"/>
              <a:ext cx="839788" cy="1271587"/>
            </a:xfrm>
            <a:custGeom>
              <a:avLst/>
              <a:gdLst/>
              <a:ahLst/>
              <a:cxnLst>
                <a:cxn ang="0">
                  <a:pos x="189" y="0"/>
                </a:cxn>
                <a:cxn ang="0">
                  <a:pos x="169" y="1"/>
                </a:cxn>
                <a:cxn ang="0">
                  <a:pos x="150" y="2"/>
                </a:cxn>
                <a:cxn ang="0">
                  <a:pos x="114" y="8"/>
                </a:cxn>
                <a:cxn ang="0">
                  <a:pos x="83" y="16"/>
                </a:cxn>
                <a:cxn ang="0">
                  <a:pos x="54" y="29"/>
                </a:cxn>
                <a:cxn ang="0">
                  <a:pos x="31" y="45"/>
                </a:cxn>
                <a:cxn ang="0">
                  <a:pos x="15" y="62"/>
                </a:cxn>
                <a:cxn ang="0">
                  <a:pos x="3" y="80"/>
                </a:cxn>
                <a:cxn ang="0">
                  <a:pos x="1" y="91"/>
                </a:cxn>
                <a:cxn ang="0">
                  <a:pos x="0" y="102"/>
                </a:cxn>
                <a:cxn ang="0">
                  <a:pos x="0" y="882"/>
                </a:cxn>
                <a:cxn ang="0">
                  <a:pos x="1" y="892"/>
                </a:cxn>
                <a:cxn ang="0">
                  <a:pos x="3" y="903"/>
                </a:cxn>
                <a:cxn ang="0">
                  <a:pos x="15" y="922"/>
                </a:cxn>
                <a:cxn ang="0">
                  <a:pos x="31" y="938"/>
                </a:cxn>
                <a:cxn ang="0">
                  <a:pos x="54" y="954"/>
                </a:cxn>
                <a:cxn ang="0">
                  <a:pos x="83" y="967"/>
                </a:cxn>
                <a:cxn ang="0">
                  <a:pos x="114" y="975"/>
                </a:cxn>
                <a:cxn ang="0">
                  <a:pos x="150" y="982"/>
                </a:cxn>
                <a:cxn ang="0">
                  <a:pos x="169" y="984"/>
                </a:cxn>
                <a:cxn ang="0">
                  <a:pos x="189" y="984"/>
                </a:cxn>
                <a:cxn ang="0">
                  <a:pos x="941" y="984"/>
                </a:cxn>
                <a:cxn ang="0">
                  <a:pos x="960" y="984"/>
                </a:cxn>
                <a:cxn ang="0">
                  <a:pos x="980" y="982"/>
                </a:cxn>
                <a:cxn ang="0">
                  <a:pos x="1015" y="975"/>
                </a:cxn>
                <a:cxn ang="0">
                  <a:pos x="1046" y="967"/>
                </a:cxn>
                <a:cxn ang="0">
                  <a:pos x="1075" y="954"/>
                </a:cxn>
                <a:cxn ang="0">
                  <a:pos x="1099" y="938"/>
                </a:cxn>
                <a:cxn ang="0">
                  <a:pos x="1114" y="922"/>
                </a:cxn>
                <a:cxn ang="0">
                  <a:pos x="1126" y="903"/>
                </a:cxn>
                <a:cxn ang="0">
                  <a:pos x="1130" y="892"/>
                </a:cxn>
                <a:cxn ang="0">
                  <a:pos x="1130" y="882"/>
                </a:cxn>
                <a:cxn ang="0">
                  <a:pos x="1130" y="102"/>
                </a:cxn>
                <a:cxn ang="0">
                  <a:pos x="1130" y="91"/>
                </a:cxn>
                <a:cxn ang="0">
                  <a:pos x="1126" y="80"/>
                </a:cxn>
                <a:cxn ang="0">
                  <a:pos x="1114" y="62"/>
                </a:cxn>
                <a:cxn ang="0">
                  <a:pos x="1099" y="45"/>
                </a:cxn>
                <a:cxn ang="0">
                  <a:pos x="1075" y="29"/>
                </a:cxn>
                <a:cxn ang="0">
                  <a:pos x="1046" y="16"/>
                </a:cxn>
                <a:cxn ang="0">
                  <a:pos x="1015" y="8"/>
                </a:cxn>
                <a:cxn ang="0">
                  <a:pos x="980" y="2"/>
                </a:cxn>
                <a:cxn ang="0">
                  <a:pos x="960" y="1"/>
                </a:cxn>
                <a:cxn ang="0">
                  <a:pos x="941" y="0"/>
                </a:cxn>
                <a:cxn ang="0">
                  <a:pos x="189" y="0"/>
                </a:cxn>
              </a:cxnLst>
              <a:rect l="0" t="0" r="r" b="b"/>
              <a:pathLst>
                <a:path w="1130" h="984">
                  <a:moveTo>
                    <a:pt x="189" y="0"/>
                  </a:moveTo>
                  <a:lnTo>
                    <a:pt x="169" y="1"/>
                  </a:lnTo>
                  <a:lnTo>
                    <a:pt x="150" y="2"/>
                  </a:lnTo>
                  <a:lnTo>
                    <a:pt x="114" y="8"/>
                  </a:lnTo>
                  <a:lnTo>
                    <a:pt x="83" y="16"/>
                  </a:lnTo>
                  <a:lnTo>
                    <a:pt x="54" y="29"/>
                  </a:lnTo>
                  <a:lnTo>
                    <a:pt x="31" y="45"/>
                  </a:lnTo>
                  <a:lnTo>
                    <a:pt x="15" y="62"/>
                  </a:lnTo>
                  <a:lnTo>
                    <a:pt x="3" y="80"/>
                  </a:lnTo>
                  <a:lnTo>
                    <a:pt x="1" y="91"/>
                  </a:lnTo>
                  <a:lnTo>
                    <a:pt x="0" y="102"/>
                  </a:lnTo>
                  <a:lnTo>
                    <a:pt x="0" y="882"/>
                  </a:lnTo>
                  <a:lnTo>
                    <a:pt x="1" y="892"/>
                  </a:lnTo>
                  <a:lnTo>
                    <a:pt x="3" y="903"/>
                  </a:lnTo>
                  <a:lnTo>
                    <a:pt x="15" y="922"/>
                  </a:lnTo>
                  <a:lnTo>
                    <a:pt x="31" y="938"/>
                  </a:lnTo>
                  <a:lnTo>
                    <a:pt x="54" y="954"/>
                  </a:lnTo>
                  <a:lnTo>
                    <a:pt x="83" y="967"/>
                  </a:lnTo>
                  <a:lnTo>
                    <a:pt x="114" y="975"/>
                  </a:lnTo>
                  <a:lnTo>
                    <a:pt x="150" y="982"/>
                  </a:lnTo>
                  <a:lnTo>
                    <a:pt x="169" y="984"/>
                  </a:lnTo>
                  <a:lnTo>
                    <a:pt x="189" y="984"/>
                  </a:lnTo>
                  <a:lnTo>
                    <a:pt x="941" y="984"/>
                  </a:lnTo>
                  <a:lnTo>
                    <a:pt x="960" y="984"/>
                  </a:lnTo>
                  <a:lnTo>
                    <a:pt x="980" y="982"/>
                  </a:lnTo>
                  <a:lnTo>
                    <a:pt x="1015" y="975"/>
                  </a:lnTo>
                  <a:lnTo>
                    <a:pt x="1046" y="967"/>
                  </a:lnTo>
                  <a:lnTo>
                    <a:pt x="1075" y="954"/>
                  </a:lnTo>
                  <a:lnTo>
                    <a:pt x="1099" y="938"/>
                  </a:lnTo>
                  <a:lnTo>
                    <a:pt x="1114" y="922"/>
                  </a:lnTo>
                  <a:lnTo>
                    <a:pt x="1126" y="903"/>
                  </a:lnTo>
                  <a:lnTo>
                    <a:pt x="1130" y="892"/>
                  </a:lnTo>
                  <a:lnTo>
                    <a:pt x="1130" y="882"/>
                  </a:lnTo>
                  <a:lnTo>
                    <a:pt x="1130" y="102"/>
                  </a:lnTo>
                  <a:lnTo>
                    <a:pt x="1130" y="91"/>
                  </a:lnTo>
                  <a:lnTo>
                    <a:pt x="1126" y="80"/>
                  </a:lnTo>
                  <a:lnTo>
                    <a:pt x="1114" y="62"/>
                  </a:lnTo>
                  <a:lnTo>
                    <a:pt x="1099" y="45"/>
                  </a:lnTo>
                  <a:lnTo>
                    <a:pt x="1075" y="29"/>
                  </a:lnTo>
                  <a:lnTo>
                    <a:pt x="1046" y="16"/>
                  </a:lnTo>
                  <a:lnTo>
                    <a:pt x="1015" y="8"/>
                  </a:lnTo>
                  <a:lnTo>
                    <a:pt x="980" y="2"/>
                  </a:lnTo>
                  <a:lnTo>
                    <a:pt x="960" y="1"/>
                  </a:lnTo>
                  <a:lnTo>
                    <a:pt x="941" y="0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F4848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pitchFamily="-105" charset="0"/>
                <a:ea typeface="+mn-ea"/>
              </a:endParaRPr>
            </a:p>
          </p:txBody>
        </p:sp>
        <p:sp>
          <p:nvSpPr>
            <p:cNvPr id="67" name="Rectangle 14">
              <a:extLst>
                <a:ext uri="{FF2B5EF4-FFF2-40B4-BE49-F238E27FC236}">
                  <a16:creationId xmlns:a16="http://schemas.microsoft.com/office/drawing/2014/main" id="{D75A73CD-F6C6-2E42-B34D-F740C72CF2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6238" y="2644775"/>
              <a:ext cx="84455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</a:rPr>
                <a:t>Develop Simulation Environment</a:t>
              </a:r>
              <a:endParaRPr lang="en-US" sz="1800" b="0">
                <a:solidFill>
                  <a:srgbClr val="000000"/>
                </a:solidFill>
                <a:latin typeface="Times New Roman" pitchFamily="-106" charset="0"/>
              </a:endParaRPr>
            </a:p>
          </p:txBody>
        </p:sp>
        <p:sp>
          <p:nvSpPr>
            <p:cNvPr id="68" name="Oval 15">
              <a:extLst>
                <a:ext uri="{FF2B5EF4-FFF2-40B4-BE49-F238E27FC236}">
                  <a16:creationId xmlns:a16="http://schemas.microsoft.com/office/drawing/2014/main" id="{8D4DD89A-20C1-CD40-8143-5546A7C6D9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1675" y="3529013"/>
              <a:ext cx="193675" cy="2095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</a:rPr>
                <a:t>4</a:t>
              </a:r>
              <a:endParaRPr lang="en-US" sz="1000" b="0">
                <a:solidFill>
                  <a:srgbClr val="000000"/>
                </a:solidFill>
                <a:latin typeface="Times New Roman" pitchFamily="-106" charset="0"/>
              </a:endParaRPr>
            </a:p>
          </p:txBody>
        </p:sp>
        <p:sp>
          <p:nvSpPr>
            <p:cNvPr id="69" name="Freeform 16">
              <a:extLst>
                <a:ext uri="{FF2B5EF4-FFF2-40B4-BE49-F238E27FC236}">
                  <a16:creationId xmlns:a16="http://schemas.microsoft.com/office/drawing/2014/main" id="{5D05F76E-1A05-6446-8731-98DD73D86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3063" y="2576513"/>
              <a:ext cx="801687" cy="1271587"/>
            </a:xfrm>
            <a:custGeom>
              <a:avLst/>
              <a:gdLst/>
              <a:ahLst/>
              <a:cxnLst>
                <a:cxn ang="0">
                  <a:pos x="189" y="0"/>
                </a:cxn>
                <a:cxn ang="0">
                  <a:pos x="169" y="1"/>
                </a:cxn>
                <a:cxn ang="0">
                  <a:pos x="150" y="2"/>
                </a:cxn>
                <a:cxn ang="0">
                  <a:pos x="114" y="8"/>
                </a:cxn>
                <a:cxn ang="0">
                  <a:pos x="83" y="16"/>
                </a:cxn>
                <a:cxn ang="0">
                  <a:pos x="54" y="29"/>
                </a:cxn>
                <a:cxn ang="0">
                  <a:pos x="31" y="45"/>
                </a:cxn>
                <a:cxn ang="0">
                  <a:pos x="15" y="62"/>
                </a:cxn>
                <a:cxn ang="0">
                  <a:pos x="3" y="80"/>
                </a:cxn>
                <a:cxn ang="0">
                  <a:pos x="1" y="91"/>
                </a:cxn>
                <a:cxn ang="0">
                  <a:pos x="0" y="102"/>
                </a:cxn>
                <a:cxn ang="0">
                  <a:pos x="0" y="882"/>
                </a:cxn>
                <a:cxn ang="0">
                  <a:pos x="1" y="892"/>
                </a:cxn>
                <a:cxn ang="0">
                  <a:pos x="3" y="903"/>
                </a:cxn>
                <a:cxn ang="0">
                  <a:pos x="15" y="922"/>
                </a:cxn>
                <a:cxn ang="0">
                  <a:pos x="31" y="938"/>
                </a:cxn>
                <a:cxn ang="0">
                  <a:pos x="54" y="954"/>
                </a:cxn>
                <a:cxn ang="0">
                  <a:pos x="83" y="967"/>
                </a:cxn>
                <a:cxn ang="0">
                  <a:pos x="114" y="975"/>
                </a:cxn>
                <a:cxn ang="0">
                  <a:pos x="150" y="982"/>
                </a:cxn>
                <a:cxn ang="0">
                  <a:pos x="169" y="984"/>
                </a:cxn>
                <a:cxn ang="0">
                  <a:pos x="189" y="984"/>
                </a:cxn>
                <a:cxn ang="0">
                  <a:pos x="941" y="984"/>
                </a:cxn>
                <a:cxn ang="0">
                  <a:pos x="960" y="984"/>
                </a:cxn>
                <a:cxn ang="0">
                  <a:pos x="980" y="982"/>
                </a:cxn>
                <a:cxn ang="0">
                  <a:pos x="1015" y="975"/>
                </a:cxn>
                <a:cxn ang="0">
                  <a:pos x="1046" y="967"/>
                </a:cxn>
                <a:cxn ang="0">
                  <a:pos x="1075" y="954"/>
                </a:cxn>
                <a:cxn ang="0">
                  <a:pos x="1099" y="938"/>
                </a:cxn>
                <a:cxn ang="0">
                  <a:pos x="1114" y="922"/>
                </a:cxn>
                <a:cxn ang="0">
                  <a:pos x="1126" y="903"/>
                </a:cxn>
                <a:cxn ang="0">
                  <a:pos x="1130" y="892"/>
                </a:cxn>
                <a:cxn ang="0">
                  <a:pos x="1130" y="882"/>
                </a:cxn>
                <a:cxn ang="0">
                  <a:pos x="1130" y="102"/>
                </a:cxn>
                <a:cxn ang="0">
                  <a:pos x="1130" y="91"/>
                </a:cxn>
                <a:cxn ang="0">
                  <a:pos x="1126" y="80"/>
                </a:cxn>
                <a:cxn ang="0">
                  <a:pos x="1114" y="62"/>
                </a:cxn>
                <a:cxn ang="0">
                  <a:pos x="1099" y="45"/>
                </a:cxn>
                <a:cxn ang="0">
                  <a:pos x="1075" y="29"/>
                </a:cxn>
                <a:cxn ang="0">
                  <a:pos x="1046" y="16"/>
                </a:cxn>
                <a:cxn ang="0">
                  <a:pos x="1015" y="8"/>
                </a:cxn>
                <a:cxn ang="0">
                  <a:pos x="980" y="2"/>
                </a:cxn>
                <a:cxn ang="0">
                  <a:pos x="960" y="1"/>
                </a:cxn>
                <a:cxn ang="0">
                  <a:pos x="941" y="0"/>
                </a:cxn>
                <a:cxn ang="0">
                  <a:pos x="189" y="0"/>
                </a:cxn>
              </a:cxnLst>
              <a:rect l="0" t="0" r="r" b="b"/>
              <a:pathLst>
                <a:path w="1130" h="984">
                  <a:moveTo>
                    <a:pt x="189" y="0"/>
                  </a:moveTo>
                  <a:lnTo>
                    <a:pt x="169" y="1"/>
                  </a:lnTo>
                  <a:lnTo>
                    <a:pt x="150" y="2"/>
                  </a:lnTo>
                  <a:lnTo>
                    <a:pt x="114" y="8"/>
                  </a:lnTo>
                  <a:lnTo>
                    <a:pt x="83" y="16"/>
                  </a:lnTo>
                  <a:lnTo>
                    <a:pt x="54" y="29"/>
                  </a:lnTo>
                  <a:lnTo>
                    <a:pt x="31" y="45"/>
                  </a:lnTo>
                  <a:lnTo>
                    <a:pt x="15" y="62"/>
                  </a:lnTo>
                  <a:lnTo>
                    <a:pt x="3" y="80"/>
                  </a:lnTo>
                  <a:lnTo>
                    <a:pt x="1" y="91"/>
                  </a:lnTo>
                  <a:lnTo>
                    <a:pt x="0" y="102"/>
                  </a:lnTo>
                  <a:lnTo>
                    <a:pt x="0" y="882"/>
                  </a:lnTo>
                  <a:lnTo>
                    <a:pt x="1" y="892"/>
                  </a:lnTo>
                  <a:lnTo>
                    <a:pt x="3" y="903"/>
                  </a:lnTo>
                  <a:lnTo>
                    <a:pt x="15" y="922"/>
                  </a:lnTo>
                  <a:lnTo>
                    <a:pt x="31" y="938"/>
                  </a:lnTo>
                  <a:lnTo>
                    <a:pt x="54" y="954"/>
                  </a:lnTo>
                  <a:lnTo>
                    <a:pt x="83" y="967"/>
                  </a:lnTo>
                  <a:lnTo>
                    <a:pt x="114" y="975"/>
                  </a:lnTo>
                  <a:lnTo>
                    <a:pt x="150" y="982"/>
                  </a:lnTo>
                  <a:lnTo>
                    <a:pt x="169" y="984"/>
                  </a:lnTo>
                  <a:lnTo>
                    <a:pt x="189" y="984"/>
                  </a:lnTo>
                  <a:lnTo>
                    <a:pt x="941" y="984"/>
                  </a:lnTo>
                  <a:lnTo>
                    <a:pt x="960" y="984"/>
                  </a:lnTo>
                  <a:lnTo>
                    <a:pt x="980" y="982"/>
                  </a:lnTo>
                  <a:lnTo>
                    <a:pt x="1015" y="975"/>
                  </a:lnTo>
                  <a:lnTo>
                    <a:pt x="1046" y="967"/>
                  </a:lnTo>
                  <a:lnTo>
                    <a:pt x="1075" y="954"/>
                  </a:lnTo>
                  <a:lnTo>
                    <a:pt x="1099" y="938"/>
                  </a:lnTo>
                  <a:lnTo>
                    <a:pt x="1114" y="922"/>
                  </a:lnTo>
                  <a:lnTo>
                    <a:pt x="1126" y="903"/>
                  </a:lnTo>
                  <a:lnTo>
                    <a:pt x="1130" y="892"/>
                  </a:lnTo>
                  <a:lnTo>
                    <a:pt x="1130" y="882"/>
                  </a:lnTo>
                  <a:lnTo>
                    <a:pt x="1130" y="102"/>
                  </a:lnTo>
                  <a:lnTo>
                    <a:pt x="1130" y="91"/>
                  </a:lnTo>
                  <a:lnTo>
                    <a:pt x="1126" y="80"/>
                  </a:lnTo>
                  <a:lnTo>
                    <a:pt x="1114" y="62"/>
                  </a:lnTo>
                  <a:lnTo>
                    <a:pt x="1099" y="45"/>
                  </a:lnTo>
                  <a:lnTo>
                    <a:pt x="1075" y="29"/>
                  </a:lnTo>
                  <a:lnTo>
                    <a:pt x="1046" y="16"/>
                  </a:lnTo>
                  <a:lnTo>
                    <a:pt x="1015" y="8"/>
                  </a:lnTo>
                  <a:lnTo>
                    <a:pt x="980" y="2"/>
                  </a:lnTo>
                  <a:lnTo>
                    <a:pt x="960" y="1"/>
                  </a:lnTo>
                  <a:lnTo>
                    <a:pt x="941" y="0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DFF00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pitchFamily="-105" charset="0"/>
                <a:ea typeface="+mn-ea"/>
              </a:endParaRPr>
            </a:p>
          </p:txBody>
        </p:sp>
        <p:sp>
          <p:nvSpPr>
            <p:cNvPr id="70" name="Rectangle 17">
              <a:extLst>
                <a:ext uri="{FF2B5EF4-FFF2-40B4-BE49-F238E27FC236}">
                  <a16:creationId xmlns:a16="http://schemas.microsoft.com/office/drawing/2014/main" id="{8CF7E34C-83CB-714C-AFAC-1AD4FC3A77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8300" y="2647950"/>
              <a:ext cx="80645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</a:rPr>
                <a:t>Design Simulation Environment</a:t>
              </a:r>
              <a:endParaRPr lang="en-US" sz="1800" b="0">
                <a:solidFill>
                  <a:srgbClr val="000000"/>
                </a:solidFill>
                <a:latin typeface="Times New Roman" pitchFamily="-106" charset="0"/>
              </a:endParaRPr>
            </a:p>
          </p:txBody>
        </p:sp>
        <p:sp>
          <p:nvSpPr>
            <p:cNvPr id="71" name="Oval 18">
              <a:extLst>
                <a:ext uri="{FF2B5EF4-FFF2-40B4-BE49-F238E27FC236}">
                  <a16:creationId xmlns:a16="http://schemas.microsoft.com/office/drawing/2014/main" id="{C87A5137-7A2E-664C-9EC1-C9C063DF6E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7863" y="3529013"/>
              <a:ext cx="187325" cy="2095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</a:rPr>
                <a:t>3</a:t>
              </a:r>
              <a:endParaRPr lang="en-US" sz="1000" b="0">
                <a:solidFill>
                  <a:srgbClr val="000000"/>
                </a:solidFill>
                <a:latin typeface="Times New Roman" pitchFamily="-106" charset="0"/>
              </a:endParaRPr>
            </a:p>
          </p:txBody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id="{4D7CD656-F28E-704C-A341-89E8629126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13" y="2570163"/>
              <a:ext cx="835025" cy="1279525"/>
            </a:xfrm>
            <a:custGeom>
              <a:avLst/>
              <a:gdLst/>
              <a:ahLst/>
              <a:cxnLst>
                <a:cxn ang="0">
                  <a:pos x="189" y="0"/>
                </a:cxn>
                <a:cxn ang="0">
                  <a:pos x="169" y="1"/>
                </a:cxn>
                <a:cxn ang="0">
                  <a:pos x="150" y="2"/>
                </a:cxn>
                <a:cxn ang="0">
                  <a:pos x="114" y="8"/>
                </a:cxn>
                <a:cxn ang="0">
                  <a:pos x="83" y="16"/>
                </a:cxn>
                <a:cxn ang="0">
                  <a:pos x="54" y="29"/>
                </a:cxn>
                <a:cxn ang="0">
                  <a:pos x="31" y="45"/>
                </a:cxn>
                <a:cxn ang="0">
                  <a:pos x="15" y="62"/>
                </a:cxn>
                <a:cxn ang="0">
                  <a:pos x="3" y="80"/>
                </a:cxn>
                <a:cxn ang="0">
                  <a:pos x="1" y="91"/>
                </a:cxn>
                <a:cxn ang="0">
                  <a:pos x="0" y="102"/>
                </a:cxn>
                <a:cxn ang="0">
                  <a:pos x="0" y="882"/>
                </a:cxn>
                <a:cxn ang="0">
                  <a:pos x="1" y="892"/>
                </a:cxn>
                <a:cxn ang="0">
                  <a:pos x="3" y="903"/>
                </a:cxn>
                <a:cxn ang="0">
                  <a:pos x="15" y="922"/>
                </a:cxn>
                <a:cxn ang="0">
                  <a:pos x="31" y="938"/>
                </a:cxn>
                <a:cxn ang="0">
                  <a:pos x="54" y="954"/>
                </a:cxn>
                <a:cxn ang="0">
                  <a:pos x="83" y="967"/>
                </a:cxn>
                <a:cxn ang="0">
                  <a:pos x="114" y="975"/>
                </a:cxn>
                <a:cxn ang="0">
                  <a:pos x="150" y="982"/>
                </a:cxn>
                <a:cxn ang="0">
                  <a:pos x="169" y="984"/>
                </a:cxn>
                <a:cxn ang="0">
                  <a:pos x="189" y="984"/>
                </a:cxn>
                <a:cxn ang="0">
                  <a:pos x="941" y="984"/>
                </a:cxn>
                <a:cxn ang="0">
                  <a:pos x="960" y="984"/>
                </a:cxn>
                <a:cxn ang="0">
                  <a:pos x="980" y="982"/>
                </a:cxn>
                <a:cxn ang="0">
                  <a:pos x="1015" y="975"/>
                </a:cxn>
                <a:cxn ang="0">
                  <a:pos x="1046" y="967"/>
                </a:cxn>
                <a:cxn ang="0">
                  <a:pos x="1075" y="954"/>
                </a:cxn>
                <a:cxn ang="0">
                  <a:pos x="1099" y="938"/>
                </a:cxn>
                <a:cxn ang="0">
                  <a:pos x="1114" y="922"/>
                </a:cxn>
                <a:cxn ang="0">
                  <a:pos x="1126" y="903"/>
                </a:cxn>
                <a:cxn ang="0">
                  <a:pos x="1130" y="892"/>
                </a:cxn>
                <a:cxn ang="0">
                  <a:pos x="1130" y="882"/>
                </a:cxn>
                <a:cxn ang="0">
                  <a:pos x="1130" y="102"/>
                </a:cxn>
                <a:cxn ang="0">
                  <a:pos x="1130" y="91"/>
                </a:cxn>
                <a:cxn ang="0">
                  <a:pos x="1126" y="80"/>
                </a:cxn>
                <a:cxn ang="0">
                  <a:pos x="1114" y="62"/>
                </a:cxn>
                <a:cxn ang="0">
                  <a:pos x="1099" y="45"/>
                </a:cxn>
                <a:cxn ang="0">
                  <a:pos x="1075" y="29"/>
                </a:cxn>
                <a:cxn ang="0">
                  <a:pos x="1046" y="16"/>
                </a:cxn>
                <a:cxn ang="0">
                  <a:pos x="1015" y="8"/>
                </a:cxn>
                <a:cxn ang="0">
                  <a:pos x="980" y="2"/>
                </a:cxn>
                <a:cxn ang="0">
                  <a:pos x="960" y="1"/>
                </a:cxn>
                <a:cxn ang="0">
                  <a:pos x="941" y="0"/>
                </a:cxn>
                <a:cxn ang="0">
                  <a:pos x="189" y="0"/>
                </a:cxn>
              </a:cxnLst>
              <a:rect l="0" t="0" r="r" b="b"/>
              <a:pathLst>
                <a:path w="1130" h="984">
                  <a:moveTo>
                    <a:pt x="189" y="0"/>
                  </a:moveTo>
                  <a:lnTo>
                    <a:pt x="169" y="1"/>
                  </a:lnTo>
                  <a:lnTo>
                    <a:pt x="150" y="2"/>
                  </a:lnTo>
                  <a:lnTo>
                    <a:pt x="114" y="8"/>
                  </a:lnTo>
                  <a:lnTo>
                    <a:pt x="83" y="16"/>
                  </a:lnTo>
                  <a:lnTo>
                    <a:pt x="54" y="29"/>
                  </a:lnTo>
                  <a:lnTo>
                    <a:pt x="31" y="45"/>
                  </a:lnTo>
                  <a:lnTo>
                    <a:pt x="15" y="62"/>
                  </a:lnTo>
                  <a:lnTo>
                    <a:pt x="3" y="80"/>
                  </a:lnTo>
                  <a:lnTo>
                    <a:pt x="1" y="91"/>
                  </a:lnTo>
                  <a:lnTo>
                    <a:pt x="0" y="102"/>
                  </a:lnTo>
                  <a:lnTo>
                    <a:pt x="0" y="882"/>
                  </a:lnTo>
                  <a:lnTo>
                    <a:pt x="1" y="892"/>
                  </a:lnTo>
                  <a:lnTo>
                    <a:pt x="3" y="903"/>
                  </a:lnTo>
                  <a:lnTo>
                    <a:pt x="15" y="922"/>
                  </a:lnTo>
                  <a:lnTo>
                    <a:pt x="31" y="938"/>
                  </a:lnTo>
                  <a:lnTo>
                    <a:pt x="54" y="954"/>
                  </a:lnTo>
                  <a:lnTo>
                    <a:pt x="83" y="967"/>
                  </a:lnTo>
                  <a:lnTo>
                    <a:pt x="114" y="975"/>
                  </a:lnTo>
                  <a:lnTo>
                    <a:pt x="150" y="982"/>
                  </a:lnTo>
                  <a:lnTo>
                    <a:pt x="169" y="984"/>
                  </a:lnTo>
                  <a:lnTo>
                    <a:pt x="189" y="984"/>
                  </a:lnTo>
                  <a:lnTo>
                    <a:pt x="941" y="984"/>
                  </a:lnTo>
                  <a:lnTo>
                    <a:pt x="960" y="984"/>
                  </a:lnTo>
                  <a:lnTo>
                    <a:pt x="980" y="982"/>
                  </a:lnTo>
                  <a:lnTo>
                    <a:pt x="1015" y="975"/>
                  </a:lnTo>
                  <a:lnTo>
                    <a:pt x="1046" y="967"/>
                  </a:lnTo>
                  <a:lnTo>
                    <a:pt x="1075" y="954"/>
                  </a:lnTo>
                  <a:lnTo>
                    <a:pt x="1099" y="938"/>
                  </a:lnTo>
                  <a:lnTo>
                    <a:pt x="1114" y="922"/>
                  </a:lnTo>
                  <a:lnTo>
                    <a:pt x="1126" y="903"/>
                  </a:lnTo>
                  <a:lnTo>
                    <a:pt x="1130" y="892"/>
                  </a:lnTo>
                  <a:lnTo>
                    <a:pt x="1130" y="882"/>
                  </a:lnTo>
                  <a:lnTo>
                    <a:pt x="1130" y="102"/>
                  </a:lnTo>
                  <a:lnTo>
                    <a:pt x="1130" y="91"/>
                  </a:lnTo>
                  <a:lnTo>
                    <a:pt x="1126" y="80"/>
                  </a:lnTo>
                  <a:lnTo>
                    <a:pt x="1114" y="62"/>
                  </a:lnTo>
                  <a:lnTo>
                    <a:pt x="1099" y="45"/>
                  </a:lnTo>
                  <a:lnTo>
                    <a:pt x="1075" y="29"/>
                  </a:lnTo>
                  <a:lnTo>
                    <a:pt x="1046" y="16"/>
                  </a:lnTo>
                  <a:lnTo>
                    <a:pt x="1015" y="8"/>
                  </a:lnTo>
                  <a:lnTo>
                    <a:pt x="980" y="2"/>
                  </a:lnTo>
                  <a:lnTo>
                    <a:pt x="960" y="1"/>
                  </a:lnTo>
                  <a:lnTo>
                    <a:pt x="941" y="0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FCCFF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pitchFamily="-105" charset="0"/>
                <a:ea typeface="+mn-ea"/>
              </a:endParaRPr>
            </a:p>
          </p:txBody>
        </p:sp>
        <p:sp>
          <p:nvSpPr>
            <p:cNvPr id="73" name="Rectangle 20">
              <a:extLst>
                <a:ext uri="{FF2B5EF4-FFF2-40B4-BE49-F238E27FC236}">
                  <a16:creationId xmlns:a16="http://schemas.microsoft.com/office/drawing/2014/main" id="{3BA52527-B216-194A-8F86-B1216FD117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513" y="2641600"/>
              <a:ext cx="839787" cy="61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</a:rPr>
                <a:t>Define Simulation Environment Objectives</a:t>
              </a:r>
              <a:endParaRPr lang="en-US" sz="1800" b="0">
                <a:solidFill>
                  <a:srgbClr val="000000"/>
                </a:solidFill>
                <a:latin typeface="Times New Roman" pitchFamily="-106" charset="0"/>
              </a:endParaRPr>
            </a:p>
          </p:txBody>
        </p:sp>
        <p:sp>
          <p:nvSpPr>
            <p:cNvPr id="74" name="Oval 21">
              <a:extLst>
                <a:ext uri="{FF2B5EF4-FFF2-40B4-BE49-F238E27FC236}">
                  <a16:creationId xmlns:a16="http://schemas.microsoft.com/office/drawing/2014/main" id="{1D1701CD-46B1-1E4F-AA58-3DC58E7992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2775" y="3527425"/>
              <a:ext cx="195263" cy="212725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000" dirty="0">
                  <a:solidFill>
                    <a:srgbClr val="000000"/>
                  </a:solidFill>
                </a:rPr>
                <a:t>1</a:t>
              </a:r>
              <a:endParaRPr lang="en-US" sz="1000" b="0" dirty="0">
                <a:solidFill>
                  <a:srgbClr val="000000"/>
                </a:solidFill>
                <a:latin typeface="Times New Roman" pitchFamily="-106" charset="0"/>
              </a:endParaRPr>
            </a:p>
          </p:txBody>
        </p:sp>
        <p:sp>
          <p:nvSpPr>
            <p:cNvPr id="75" name="Freeform 22">
              <a:extLst>
                <a:ext uri="{FF2B5EF4-FFF2-40B4-BE49-F238E27FC236}">
                  <a16:creationId xmlns:a16="http://schemas.microsoft.com/office/drawing/2014/main" id="{CB80574A-B7A0-A046-B7C9-E765B8BFA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98613" y="2581275"/>
              <a:ext cx="836612" cy="1271588"/>
            </a:xfrm>
            <a:custGeom>
              <a:avLst/>
              <a:gdLst/>
              <a:ahLst/>
              <a:cxnLst>
                <a:cxn ang="0">
                  <a:pos x="189" y="0"/>
                </a:cxn>
                <a:cxn ang="0">
                  <a:pos x="169" y="1"/>
                </a:cxn>
                <a:cxn ang="0">
                  <a:pos x="150" y="2"/>
                </a:cxn>
                <a:cxn ang="0">
                  <a:pos x="114" y="8"/>
                </a:cxn>
                <a:cxn ang="0">
                  <a:pos x="83" y="16"/>
                </a:cxn>
                <a:cxn ang="0">
                  <a:pos x="54" y="29"/>
                </a:cxn>
                <a:cxn ang="0">
                  <a:pos x="31" y="45"/>
                </a:cxn>
                <a:cxn ang="0">
                  <a:pos x="15" y="62"/>
                </a:cxn>
                <a:cxn ang="0">
                  <a:pos x="3" y="80"/>
                </a:cxn>
                <a:cxn ang="0">
                  <a:pos x="1" y="91"/>
                </a:cxn>
                <a:cxn ang="0">
                  <a:pos x="0" y="102"/>
                </a:cxn>
                <a:cxn ang="0">
                  <a:pos x="0" y="882"/>
                </a:cxn>
                <a:cxn ang="0">
                  <a:pos x="1" y="892"/>
                </a:cxn>
                <a:cxn ang="0">
                  <a:pos x="3" y="903"/>
                </a:cxn>
                <a:cxn ang="0">
                  <a:pos x="15" y="922"/>
                </a:cxn>
                <a:cxn ang="0">
                  <a:pos x="31" y="938"/>
                </a:cxn>
                <a:cxn ang="0">
                  <a:pos x="54" y="954"/>
                </a:cxn>
                <a:cxn ang="0">
                  <a:pos x="83" y="967"/>
                </a:cxn>
                <a:cxn ang="0">
                  <a:pos x="114" y="975"/>
                </a:cxn>
                <a:cxn ang="0">
                  <a:pos x="150" y="982"/>
                </a:cxn>
                <a:cxn ang="0">
                  <a:pos x="169" y="984"/>
                </a:cxn>
                <a:cxn ang="0">
                  <a:pos x="189" y="984"/>
                </a:cxn>
                <a:cxn ang="0">
                  <a:pos x="941" y="984"/>
                </a:cxn>
                <a:cxn ang="0">
                  <a:pos x="960" y="984"/>
                </a:cxn>
                <a:cxn ang="0">
                  <a:pos x="980" y="982"/>
                </a:cxn>
                <a:cxn ang="0">
                  <a:pos x="1015" y="975"/>
                </a:cxn>
                <a:cxn ang="0">
                  <a:pos x="1046" y="967"/>
                </a:cxn>
                <a:cxn ang="0">
                  <a:pos x="1075" y="954"/>
                </a:cxn>
                <a:cxn ang="0">
                  <a:pos x="1099" y="938"/>
                </a:cxn>
                <a:cxn ang="0">
                  <a:pos x="1114" y="922"/>
                </a:cxn>
                <a:cxn ang="0">
                  <a:pos x="1126" y="903"/>
                </a:cxn>
                <a:cxn ang="0">
                  <a:pos x="1130" y="892"/>
                </a:cxn>
                <a:cxn ang="0">
                  <a:pos x="1130" y="882"/>
                </a:cxn>
                <a:cxn ang="0">
                  <a:pos x="1130" y="102"/>
                </a:cxn>
                <a:cxn ang="0">
                  <a:pos x="1130" y="91"/>
                </a:cxn>
                <a:cxn ang="0">
                  <a:pos x="1126" y="80"/>
                </a:cxn>
                <a:cxn ang="0">
                  <a:pos x="1114" y="62"/>
                </a:cxn>
                <a:cxn ang="0">
                  <a:pos x="1099" y="45"/>
                </a:cxn>
                <a:cxn ang="0">
                  <a:pos x="1075" y="29"/>
                </a:cxn>
                <a:cxn ang="0">
                  <a:pos x="1046" y="16"/>
                </a:cxn>
                <a:cxn ang="0">
                  <a:pos x="1015" y="8"/>
                </a:cxn>
                <a:cxn ang="0">
                  <a:pos x="980" y="2"/>
                </a:cxn>
                <a:cxn ang="0">
                  <a:pos x="960" y="1"/>
                </a:cxn>
                <a:cxn ang="0">
                  <a:pos x="941" y="0"/>
                </a:cxn>
                <a:cxn ang="0">
                  <a:pos x="189" y="0"/>
                </a:cxn>
              </a:cxnLst>
              <a:rect l="0" t="0" r="r" b="b"/>
              <a:pathLst>
                <a:path w="1130" h="984">
                  <a:moveTo>
                    <a:pt x="189" y="0"/>
                  </a:moveTo>
                  <a:lnTo>
                    <a:pt x="169" y="1"/>
                  </a:lnTo>
                  <a:lnTo>
                    <a:pt x="150" y="2"/>
                  </a:lnTo>
                  <a:lnTo>
                    <a:pt x="114" y="8"/>
                  </a:lnTo>
                  <a:lnTo>
                    <a:pt x="83" y="16"/>
                  </a:lnTo>
                  <a:lnTo>
                    <a:pt x="54" y="29"/>
                  </a:lnTo>
                  <a:lnTo>
                    <a:pt x="31" y="45"/>
                  </a:lnTo>
                  <a:lnTo>
                    <a:pt x="15" y="62"/>
                  </a:lnTo>
                  <a:lnTo>
                    <a:pt x="3" y="80"/>
                  </a:lnTo>
                  <a:lnTo>
                    <a:pt x="1" y="91"/>
                  </a:lnTo>
                  <a:lnTo>
                    <a:pt x="0" y="102"/>
                  </a:lnTo>
                  <a:lnTo>
                    <a:pt x="0" y="882"/>
                  </a:lnTo>
                  <a:lnTo>
                    <a:pt x="1" y="892"/>
                  </a:lnTo>
                  <a:lnTo>
                    <a:pt x="3" y="903"/>
                  </a:lnTo>
                  <a:lnTo>
                    <a:pt x="15" y="922"/>
                  </a:lnTo>
                  <a:lnTo>
                    <a:pt x="31" y="938"/>
                  </a:lnTo>
                  <a:lnTo>
                    <a:pt x="54" y="954"/>
                  </a:lnTo>
                  <a:lnTo>
                    <a:pt x="83" y="967"/>
                  </a:lnTo>
                  <a:lnTo>
                    <a:pt x="114" y="975"/>
                  </a:lnTo>
                  <a:lnTo>
                    <a:pt x="150" y="982"/>
                  </a:lnTo>
                  <a:lnTo>
                    <a:pt x="169" y="984"/>
                  </a:lnTo>
                  <a:lnTo>
                    <a:pt x="189" y="984"/>
                  </a:lnTo>
                  <a:lnTo>
                    <a:pt x="941" y="984"/>
                  </a:lnTo>
                  <a:lnTo>
                    <a:pt x="960" y="984"/>
                  </a:lnTo>
                  <a:lnTo>
                    <a:pt x="980" y="982"/>
                  </a:lnTo>
                  <a:lnTo>
                    <a:pt x="1015" y="975"/>
                  </a:lnTo>
                  <a:lnTo>
                    <a:pt x="1046" y="967"/>
                  </a:lnTo>
                  <a:lnTo>
                    <a:pt x="1075" y="954"/>
                  </a:lnTo>
                  <a:lnTo>
                    <a:pt x="1099" y="938"/>
                  </a:lnTo>
                  <a:lnTo>
                    <a:pt x="1114" y="922"/>
                  </a:lnTo>
                  <a:lnTo>
                    <a:pt x="1126" y="903"/>
                  </a:lnTo>
                  <a:lnTo>
                    <a:pt x="1130" y="892"/>
                  </a:lnTo>
                  <a:lnTo>
                    <a:pt x="1130" y="882"/>
                  </a:lnTo>
                  <a:lnTo>
                    <a:pt x="1130" y="102"/>
                  </a:lnTo>
                  <a:lnTo>
                    <a:pt x="1130" y="91"/>
                  </a:lnTo>
                  <a:lnTo>
                    <a:pt x="1126" y="80"/>
                  </a:lnTo>
                  <a:lnTo>
                    <a:pt x="1114" y="62"/>
                  </a:lnTo>
                  <a:lnTo>
                    <a:pt x="1099" y="45"/>
                  </a:lnTo>
                  <a:lnTo>
                    <a:pt x="1075" y="29"/>
                  </a:lnTo>
                  <a:lnTo>
                    <a:pt x="1046" y="16"/>
                  </a:lnTo>
                  <a:lnTo>
                    <a:pt x="1015" y="8"/>
                  </a:lnTo>
                  <a:lnTo>
                    <a:pt x="980" y="2"/>
                  </a:lnTo>
                  <a:lnTo>
                    <a:pt x="960" y="1"/>
                  </a:lnTo>
                  <a:lnTo>
                    <a:pt x="941" y="0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00FF00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pitchFamily="-105" charset="0"/>
                <a:ea typeface="+mn-ea"/>
              </a:endParaRPr>
            </a:p>
          </p:txBody>
        </p:sp>
        <p:sp>
          <p:nvSpPr>
            <p:cNvPr id="76" name="Rectangle 23">
              <a:extLst>
                <a:ext uri="{FF2B5EF4-FFF2-40B4-BE49-F238E27FC236}">
                  <a16:creationId xmlns:a16="http://schemas.microsoft.com/office/drawing/2014/main" id="{EE2EE658-3623-994A-9D23-18CA77FC77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93850" y="2652713"/>
              <a:ext cx="8413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eaLnBrk="0" hangingPunct="0"/>
              <a:r>
                <a:rPr lang="en-US" sz="1000" dirty="0">
                  <a:solidFill>
                    <a:srgbClr val="000000"/>
                  </a:solidFill>
                </a:rPr>
                <a:t>Perform Conceptual Analysis</a:t>
              </a:r>
              <a:endParaRPr lang="en-US" sz="1800" b="0" dirty="0">
                <a:solidFill>
                  <a:srgbClr val="000000"/>
                </a:solidFill>
                <a:latin typeface="Times New Roman" pitchFamily="-106" charset="0"/>
              </a:endParaRPr>
            </a:p>
          </p:txBody>
        </p:sp>
        <p:sp>
          <p:nvSpPr>
            <p:cNvPr id="77" name="Oval 24">
              <a:extLst>
                <a:ext uri="{FF2B5EF4-FFF2-40B4-BE49-F238E27FC236}">
                  <a16:creationId xmlns:a16="http://schemas.microsoft.com/office/drawing/2014/main" id="{DA820A93-14CA-1A40-87CA-C9FAB1ABB0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17700" y="3527425"/>
              <a:ext cx="193675" cy="2111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</a:rPr>
                <a:t>2</a:t>
              </a:r>
              <a:endParaRPr lang="en-US" sz="1000" b="0">
                <a:solidFill>
                  <a:srgbClr val="000000"/>
                </a:solidFill>
                <a:latin typeface="Times New Roman" pitchFamily="-106" charset="0"/>
              </a:endParaRPr>
            </a:p>
          </p:txBody>
        </p:sp>
        <p:sp>
          <p:nvSpPr>
            <p:cNvPr id="78" name="Freeform 26">
              <a:extLst>
                <a:ext uri="{FF2B5EF4-FFF2-40B4-BE49-F238E27FC236}">
                  <a16:creationId xmlns:a16="http://schemas.microsoft.com/office/drawing/2014/main" id="{8B14262F-1BA4-CC42-98FE-9EDAE7C4F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8043863" y="2582863"/>
              <a:ext cx="781050" cy="1271587"/>
            </a:xfrm>
            <a:custGeom>
              <a:avLst/>
              <a:gdLst/>
              <a:ahLst/>
              <a:cxnLst>
                <a:cxn ang="0">
                  <a:pos x="189" y="0"/>
                </a:cxn>
                <a:cxn ang="0">
                  <a:pos x="169" y="1"/>
                </a:cxn>
                <a:cxn ang="0">
                  <a:pos x="150" y="2"/>
                </a:cxn>
                <a:cxn ang="0">
                  <a:pos x="114" y="8"/>
                </a:cxn>
                <a:cxn ang="0">
                  <a:pos x="83" y="16"/>
                </a:cxn>
                <a:cxn ang="0">
                  <a:pos x="54" y="29"/>
                </a:cxn>
                <a:cxn ang="0">
                  <a:pos x="31" y="45"/>
                </a:cxn>
                <a:cxn ang="0">
                  <a:pos x="15" y="62"/>
                </a:cxn>
                <a:cxn ang="0">
                  <a:pos x="3" y="80"/>
                </a:cxn>
                <a:cxn ang="0">
                  <a:pos x="1" y="91"/>
                </a:cxn>
                <a:cxn ang="0">
                  <a:pos x="0" y="102"/>
                </a:cxn>
                <a:cxn ang="0">
                  <a:pos x="0" y="882"/>
                </a:cxn>
                <a:cxn ang="0">
                  <a:pos x="1" y="892"/>
                </a:cxn>
                <a:cxn ang="0">
                  <a:pos x="3" y="903"/>
                </a:cxn>
                <a:cxn ang="0">
                  <a:pos x="15" y="922"/>
                </a:cxn>
                <a:cxn ang="0">
                  <a:pos x="31" y="938"/>
                </a:cxn>
                <a:cxn ang="0">
                  <a:pos x="54" y="954"/>
                </a:cxn>
                <a:cxn ang="0">
                  <a:pos x="83" y="967"/>
                </a:cxn>
                <a:cxn ang="0">
                  <a:pos x="114" y="975"/>
                </a:cxn>
                <a:cxn ang="0">
                  <a:pos x="150" y="982"/>
                </a:cxn>
                <a:cxn ang="0">
                  <a:pos x="169" y="984"/>
                </a:cxn>
                <a:cxn ang="0">
                  <a:pos x="189" y="984"/>
                </a:cxn>
                <a:cxn ang="0">
                  <a:pos x="941" y="984"/>
                </a:cxn>
                <a:cxn ang="0">
                  <a:pos x="960" y="984"/>
                </a:cxn>
                <a:cxn ang="0">
                  <a:pos x="980" y="982"/>
                </a:cxn>
                <a:cxn ang="0">
                  <a:pos x="1015" y="975"/>
                </a:cxn>
                <a:cxn ang="0">
                  <a:pos x="1046" y="967"/>
                </a:cxn>
                <a:cxn ang="0">
                  <a:pos x="1075" y="954"/>
                </a:cxn>
                <a:cxn ang="0">
                  <a:pos x="1099" y="938"/>
                </a:cxn>
                <a:cxn ang="0">
                  <a:pos x="1114" y="922"/>
                </a:cxn>
                <a:cxn ang="0">
                  <a:pos x="1126" y="903"/>
                </a:cxn>
                <a:cxn ang="0">
                  <a:pos x="1130" y="892"/>
                </a:cxn>
                <a:cxn ang="0">
                  <a:pos x="1130" y="882"/>
                </a:cxn>
                <a:cxn ang="0">
                  <a:pos x="1130" y="102"/>
                </a:cxn>
                <a:cxn ang="0">
                  <a:pos x="1130" y="91"/>
                </a:cxn>
                <a:cxn ang="0">
                  <a:pos x="1126" y="80"/>
                </a:cxn>
                <a:cxn ang="0">
                  <a:pos x="1114" y="62"/>
                </a:cxn>
                <a:cxn ang="0">
                  <a:pos x="1099" y="45"/>
                </a:cxn>
                <a:cxn ang="0">
                  <a:pos x="1075" y="29"/>
                </a:cxn>
                <a:cxn ang="0">
                  <a:pos x="1046" y="16"/>
                </a:cxn>
                <a:cxn ang="0">
                  <a:pos x="1015" y="8"/>
                </a:cxn>
                <a:cxn ang="0">
                  <a:pos x="980" y="2"/>
                </a:cxn>
                <a:cxn ang="0">
                  <a:pos x="960" y="1"/>
                </a:cxn>
                <a:cxn ang="0">
                  <a:pos x="941" y="0"/>
                </a:cxn>
                <a:cxn ang="0">
                  <a:pos x="189" y="0"/>
                </a:cxn>
              </a:cxnLst>
              <a:rect l="0" t="0" r="r" b="b"/>
              <a:pathLst>
                <a:path w="1130" h="984">
                  <a:moveTo>
                    <a:pt x="189" y="0"/>
                  </a:moveTo>
                  <a:lnTo>
                    <a:pt x="169" y="1"/>
                  </a:lnTo>
                  <a:lnTo>
                    <a:pt x="150" y="2"/>
                  </a:lnTo>
                  <a:lnTo>
                    <a:pt x="114" y="8"/>
                  </a:lnTo>
                  <a:lnTo>
                    <a:pt x="83" y="16"/>
                  </a:lnTo>
                  <a:lnTo>
                    <a:pt x="54" y="29"/>
                  </a:lnTo>
                  <a:lnTo>
                    <a:pt x="31" y="45"/>
                  </a:lnTo>
                  <a:lnTo>
                    <a:pt x="15" y="62"/>
                  </a:lnTo>
                  <a:lnTo>
                    <a:pt x="3" y="80"/>
                  </a:lnTo>
                  <a:lnTo>
                    <a:pt x="1" y="91"/>
                  </a:lnTo>
                  <a:lnTo>
                    <a:pt x="0" y="102"/>
                  </a:lnTo>
                  <a:lnTo>
                    <a:pt x="0" y="882"/>
                  </a:lnTo>
                  <a:lnTo>
                    <a:pt x="1" y="892"/>
                  </a:lnTo>
                  <a:lnTo>
                    <a:pt x="3" y="903"/>
                  </a:lnTo>
                  <a:lnTo>
                    <a:pt x="15" y="922"/>
                  </a:lnTo>
                  <a:lnTo>
                    <a:pt x="31" y="938"/>
                  </a:lnTo>
                  <a:lnTo>
                    <a:pt x="54" y="954"/>
                  </a:lnTo>
                  <a:lnTo>
                    <a:pt x="83" y="967"/>
                  </a:lnTo>
                  <a:lnTo>
                    <a:pt x="114" y="975"/>
                  </a:lnTo>
                  <a:lnTo>
                    <a:pt x="150" y="982"/>
                  </a:lnTo>
                  <a:lnTo>
                    <a:pt x="169" y="984"/>
                  </a:lnTo>
                  <a:lnTo>
                    <a:pt x="189" y="984"/>
                  </a:lnTo>
                  <a:lnTo>
                    <a:pt x="941" y="984"/>
                  </a:lnTo>
                  <a:lnTo>
                    <a:pt x="960" y="984"/>
                  </a:lnTo>
                  <a:lnTo>
                    <a:pt x="980" y="982"/>
                  </a:lnTo>
                  <a:lnTo>
                    <a:pt x="1015" y="975"/>
                  </a:lnTo>
                  <a:lnTo>
                    <a:pt x="1046" y="967"/>
                  </a:lnTo>
                  <a:lnTo>
                    <a:pt x="1075" y="954"/>
                  </a:lnTo>
                  <a:lnTo>
                    <a:pt x="1099" y="938"/>
                  </a:lnTo>
                  <a:lnTo>
                    <a:pt x="1114" y="922"/>
                  </a:lnTo>
                  <a:lnTo>
                    <a:pt x="1126" y="903"/>
                  </a:lnTo>
                  <a:lnTo>
                    <a:pt x="1130" y="892"/>
                  </a:lnTo>
                  <a:lnTo>
                    <a:pt x="1130" y="882"/>
                  </a:lnTo>
                  <a:lnTo>
                    <a:pt x="1130" y="102"/>
                  </a:lnTo>
                  <a:lnTo>
                    <a:pt x="1130" y="91"/>
                  </a:lnTo>
                  <a:lnTo>
                    <a:pt x="1126" y="80"/>
                  </a:lnTo>
                  <a:lnTo>
                    <a:pt x="1114" y="62"/>
                  </a:lnTo>
                  <a:lnTo>
                    <a:pt x="1099" y="45"/>
                  </a:lnTo>
                  <a:lnTo>
                    <a:pt x="1075" y="29"/>
                  </a:lnTo>
                  <a:lnTo>
                    <a:pt x="1046" y="16"/>
                  </a:lnTo>
                  <a:lnTo>
                    <a:pt x="1015" y="8"/>
                  </a:lnTo>
                  <a:lnTo>
                    <a:pt x="980" y="2"/>
                  </a:lnTo>
                  <a:lnTo>
                    <a:pt x="960" y="1"/>
                  </a:lnTo>
                  <a:lnTo>
                    <a:pt x="941" y="0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9A009C"/>
            </a:solidFill>
            <a:ln w="19050">
              <a:solidFill>
                <a:srgbClr val="000000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pitchFamily="-105" charset="0"/>
                <a:ea typeface="+mn-ea"/>
              </a:endParaRPr>
            </a:p>
          </p:txBody>
        </p:sp>
        <p:sp>
          <p:nvSpPr>
            <p:cNvPr id="79" name="Rectangle 27">
              <a:extLst>
                <a:ext uri="{FF2B5EF4-FFF2-40B4-BE49-F238E27FC236}">
                  <a16:creationId xmlns:a16="http://schemas.microsoft.com/office/drawing/2014/main" id="{A921D4FB-7044-F648-9E83-5654A3C85F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2591" y="2654300"/>
              <a:ext cx="728702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eaLnBrk="0" hangingPunct="0"/>
              <a:r>
                <a:rPr lang="en-US" sz="1000" dirty="0">
                  <a:solidFill>
                    <a:srgbClr val="000000"/>
                  </a:solidFill>
                </a:rPr>
                <a:t>Analyze Data and Evaluate Results</a:t>
              </a:r>
              <a:endParaRPr lang="en-US" sz="1800" b="0" dirty="0">
                <a:solidFill>
                  <a:srgbClr val="000000"/>
                </a:solidFill>
                <a:latin typeface="Times New Roman" pitchFamily="-106" charset="0"/>
              </a:endParaRPr>
            </a:p>
          </p:txBody>
        </p:sp>
        <p:sp>
          <p:nvSpPr>
            <p:cNvPr id="80" name="Oval 28">
              <a:extLst>
                <a:ext uri="{FF2B5EF4-FFF2-40B4-BE49-F238E27FC236}">
                  <a16:creationId xmlns:a16="http://schemas.microsoft.com/office/drawing/2014/main" id="{648F682B-B65D-3A46-973A-C35C4F25F6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40725" y="3529013"/>
              <a:ext cx="182563" cy="20955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1000">
                  <a:solidFill>
                    <a:srgbClr val="000000"/>
                  </a:solidFill>
                </a:rPr>
                <a:t>7</a:t>
              </a:r>
              <a:endParaRPr lang="en-US" sz="1000" b="0">
                <a:solidFill>
                  <a:srgbClr val="000000"/>
                </a:solidFill>
                <a:latin typeface="Times New Roman" pitchFamily="-106" charset="0"/>
              </a:endParaRPr>
            </a:p>
          </p:txBody>
        </p:sp>
        <p:sp>
          <p:nvSpPr>
            <p:cNvPr id="81" name="Line 34">
              <a:extLst>
                <a:ext uri="{FF2B5EF4-FFF2-40B4-BE49-F238E27FC236}">
                  <a16:creationId xmlns:a16="http://schemas.microsoft.com/office/drawing/2014/main" id="{0E9760F8-D16A-AB4C-85C0-EF8D320C85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84213" y="4243388"/>
              <a:ext cx="7767637" cy="15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2" name="Line 35">
              <a:extLst>
                <a:ext uri="{FF2B5EF4-FFF2-40B4-BE49-F238E27FC236}">
                  <a16:creationId xmlns:a16="http://schemas.microsoft.com/office/drawing/2014/main" id="{7F09E5B5-6B1F-834A-9A18-BA44897A1E7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42325" y="3868738"/>
              <a:ext cx="0" cy="344487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3" name="Line 36">
              <a:extLst>
                <a:ext uri="{FF2B5EF4-FFF2-40B4-BE49-F238E27FC236}">
                  <a16:creationId xmlns:a16="http://schemas.microsoft.com/office/drawing/2014/main" id="{7AEA1AC3-3C7D-A449-98EA-2642FFB611D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89788" y="3870325"/>
              <a:ext cx="0" cy="36036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4" name="Line 37">
              <a:extLst>
                <a:ext uri="{FF2B5EF4-FFF2-40B4-BE49-F238E27FC236}">
                  <a16:creationId xmlns:a16="http://schemas.microsoft.com/office/drawing/2014/main" id="{4988046B-E07F-2347-AF78-2001681A65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5902325" y="3859213"/>
              <a:ext cx="1588" cy="373062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5" name="Line 38">
              <a:extLst>
                <a:ext uri="{FF2B5EF4-FFF2-40B4-BE49-F238E27FC236}">
                  <a16:creationId xmlns:a16="http://schemas.microsoft.com/office/drawing/2014/main" id="{D006069A-8C23-E947-9D5B-57E9982B30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10100" y="3873500"/>
              <a:ext cx="0" cy="354013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6" name="Line 39">
              <a:extLst>
                <a:ext uri="{FF2B5EF4-FFF2-40B4-BE49-F238E27FC236}">
                  <a16:creationId xmlns:a16="http://schemas.microsoft.com/office/drawing/2014/main" id="{DC7B34C5-9328-2146-8FE7-B1477D6CBD7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16288" y="3868738"/>
              <a:ext cx="0" cy="36512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7" name="Line 40">
              <a:extLst>
                <a:ext uri="{FF2B5EF4-FFF2-40B4-BE49-F238E27FC236}">
                  <a16:creationId xmlns:a16="http://schemas.microsoft.com/office/drawing/2014/main" id="{D7FE49D7-837F-6841-AD38-1C74A22763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9300" y="3873500"/>
              <a:ext cx="0" cy="35877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8" name="Line 41">
              <a:extLst>
                <a:ext uri="{FF2B5EF4-FFF2-40B4-BE49-F238E27FC236}">
                  <a16:creationId xmlns:a16="http://schemas.microsoft.com/office/drawing/2014/main" id="{D08C3DB6-C7FA-D845-A27D-30E0BD1B490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3263" y="3871913"/>
              <a:ext cx="0" cy="358775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89" name="Freeform 42">
              <a:extLst>
                <a:ext uri="{FF2B5EF4-FFF2-40B4-BE49-F238E27FC236}">
                  <a16:creationId xmlns:a16="http://schemas.microsoft.com/office/drawing/2014/main" id="{288A0597-8064-2449-B31D-22ED2A95D1D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798638" y="3998913"/>
              <a:ext cx="152400" cy="149225"/>
            </a:xfrm>
            <a:custGeom>
              <a:avLst/>
              <a:gdLst>
                <a:gd name="T0" fmla="*/ 2147483647 w 48"/>
                <a:gd name="T1" fmla="*/ 2147483647 h 96"/>
                <a:gd name="T2" fmla="*/ 0 w 48"/>
                <a:gd name="T3" fmla="*/ 2147483647 h 96"/>
                <a:gd name="T4" fmla="*/ 0 w 48"/>
                <a:gd name="T5" fmla="*/ 0 h 96"/>
                <a:gd name="T6" fmla="*/ 0 60000 65536"/>
                <a:gd name="T7" fmla="*/ 0 60000 65536"/>
                <a:gd name="T8" fmla="*/ 0 60000 65536"/>
                <a:gd name="T9" fmla="*/ 0 w 48"/>
                <a:gd name="T10" fmla="*/ 0 h 96"/>
                <a:gd name="T11" fmla="*/ 48 w 48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96">
                  <a:moveTo>
                    <a:pt x="48" y="96"/>
                  </a:move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 type="arrow" w="sm" len="sm"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0" name="Freeform 43">
              <a:extLst>
                <a:ext uri="{FF2B5EF4-FFF2-40B4-BE49-F238E27FC236}">
                  <a16:creationId xmlns:a16="http://schemas.microsoft.com/office/drawing/2014/main" id="{B13C4D5A-1E4C-6749-A106-C0D5EDBF2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4550" y="4010025"/>
              <a:ext cx="152400" cy="149225"/>
            </a:xfrm>
            <a:custGeom>
              <a:avLst/>
              <a:gdLst>
                <a:gd name="T0" fmla="*/ 2147483647 w 48"/>
                <a:gd name="T1" fmla="*/ 2147483647 h 96"/>
                <a:gd name="T2" fmla="*/ 0 w 48"/>
                <a:gd name="T3" fmla="*/ 2147483647 h 96"/>
                <a:gd name="T4" fmla="*/ 0 w 48"/>
                <a:gd name="T5" fmla="*/ 0 h 96"/>
                <a:gd name="T6" fmla="*/ 0 60000 65536"/>
                <a:gd name="T7" fmla="*/ 0 60000 65536"/>
                <a:gd name="T8" fmla="*/ 0 60000 65536"/>
                <a:gd name="T9" fmla="*/ 0 w 48"/>
                <a:gd name="T10" fmla="*/ 0 h 96"/>
                <a:gd name="T11" fmla="*/ 48 w 48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96">
                  <a:moveTo>
                    <a:pt x="48" y="96"/>
                  </a:move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 type="arrow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1" name="Freeform 45">
              <a:extLst>
                <a:ext uri="{FF2B5EF4-FFF2-40B4-BE49-F238E27FC236}">
                  <a16:creationId xmlns:a16="http://schemas.microsoft.com/office/drawing/2014/main" id="{74E5F7C4-7962-0549-A6EC-555C2A19597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048000" y="4041775"/>
              <a:ext cx="152400" cy="149225"/>
            </a:xfrm>
            <a:custGeom>
              <a:avLst/>
              <a:gdLst>
                <a:gd name="T0" fmla="*/ 2147483647 w 48"/>
                <a:gd name="T1" fmla="*/ 2147483647 h 96"/>
                <a:gd name="T2" fmla="*/ 0 w 48"/>
                <a:gd name="T3" fmla="*/ 2147483647 h 96"/>
                <a:gd name="T4" fmla="*/ 0 w 48"/>
                <a:gd name="T5" fmla="*/ 0 h 96"/>
                <a:gd name="T6" fmla="*/ 0 60000 65536"/>
                <a:gd name="T7" fmla="*/ 0 60000 65536"/>
                <a:gd name="T8" fmla="*/ 0 60000 65536"/>
                <a:gd name="T9" fmla="*/ 0 w 48"/>
                <a:gd name="T10" fmla="*/ 0 h 96"/>
                <a:gd name="T11" fmla="*/ 48 w 48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96">
                  <a:moveTo>
                    <a:pt x="48" y="96"/>
                  </a:move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 type="arrow" w="sm" len="sm"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2" name="Freeform 46">
              <a:extLst>
                <a:ext uri="{FF2B5EF4-FFF2-40B4-BE49-F238E27FC236}">
                  <a16:creationId xmlns:a16="http://schemas.microsoft.com/office/drawing/2014/main" id="{17D12780-8466-6D41-8072-0B5C4C4C92D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4343400" y="4041775"/>
              <a:ext cx="152400" cy="149225"/>
            </a:xfrm>
            <a:custGeom>
              <a:avLst/>
              <a:gdLst>
                <a:gd name="T0" fmla="*/ 2147483647 w 48"/>
                <a:gd name="T1" fmla="*/ 2147483647 h 96"/>
                <a:gd name="T2" fmla="*/ 0 w 48"/>
                <a:gd name="T3" fmla="*/ 2147483647 h 96"/>
                <a:gd name="T4" fmla="*/ 0 w 48"/>
                <a:gd name="T5" fmla="*/ 0 h 96"/>
                <a:gd name="T6" fmla="*/ 0 60000 65536"/>
                <a:gd name="T7" fmla="*/ 0 60000 65536"/>
                <a:gd name="T8" fmla="*/ 0 60000 65536"/>
                <a:gd name="T9" fmla="*/ 0 w 48"/>
                <a:gd name="T10" fmla="*/ 0 h 96"/>
                <a:gd name="T11" fmla="*/ 48 w 48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96">
                  <a:moveTo>
                    <a:pt x="48" y="96"/>
                  </a:move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 type="arrow" w="sm" len="sm"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3" name="Freeform 47">
              <a:extLst>
                <a:ext uri="{FF2B5EF4-FFF2-40B4-BE49-F238E27FC236}">
                  <a16:creationId xmlns:a16="http://schemas.microsoft.com/office/drawing/2014/main" id="{11FE53B6-7D4D-1248-BB09-0E12804706E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229600" y="4038600"/>
              <a:ext cx="152400" cy="149225"/>
            </a:xfrm>
            <a:custGeom>
              <a:avLst/>
              <a:gdLst>
                <a:gd name="T0" fmla="*/ 2147483647 w 48"/>
                <a:gd name="T1" fmla="*/ 2147483647 h 96"/>
                <a:gd name="T2" fmla="*/ 0 w 48"/>
                <a:gd name="T3" fmla="*/ 2147483647 h 96"/>
                <a:gd name="T4" fmla="*/ 0 w 48"/>
                <a:gd name="T5" fmla="*/ 0 h 96"/>
                <a:gd name="T6" fmla="*/ 0 60000 65536"/>
                <a:gd name="T7" fmla="*/ 0 60000 65536"/>
                <a:gd name="T8" fmla="*/ 0 60000 65536"/>
                <a:gd name="T9" fmla="*/ 0 w 48"/>
                <a:gd name="T10" fmla="*/ 0 h 96"/>
                <a:gd name="T11" fmla="*/ 48 w 48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96">
                  <a:moveTo>
                    <a:pt x="48" y="96"/>
                  </a:move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 type="arrow" w="sm" len="sm"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4" name="Freeform 48">
              <a:extLst>
                <a:ext uri="{FF2B5EF4-FFF2-40B4-BE49-F238E27FC236}">
                  <a16:creationId xmlns:a16="http://schemas.microsoft.com/office/drawing/2014/main" id="{E9BEB0AE-4B9A-F844-9F81-E9F196768DD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6934200" y="4038600"/>
              <a:ext cx="152400" cy="149225"/>
            </a:xfrm>
            <a:custGeom>
              <a:avLst/>
              <a:gdLst>
                <a:gd name="T0" fmla="*/ 2147483647 w 48"/>
                <a:gd name="T1" fmla="*/ 2147483647 h 96"/>
                <a:gd name="T2" fmla="*/ 0 w 48"/>
                <a:gd name="T3" fmla="*/ 2147483647 h 96"/>
                <a:gd name="T4" fmla="*/ 0 w 48"/>
                <a:gd name="T5" fmla="*/ 0 h 96"/>
                <a:gd name="T6" fmla="*/ 0 60000 65536"/>
                <a:gd name="T7" fmla="*/ 0 60000 65536"/>
                <a:gd name="T8" fmla="*/ 0 60000 65536"/>
                <a:gd name="T9" fmla="*/ 0 w 48"/>
                <a:gd name="T10" fmla="*/ 0 h 96"/>
                <a:gd name="T11" fmla="*/ 48 w 48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96">
                  <a:moveTo>
                    <a:pt x="48" y="96"/>
                  </a:move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 type="arrow" w="sm" len="sm"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5" name="Freeform 49">
              <a:extLst>
                <a:ext uri="{FF2B5EF4-FFF2-40B4-BE49-F238E27FC236}">
                  <a16:creationId xmlns:a16="http://schemas.microsoft.com/office/drawing/2014/main" id="{0BC4E366-4C86-B94C-8378-1ED34B77648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5638800" y="4041775"/>
              <a:ext cx="152400" cy="149225"/>
            </a:xfrm>
            <a:custGeom>
              <a:avLst/>
              <a:gdLst>
                <a:gd name="T0" fmla="*/ 2147483647 w 48"/>
                <a:gd name="T1" fmla="*/ 2147483647 h 96"/>
                <a:gd name="T2" fmla="*/ 0 w 48"/>
                <a:gd name="T3" fmla="*/ 2147483647 h 96"/>
                <a:gd name="T4" fmla="*/ 0 w 48"/>
                <a:gd name="T5" fmla="*/ 0 h 96"/>
                <a:gd name="T6" fmla="*/ 0 60000 65536"/>
                <a:gd name="T7" fmla="*/ 0 60000 65536"/>
                <a:gd name="T8" fmla="*/ 0 60000 65536"/>
                <a:gd name="T9" fmla="*/ 0 w 48"/>
                <a:gd name="T10" fmla="*/ 0 h 96"/>
                <a:gd name="T11" fmla="*/ 48 w 48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96">
                  <a:moveTo>
                    <a:pt x="48" y="96"/>
                  </a:move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 type="arrow" w="sm" len="sm"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6" name="Freeform 50">
              <a:extLst>
                <a:ext uri="{FF2B5EF4-FFF2-40B4-BE49-F238E27FC236}">
                  <a16:creationId xmlns:a16="http://schemas.microsoft.com/office/drawing/2014/main" id="{96EDD7E6-D142-7A4C-9422-28DB9C26F3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000" y="4041775"/>
              <a:ext cx="152400" cy="149225"/>
            </a:xfrm>
            <a:custGeom>
              <a:avLst/>
              <a:gdLst>
                <a:gd name="T0" fmla="*/ 2147483647 w 48"/>
                <a:gd name="T1" fmla="*/ 2147483647 h 96"/>
                <a:gd name="T2" fmla="*/ 0 w 48"/>
                <a:gd name="T3" fmla="*/ 2147483647 h 96"/>
                <a:gd name="T4" fmla="*/ 0 w 48"/>
                <a:gd name="T5" fmla="*/ 0 h 96"/>
                <a:gd name="T6" fmla="*/ 0 60000 65536"/>
                <a:gd name="T7" fmla="*/ 0 60000 65536"/>
                <a:gd name="T8" fmla="*/ 0 60000 65536"/>
                <a:gd name="T9" fmla="*/ 0 w 48"/>
                <a:gd name="T10" fmla="*/ 0 h 96"/>
                <a:gd name="T11" fmla="*/ 48 w 48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96">
                  <a:moveTo>
                    <a:pt x="48" y="96"/>
                  </a:move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 type="arrow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7" name="Freeform 51">
              <a:extLst>
                <a:ext uri="{FF2B5EF4-FFF2-40B4-BE49-F238E27FC236}">
                  <a16:creationId xmlns:a16="http://schemas.microsoft.com/office/drawing/2014/main" id="{6037E94F-D2A4-BB41-8827-2CA6E90E8C63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400" y="4038600"/>
              <a:ext cx="152400" cy="149225"/>
            </a:xfrm>
            <a:custGeom>
              <a:avLst/>
              <a:gdLst>
                <a:gd name="T0" fmla="*/ 2147483647 w 48"/>
                <a:gd name="T1" fmla="*/ 2147483647 h 96"/>
                <a:gd name="T2" fmla="*/ 0 w 48"/>
                <a:gd name="T3" fmla="*/ 2147483647 h 96"/>
                <a:gd name="T4" fmla="*/ 0 w 48"/>
                <a:gd name="T5" fmla="*/ 0 h 96"/>
                <a:gd name="T6" fmla="*/ 0 60000 65536"/>
                <a:gd name="T7" fmla="*/ 0 60000 65536"/>
                <a:gd name="T8" fmla="*/ 0 60000 65536"/>
                <a:gd name="T9" fmla="*/ 0 w 48"/>
                <a:gd name="T10" fmla="*/ 0 h 96"/>
                <a:gd name="T11" fmla="*/ 48 w 48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96">
                  <a:moveTo>
                    <a:pt x="48" y="96"/>
                  </a:move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 type="arrow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8" name="Freeform 52">
              <a:extLst>
                <a:ext uri="{FF2B5EF4-FFF2-40B4-BE49-F238E27FC236}">
                  <a16:creationId xmlns:a16="http://schemas.microsoft.com/office/drawing/2014/main" id="{44716B26-DDEA-6747-99F1-DC0269599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9800" y="4038600"/>
              <a:ext cx="152400" cy="149225"/>
            </a:xfrm>
            <a:custGeom>
              <a:avLst/>
              <a:gdLst>
                <a:gd name="T0" fmla="*/ 2147483647 w 48"/>
                <a:gd name="T1" fmla="*/ 2147483647 h 96"/>
                <a:gd name="T2" fmla="*/ 0 w 48"/>
                <a:gd name="T3" fmla="*/ 2147483647 h 96"/>
                <a:gd name="T4" fmla="*/ 0 w 48"/>
                <a:gd name="T5" fmla="*/ 0 h 96"/>
                <a:gd name="T6" fmla="*/ 0 60000 65536"/>
                <a:gd name="T7" fmla="*/ 0 60000 65536"/>
                <a:gd name="T8" fmla="*/ 0 60000 65536"/>
                <a:gd name="T9" fmla="*/ 0 w 48"/>
                <a:gd name="T10" fmla="*/ 0 h 96"/>
                <a:gd name="T11" fmla="*/ 48 w 48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96">
                  <a:moveTo>
                    <a:pt x="48" y="96"/>
                  </a:move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 type="arrow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99" name="Freeform 53">
              <a:extLst>
                <a:ext uri="{FF2B5EF4-FFF2-40B4-BE49-F238E27FC236}">
                  <a16:creationId xmlns:a16="http://schemas.microsoft.com/office/drawing/2014/main" id="{6FF3407A-BF83-3E43-9F7B-023E3514A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15200" y="4038600"/>
              <a:ext cx="152400" cy="149225"/>
            </a:xfrm>
            <a:custGeom>
              <a:avLst/>
              <a:gdLst>
                <a:gd name="T0" fmla="*/ 2147483647 w 48"/>
                <a:gd name="T1" fmla="*/ 2147483647 h 96"/>
                <a:gd name="T2" fmla="*/ 0 w 48"/>
                <a:gd name="T3" fmla="*/ 2147483647 h 96"/>
                <a:gd name="T4" fmla="*/ 0 w 48"/>
                <a:gd name="T5" fmla="*/ 0 h 96"/>
                <a:gd name="T6" fmla="*/ 0 60000 65536"/>
                <a:gd name="T7" fmla="*/ 0 60000 65536"/>
                <a:gd name="T8" fmla="*/ 0 60000 65536"/>
                <a:gd name="T9" fmla="*/ 0 w 48"/>
                <a:gd name="T10" fmla="*/ 0 h 96"/>
                <a:gd name="T11" fmla="*/ 48 w 48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8" h="96">
                  <a:moveTo>
                    <a:pt x="48" y="96"/>
                  </a:moveTo>
                  <a:lnTo>
                    <a:pt x="0" y="96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 type="arrow" w="sm" len="sm"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100" name="Straight Arrow Connector 99">
              <a:extLst>
                <a:ext uri="{FF2B5EF4-FFF2-40B4-BE49-F238E27FC236}">
                  <a16:creationId xmlns:a16="http://schemas.microsoft.com/office/drawing/2014/main" id="{6064F35F-31F8-CC4D-94C5-66FC88352879}"/>
                </a:ext>
              </a:extLst>
            </p:cNvPr>
            <p:cNvCxnSpPr/>
            <p:nvPr/>
          </p:nvCxnSpPr>
          <p:spPr>
            <a:xfrm flipV="1">
              <a:off x="1115392" y="3202609"/>
              <a:ext cx="474869" cy="11042"/>
            </a:xfrm>
            <a:prstGeom prst="straightConnector1">
              <a:avLst/>
            </a:prstGeom>
            <a:ln>
              <a:solidFill>
                <a:srgbClr val="00000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Arrow Connector 100">
              <a:extLst>
                <a:ext uri="{FF2B5EF4-FFF2-40B4-BE49-F238E27FC236}">
                  <a16:creationId xmlns:a16="http://schemas.microsoft.com/office/drawing/2014/main" id="{E896E2EF-8252-1449-8592-605D665286A8}"/>
                </a:ext>
              </a:extLst>
            </p:cNvPr>
            <p:cNvCxnSpPr/>
            <p:nvPr/>
          </p:nvCxnSpPr>
          <p:spPr>
            <a:xfrm flipV="1">
              <a:off x="2449444" y="3189357"/>
              <a:ext cx="474869" cy="11042"/>
            </a:xfrm>
            <a:prstGeom prst="straightConnector1">
              <a:avLst/>
            </a:prstGeom>
            <a:ln>
              <a:solidFill>
                <a:srgbClr val="00000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569C8380-EC35-3845-885E-EFB3D75F30F3}"/>
                </a:ext>
              </a:extLst>
            </p:cNvPr>
            <p:cNvCxnSpPr/>
            <p:nvPr/>
          </p:nvCxnSpPr>
          <p:spPr>
            <a:xfrm flipV="1">
              <a:off x="3728281" y="3176105"/>
              <a:ext cx="474869" cy="11042"/>
            </a:xfrm>
            <a:prstGeom prst="straightConnector1">
              <a:avLst/>
            </a:prstGeom>
            <a:ln>
              <a:solidFill>
                <a:srgbClr val="00000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Arrow Connector 102">
              <a:extLst>
                <a:ext uri="{FF2B5EF4-FFF2-40B4-BE49-F238E27FC236}">
                  <a16:creationId xmlns:a16="http://schemas.microsoft.com/office/drawing/2014/main" id="{B221D23D-4422-B644-9A69-0ADD7A8C28E4}"/>
                </a:ext>
              </a:extLst>
            </p:cNvPr>
            <p:cNvCxnSpPr/>
            <p:nvPr/>
          </p:nvCxnSpPr>
          <p:spPr>
            <a:xfrm flipV="1">
              <a:off x="5018161" y="3162853"/>
              <a:ext cx="474869" cy="11042"/>
            </a:xfrm>
            <a:prstGeom prst="straightConnector1">
              <a:avLst/>
            </a:prstGeom>
            <a:ln>
              <a:solidFill>
                <a:srgbClr val="00000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Arrow Connector 103">
              <a:extLst>
                <a:ext uri="{FF2B5EF4-FFF2-40B4-BE49-F238E27FC236}">
                  <a16:creationId xmlns:a16="http://schemas.microsoft.com/office/drawing/2014/main" id="{C31F8DB2-DDA5-7848-88BF-6AD3D50133F8}"/>
                </a:ext>
              </a:extLst>
            </p:cNvPr>
            <p:cNvCxnSpPr/>
            <p:nvPr/>
          </p:nvCxnSpPr>
          <p:spPr>
            <a:xfrm flipV="1">
              <a:off x="6319084" y="3149601"/>
              <a:ext cx="474869" cy="11042"/>
            </a:xfrm>
            <a:prstGeom prst="straightConnector1">
              <a:avLst/>
            </a:prstGeom>
            <a:ln>
              <a:solidFill>
                <a:srgbClr val="00000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B93B7D45-07A6-564F-9BCB-826AC925D26D}"/>
                </a:ext>
              </a:extLst>
            </p:cNvPr>
            <p:cNvCxnSpPr/>
            <p:nvPr/>
          </p:nvCxnSpPr>
          <p:spPr>
            <a:xfrm flipV="1">
              <a:off x="7575835" y="3136349"/>
              <a:ext cx="474869" cy="11042"/>
            </a:xfrm>
            <a:prstGeom prst="straightConnector1">
              <a:avLst/>
            </a:prstGeom>
            <a:ln>
              <a:solidFill>
                <a:srgbClr val="00000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312107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29874-1D89-5549-9548-ED18B56E9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Federation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29206-6F71-1243-915D-16E5BF151F1F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US" dirty="0"/>
              <a:t>FOMs are an essential, prescribed component of a federation, but there are many other agreements that are necessary to establish a fully consistent, interoperable federation.</a:t>
            </a:r>
          </a:p>
          <a:p>
            <a:r>
              <a:rPr lang="en-US" dirty="0"/>
              <a:t>The DSEEP identifies the need for such federation agreements (simulation environment agreements), but does not prescribe their specific content or format.</a:t>
            </a:r>
          </a:p>
          <a:p>
            <a:r>
              <a:rPr lang="en-US" dirty="0"/>
              <a:t>The SISO standard for federation agreements, the Federation Engineering Agreements Template (FEAT) [SISO-STD-012-2013] provides a standardized format for recording federation agreements  to increase their usability and reuse.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E5A8B9-A7D3-3249-A5B1-8326E91916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41584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ＭＳ Ｐゴシック" pitchFamily="29" charset="-128"/>
              </a:rPr>
              <a:t>FEAT Overview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idx="1"/>
          </p:nvPr>
        </p:nvSpPr>
        <p:spPr>
          <a:xfrm>
            <a:off x="593061" y="1053389"/>
            <a:ext cx="11281419" cy="4890211"/>
          </a:xfrm>
          <a:noFill/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ea typeface="ＭＳ Ｐゴシック" pitchFamily="29" charset="-128"/>
              </a:rPr>
              <a:t>The FEAT is an </a:t>
            </a:r>
            <a:r>
              <a:rPr lang="en-US" sz="1800" dirty="0" err="1">
                <a:ea typeface="ＭＳ Ｐゴシック" pitchFamily="29" charset="-128"/>
              </a:rPr>
              <a:t>eXtensible</a:t>
            </a:r>
            <a:r>
              <a:rPr lang="en-US" sz="1800" dirty="0">
                <a:ea typeface="ＭＳ Ｐゴシック" pitchFamily="29" charset="-128"/>
              </a:rPr>
              <a:t> Markup Language (XML) schema from which compliant XML-based federation agreement documents can be created.  XML was chosen for encoding agreements documents because it is both human and machine-readable and has wide tool support.  Creating the template as an XML schema allows XML-enabled tools to both validate conformant documents, and edit and exchange agreements documents without introducing incompatibilities. The federation agreements are decomposed into eight categories:</a:t>
            </a:r>
            <a:endParaRPr lang="en-US" sz="2000" dirty="0">
              <a:ea typeface="ＭＳ Ｐゴシック" pitchFamily="29" charset="-128"/>
            </a:endParaRPr>
          </a:p>
        </p:txBody>
      </p:sp>
      <p:pic>
        <p:nvPicPr>
          <p:cNvPr id="4" name="Picture 3" descr="FEAT Prog Ref.png">
            <a:extLst>
              <a:ext uri="{FF2B5EF4-FFF2-40B4-BE49-F238E27FC236}">
                <a16:creationId xmlns:a16="http://schemas.microsoft.com/office/drawing/2014/main" id="{66262837-48EF-5340-87E1-6078609EA1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323" t="13045" r="25048" b="5020"/>
          <a:stretch/>
        </p:blipFill>
        <p:spPr>
          <a:xfrm>
            <a:off x="7664122" y="2529231"/>
            <a:ext cx="4064881" cy="3912209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02CF59EE-160B-FC4F-8395-D6E99389A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997" y="2894381"/>
            <a:ext cx="6930923" cy="340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457189" indent="-4571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charset="2"/>
              <a:buChar char="Ø"/>
              <a:defRPr sz="2800">
                <a:solidFill>
                  <a:schemeClr val="tx1"/>
                </a:solidFill>
                <a:latin typeface="Arial Narrow" pitchFamily="34" charset="0"/>
                <a:ea typeface="Arial Narrow" charset="0"/>
                <a:cs typeface="Arial Narrow" charset="0"/>
              </a:defRPr>
            </a:lvl1pPr>
            <a:lvl2pPr marL="990575" indent="-38099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 Narrow" pitchFamily="34" charset="0"/>
                <a:ea typeface="Arial Narrow" charset="0"/>
                <a:cs typeface="Arial Narrow" charset="0"/>
              </a:defRPr>
            </a:lvl2pPr>
            <a:lvl3pPr marL="1523962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Arial Narrow" pitchFamily="34" charset="0"/>
              </a:defRPr>
            </a:lvl3pPr>
            <a:lvl4pPr marL="2133547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5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 Narrow" pitchFamily="34" charset="0"/>
              </a:defRPr>
            </a:lvl4pPr>
            <a:lvl5pPr marL="274313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Arial Narrow" pitchFamily="34" charset="0"/>
              </a:defRPr>
            </a:lvl5pPr>
            <a:lvl6pPr marL="335271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6pPr>
            <a:lvl7pPr marL="3962301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7pPr>
            <a:lvl8pPr marL="4571886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8pPr>
            <a:lvl9pPr marL="5181470" indent="-30479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2667">
                <a:solidFill>
                  <a:schemeClr val="tx1"/>
                </a:solidFill>
                <a:latin typeface="+mn-lt"/>
              </a:defRPr>
            </a:lvl9pPr>
          </a:lstStyle>
          <a:p>
            <a:pPr marL="741363" lvl="1" indent="-342900">
              <a:buSzPct val="100000"/>
              <a:buFont typeface="+mj-lt"/>
              <a:buAutoNum type="arabicPeriod"/>
            </a:pPr>
            <a:r>
              <a:rPr lang="en-US" sz="1600" kern="0" dirty="0">
                <a:ea typeface="ＭＳ Ｐゴシック" pitchFamily="29" charset="-128"/>
              </a:rPr>
              <a:t>Metadata — Information about the federation agreements document itself. </a:t>
            </a:r>
          </a:p>
          <a:p>
            <a:pPr marL="741363" lvl="1" indent="-342900">
              <a:buSzPct val="100000"/>
              <a:buFont typeface="+mj-lt"/>
              <a:buAutoNum type="arabicPeriod"/>
            </a:pPr>
            <a:r>
              <a:rPr lang="en-US" sz="1600" kern="0" dirty="0">
                <a:ea typeface="ＭＳ Ｐゴシック" pitchFamily="29" charset="-128"/>
              </a:rPr>
              <a:t>Design — Agreements about the basic purpose and design of the federation. </a:t>
            </a:r>
          </a:p>
          <a:p>
            <a:pPr marL="741363" lvl="1" indent="-342900">
              <a:buSzPct val="100000"/>
              <a:buFont typeface="+mj-lt"/>
              <a:buAutoNum type="arabicPeriod"/>
            </a:pPr>
            <a:r>
              <a:rPr lang="en-US" sz="1600" kern="0" dirty="0">
                <a:ea typeface="ＭＳ Ｐゴシック" pitchFamily="29" charset="-128"/>
              </a:rPr>
              <a:t>Execution — Technical and process agreements affecting execution of the federation. </a:t>
            </a:r>
          </a:p>
          <a:p>
            <a:pPr marL="741363" lvl="1" indent="-342900">
              <a:buSzPct val="100000"/>
              <a:buFont typeface="+mj-lt"/>
              <a:buAutoNum type="arabicPeriod"/>
            </a:pPr>
            <a:r>
              <a:rPr lang="en-US" sz="1600" kern="0" dirty="0">
                <a:ea typeface="ＭＳ Ｐゴシック" pitchFamily="29" charset="-128"/>
              </a:rPr>
              <a:t>Management — Systems/software engineering and project management agreements. </a:t>
            </a:r>
          </a:p>
          <a:p>
            <a:pPr marL="741363" lvl="1" indent="-342900">
              <a:buSzPct val="100000"/>
              <a:buFont typeface="+mj-lt"/>
              <a:buAutoNum type="arabicPeriod"/>
            </a:pPr>
            <a:r>
              <a:rPr lang="en-US" sz="1600" kern="0" dirty="0">
                <a:ea typeface="ＭＳ Ｐゴシック" pitchFamily="29" charset="-128"/>
              </a:rPr>
              <a:t>Data — Agreements about structure, values, and semantics of data to be exchanged during federation execution. </a:t>
            </a:r>
          </a:p>
          <a:p>
            <a:pPr marL="741363" lvl="1" indent="-342900">
              <a:buSzPct val="100000"/>
              <a:buFont typeface="+mj-lt"/>
              <a:buAutoNum type="arabicPeriod"/>
            </a:pPr>
            <a:r>
              <a:rPr lang="en-US" sz="1600" kern="0" dirty="0">
                <a:ea typeface="ＭＳ Ｐゴシック" pitchFamily="29" charset="-128"/>
              </a:rPr>
              <a:t>Infrastructure — Technical agreements about hardware, software, network protocols, and processes for implementing the infrastructure to support federation execution. </a:t>
            </a:r>
          </a:p>
          <a:p>
            <a:pPr marL="741363" lvl="1" indent="-342900">
              <a:buSzPct val="100000"/>
              <a:buFont typeface="+mj-lt"/>
              <a:buAutoNum type="arabicPeriod"/>
            </a:pPr>
            <a:r>
              <a:rPr lang="en-US" sz="1600" kern="0" dirty="0">
                <a:ea typeface="ＭＳ Ｐゴシック" pitchFamily="29" charset="-128"/>
              </a:rPr>
              <a:t>Modeling — Agreements to be implemented in the member applications that semantically affect the current execution of the federation. </a:t>
            </a:r>
          </a:p>
          <a:p>
            <a:pPr marL="741363" lvl="1" indent="-342900">
              <a:buSzPct val="100000"/>
              <a:buFont typeface="+mj-lt"/>
              <a:buAutoNum type="arabicPeriod"/>
            </a:pPr>
            <a:r>
              <a:rPr lang="en-US" sz="1600" kern="0" dirty="0">
                <a:ea typeface="ＭＳ Ｐゴシック" pitchFamily="29" charset="-128"/>
              </a:rPr>
              <a:t>Variances — Exceptions to the federation agreements deemed necessary during integration and testing.</a:t>
            </a:r>
          </a:p>
        </p:txBody>
      </p:sp>
    </p:spTree>
    <p:extLst>
      <p:ext uri="{BB962C8B-B14F-4D97-AF65-F5344CB8AC3E}">
        <p14:creationId xmlns:p14="http://schemas.microsoft.com/office/powerpoint/2010/main" val="38546769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dirty="0" err="1">
                <a:ea typeface="ＭＳ Ｐゴシック" pitchFamily="34" charset="-128"/>
              </a:rPr>
              <a:t>Additional</a:t>
            </a:r>
            <a:r>
              <a:rPr lang="sv-SE" dirty="0">
                <a:ea typeface="ＭＳ Ｐゴシック" pitchFamily="34" charset="-128"/>
              </a:rPr>
              <a:t> Reading 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339380" y="947916"/>
            <a:ext cx="6804370" cy="489585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sv-SE" sz="2400" dirty="0">
                <a:ea typeface="ＭＳ Ｐゴシック" pitchFamily="34" charset="-128"/>
              </a:rPr>
              <a:t>Standards and Interpretations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sv-SE" dirty="0">
                <a:ea typeface="ＭＳ Ｐゴシック" pitchFamily="34" charset="-128"/>
              </a:rPr>
              <a:t>HLA IEEE 1516-2010, </a:t>
            </a:r>
            <a:r>
              <a:rPr lang="sv-SE" dirty="0" err="1">
                <a:ea typeface="ＭＳ Ｐゴシック" pitchFamily="34" charset="-128"/>
              </a:rPr>
              <a:t>www.ieee.org</a:t>
            </a:r>
            <a:endParaRPr lang="en-US" dirty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Ø"/>
            </a:pPr>
            <a:r>
              <a:rPr lang="en-US" sz="2400" dirty="0">
                <a:ea typeface="ＭＳ Ｐゴシック" pitchFamily="34" charset="-128"/>
              </a:rPr>
              <a:t>The HLA Tutorial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>
                <a:ea typeface="ＭＳ Ｐゴシック" pitchFamily="34" charset="-128"/>
              </a:rPr>
              <a:t>Free, redistributable PDF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err="1">
                <a:ea typeface="ＭＳ Ｐゴシック" pitchFamily="34" charset="-128"/>
              </a:rPr>
              <a:t>www.pitchtechnologies.com</a:t>
            </a:r>
            <a:r>
              <a:rPr lang="en-US" dirty="0">
                <a:ea typeface="ＭＳ Ｐゴシック" pitchFamily="34" charset="-128"/>
              </a:rPr>
              <a:t>/</a:t>
            </a:r>
            <a:r>
              <a:rPr lang="en-US" dirty="0" err="1">
                <a:ea typeface="ＭＳ Ｐゴシック" pitchFamily="34" charset="-128"/>
              </a:rPr>
              <a:t>hlatutorial</a:t>
            </a:r>
            <a:endParaRPr lang="en-US" dirty="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sv-SE" sz="2400" dirty="0" err="1">
                <a:ea typeface="ＭＳ Ｐゴシック" pitchFamily="34" charset="-128"/>
              </a:rPr>
              <a:t>Plenty</a:t>
            </a:r>
            <a:r>
              <a:rPr lang="sv-SE" sz="2400" dirty="0">
                <a:ea typeface="ＭＳ Ｐゴシック" pitchFamily="34" charset="-128"/>
              </a:rPr>
              <a:t> </a:t>
            </a:r>
            <a:r>
              <a:rPr lang="sv-SE" sz="2400" dirty="0" err="1">
                <a:ea typeface="ＭＳ Ｐゴシック" pitchFamily="34" charset="-128"/>
              </a:rPr>
              <a:t>of</a:t>
            </a:r>
            <a:r>
              <a:rPr lang="sv-SE" sz="2400" dirty="0">
                <a:ea typeface="ＭＳ Ｐゴシック" pitchFamily="34" charset="-128"/>
              </a:rPr>
              <a:t> SISO </a:t>
            </a:r>
            <a:r>
              <a:rPr lang="sv-SE" sz="2400" dirty="0" err="1">
                <a:ea typeface="ＭＳ Ｐゴシック" pitchFamily="34" charset="-128"/>
              </a:rPr>
              <a:t>papers</a:t>
            </a:r>
            <a:r>
              <a:rPr lang="sv-SE" sz="2400" dirty="0">
                <a:ea typeface="ＭＳ Ｐゴシック" pitchFamily="34" charset="-128"/>
              </a:rPr>
              <a:t> (www.sisostds.org)</a:t>
            </a:r>
          </a:p>
          <a:p>
            <a:pPr lvl="1">
              <a:buFont typeface="Wingdings" pitchFamily="2" charset="2"/>
              <a:buChar char="Ø"/>
            </a:pPr>
            <a:r>
              <a:rPr lang="sv-SE" dirty="0" err="1">
                <a:ea typeface="ＭＳ Ｐゴシック" pitchFamily="34" charset="-128"/>
              </a:rPr>
              <a:t>Also</a:t>
            </a:r>
            <a:r>
              <a:rPr lang="sv-SE" dirty="0">
                <a:ea typeface="ＭＳ Ｐゴシック" pitchFamily="34" charset="-128"/>
              </a:rPr>
              <a:t> on </a:t>
            </a:r>
            <a:r>
              <a:rPr lang="sv-SE" dirty="0" err="1">
                <a:ea typeface="ＭＳ Ｐゴシック" pitchFamily="34" charset="-128"/>
              </a:rPr>
              <a:t>ResearchGate</a:t>
            </a:r>
            <a:endParaRPr lang="sv-SE" dirty="0">
              <a:ea typeface="ＭＳ Ｐゴシック" pitchFamily="34" charset="-128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sv-SE" sz="2400" dirty="0">
                <a:ea typeface="ＭＳ Ｐゴシック" pitchFamily="34" charset="-128"/>
              </a:rPr>
              <a:t>I/ITSEC Papers (</a:t>
            </a:r>
            <a:r>
              <a:rPr lang="sv-SE" sz="2400" dirty="0" err="1">
                <a:ea typeface="ＭＳ Ｐゴシック" pitchFamily="34" charset="-128"/>
              </a:rPr>
              <a:t>www.iitsec.org</a:t>
            </a:r>
            <a:r>
              <a:rPr lang="sv-SE" sz="2400" dirty="0">
                <a:ea typeface="ＭＳ Ｐゴシック" pitchFamily="34" charset="-128"/>
              </a:rPr>
              <a:t>)</a:t>
            </a:r>
          </a:p>
          <a:p>
            <a:pPr lvl="1" eaLnBrk="1" hangingPunct="1">
              <a:buFont typeface="Wingdings" pitchFamily="2" charset="2"/>
              <a:buChar char="Ø"/>
            </a:pPr>
            <a:r>
              <a:rPr lang="en-US" dirty="0">
                <a:ea typeface="ＭＳ Ｐゴシック" pitchFamily="34" charset="-128"/>
              </a:rPr>
              <a:t>“Evolving the High Level Architecture for Modeling and Simulation.” I/ITSEC 2005, Paper No. 2157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sv-SE" sz="2400" dirty="0">
                <a:ea typeface="ＭＳ Ｐゴシック" pitchFamily="34" charset="-128"/>
              </a:rPr>
              <a:t>The HLA </a:t>
            </a:r>
            <a:r>
              <a:rPr lang="sv-SE" sz="2400" dirty="0" err="1">
                <a:ea typeface="ＭＳ Ｐゴシック" pitchFamily="34" charset="-128"/>
              </a:rPr>
              <a:t>Evolved</a:t>
            </a:r>
            <a:r>
              <a:rPr lang="sv-SE" sz="2400" dirty="0">
                <a:ea typeface="ＭＳ Ｐゴシック" pitchFamily="34" charset="-128"/>
              </a:rPr>
              <a:t> Product </a:t>
            </a:r>
            <a:r>
              <a:rPr lang="sv-SE" sz="2400" dirty="0" err="1">
                <a:ea typeface="ＭＳ Ｐゴシック" pitchFamily="34" charset="-128"/>
              </a:rPr>
              <a:t>Development</a:t>
            </a:r>
            <a:r>
              <a:rPr lang="sv-SE" sz="2400" dirty="0">
                <a:ea typeface="ＭＳ Ｐゴシック" pitchFamily="34" charset="-128"/>
              </a:rPr>
              <a:t> Group (PDG) </a:t>
            </a:r>
            <a:r>
              <a:rPr lang="sv-SE" sz="2400" dirty="0" err="1">
                <a:ea typeface="ＭＳ Ｐゴシック" pitchFamily="34" charset="-128"/>
              </a:rPr>
              <a:t>discussion</a:t>
            </a:r>
            <a:r>
              <a:rPr lang="sv-SE" sz="2400" dirty="0">
                <a:ea typeface="ＭＳ Ｐゴシック" pitchFamily="34" charset="-128"/>
              </a:rPr>
              <a:t> </a:t>
            </a:r>
            <a:r>
              <a:rPr lang="sv-SE" sz="2400" dirty="0" err="1">
                <a:ea typeface="ＭＳ Ｐゴシック" pitchFamily="34" charset="-128"/>
              </a:rPr>
              <a:t>archives</a:t>
            </a:r>
            <a:r>
              <a:rPr lang="sv-SE" sz="2400" dirty="0">
                <a:ea typeface="ＭＳ Ｐゴシック" pitchFamily="34" charset="-128"/>
              </a:rPr>
              <a:t> (</a:t>
            </a:r>
            <a:r>
              <a:rPr lang="sv-SE" sz="2400" dirty="0" err="1">
                <a:ea typeface="ＭＳ Ｐゴシック" pitchFamily="34" charset="-128"/>
              </a:rPr>
              <a:t>www.sisostds.org</a:t>
            </a:r>
            <a:r>
              <a:rPr lang="sv-SE" sz="2400" dirty="0">
                <a:ea typeface="ＭＳ Ｐゴシック" pitchFamily="34" charset="-128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ea typeface="ＭＳ Ｐゴシック" pitchFamily="34" charset="-128"/>
            </a:endParaRPr>
          </a:p>
        </p:txBody>
      </p:sp>
      <p:pic>
        <p:nvPicPr>
          <p:cNvPr id="4" name="Picture 3" descr="Screen Shot 2012-09-11 at 23.52.35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7650" y="1280847"/>
            <a:ext cx="3574567" cy="4686922"/>
          </a:xfrm>
          <a:prstGeom prst="rect">
            <a:avLst/>
          </a:prstGeom>
          <a:ln w="19050" cmpd="sng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EBAE02-229A-8647-A3D1-83C67D6496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9304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707666"/>
          </a:xfrm>
        </p:spPr>
        <p:txBody>
          <a:bodyPr/>
          <a:lstStyle/>
          <a:p>
            <a:r>
              <a:rPr lang="en-US" sz="2800" dirty="0"/>
              <a:t>Learning Objectives Revisited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374" y="1840692"/>
            <a:ext cx="10866783" cy="3888875"/>
          </a:xfrm>
        </p:spPr>
        <p:txBody>
          <a:bodyPr/>
          <a:lstStyle/>
          <a:p>
            <a:r>
              <a:rPr lang="en-US" dirty="0"/>
              <a:t>Describe the requirements for interoperability in distributed simulation</a:t>
            </a:r>
          </a:p>
          <a:p>
            <a:r>
              <a:rPr lang="en-US" dirty="0"/>
              <a:t>Explain the principles of the HLA standard</a:t>
            </a:r>
          </a:p>
          <a:p>
            <a:r>
              <a:rPr lang="en-US" dirty="0"/>
              <a:t>Explain how the HLA standard is used for distributed training purposes</a:t>
            </a:r>
          </a:p>
          <a:p>
            <a:r>
              <a:rPr lang="en-US" dirty="0"/>
              <a:t>Describe the new features of HLA 1516-2010 and HLA 4</a:t>
            </a:r>
          </a:p>
          <a:p>
            <a:r>
              <a:rPr lang="en-US" dirty="0"/>
              <a:t>Describe some common Federation Object Models (FOMs) for defense training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374" y="1197571"/>
            <a:ext cx="61437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 Narrow"/>
                <a:cs typeface="Arial Narrow"/>
              </a:rPr>
              <a:t>After taking this tutorial you should be able to: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B119BB-3F09-364F-912A-69154C9611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7045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30303" y="1526127"/>
            <a:ext cx="10363200" cy="1470025"/>
          </a:xfrm>
        </p:spPr>
        <p:txBody>
          <a:bodyPr/>
          <a:lstStyle/>
          <a:p>
            <a:pPr eaLnBrk="1" hangingPunct="1"/>
            <a:r>
              <a:rPr lang="sv-SE" dirty="0" err="1">
                <a:ea typeface="ＭＳ Ｐゴシック" pitchFamily="-107" charset="-128"/>
              </a:rPr>
              <a:t>Questions</a:t>
            </a:r>
            <a:r>
              <a:rPr lang="sv-SE" dirty="0">
                <a:ea typeface="ＭＳ Ｐゴシック" pitchFamily="-107" charset="-128"/>
              </a:rPr>
              <a:t>?</a:t>
            </a:r>
            <a:endParaRPr lang="en-US" dirty="0">
              <a:ea typeface="ＭＳ Ｐゴシック" pitchFamily="-107" charset="-128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56045" y="3584050"/>
            <a:ext cx="6400800" cy="1752600"/>
          </a:xfrm>
        </p:spPr>
        <p:txBody>
          <a:bodyPr/>
          <a:lstStyle/>
          <a:p>
            <a:pPr eaLnBrk="1" hangingPunct="1"/>
            <a:r>
              <a:rPr lang="sv-SE" dirty="0">
                <a:ea typeface="ＭＳ Ｐゴシック" pitchFamily="-107" charset="-128"/>
              </a:rPr>
              <a:t> </a:t>
            </a:r>
            <a:endParaRPr lang="en-US" dirty="0">
              <a:ea typeface="ＭＳ Ｐゴシック" pitchFamily="-107" charset="-128"/>
            </a:endParaRPr>
          </a:p>
        </p:txBody>
      </p:sp>
      <p:sp>
        <p:nvSpPr>
          <p:cNvPr id="57348" name="Rectangle 2"/>
          <p:cNvSpPr>
            <a:spLocks noChangeArrowheads="1"/>
          </p:cNvSpPr>
          <p:nvPr/>
        </p:nvSpPr>
        <p:spPr bwMode="auto">
          <a:xfrm>
            <a:off x="660400" y="3782489"/>
            <a:ext cx="429872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/>
              <a:t>Björn Möller</a:t>
            </a:r>
          </a:p>
          <a:p>
            <a:endParaRPr lang="en-US" dirty="0"/>
          </a:p>
          <a:p>
            <a:r>
              <a:rPr lang="en-US" dirty="0"/>
              <a:t>Dr. Katherine L. Morse</a:t>
            </a:r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6356128" y="3782489"/>
            <a:ext cx="535327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dirty="0" err="1"/>
              <a:t>Bjorn.Moller@pitch.se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Katherine.Morse@jhuapl.edu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69449C-8D30-D740-8114-59341E0489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931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02F13-20EE-5D4C-BE84-6EEFB563E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07666"/>
          </a:xfrm>
        </p:spPr>
        <p:txBody>
          <a:bodyPr/>
          <a:lstStyle/>
          <a:p>
            <a:r>
              <a:rPr lang="en-US" sz="2800" dirty="0"/>
              <a:t>Overview of HLA Capabilities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9518C-0DF8-1441-95B3-5438774CA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514" y="3479403"/>
            <a:ext cx="10928351" cy="2606040"/>
          </a:xfrm>
        </p:spPr>
        <p:txBody>
          <a:bodyPr/>
          <a:lstStyle/>
          <a:p>
            <a:r>
              <a:rPr lang="en-US" dirty="0"/>
              <a:t>Connects simulations running on different hosts</a:t>
            </a:r>
          </a:p>
          <a:p>
            <a:r>
              <a:rPr lang="en-US" dirty="0"/>
              <a:t>Services for information exchange using publish-subscribe and filtering</a:t>
            </a:r>
          </a:p>
          <a:p>
            <a:r>
              <a:rPr lang="en-US" dirty="0"/>
              <a:t>Services for synchronization of startup, execution and simulation time</a:t>
            </a:r>
          </a:p>
          <a:p>
            <a:r>
              <a:rPr lang="en-US" dirty="0"/>
              <a:t>Services for managing and monitoring the simulations</a:t>
            </a:r>
          </a:p>
          <a:p>
            <a:r>
              <a:rPr lang="en-US" dirty="0"/>
              <a:t>Support for object models for different domains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829706D-0159-3244-84F6-0AEB8A5BC9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2066" y="1891182"/>
            <a:ext cx="1051467" cy="10514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5BD6F7-ACA2-6349-9426-4FE3C8863AA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9220" y="1675359"/>
            <a:ext cx="1483112" cy="14831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63E30A-58F7-F348-B439-6564934579B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405" y="1856876"/>
            <a:ext cx="2140794" cy="11200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B4D4A46-D835-324B-8D12-DE654B19BE4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1278" y="1856876"/>
            <a:ext cx="2140794" cy="112007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69BBDD2-FBDB-FB46-9C66-74B042FD31CF}"/>
              </a:ext>
            </a:extLst>
          </p:cNvPr>
          <p:cNvCxnSpPr>
            <a:cxnSpLocks/>
          </p:cNvCxnSpPr>
          <p:nvPr/>
        </p:nvCxnSpPr>
        <p:spPr bwMode="auto">
          <a:xfrm>
            <a:off x="1335024" y="3084873"/>
            <a:ext cx="2656444" cy="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C270160-5B16-5D4F-BB47-591D77383F5E}"/>
              </a:ext>
            </a:extLst>
          </p:cNvPr>
          <p:cNvGrpSpPr/>
          <p:nvPr/>
        </p:nvGrpSpPr>
        <p:grpSpPr>
          <a:xfrm>
            <a:off x="4773168" y="1993243"/>
            <a:ext cx="801624" cy="847344"/>
            <a:chOff x="6181344" y="1426464"/>
            <a:chExt cx="801624" cy="847344"/>
          </a:xfrm>
        </p:grpSpPr>
        <p:sp>
          <p:nvSpPr>
            <p:cNvPr id="13" name="Right Arrow 12">
              <a:extLst>
                <a:ext uri="{FF2B5EF4-FFF2-40B4-BE49-F238E27FC236}">
                  <a16:creationId xmlns:a16="http://schemas.microsoft.com/office/drawing/2014/main" id="{201CCE3E-FF22-E54F-B9A7-8A2789CC92A6}"/>
                </a:ext>
              </a:extLst>
            </p:cNvPr>
            <p:cNvSpPr/>
            <p:nvPr/>
          </p:nvSpPr>
          <p:spPr bwMode="auto">
            <a:xfrm>
              <a:off x="6181344" y="1426464"/>
              <a:ext cx="795528" cy="411480"/>
            </a:xfrm>
            <a:prstGeom prst="rightArrow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  <p:sp>
          <p:nvSpPr>
            <p:cNvPr id="14" name="Right Arrow 13">
              <a:extLst>
                <a:ext uri="{FF2B5EF4-FFF2-40B4-BE49-F238E27FC236}">
                  <a16:creationId xmlns:a16="http://schemas.microsoft.com/office/drawing/2014/main" id="{10EB7296-2417-D04F-840E-1F768D23FFDA}"/>
                </a:ext>
              </a:extLst>
            </p:cNvPr>
            <p:cNvSpPr/>
            <p:nvPr/>
          </p:nvSpPr>
          <p:spPr bwMode="auto">
            <a:xfrm rot="10800000">
              <a:off x="6187440" y="1862328"/>
              <a:ext cx="795528" cy="411480"/>
            </a:xfrm>
            <a:prstGeom prst="rightArrow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ahoma" charset="0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195139D1-1BB4-184B-9022-5C716D6D1132}"/>
              </a:ext>
            </a:extLst>
          </p:cNvPr>
          <p:cNvSpPr/>
          <p:nvPr/>
        </p:nvSpPr>
        <p:spPr bwMode="auto">
          <a:xfrm>
            <a:off x="9065752" y="2286000"/>
            <a:ext cx="594360" cy="246888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3DA7847-2D55-CC4F-91C1-3D946943727B}"/>
              </a:ext>
            </a:extLst>
          </p:cNvPr>
          <p:cNvSpPr/>
          <p:nvPr/>
        </p:nvSpPr>
        <p:spPr bwMode="auto">
          <a:xfrm>
            <a:off x="9982200" y="1880616"/>
            <a:ext cx="594360" cy="246888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C9C35D-12B5-064C-B5D2-C0AB84FAD7F2}"/>
              </a:ext>
            </a:extLst>
          </p:cNvPr>
          <p:cNvSpPr/>
          <p:nvPr/>
        </p:nvSpPr>
        <p:spPr bwMode="auto">
          <a:xfrm>
            <a:off x="9982200" y="2289048"/>
            <a:ext cx="594360" cy="246888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7C478AC-C119-4B40-99EC-EEDD27F4C238}"/>
              </a:ext>
            </a:extLst>
          </p:cNvPr>
          <p:cNvSpPr/>
          <p:nvPr/>
        </p:nvSpPr>
        <p:spPr bwMode="auto">
          <a:xfrm>
            <a:off x="9982200" y="2697480"/>
            <a:ext cx="594360" cy="246888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94808DC-143B-A644-A1D9-7E0ABECF9E70}"/>
              </a:ext>
            </a:extLst>
          </p:cNvPr>
          <p:cNvCxnSpPr>
            <a:stCxn id="16" idx="3"/>
            <a:endCxn id="17" idx="1"/>
          </p:cNvCxnSpPr>
          <p:nvPr/>
        </p:nvCxnSpPr>
        <p:spPr bwMode="auto">
          <a:xfrm flipV="1">
            <a:off x="9660112" y="2004060"/>
            <a:ext cx="322088" cy="405384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E50895AA-2308-934C-9107-DE37F4B2DC10}"/>
              </a:ext>
            </a:extLst>
          </p:cNvPr>
          <p:cNvCxnSpPr>
            <a:cxnSpLocks/>
            <a:stCxn id="16" idx="3"/>
            <a:endCxn id="19" idx="1"/>
          </p:cNvCxnSpPr>
          <p:nvPr/>
        </p:nvCxnSpPr>
        <p:spPr bwMode="auto">
          <a:xfrm>
            <a:off x="9660112" y="2409444"/>
            <a:ext cx="322088" cy="41148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BE15C4F-B98F-834C-B4FD-F46F2136DF3D}"/>
              </a:ext>
            </a:extLst>
          </p:cNvPr>
          <p:cNvCxnSpPr>
            <a:cxnSpLocks/>
            <a:stCxn id="16" idx="3"/>
            <a:endCxn id="18" idx="1"/>
          </p:cNvCxnSpPr>
          <p:nvPr/>
        </p:nvCxnSpPr>
        <p:spPr bwMode="auto">
          <a:xfrm>
            <a:off x="9660112" y="2409444"/>
            <a:ext cx="322088" cy="3048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40EEB7C2-068B-9B49-8E5D-1DC3C72A8252}"/>
              </a:ext>
            </a:extLst>
          </p:cNvPr>
          <p:cNvSpPr txBox="1"/>
          <p:nvPr/>
        </p:nvSpPr>
        <p:spPr>
          <a:xfrm>
            <a:off x="2231946" y="1131998"/>
            <a:ext cx="918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Connect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721EDE-C30D-BB48-8264-303F2E8EFDA1}"/>
              </a:ext>
            </a:extLst>
          </p:cNvPr>
          <p:cNvSpPr txBox="1"/>
          <p:nvPr/>
        </p:nvSpPr>
        <p:spPr>
          <a:xfrm>
            <a:off x="4512317" y="1008888"/>
            <a:ext cx="12166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Exchange</a:t>
            </a:r>
          </a:p>
          <a:p>
            <a:pPr algn="ctr"/>
            <a:r>
              <a:rPr lang="en-US" sz="1600" dirty="0"/>
              <a:t>information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0B229EE-3E8F-BA47-B47B-5168C67DA0E1}"/>
              </a:ext>
            </a:extLst>
          </p:cNvPr>
          <p:cNvSpPr txBox="1"/>
          <p:nvPr/>
        </p:nvSpPr>
        <p:spPr>
          <a:xfrm>
            <a:off x="5962456" y="1131998"/>
            <a:ext cx="12633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Synchronize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481EE28-D967-E64C-B397-724F1C7DC369}"/>
              </a:ext>
            </a:extLst>
          </p:cNvPr>
          <p:cNvSpPr txBox="1"/>
          <p:nvPr/>
        </p:nvSpPr>
        <p:spPr>
          <a:xfrm>
            <a:off x="7547891" y="1008888"/>
            <a:ext cx="10951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Manage &amp;</a:t>
            </a:r>
          </a:p>
          <a:p>
            <a:pPr algn="ctr"/>
            <a:r>
              <a:rPr lang="en-US" sz="1600" dirty="0"/>
              <a:t>Monitor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65C1314-A0E0-0643-9226-FBF37ABC9B08}"/>
              </a:ext>
            </a:extLst>
          </p:cNvPr>
          <p:cNvSpPr txBox="1"/>
          <p:nvPr/>
        </p:nvSpPr>
        <p:spPr>
          <a:xfrm>
            <a:off x="9332164" y="1008888"/>
            <a:ext cx="8290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Object</a:t>
            </a:r>
            <a:br>
              <a:rPr lang="en-US" sz="1600" dirty="0"/>
            </a:br>
            <a:r>
              <a:rPr lang="en-US" sz="1600" dirty="0"/>
              <a:t>models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A10AAB-1AED-D94F-90CB-1D6FED59A6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955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8C35D-EECE-FF47-9BE1-AFBB95FC1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99715"/>
          </a:xfrm>
        </p:spPr>
        <p:txBody>
          <a:bodyPr/>
          <a:lstStyle/>
          <a:p>
            <a:r>
              <a:rPr lang="en-US" sz="2800" dirty="0"/>
              <a:t>HLA 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616CD-61AF-DB4D-BD62-7D9D0F269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061" y="3412273"/>
            <a:ext cx="10928351" cy="274319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HLA was initiated in the US DoD in the early 1990s</a:t>
            </a:r>
          </a:p>
          <a:p>
            <a:r>
              <a:rPr lang="en-US" dirty="0"/>
              <a:t>After developing several proto-federations, HLA 1.3 was released in 1998</a:t>
            </a:r>
          </a:p>
          <a:p>
            <a:r>
              <a:rPr lang="en-US" dirty="0"/>
              <a:t>It was brought to open standardization through IEEE, resulting in </a:t>
            </a:r>
            <a:br>
              <a:rPr lang="en-US" dirty="0"/>
            </a:br>
            <a:r>
              <a:rPr lang="en-US" dirty="0"/>
              <a:t>HLA IEEE 1516-2000</a:t>
            </a:r>
          </a:p>
          <a:p>
            <a:r>
              <a:rPr lang="en-US" dirty="0"/>
              <a:t>The standard was updated in 2010 with several new features – “HLA Evolved”</a:t>
            </a:r>
          </a:p>
          <a:p>
            <a:r>
              <a:rPr lang="en-US" dirty="0"/>
              <a:t>The standard is currently under revision – “HLA 4”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145CEC2-E8A3-D248-A5DA-D4095AD6F7E9}"/>
              </a:ext>
            </a:extLst>
          </p:cNvPr>
          <p:cNvCxnSpPr>
            <a:cxnSpLocks/>
          </p:cNvCxnSpPr>
          <p:nvPr/>
        </p:nvCxnSpPr>
        <p:spPr bwMode="auto">
          <a:xfrm>
            <a:off x="3721608" y="2039112"/>
            <a:ext cx="0" cy="63093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8CD763-00D4-0045-B758-78F2A7A0F343}"/>
              </a:ext>
            </a:extLst>
          </p:cNvPr>
          <p:cNvCxnSpPr>
            <a:cxnSpLocks/>
          </p:cNvCxnSpPr>
          <p:nvPr/>
        </p:nvCxnSpPr>
        <p:spPr bwMode="auto">
          <a:xfrm>
            <a:off x="4883506" y="2039112"/>
            <a:ext cx="0" cy="63093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A3A631D-AF24-0243-A211-69FEA3510ED9}"/>
              </a:ext>
            </a:extLst>
          </p:cNvPr>
          <p:cNvCxnSpPr>
            <a:cxnSpLocks/>
          </p:cNvCxnSpPr>
          <p:nvPr/>
        </p:nvCxnSpPr>
        <p:spPr bwMode="auto">
          <a:xfrm>
            <a:off x="6045404" y="2039112"/>
            <a:ext cx="0" cy="63093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A7F899-5869-DE4D-AEBE-9E106DD0DA9F}"/>
              </a:ext>
            </a:extLst>
          </p:cNvPr>
          <p:cNvCxnSpPr>
            <a:cxnSpLocks/>
          </p:cNvCxnSpPr>
          <p:nvPr/>
        </p:nvCxnSpPr>
        <p:spPr bwMode="auto">
          <a:xfrm>
            <a:off x="7207302" y="2039112"/>
            <a:ext cx="0" cy="63093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46AEB4-CB87-FB43-8C48-2686F0F97AEC}"/>
              </a:ext>
            </a:extLst>
          </p:cNvPr>
          <p:cNvCxnSpPr>
            <a:cxnSpLocks/>
          </p:cNvCxnSpPr>
          <p:nvPr/>
        </p:nvCxnSpPr>
        <p:spPr bwMode="auto">
          <a:xfrm>
            <a:off x="8369200" y="2039112"/>
            <a:ext cx="0" cy="63093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C09E53C-0DA2-0A47-9EF7-65C24DFB37E7}"/>
              </a:ext>
            </a:extLst>
          </p:cNvPr>
          <p:cNvCxnSpPr>
            <a:cxnSpLocks/>
          </p:cNvCxnSpPr>
          <p:nvPr/>
        </p:nvCxnSpPr>
        <p:spPr bwMode="auto">
          <a:xfrm>
            <a:off x="9531096" y="2039112"/>
            <a:ext cx="0" cy="63093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Right Arrow 3">
            <a:extLst>
              <a:ext uri="{FF2B5EF4-FFF2-40B4-BE49-F238E27FC236}">
                <a16:creationId xmlns:a16="http://schemas.microsoft.com/office/drawing/2014/main" id="{D0793C33-9878-E24E-A745-5B23777AAA07}"/>
              </a:ext>
            </a:extLst>
          </p:cNvPr>
          <p:cNvSpPr/>
          <p:nvPr/>
        </p:nvSpPr>
        <p:spPr bwMode="auto">
          <a:xfrm>
            <a:off x="2761488" y="1975104"/>
            <a:ext cx="7955280" cy="74980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47C8F2-32AC-3A42-B423-BD13BA1A6A01}"/>
              </a:ext>
            </a:extLst>
          </p:cNvPr>
          <p:cNvSpPr txBox="1"/>
          <p:nvPr/>
        </p:nvSpPr>
        <p:spPr>
          <a:xfrm>
            <a:off x="3410712" y="2700528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1995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814195-4FF0-0344-9E5F-1243AAD8054B}"/>
              </a:ext>
            </a:extLst>
          </p:cNvPr>
          <p:cNvSpPr txBox="1"/>
          <p:nvPr/>
        </p:nvSpPr>
        <p:spPr>
          <a:xfrm>
            <a:off x="4568952" y="2700528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1B0C26-1AB6-F646-9BC3-264845648176}"/>
              </a:ext>
            </a:extLst>
          </p:cNvPr>
          <p:cNvSpPr txBox="1"/>
          <p:nvPr/>
        </p:nvSpPr>
        <p:spPr>
          <a:xfrm>
            <a:off x="5736336" y="2700528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2005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D1DC79-6777-964F-9D01-587CFE4FA05C}"/>
              </a:ext>
            </a:extLst>
          </p:cNvPr>
          <p:cNvSpPr txBox="1"/>
          <p:nvPr/>
        </p:nvSpPr>
        <p:spPr>
          <a:xfrm>
            <a:off x="6903720" y="2700528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2010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0BC27B-1F0D-8F40-9748-8D6C5A6E07A7}"/>
              </a:ext>
            </a:extLst>
          </p:cNvPr>
          <p:cNvSpPr txBox="1"/>
          <p:nvPr/>
        </p:nvSpPr>
        <p:spPr>
          <a:xfrm>
            <a:off x="8071104" y="2700528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2015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1DB757-007F-D745-A15F-D29C7325A1DA}"/>
              </a:ext>
            </a:extLst>
          </p:cNvPr>
          <p:cNvSpPr txBox="1"/>
          <p:nvPr/>
        </p:nvSpPr>
        <p:spPr>
          <a:xfrm>
            <a:off x="9238488" y="2700528"/>
            <a:ext cx="6335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2020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5B39EB-66D0-094E-8200-6E991552377E}"/>
              </a:ext>
            </a:extLst>
          </p:cNvPr>
          <p:cNvSpPr txBox="1"/>
          <p:nvPr/>
        </p:nvSpPr>
        <p:spPr>
          <a:xfrm>
            <a:off x="3337560" y="1133856"/>
            <a:ext cx="984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DMSO</a:t>
            </a:r>
            <a:br>
              <a:rPr lang="en-US" sz="1800" dirty="0"/>
            </a:br>
            <a:r>
              <a:rPr lang="en-US" sz="1800" dirty="0"/>
              <a:t>HLA 1.3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33BE02-4C7C-FC46-A8DA-CA08536135C6}"/>
              </a:ext>
            </a:extLst>
          </p:cNvPr>
          <p:cNvSpPr txBox="1"/>
          <p:nvPr/>
        </p:nvSpPr>
        <p:spPr>
          <a:xfrm>
            <a:off x="4230624" y="1133856"/>
            <a:ext cx="12811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IEEE</a:t>
            </a:r>
          </a:p>
          <a:p>
            <a:pPr algn="ctr"/>
            <a:r>
              <a:rPr lang="en-US" sz="1800" dirty="0"/>
              <a:t>1516-2000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DE00F13-2F7E-5541-AD1A-394AF40527EA}"/>
              </a:ext>
            </a:extLst>
          </p:cNvPr>
          <p:cNvSpPr txBox="1"/>
          <p:nvPr/>
        </p:nvSpPr>
        <p:spPr>
          <a:xfrm>
            <a:off x="6383864" y="987552"/>
            <a:ext cx="16319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IEEE</a:t>
            </a:r>
          </a:p>
          <a:p>
            <a:pPr algn="ctr"/>
            <a:r>
              <a:rPr lang="en-US" sz="1800" dirty="0"/>
              <a:t>1516-2010</a:t>
            </a:r>
          </a:p>
          <a:p>
            <a:pPr algn="ctr"/>
            <a:r>
              <a:rPr lang="en-US" sz="1800" dirty="0"/>
              <a:t>“HLA Evolved”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3A760D-E65B-9249-BEEB-3C69A20B6509}"/>
              </a:ext>
            </a:extLst>
          </p:cNvPr>
          <p:cNvSpPr txBox="1"/>
          <p:nvPr/>
        </p:nvSpPr>
        <p:spPr>
          <a:xfrm>
            <a:off x="9147991" y="987552"/>
            <a:ext cx="12682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dirty="0"/>
              <a:t>IEEE</a:t>
            </a:r>
          </a:p>
          <a:p>
            <a:pPr algn="ctr"/>
            <a:r>
              <a:rPr lang="en-US" sz="1800" dirty="0"/>
              <a:t>1516-202x</a:t>
            </a:r>
          </a:p>
          <a:p>
            <a:pPr algn="ctr"/>
            <a:r>
              <a:rPr lang="en-US" sz="1800" dirty="0"/>
              <a:t>”HLA 4”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F170F91-209E-8941-92EF-64BEC0EBB0BA}"/>
              </a:ext>
            </a:extLst>
          </p:cNvPr>
          <p:cNvSpPr txBox="1"/>
          <p:nvPr/>
        </p:nvSpPr>
        <p:spPr>
          <a:xfrm>
            <a:off x="1068838" y="1112520"/>
            <a:ext cx="94410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(HLA 1.0)</a:t>
            </a:r>
          </a:p>
          <a:p>
            <a:pPr algn="ctr"/>
            <a:r>
              <a:rPr lang="en-US" sz="1400" dirty="0"/>
              <a:t>(HLA 1.1)</a:t>
            </a:r>
            <a:br>
              <a:rPr lang="en-US" sz="1400" dirty="0"/>
            </a:br>
            <a:r>
              <a:rPr lang="en-US" sz="1400" dirty="0"/>
              <a:t>(HLA 1.2)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CA6CBFA-D3F8-6E44-A3D1-F45C1D88D1DB}"/>
              </a:ext>
            </a:extLst>
          </p:cNvPr>
          <p:cNvSpPr/>
          <p:nvPr/>
        </p:nvSpPr>
        <p:spPr bwMode="auto">
          <a:xfrm>
            <a:off x="822960" y="1974285"/>
            <a:ext cx="457200" cy="30175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10B5E759-5CBB-744C-9889-B4611F9A86CA}"/>
              </a:ext>
            </a:extLst>
          </p:cNvPr>
          <p:cNvSpPr/>
          <p:nvPr/>
        </p:nvSpPr>
        <p:spPr bwMode="auto">
          <a:xfrm>
            <a:off x="1341120" y="1974285"/>
            <a:ext cx="457200" cy="30175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30C9CAF-CAD8-C141-B22D-E410B79FDD72}"/>
              </a:ext>
            </a:extLst>
          </p:cNvPr>
          <p:cNvSpPr/>
          <p:nvPr/>
        </p:nvSpPr>
        <p:spPr bwMode="auto">
          <a:xfrm>
            <a:off x="1859280" y="1974285"/>
            <a:ext cx="457200" cy="301752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F33B5FE-5B07-0F44-9064-B53D76E73946}"/>
              </a:ext>
            </a:extLst>
          </p:cNvPr>
          <p:cNvSpPr/>
          <p:nvPr/>
        </p:nvSpPr>
        <p:spPr bwMode="auto">
          <a:xfrm>
            <a:off x="827391" y="2379132"/>
            <a:ext cx="1490472" cy="1828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F3FB058-336A-4B4A-93B8-D8E77BB04B2A}"/>
              </a:ext>
            </a:extLst>
          </p:cNvPr>
          <p:cNvCxnSpPr>
            <a:stCxn id="24" idx="4"/>
          </p:cNvCxnSpPr>
          <p:nvPr/>
        </p:nvCxnSpPr>
        <p:spPr bwMode="auto">
          <a:xfrm>
            <a:off x="1051560" y="2276037"/>
            <a:ext cx="189" cy="9621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BA45BE6-B1A3-2046-B81E-9C207D5910C4}"/>
              </a:ext>
            </a:extLst>
          </p:cNvPr>
          <p:cNvCxnSpPr>
            <a:cxnSpLocks/>
            <a:stCxn id="25" idx="4"/>
            <a:endCxn id="27" idx="0"/>
          </p:cNvCxnSpPr>
          <p:nvPr/>
        </p:nvCxnSpPr>
        <p:spPr bwMode="auto">
          <a:xfrm>
            <a:off x="1569720" y="2276037"/>
            <a:ext cx="2907" cy="10309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AE13906-36E3-274A-B129-190982D8ECC7}"/>
              </a:ext>
            </a:extLst>
          </p:cNvPr>
          <p:cNvCxnSpPr>
            <a:cxnSpLocks/>
            <a:stCxn id="26" idx="4"/>
          </p:cNvCxnSpPr>
          <p:nvPr/>
        </p:nvCxnSpPr>
        <p:spPr bwMode="auto">
          <a:xfrm>
            <a:off x="2087880" y="2276037"/>
            <a:ext cx="0" cy="10680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0F7A82BC-36E8-454D-9709-4B4BB9450315}"/>
              </a:ext>
            </a:extLst>
          </p:cNvPr>
          <p:cNvSpPr txBox="1"/>
          <p:nvPr/>
        </p:nvSpPr>
        <p:spPr>
          <a:xfrm>
            <a:off x="792872" y="2561105"/>
            <a:ext cx="15463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/>
              <a:t>Proto-federations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412893B-354A-7449-9FD1-725A25EDDC79}"/>
              </a:ext>
            </a:extLst>
          </p:cNvPr>
          <p:cNvSpPr txBox="1"/>
          <p:nvPr/>
        </p:nvSpPr>
        <p:spPr>
          <a:xfrm>
            <a:off x="2752344" y="987552"/>
            <a:ext cx="184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BCFD11-FDED-DA48-A0A9-0DC762C568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0190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v-SE" dirty="0"/>
              <a:t>The HLA “</a:t>
            </a:r>
            <a:r>
              <a:rPr lang="sv-SE" dirty="0" err="1"/>
              <a:t>Lollipop</a:t>
            </a:r>
            <a:r>
              <a:rPr lang="sv-SE" dirty="0"/>
              <a:t> </a:t>
            </a:r>
            <a:r>
              <a:rPr lang="sv-SE" dirty="0" err="1"/>
              <a:t>View</a:t>
            </a:r>
            <a:r>
              <a:rPr lang="sv-SE" dirty="0"/>
              <a:t>”</a:t>
            </a:r>
            <a:endParaRPr lang="en-US" dirty="0"/>
          </a:p>
        </p:txBody>
      </p:sp>
      <p:sp>
        <p:nvSpPr>
          <p:cNvPr id="45060" name="Rectangle 15"/>
          <p:cNvSpPr>
            <a:spLocks noGrp="1" noChangeArrowheads="1"/>
          </p:cNvSpPr>
          <p:nvPr>
            <p:ph sz="quarter" idx="11"/>
          </p:nvPr>
        </p:nvSpPr>
        <p:spPr>
          <a:xfrm>
            <a:off x="480132" y="3621024"/>
            <a:ext cx="11250613" cy="254664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v-SE" sz="2800" dirty="0" err="1">
                <a:latin typeface="Arial Narrow" charset="0"/>
                <a:ea typeface="ＭＳ Ｐゴシック" charset="0"/>
                <a:cs typeface="ＭＳ Ｐゴシック" charset="0"/>
              </a:rPr>
              <a:t>Each</a:t>
            </a: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sv-SE" sz="2800" dirty="0" err="1">
                <a:latin typeface="Arial Narrow" charset="0"/>
                <a:ea typeface="ＭＳ Ｐゴシック" charset="0"/>
                <a:cs typeface="ＭＳ Ｐゴシック" charset="0"/>
              </a:rPr>
              <a:t>participating</a:t>
            </a: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sv-SE" sz="2800" dirty="0" err="1">
                <a:latin typeface="Arial Narrow" charset="0"/>
                <a:ea typeface="ＭＳ Ｐゴシック" charset="0"/>
                <a:cs typeface="ＭＳ Ｐゴシック" charset="0"/>
              </a:rPr>
              <a:t>member</a:t>
            </a: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 is </a:t>
            </a:r>
            <a:r>
              <a:rPr lang="sv-SE" sz="2800" dirty="0" err="1">
                <a:latin typeface="Arial Narrow" charset="0"/>
                <a:ea typeface="ＭＳ Ｐゴシック" charset="0"/>
                <a:cs typeface="ＭＳ Ｐゴシック" charset="0"/>
              </a:rPr>
              <a:t>called</a:t>
            </a: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 a </a:t>
            </a:r>
            <a:r>
              <a:rPr lang="sv-SE" u="sng" dirty="0" err="1">
                <a:latin typeface="Arial Narrow" charset="0"/>
                <a:ea typeface="ＭＳ Ｐゴシック" charset="0"/>
                <a:cs typeface="ＭＳ Ｐゴシック" charset="0"/>
              </a:rPr>
              <a:t>F</a:t>
            </a:r>
            <a:r>
              <a:rPr lang="sv-SE" sz="2800" u="sng" dirty="0" err="1">
                <a:latin typeface="Arial Narrow" charset="0"/>
                <a:ea typeface="ＭＳ Ｐゴシック" charset="0"/>
                <a:cs typeface="ＭＳ Ｐゴシック" charset="0"/>
              </a:rPr>
              <a:t>ederate</a:t>
            </a:r>
            <a:endParaRPr lang="sv-SE" sz="2800" u="sng" dirty="0">
              <a:latin typeface="Arial Narrow" charset="0"/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Information is </a:t>
            </a:r>
            <a:r>
              <a:rPr lang="sv-SE" sz="2800" dirty="0" err="1">
                <a:latin typeface="Arial Narrow" charset="0"/>
                <a:ea typeface="ＭＳ Ｐゴシック" charset="0"/>
                <a:cs typeface="ＭＳ Ｐゴシック" charset="0"/>
              </a:rPr>
              <a:t>exchanged</a:t>
            </a: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sv-SE" sz="2800" dirty="0" err="1">
                <a:latin typeface="Arial Narrow" charset="0"/>
                <a:ea typeface="ＭＳ Ｐゴシック" charset="0"/>
                <a:cs typeface="ＭＳ Ｐゴシック" charset="0"/>
              </a:rPr>
              <a:t>using</a:t>
            </a: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 a </a:t>
            </a:r>
            <a:r>
              <a:rPr lang="sv-SE" sz="2800" u="sng" dirty="0" err="1">
                <a:latin typeface="Arial Narrow" charset="0"/>
                <a:ea typeface="ＭＳ Ｐゴシック" charset="0"/>
                <a:cs typeface="ＭＳ Ｐゴシック" charset="0"/>
              </a:rPr>
              <a:t>Runtime</a:t>
            </a:r>
            <a:r>
              <a:rPr lang="sv-SE" sz="2800" u="sng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sv-SE" sz="2800" u="sng" dirty="0" err="1">
                <a:latin typeface="Arial Narrow" charset="0"/>
                <a:ea typeface="ＭＳ Ｐゴシック" charset="0"/>
                <a:cs typeface="ＭＳ Ｐゴシック" charset="0"/>
              </a:rPr>
              <a:t>Infrastructure</a:t>
            </a:r>
            <a:r>
              <a:rPr lang="sv-SE" sz="2800" u="sng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(RTI)</a:t>
            </a:r>
          </a:p>
          <a:p>
            <a:pPr eaLnBrk="1" hangingPunct="1">
              <a:lnSpc>
                <a:spcPct val="90000"/>
              </a:lnSpc>
            </a:pP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The information </a:t>
            </a:r>
            <a:r>
              <a:rPr lang="sv-SE" sz="2800" dirty="0" err="1">
                <a:latin typeface="Arial Narrow" charset="0"/>
                <a:ea typeface="ＭＳ Ｐゴシック" charset="0"/>
                <a:cs typeface="ＭＳ Ｐゴシック" charset="0"/>
              </a:rPr>
              <a:t>exchange</a:t>
            </a: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sv-SE" sz="2800" dirty="0" err="1">
                <a:latin typeface="Arial Narrow" charset="0"/>
                <a:ea typeface="ＭＳ Ｐゴシック" charset="0"/>
                <a:cs typeface="ＭＳ Ｐゴシック" charset="0"/>
              </a:rPr>
              <a:t>follows</a:t>
            </a: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 a </a:t>
            </a:r>
            <a:r>
              <a:rPr lang="sv-SE" sz="2800" u="sng" dirty="0">
                <a:latin typeface="Arial Narrow" charset="0"/>
                <a:ea typeface="ＭＳ Ｐゴシック" charset="0"/>
                <a:cs typeface="ＭＳ Ｐゴシック" charset="0"/>
              </a:rPr>
              <a:t>Federation </a:t>
            </a:r>
            <a:r>
              <a:rPr lang="sv-SE" sz="2800" u="sng" dirty="0" err="1">
                <a:latin typeface="Arial Narrow" charset="0"/>
                <a:ea typeface="ＭＳ Ｐゴシック" charset="0"/>
                <a:cs typeface="ＭＳ Ｐゴシック" charset="0"/>
              </a:rPr>
              <a:t>Object</a:t>
            </a:r>
            <a:r>
              <a:rPr lang="sv-SE" sz="2800" u="sng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sv-SE" sz="2800" u="sng" dirty="0" err="1">
                <a:latin typeface="Arial Narrow" charset="0"/>
                <a:ea typeface="ＭＳ Ｐゴシック" charset="0"/>
                <a:cs typeface="ＭＳ Ｐゴシック" charset="0"/>
              </a:rPr>
              <a:t>Model</a:t>
            </a: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 (FOM)</a:t>
            </a:r>
          </a:p>
          <a:p>
            <a:pPr eaLnBrk="1" hangingPunct="1">
              <a:lnSpc>
                <a:spcPct val="90000"/>
              </a:lnSpc>
            </a:pP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The </a:t>
            </a:r>
            <a:r>
              <a:rPr lang="sv-SE" sz="2800" dirty="0" err="1">
                <a:latin typeface="Arial Narrow" charset="0"/>
                <a:ea typeface="ＭＳ Ｐゴシック" charset="0"/>
                <a:cs typeface="ＭＳ Ｐゴシック" charset="0"/>
              </a:rPr>
              <a:t>federates</a:t>
            </a: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sv-SE" sz="2800" dirty="0" err="1">
                <a:latin typeface="Arial Narrow" charset="0"/>
                <a:ea typeface="ＭＳ Ｐゴシック" charset="0"/>
                <a:cs typeface="ＭＳ Ｐゴシック" charset="0"/>
              </a:rPr>
              <a:t>together</a:t>
            </a: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sv-SE" sz="2800" dirty="0" err="1">
                <a:latin typeface="Arial Narrow" charset="0"/>
                <a:ea typeface="ＭＳ Ｐゴシック" charset="0"/>
                <a:cs typeface="ＭＳ Ｐゴシック" charset="0"/>
              </a:rPr>
              <a:t>with</a:t>
            </a: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 the FOM and the RTI </a:t>
            </a:r>
            <a:r>
              <a:rPr lang="sv-SE" sz="2800" dirty="0" err="1">
                <a:latin typeface="Arial Narrow" charset="0"/>
                <a:ea typeface="ＭＳ Ｐゴシック" charset="0"/>
                <a:cs typeface="ＭＳ Ｐゴシック" charset="0"/>
              </a:rPr>
              <a:t>are</a:t>
            </a: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 </a:t>
            </a:r>
            <a:r>
              <a:rPr lang="sv-SE" sz="2800" dirty="0" err="1">
                <a:latin typeface="Arial Narrow" charset="0"/>
                <a:ea typeface="ＭＳ Ｐゴシック" charset="0"/>
                <a:cs typeface="ＭＳ Ｐゴシック" charset="0"/>
              </a:rPr>
              <a:t>called</a:t>
            </a: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 a </a:t>
            </a:r>
            <a:r>
              <a:rPr lang="sv-SE" u="sng" dirty="0">
                <a:latin typeface="Arial Narrow" charset="0"/>
                <a:ea typeface="ＭＳ Ｐゴシック" charset="0"/>
                <a:cs typeface="ＭＳ Ｐゴシック" charset="0"/>
              </a:rPr>
              <a:t>F</a:t>
            </a:r>
            <a:r>
              <a:rPr lang="sv-SE" sz="2800" u="sng" dirty="0">
                <a:latin typeface="Arial Narrow" charset="0"/>
                <a:ea typeface="ＭＳ Ｐゴシック" charset="0"/>
                <a:cs typeface="ＭＳ Ｐゴシック" charset="0"/>
              </a:rPr>
              <a:t>ederation</a:t>
            </a:r>
          </a:p>
          <a:p>
            <a:pPr eaLnBrk="1" hangingPunct="1">
              <a:lnSpc>
                <a:spcPct val="90000"/>
              </a:lnSpc>
            </a:pP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A session </a:t>
            </a:r>
            <a:r>
              <a:rPr lang="sv-SE" sz="2800" dirty="0" err="1">
                <a:latin typeface="Arial Narrow" charset="0"/>
                <a:ea typeface="ＭＳ Ｐゴシック" charset="0"/>
                <a:cs typeface="ＭＳ Ｐゴシック" charset="0"/>
              </a:rPr>
              <a:t>with</a:t>
            </a: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 a federation is </a:t>
            </a:r>
            <a:r>
              <a:rPr lang="sv-SE" sz="2800" dirty="0" err="1">
                <a:latin typeface="Arial Narrow" charset="0"/>
                <a:ea typeface="ＭＳ Ｐゴシック" charset="0"/>
                <a:cs typeface="ＭＳ Ｐゴシック" charset="0"/>
              </a:rPr>
              <a:t>called</a:t>
            </a:r>
            <a:r>
              <a:rPr lang="sv-SE" sz="2800" dirty="0">
                <a:latin typeface="Arial Narrow" charset="0"/>
                <a:ea typeface="ＭＳ Ｐゴシック" charset="0"/>
                <a:cs typeface="ＭＳ Ｐゴシック" charset="0"/>
              </a:rPr>
              <a:t> a </a:t>
            </a:r>
            <a:r>
              <a:rPr lang="sv-SE" sz="2800" u="sng" dirty="0">
                <a:latin typeface="Arial Narrow" charset="0"/>
                <a:ea typeface="ＭＳ Ｐゴシック" charset="0"/>
                <a:cs typeface="ＭＳ Ｐゴシック" charset="0"/>
              </a:rPr>
              <a:t>Federation </a:t>
            </a:r>
            <a:r>
              <a:rPr lang="sv-SE" sz="2800" u="sng" dirty="0" err="1">
                <a:latin typeface="Arial Narrow" charset="0"/>
                <a:ea typeface="ＭＳ Ｐゴシック" charset="0"/>
                <a:cs typeface="ＭＳ Ｐゴシック" charset="0"/>
              </a:rPr>
              <a:t>Execution</a:t>
            </a:r>
            <a:endParaRPr lang="en-US" sz="2800" u="sng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2090738" y="2567209"/>
            <a:ext cx="5181600" cy="60007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2" tIns="45711" rIns="91422" bIns="45711" anchor="ctr"/>
          <a:lstStyle/>
          <a:p>
            <a:pPr algn="ctr">
              <a:spcBef>
                <a:spcPct val="50000"/>
              </a:spcBef>
            </a:pPr>
            <a:r>
              <a:rPr lang="sv-SE" sz="1800" dirty="0" err="1">
                <a:solidFill>
                  <a:schemeClr val="bg1"/>
                </a:solidFill>
              </a:rPr>
              <a:t>Runtime</a:t>
            </a:r>
            <a:r>
              <a:rPr lang="sv-SE" sz="1800" dirty="0">
                <a:solidFill>
                  <a:schemeClr val="bg1"/>
                </a:solidFill>
              </a:rPr>
              <a:t> </a:t>
            </a:r>
            <a:r>
              <a:rPr lang="sv-SE" sz="1800" dirty="0" err="1">
                <a:solidFill>
                  <a:schemeClr val="bg1"/>
                </a:solidFill>
              </a:rPr>
              <a:t>Infrastructure</a:t>
            </a:r>
            <a:r>
              <a:rPr lang="sv-SE" sz="1800" dirty="0">
                <a:solidFill>
                  <a:schemeClr val="bg1"/>
                </a:solidFill>
              </a:rPr>
              <a:t> (RTI)</a:t>
            </a:r>
            <a:endParaRPr lang="en-US" sz="1800" dirty="0">
              <a:solidFill>
                <a:srgbClr val="CCCCFF"/>
              </a:solidFill>
              <a:latin typeface="Times New Roman" charset="0"/>
            </a:endParaRPr>
          </a:p>
        </p:txBody>
      </p:sp>
      <p:sp>
        <p:nvSpPr>
          <p:cNvPr id="45062" name="Line 7"/>
          <p:cNvSpPr>
            <a:spLocks noChangeShapeType="1"/>
          </p:cNvSpPr>
          <p:nvPr/>
        </p:nvSpPr>
        <p:spPr bwMode="auto">
          <a:xfrm>
            <a:off x="6448425" y="2024284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5063" name="Line 8"/>
          <p:cNvSpPr>
            <a:spLocks noChangeShapeType="1"/>
          </p:cNvSpPr>
          <p:nvPr/>
        </p:nvSpPr>
        <p:spPr bwMode="auto">
          <a:xfrm>
            <a:off x="3038475" y="2027459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5064" name="Line 9"/>
          <p:cNvSpPr>
            <a:spLocks noChangeShapeType="1"/>
          </p:cNvSpPr>
          <p:nvPr/>
        </p:nvSpPr>
        <p:spPr bwMode="auto">
          <a:xfrm>
            <a:off x="4695825" y="2030634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45065" name="Oval 10"/>
          <p:cNvSpPr>
            <a:spLocks noChangeArrowheads="1"/>
          </p:cNvSpPr>
          <p:nvPr/>
        </p:nvSpPr>
        <p:spPr bwMode="auto">
          <a:xfrm>
            <a:off x="2319339" y="1186083"/>
            <a:ext cx="1462087" cy="8382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v-SE" sz="1800" dirty="0" err="1"/>
              <a:t>Federate</a:t>
            </a:r>
            <a:r>
              <a:rPr lang="sv-SE" sz="1800" dirty="0"/>
              <a:t> A</a:t>
            </a:r>
            <a:endParaRPr lang="en-US" sz="1800" dirty="0"/>
          </a:p>
        </p:txBody>
      </p:sp>
      <p:sp>
        <p:nvSpPr>
          <p:cNvPr id="45066" name="Oval 13"/>
          <p:cNvSpPr>
            <a:spLocks noChangeArrowheads="1"/>
          </p:cNvSpPr>
          <p:nvPr/>
        </p:nvSpPr>
        <p:spPr bwMode="auto">
          <a:xfrm>
            <a:off x="3981450" y="1186083"/>
            <a:ext cx="1462088" cy="8382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v-SE" sz="1800" dirty="0" err="1"/>
              <a:t>Federate</a:t>
            </a:r>
            <a:r>
              <a:rPr lang="sv-SE" sz="1800" dirty="0"/>
              <a:t> B</a:t>
            </a:r>
            <a:endParaRPr lang="en-US" sz="1800" dirty="0"/>
          </a:p>
        </p:txBody>
      </p:sp>
      <p:sp>
        <p:nvSpPr>
          <p:cNvPr id="45067" name="Oval 14"/>
          <p:cNvSpPr>
            <a:spLocks noChangeArrowheads="1"/>
          </p:cNvSpPr>
          <p:nvPr/>
        </p:nvSpPr>
        <p:spPr bwMode="auto">
          <a:xfrm>
            <a:off x="5672139" y="1186083"/>
            <a:ext cx="1462087" cy="8382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sv-SE" sz="1800"/>
              <a:t>Federate C</a:t>
            </a:r>
            <a:endParaRPr lang="en-US" sz="1800"/>
          </a:p>
        </p:txBody>
      </p:sp>
      <p:sp>
        <p:nvSpPr>
          <p:cNvPr id="45068" name="AutoShape 16"/>
          <p:cNvSpPr>
            <a:spLocks noChangeArrowheads="1"/>
          </p:cNvSpPr>
          <p:nvPr/>
        </p:nvSpPr>
        <p:spPr bwMode="auto">
          <a:xfrm>
            <a:off x="7850189" y="1280160"/>
            <a:ext cx="3031171" cy="1828800"/>
          </a:xfrm>
          <a:prstGeom prst="foldedCorner">
            <a:avLst>
              <a:gd name="adj" fmla="val 12500"/>
            </a:avLst>
          </a:prstGeom>
          <a:ln>
            <a:headEnd type="none" w="sm" len="sm"/>
            <a:tailEnd type="none" w="sm" len="sm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sv-SE" sz="1600" b="1" dirty="0"/>
              <a:t>Federation </a:t>
            </a:r>
            <a:r>
              <a:rPr lang="sv-SE" sz="1600" b="1" dirty="0" err="1"/>
              <a:t>Object</a:t>
            </a:r>
            <a:r>
              <a:rPr lang="sv-SE" sz="1600" b="1" dirty="0"/>
              <a:t> </a:t>
            </a:r>
            <a:r>
              <a:rPr lang="sv-SE" sz="1600" b="1" dirty="0" err="1"/>
              <a:t>Model</a:t>
            </a:r>
            <a:br>
              <a:rPr lang="sv-SE" sz="1600" b="1" dirty="0"/>
            </a:br>
            <a:br>
              <a:rPr lang="sv-SE" sz="1400" b="1" dirty="0"/>
            </a:br>
            <a:r>
              <a:rPr lang="sv-SE" sz="1400" b="1" dirty="0"/>
              <a:t>&lt;FOM&gt;</a:t>
            </a:r>
          </a:p>
          <a:p>
            <a:r>
              <a:rPr lang="sv-SE" sz="1400" b="1" dirty="0"/>
              <a:t>  &lt;</a:t>
            </a:r>
            <a:r>
              <a:rPr lang="sv-SE" sz="1400" b="1" dirty="0" err="1"/>
              <a:t>Shared</a:t>
            </a:r>
            <a:r>
              <a:rPr lang="sv-SE" sz="1400" b="1" dirty="0"/>
              <a:t> </a:t>
            </a:r>
            <a:r>
              <a:rPr lang="sv-SE" sz="1400" b="1" dirty="0" err="1"/>
              <a:t>object</a:t>
            </a:r>
            <a:r>
              <a:rPr lang="sv-SE" sz="1400" b="1" dirty="0"/>
              <a:t> </a:t>
            </a:r>
            <a:r>
              <a:rPr lang="sv-SE" sz="1400" b="1" dirty="0" err="1"/>
              <a:t>classes</a:t>
            </a:r>
            <a:r>
              <a:rPr lang="sv-SE" sz="1400" b="1" dirty="0"/>
              <a:t>&gt;</a:t>
            </a:r>
          </a:p>
          <a:p>
            <a:r>
              <a:rPr lang="sv-SE" sz="1400" b="1" dirty="0"/>
              <a:t>  &lt;</a:t>
            </a:r>
            <a:r>
              <a:rPr lang="sv-SE" sz="1400" b="1" dirty="0" err="1"/>
              <a:t>Shared</a:t>
            </a:r>
            <a:r>
              <a:rPr lang="sv-SE" sz="1400" b="1" dirty="0"/>
              <a:t> </a:t>
            </a:r>
            <a:r>
              <a:rPr lang="sv-SE" sz="1400" b="1" dirty="0" err="1"/>
              <a:t>interaction</a:t>
            </a:r>
            <a:r>
              <a:rPr lang="sv-SE" sz="1400" b="1" dirty="0"/>
              <a:t> </a:t>
            </a:r>
            <a:r>
              <a:rPr lang="sv-SE" sz="1400" b="1" dirty="0" err="1"/>
              <a:t>classes</a:t>
            </a:r>
            <a:r>
              <a:rPr lang="sv-SE" sz="1400" b="1" dirty="0"/>
              <a:t>&gt;</a:t>
            </a:r>
          </a:p>
          <a:p>
            <a:r>
              <a:rPr lang="sv-SE" sz="1400" b="1" dirty="0"/>
              <a:t>  &lt;</a:t>
            </a:r>
            <a:r>
              <a:rPr lang="sv-SE" sz="1400" b="1" dirty="0" err="1"/>
              <a:t>More</a:t>
            </a:r>
            <a:r>
              <a:rPr lang="sv-SE" sz="1400" b="1" dirty="0"/>
              <a:t>&gt;</a:t>
            </a:r>
          </a:p>
          <a:p>
            <a:r>
              <a:rPr lang="sv-SE" sz="1400" b="1" dirty="0"/>
              <a:t>&lt;/FOM&gt;</a:t>
            </a:r>
            <a:endParaRPr lang="en-US" sz="1400" b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B2B822-2FD7-B846-8953-643AF5B533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497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Objects vs. Interactions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CE980936-50B5-AA40-BC71-56860E859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342996"/>
            <a:ext cx="9041296" cy="639762"/>
          </a:xfrm>
        </p:spPr>
        <p:txBody>
          <a:bodyPr/>
          <a:lstStyle/>
          <a:p>
            <a:pPr eaLnBrk="1" hangingPunct="1"/>
            <a: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  <a:t>The HLA shares data between federates via two mechanisms:</a:t>
            </a:r>
            <a:br>
              <a:rPr lang="en-US" sz="2800" dirty="0">
                <a:latin typeface="Arial Narrow" charset="0"/>
                <a:ea typeface="ＭＳ Ｐゴシック" charset="0"/>
                <a:cs typeface="ＭＳ Ｐゴシック" charset="0"/>
              </a:rPr>
            </a:br>
            <a:endParaRPr lang="en-US" sz="2800" dirty="0">
              <a:latin typeface="Arial Narrow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9155" name="Content Placeholder 2"/>
          <p:cNvSpPr>
            <a:spLocks noGrp="1"/>
          </p:cNvSpPr>
          <p:nvPr>
            <p:ph sz="half" idx="2"/>
          </p:nvPr>
        </p:nvSpPr>
        <p:spPr>
          <a:xfrm>
            <a:off x="609600" y="1982758"/>
            <a:ext cx="5386917" cy="3951288"/>
          </a:xfrm>
        </p:spPr>
        <p:txBody>
          <a:bodyPr>
            <a:normAutofit/>
          </a:bodyPr>
          <a:lstStyle/>
          <a:p>
            <a:pPr lvl="1" eaLnBrk="1" hangingPunct="1">
              <a:buFont typeface="Wingdings" pitchFamily="2" charset="2"/>
              <a:buChar char="Ø"/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Objects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Persistent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Usually represent long-lived entities in the federation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State is represented by attributes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State can be partially updated by owning federate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Example: Aircraft, Human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5DFE17-5B2A-2F46-9C43-BFBFC56F3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3368" y="1342996"/>
            <a:ext cx="5389033" cy="639762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982758"/>
            <a:ext cx="5389033" cy="3951288"/>
          </a:xfrm>
        </p:spPr>
        <p:txBody>
          <a:bodyPr/>
          <a:lstStyle/>
          <a:p>
            <a:pPr lvl="1" eaLnBrk="1" hangingPunct="1">
              <a:buFont typeface="Wingdings" pitchFamily="2" charset="2"/>
              <a:buChar char="Ø"/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Interactions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Not persistent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Usually represent events in the federation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State is represented by parameters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Full state must be sent in the interaction</a:t>
            </a:r>
          </a:p>
          <a:p>
            <a:pPr lvl="2" eaLnBrk="1" hangingPunct="1">
              <a:buFont typeface="Wingdings" pitchFamily="2" charset="2"/>
              <a:buChar char="Ø"/>
            </a:pPr>
            <a:r>
              <a:rPr lang="en-US" sz="2400" dirty="0">
                <a:latin typeface="Arial Narrow" charset="0"/>
                <a:ea typeface="ＭＳ Ｐゴシック" charset="0"/>
                <a:cs typeface="ＭＳ Ｐゴシック" charset="0"/>
              </a:rPr>
              <a:t>Example: Fire, Radio signal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5976A4-8A16-DD41-BF4F-714178D8B7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203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988"/>
            <a:ext cx="12191999" cy="672727"/>
          </a:xfrm>
        </p:spPr>
        <p:txBody>
          <a:bodyPr/>
          <a:lstStyle/>
          <a:p>
            <a:pPr eaLnBrk="1" hangingPunct="1"/>
            <a:r>
              <a:rPr lang="sv-SE" dirty="0"/>
              <a:t>HLA Works Like an “Information Bus”</a:t>
            </a:r>
            <a:endParaRPr lang="en-US" dirty="0"/>
          </a:p>
        </p:txBody>
      </p:sp>
      <p:sp>
        <p:nvSpPr>
          <p:cNvPr id="6318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0923" y="4087329"/>
            <a:ext cx="11761566" cy="312738"/>
          </a:xfrm>
        </p:spPr>
        <p:txBody>
          <a:bodyPr/>
          <a:lstStyle/>
          <a:p>
            <a:pPr>
              <a:lnSpc>
                <a:spcPct val="80000"/>
              </a:lnSpc>
              <a:buSzPct val="100000"/>
              <a:buFont typeface="Arial" panose="020B0604020202020204" pitchFamily="34" charset="0"/>
              <a:buChar char="•"/>
            </a:pPr>
            <a:r>
              <a:rPr lang="sv-SE" sz="2000" kern="1200" dirty="0">
                <a:ea typeface="ＭＳ Ｐゴシック" charset="0"/>
                <a:cs typeface="Tahoma" charset="0"/>
              </a:rPr>
              <a:t>A </a:t>
            </a:r>
            <a:r>
              <a:rPr lang="sv-SE" sz="2000" kern="1200" dirty="0" err="1">
                <a:ea typeface="ＭＳ Ｐゴシック" charset="0"/>
                <a:cs typeface="Tahoma" charset="0"/>
              </a:rPr>
              <a:t>federate</a:t>
            </a:r>
            <a:r>
              <a:rPr lang="sv-SE" sz="2000" kern="1200" dirty="0">
                <a:ea typeface="ＭＳ Ｐゴシック" charset="0"/>
                <a:cs typeface="Tahoma" charset="0"/>
              </a:rPr>
              <a:t> </a:t>
            </a:r>
            <a:r>
              <a:rPr lang="sv-SE" sz="2000" kern="1200" dirty="0" err="1">
                <a:ea typeface="ＭＳ Ｐゴシック" charset="0"/>
                <a:cs typeface="Tahoma" charset="0"/>
              </a:rPr>
              <a:t>can</a:t>
            </a:r>
            <a:r>
              <a:rPr lang="sv-SE" sz="2000" kern="1200" dirty="0">
                <a:ea typeface="ＭＳ Ｐゴシック" charset="0"/>
                <a:cs typeface="Tahoma" charset="0"/>
              </a:rPr>
              <a:t> </a:t>
            </a:r>
            <a:r>
              <a:rPr lang="sv-SE" sz="2000" kern="1200" dirty="0" err="1">
                <a:ea typeface="ＭＳ Ｐゴシック" charset="0"/>
                <a:cs typeface="Tahoma" charset="0"/>
              </a:rPr>
              <a:t>publish</a:t>
            </a:r>
            <a:r>
              <a:rPr lang="sv-SE" sz="2000" kern="1200" dirty="0">
                <a:ea typeface="ＭＳ Ｐゴシック" charset="0"/>
                <a:cs typeface="Tahoma" charset="0"/>
              </a:rPr>
              <a:t> the information </a:t>
            </a:r>
            <a:r>
              <a:rPr lang="sv-SE" sz="2000" kern="1200" dirty="0" err="1">
                <a:ea typeface="ＭＳ Ｐゴシック" charset="0"/>
                <a:cs typeface="Tahoma" charset="0"/>
              </a:rPr>
              <a:t>that</a:t>
            </a:r>
            <a:r>
              <a:rPr lang="sv-SE" sz="2000" kern="1200" dirty="0">
                <a:ea typeface="ＭＳ Ｐゴシック" charset="0"/>
                <a:cs typeface="Tahoma" charset="0"/>
              </a:rPr>
              <a:t> it </a:t>
            </a:r>
            <a:r>
              <a:rPr lang="sv-SE" sz="2000" kern="1200" dirty="0" err="1">
                <a:ea typeface="ＭＳ Ｐゴシック" charset="0"/>
                <a:cs typeface="Tahoma" charset="0"/>
              </a:rPr>
              <a:t>produces</a:t>
            </a:r>
            <a:r>
              <a:rPr lang="sv-SE" sz="2000" kern="1200" dirty="0">
                <a:ea typeface="ＭＳ Ｐゴシック" charset="0"/>
                <a:cs typeface="Tahoma" charset="0"/>
              </a:rPr>
              <a:t> </a:t>
            </a:r>
            <a:r>
              <a:rPr lang="sv-SE" sz="2000" kern="1200" dirty="0" err="1">
                <a:ea typeface="ＭＳ Ｐゴシック" charset="0"/>
                <a:cs typeface="Tahoma" charset="0"/>
              </a:rPr>
              <a:t>to</a:t>
            </a:r>
            <a:r>
              <a:rPr lang="sv-SE" sz="2000" kern="1200" dirty="0">
                <a:ea typeface="ＭＳ Ｐゴシック" charset="0"/>
                <a:cs typeface="Tahoma" charset="0"/>
              </a:rPr>
              <a:t> the federation.</a:t>
            </a:r>
            <a:endParaRPr lang="en-US" sz="2000" kern="1200" dirty="0">
              <a:ea typeface="ＭＳ Ｐゴシック" charset="0"/>
              <a:cs typeface="Tahoma" charset="0"/>
            </a:endParaRPr>
          </a:p>
        </p:txBody>
      </p:sp>
      <p:sp>
        <p:nvSpPr>
          <p:cNvPr id="50181" name="Rectangle 4"/>
          <p:cNvSpPr>
            <a:spLocks noChangeArrowheads="1"/>
          </p:cNvSpPr>
          <p:nvPr/>
        </p:nvSpPr>
        <p:spPr bwMode="auto">
          <a:xfrm>
            <a:off x="383033" y="3262314"/>
            <a:ext cx="11261280" cy="600075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22" tIns="45711" rIns="91422" bIns="45711" anchor="ctr"/>
          <a:lstStyle/>
          <a:p>
            <a:pPr algn="ctr">
              <a:spcBef>
                <a:spcPct val="50000"/>
              </a:spcBef>
            </a:pPr>
            <a:r>
              <a:rPr lang="sv-SE" dirty="0" err="1">
                <a:solidFill>
                  <a:schemeClr val="bg1"/>
                </a:solidFill>
              </a:rPr>
              <a:t>Runtime</a:t>
            </a:r>
            <a:r>
              <a:rPr lang="sv-SE" dirty="0">
                <a:solidFill>
                  <a:schemeClr val="bg1"/>
                </a:solidFill>
              </a:rPr>
              <a:t> </a:t>
            </a:r>
            <a:r>
              <a:rPr lang="sv-SE" dirty="0" err="1">
                <a:solidFill>
                  <a:schemeClr val="bg1"/>
                </a:solidFill>
              </a:rPr>
              <a:t>Infrastructure</a:t>
            </a:r>
            <a:endParaRPr lang="en-US" sz="1000" dirty="0">
              <a:solidFill>
                <a:srgbClr val="CCCCFF"/>
              </a:solidFill>
              <a:latin typeface="Times New Roman" charset="0"/>
            </a:endParaRPr>
          </a:p>
        </p:txBody>
      </p:sp>
      <p:sp>
        <p:nvSpPr>
          <p:cNvPr id="50182" name="Line 5"/>
          <p:cNvSpPr>
            <a:spLocks noChangeShapeType="1"/>
          </p:cNvSpPr>
          <p:nvPr/>
        </p:nvSpPr>
        <p:spPr bwMode="auto">
          <a:xfrm>
            <a:off x="7215190" y="2719389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0183" name="Line 6"/>
          <p:cNvSpPr>
            <a:spLocks noChangeShapeType="1"/>
          </p:cNvSpPr>
          <p:nvPr/>
        </p:nvSpPr>
        <p:spPr bwMode="auto">
          <a:xfrm>
            <a:off x="1504950" y="2722564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0184" name="Line 7"/>
          <p:cNvSpPr>
            <a:spLocks noChangeShapeType="1"/>
          </p:cNvSpPr>
          <p:nvPr/>
        </p:nvSpPr>
        <p:spPr bwMode="auto">
          <a:xfrm>
            <a:off x="4250532" y="2741339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0185" name="Oval 8"/>
          <p:cNvSpPr>
            <a:spLocks noChangeArrowheads="1"/>
          </p:cNvSpPr>
          <p:nvPr/>
        </p:nvSpPr>
        <p:spPr bwMode="auto">
          <a:xfrm>
            <a:off x="785812" y="1881188"/>
            <a:ext cx="1462088" cy="8382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sv-SE" sz="1600" dirty="0"/>
              <a:t>Federate A</a:t>
            </a:r>
            <a:endParaRPr lang="en-US" sz="1600" dirty="0"/>
          </a:p>
        </p:txBody>
      </p:sp>
      <p:sp>
        <p:nvSpPr>
          <p:cNvPr id="50186" name="Oval 9"/>
          <p:cNvSpPr>
            <a:spLocks noChangeArrowheads="1"/>
          </p:cNvSpPr>
          <p:nvPr/>
        </p:nvSpPr>
        <p:spPr bwMode="auto">
          <a:xfrm>
            <a:off x="3536158" y="1896788"/>
            <a:ext cx="1462087" cy="8382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sv-SE" sz="1600" dirty="0"/>
              <a:t>Federate B</a:t>
            </a:r>
            <a:endParaRPr lang="en-US" sz="1600" dirty="0"/>
          </a:p>
        </p:txBody>
      </p:sp>
      <p:sp>
        <p:nvSpPr>
          <p:cNvPr id="50187" name="Oval 10"/>
          <p:cNvSpPr>
            <a:spLocks noChangeArrowheads="1"/>
          </p:cNvSpPr>
          <p:nvPr/>
        </p:nvSpPr>
        <p:spPr bwMode="auto">
          <a:xfrm>
            <a:off x="6438902" y="1881188"/>
            <a:ext cx="1462088" cy="8382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sv-SE" sz="1600" dirty="0"/>
              <a:t>Federate C</a:t>
            </a:r>
            <a:endParaRPr lang="en-US" sz="1600" dirty="0"/>
          </a:p>
        </p:txBody>
      </p:sp>
      <p:sp>
        <p:nvSpPr>
          <p:cNvPr id="50213" name="Rectangle 13"/>
          <p:cNvSpPr>
            <a:spLocks noChangeArrowheads="1"/>
          </p:cNvSpPr>
          <p:nvPr/>
        </p:nvSpPr>
        <p:spPr bwMode="auto">
          <a:xfrm>
            <a:off x="614363" y="781050"/>
            <a:ext cx="1978025" cy="1023939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sv-SE" sz="1400" u="sng" dirty="0"/>
              <a:t>Publish</a:t>
            </a:r>
            <a:r>
              <a:rPr lang="sv-SE" sz="1400" dirty="0"/>
              <a:t> truck, </a:t>
            </a:r>
          </a:p>
          <a:p>
            <a:r>
              <a:rPr lang="sv-SE" sz="1400" dirty="0" err="1"/>
              <a:t>aircraft</a:t>
            </a:r>
            <a:r>
              <a:rPr lang="sv-SE" sz="1400" dirty="0"/>
              <a:t>, command</a:t>
            </a:r>
          </a:p>
          <a:p>
            <a:endParaRPr lang="sv-SE" sz="1400" dirty="0"/>
          </a:p>
          <a:p>
            <a:endParaRPr lang="sv-SE" sz="1400" dirty="0"/>
          </a:p>
        </p:txBody>
      </p:sp>
      <p:sp>
        <p:nvSpPr>
          <p:cNvPr id="50214" name="Rectangle 14"/>
          <p:cNvSpPr>
            <a:spLocks noChangeArrowheads="1"/>
          </p:cNvSpPr>
          <p:nvPr/>
        </p:nvSpPr>
        <p:spPr bwMode="auto">
          <a:xfrm>
            <a:off x="6368178" y="820287"/>
            <a:ext cx="1732836" cy="98470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t"/>
          <a:lstStyle/>
          <a:p>
            <a:r>
              <a:rPr lang="sv-SE" sz="1400" u="sng" dirty="0"/>
              <a:t>Publish</a:t>
            </a:r>
            <a:r>
              <a:rPr lang="sv-SE" sz="1400" dirty="0"/>
              <a:t> weather</a:t>
            </a:r>
          </a:p>
          <a:p>
            <a:endParaRPr lang="sv-SE" sz="1000" dirty="0"/>
          </a:p>
        </p:txBody>
      </p:sp>
      <p:sp>
        <p:nvSpPr>
          <p:cNvPr id="50215" name="Rectangle 15"/>
          <p:cNvSpPr>
            <a:spLocks noChangeArrowheads="1"/>
          </p:cNvSpPr>
          <p:nvPr/>
        </p:nvSpPr>
        <p:spPr bwMode="auto">
          <a:xfrm>
            <a:off x="3288019" y="820287"/>
            <a:ext cx="1951342" cy="98470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sv-SE" sz="1400" u="sng" dirty="0"/>
              <a:t>Publish</a:t>
            </a:r>
            <a:r>
              <a:rPr lang="sv-SE" sz="1400" dirty="0"/>
              <a:t> aircraft, </a:t>
            </a:r>
          </a:p>
          <a:p>
            <a:r>
              <a:rPr lang="en-US" sz="1400" dirty="0"/>
              <a:t>c</a:t>
            </a:r>
            <a:r>
              <a:rPr lang="sv-SE" sz="1400" dirty="0"/>
              <a:t>ommand</a:t>
            </a:r>
          </a:p>
          <a:p>
            <a:endParaRPr lang="sv-SE" sz="1600" dirty="0"/>
          </a:p>
          <a:p>
            <a:endParaRPr lang="sv-SE" sz="1200" dirty="0"/>
          </a:p>
        </p:txBody>
      </p:sp>
      <p:sp>
        <p:nvSpPr>
          <p:cNvPr id="50210" name="Line 11"/>
          <p:cNvSpPr>
            <a:spLocks noChangeShapeType="1"/>
          </p:cNvSpPr>
          <p:nvPr/>
        </p:nvSpPr>
        <p:spPr bwMode="auto">
          <a:xfrm>
            <a:off x="10225092" y="2741339"/>
            <a:ext cx="0" cy="536575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50211" name="Oval 12"/>
          <p:cNvSpPr>
            <a:spLocks noChangeArrowheads="1"/>
          </p:cNvSpPr>
          <p:nvPr/>
        </p:nvSpPr>
        <p:spPr bwMode="auto">
          <a:xfrm>
            <a:off x="9448804" y="1903139"/>
            <a:ext cx="1462088" cy="838200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sv-SE" sz="1600" dirty="0"/>
              <a:t>Federate X</a:t>
            </a:r>
            <a:endParaRPr lang="en-US" sz="1600" dirty="0"/>
          </a:p>
        </p:txBody>
      </p:sp>
      <p:sp>
        <p:nvSpPr>
          <p:cNvPr id="50212" name="Rectangle 16"/>
          <p:cNvSpPr>
            <a:spLocks noChangeArrowheads="1"/>
          </p:cNvSpPr>
          <p:nvPr/>
        </p:nvSpPr>
        <p:spPr bwMode="auto">
          <a:xfrm>
            <a:off x="9372604" y="820287"/>
            <a:ext cx="1806930" cy="100665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r>
              <a:rPr lang="sv-SE" sz="1400" u="sng" dirty="0"/>
              <a:t>Publish</a:t>
            </a:r>
            <a:r>
              <a:rPr lang="sv-SE" sz="1400" dirty="0"/>
              <a:t> truck, </a:t>
            </a:r>
          </a:p>
          <a:p>
            <a:r>
              <a:rPr lang="sv-SE" sz="1400" dirty="0"/>
              <a:t>aircraft</a:t>
            </a:r>
          </a:p>
          <a:p>
            <a:r>
              <a:rPr lang="sv-SE" sz="1400" u="sng" dirty="0"/>
              <a:t>Subscribe</a:t>
            </a:r>
            <a:r>
              <a:rPr lang="sv-SE" sz="1400" dirty="0"/>
              <a:t> truck, </a:t>
            </a:r>
          </a:p>
          <a:p>
            <a:r>
              <a:rPr lang="sv-SE" sz="1400" dirty="0"/>
              <a:t>aircraft</a:t>
            </a:r>
            <a:endParaRPr lang="en-US" sz="1400" dirty="0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350923" y="4395304"/>
            <a:ext cx="11761566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4950" indent="-233363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2150" indent="-233363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344487" indent="-342900" eaLnBrk="1" hangingPunct="1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buChar char="•"/>
            </a:pPr>
            <a:r>
              <a:rPr lang="sv-SE" sz="2000" b="0" dirty="0">
                <a:latin typeface="Arial Narrow" charset="0"/>
                <a:cs typeface="Tahoma" charset="0"/>
              </a:rPr>
              <a:t>  Another federate can subscribe to information that it requires.</a:t>
            </a:r>
          </a:p>
          <a:p>
            <a:pPr marL="801687" lvl="1" indent="-342900" eaLnBrk="1" hangingPunct="1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buChar char="•"/>
            </a:pPr>
            <a:r>
              <a:rPr lang="sv-SE" sz="2000" b="0" dirty="0">
                <a:latin typeface="Arial Narrow" charset="0"/>
                <a:cs typeface="Tahoma" charset="0"/>
              </a:rPr>
              <a:t>Publishing and </a:t>
            </a:r>
            <a:r>
              <a:rPr lang="sv-SE" sz="2000" b="0" dirty="0" err="1">
                <a:latin typeface="Arial Narrow" charset="0"/>
                <a:cs typeface="Tahoma" charset="0"/>
              </a:rPr>
              <a:t>subscribing</a:t>
            </a:r>
            <a:r>
              <a:rPr lang="sv-SE" sz="2000" b="0" dirty="0">
                <a:latin typeface="Arial Narrow" charset="0"/>
                <a:cs typeface="Tahoma" charset="0"/>
              </a:rPr>
              <a:t> is </a:t>
            </a:r>
            <a:r>
              <a:rPr lang="sv-SE" sz="2000" b="0" dirty="0" err="1">
                <a:latin typeface="Arial Narrow" charset="0"/>
                <a:cs typeface="Tahoma" charset="0"/>
              </a:rPr>
              <a:t>based</a:t>
            </a:r>
            <a:r>
              <a:rPr lang="sv-SE" sz="2000" b="0" dirty="0">
                <a:latin typeface="Arial Narrow" charset="0"/>
                <a:cs typeface="Tahoma" charset="0"/>
              </a:rPr>
              <a:t> on the Federation </a:t>
            </a:r>
            <a:r>
              <a:rPr lang="sv-SE" sz="2000" b="0" dirty="0" err="1">
                <a:latin typeface="Arial Narrow" charset="0"/>
                <a:cs typeface="Tahoma" charset="0"/>
              </a:rPr>
              <a:t>Object</a:t>
            </a:r>
            <a:r>
              <a:rPr lang="sv-SE" sz="2000" b="0" dirty="0">
                <a:latin typeface="Arial Narrow" charset="0"/>
                <a:cs typeface="Tahoma" charset="0"/>
              </a:rPr>
              <a:t> </a:t>
            </a:r>
            <a:r>
              <a:rPr lang="sv-SE" sz="2000" b="0" dirty="0" err="1">
                <a:latin typeface="Arial Narrow" charset="0"/>
                <a:cs typeface="Tahoma" charset="0"/>
              </a:rPr>
              <a:t>Model</a:t>
            </a:r>
            <a:r>
              <a:rPr lang="sv-SE" sz="2000" b="0" dirty="0">
                <a:latin typeface="Arial Narrow" charset="0"/>
                <a:cs typeface="Tahoma" charset="0"/>
              </a:rPr>
              <a:t> (FOM).</a:t>
            </a:r>
          </a:p>
        </p:txBody>
      </p:sp>
      <p:sp>
        <p:nvSpPr>
          <p:cNvPr id="50207" name="Rectangle 18"/>
          <p:cNvSpPr>
            <a:spLocks noChangeArrowheads="1"/>
          </p:cNvSpPr>
          <p:nvPr/>
        </p:nvSpPr>
        <p:spPr bwMode="auto">
          <a:xfrm>
            <a:off x="599669" y="1119189"/>
            <a:ext cx="190182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sv-SE" sz="1400" dirty="0"/>
          </a:p>
          <a:p>
            <a:r>
              <a:rPr lang="sv-SE" sz="1400" u="sng" dirty="0"/>
              <a:t>Subscribe</a:t>
            </a:r>
            <a:r>
              <a:rPr lang="sv-SE" sz="1400" dirty="0"/>
              <a:t> aircraft, </a:t>
            </a:r>
          </a:p>
          <a:p>
            <a:r>
              <a:rPr lang="sv-SE" sz="1400" dirty="0"/>
              <a:t>weather, command</a:t>
            </a:r>
            <a:endParaRPr lang="en-US" sz="1400" dirty="0"/>
          </a:p>
        </p:txBody>
      </p:sp>
      <p:sp>
        <p:nvSpPr>
          <p:cNvPr id="50208" name="Rectangle 19"/>
          <p:cNvSpPr>
            <a:spLocks noChangeArrowheads="1"/>
          </p:cNvSpPr>
          <p:nvPr/>
        </p:nvSpPr>
        <p:spPr bwMode="auto">
          <a:xfrm>
            <a:off x="3299619" y="1092662"/>
            <a:ext cx="190182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endParaRPr lang="sv-SE" sz="1400" dirty="0"/>
          </a:p>
          <a:p>
            <a:r>
              <a:rPr lang="sv-SE" sz="1400" u="sng" dirty="0"/>
              <a:t>Subscribe</a:t>
            </a:r>
            <a:r>
              <a:rPr lang="sv-SE" sz="1400" dirty="0"/>
              <a:t> aircraft, </a:t>
            </a:r>
          </a:p>
          <a:p>
            <a:r>
              <a:rPr lang="sv-SE" sz="1400" dirty="0"/>
              <a:t>weather, command</a:t>
            </a:r>
            <a:endParaRPr lang="en-US" sz="1400" dirty="0"/>
          </a:p>
        </p:txBody>
      </p:sp>
      <p:sp>
        <p:nvSpPr>
          <p:cNvPr id="50209" name="Rectangle 20"/>
          <p:cNvSpPr>
            <a:spLocks noChangeArrowheads="1"/>
          </p:cNvSpPr>
          <p:nvPr/>
        </p:nvSpPr>
        <p:spPr bwMode="auto">
          <a:xfrm>
            <a:off x="6354728" y="1249371"/>
            <a:ext cx="210480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sv-SE" sz="1400" u="sng" dirty="0"/>
              <a:t>Subscribe</a:t>
            </a:r>
            <a:r>
              <a:rPr lang="sv-SE" sz="1400" dirty="0"/>
              <a:t> command</a:t>
            </a:r>
            <a:endParaRPr lang="en-US" sz="1400" dirty="0"/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398685" y="5941255"/>
            <a:ext cx="11761566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4950" indent="-233363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eaLnBrk="1" hangingPunct="1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buChar char="•"/>
            </a:pPr>
            <a:r>
              <a:rPr lang="en-US" sz="2000" b="0" dirty="0">
                <a:latin typeface="Arial Narrow" charset="0"/>
                <a:cs typeface="Tahoma" charset="0"/>
              </a:rPr>
              <a:t>Enables interoperability and reuse</a:t>
            </a:r>
          </a:p>
        </p:txBody>
      </p:sp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383032" y="5068131"/>
            <a:ext cx="11431365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34950" indent="-233363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692150" indent="-233363"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457200" indent="-457200" eaLnBrk="1" hangingPunct="1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buChar char="•"/>
            </a:pPr>
            <a:r>
              <a:rPr lang="en-US" sz="2000" b="0" dirty="0">
                <a:latin typeface="Arial Narrow" charset="0"/>
                <a:cs typeface="Tahoma" charset="0"/>
              </a:rPr>
              <a:t>The RTI routes any relevant information to a subscribing federate – no need for federates to connect directly to other federates.</a:t>
            </a:r>
          </a:p>
          <a:p>
            <a:pPr marL="801687" lvl="1" indent="-342900" eaLnBrk="1" hangingPunct="1">
              <a:lnSpc>
                <a:spcPct val="80000"/>
              </a:lnSpc>
              <a:spcBef>
                <a:spcPts val="600"/>
              </a:spcBef>
              <a:buSzPct val="100000"/>
              <a:buFont typeface="Arial"/>
              <a:buChar char="•"/>
            </a:pPr>
            <a:r>
              <a:rPr lang="en-US" sz="2000" b="0" dirty="0">
                <a:latin typeface="Arial Narrow" charset="0"/>
                <a:cs typeface="Tahoma" charset="0"/>
              </a:rPr>
              <a:t>Allows for multiple RTI implementations, including central server and peer-to-peer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33A95D-F233-F64B-AB6B-338F8BBA08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D68E8870-17DE-45C4-A8DD-7644B2422933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86102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2016PresentationTemplate_Tutorials.potx" id="{703545D4-36F8-4318-AC29-1855C3CD0935}" vid="{711C829B-536F-4794-9833-7F96502517E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7E50F16932FA4DA740AD241DCC42DC" ma:contentTypeVersion="1" ma:contentTypeDescription="Create a new document." ma:contentTypeScope="" ma:versionID="cf3becb063dad1cc8b49e034e445ab8d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ddb0c952b897a810c8a4e377cff6bff8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709B06-5FA7-40B8-A752-7128AA94FE0C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C5F1E05-96DA-4377-A6E4-484D5E715A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2F04B76F-4E2B-4E86-86C5-9CCB38AF7D9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610</TotalTime>
  <Words>3808</Words>
  <Application>Microsoft Macintosh PowerPoint</Application>
  <PresentationFormat>Widescreen</PresentationFormat>
  <Paragraphs>720</Paragraphs>
  <Slides>49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Arial</vt:lpstr>
      <vt:lpstr>Arial Narrow</vt:lpstr>
      <vt:lpstr>Courier New</vt:lpstr>
      <vt:lpstr>Tahoma</vt:lpstr>
      <vt:lpstr>Times New Roman</vt:lpstr>
      <vt:lpstr>Verdana</vt:lpstr>
      <vt:lpstr>Wingdings</vt:lpstr>
      <vt:lpstr>Blends</vt:lpstr>
      <vt:lpstr>PowerPoint Presentation</vt:lpstr>
      <vt:lpstr>Agenda</vt:lpstr>
      <vt:lpstr>Learning Objectives</vt:lpstr>
      <vt:lpstr>Purpose of HLA</vt:lpstr>
      <vt:lpstr>Overview of HLA Capabilities</vt:lpstr>
      <vt:lpstr>HLA Timeline</vt:lpstr>
      <vt:lpstr>The HLA “Lollipop View”</vt:lpstr>
      <vt:lpstr>Objects vs. Interactions</vt:lpstr>
      <vt:lpstr>HLA Works Like an “Information Bus”</vt:lpstr>
      <vt:lpstr>Structure of the Formal Standard</vt:lpstr>
      <vt:lpstr>HLA Object Models and the OMT</vt:lpstr>
      <vt:lpstr>Object Model Template – Minimal Version</vt:lpstr>
      <vt:lpstr>Object Model Template – Full Version</vt:lpstr>
      <vt:lpstr>Object Class Structure Table</vt:lpstr>
      <vt:lpstr>Object Class Structure Table Example</vt:lpstr>
      <vt:lpstr>Interface Specification</vt:lpstr>
      <vt:lpstr>Federation Management</vt:lpstr>
      <vt:lpstr>Declaration Management</vt:lpstr>
      <vt:lpstr>Object Management</vt:lpstr>
      <vt:lpstr>Ownership Management</vt:lpstr>
      <vt:lpstr>Time Management</vt:lpstr>
      <vt:lpstr>Data Distribution Management</vt:lpstr>
      <vt:lpstr>HLA Use Case: US Navy NCTE</vt:lpstr>
      <vt:lpstr>HLA Use Case: UK Air Force – “Gladiator”</vt:lpstr>
      <vt:lpstr>HLA Use Case: Civil Military Exercise “Viking”</vt:lpstr>
      <vt:lpstr>HLA Use Case: NASA and ESA Space Exploration</vt:lpstr>
      <vt:lpstr>HLA is an Open International Standard</vt:lpstr>
      <vt:lpstr>HLA Evolved – FOM Modules</vt:lpstr>
      <vt:lpstr>HLA Evolved – Fault Tolerance</vt:lpstr>
      <vt:lpstr>HLA Evolved – Web Services API</vt:lpstr>
      <vt:lpstr>HLA Evolved – Encoding Helpers</vt:lpstr>
      <vt:lpstr>HLA Evolved – More Features </vt:lpstr>
      <vt:lpstr>HLA 4 – Next version of HLA</vt:lpstr>
      <vt:lpstr>HLA 4 – More Modeling Features</vt:lpstr>
      <vt:lpstr>HLA 4 – Federate Authentication</vt:lpstr>
      <vt:lpstr>HLA 4 – Federate Protocol</vt:lpstr>
      <vt:lpstr>HLA 4 Based Architecture for Cloud, Scalability and MSaaS</vt:lpstr>
      <vt:lpstr>HLA 4 –  More Proposed Features</vt:lpstr>
      <vt:lpstr>HLA and LVC – Gateways</vt:lpstr>
      <vt:lpstr>HLA and Performance</vt:lpstr>
      <vt:lpstr>HLA and Tools</vt:lpstr>
      <vt:lpstr>HLA and Cross Domain Security/MLS</vt:lpstr>
      <vt:lpstr>Common Aerospace and Defense FOMs</vt:lpstr>
      <vt:lpstr>Federation Engineering</vt:lpstr>
      <vt:lpstr>Federation Agreements</vt:lpstr>
      <vt:lpstr>FEAT Overview</vt:lpstr>
      <vt:lpstr>Additional Reading </vt:lpstr>
      <vt:lpstr>Learning Objectives Revisited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Björn Möller</dc:creator>
  <cp:lastModifiedBy>Björn Möller</cp:lastModifiedBy>
  <cp:revision>211</cp:revision>
  <cp:lastPrinted>2020-06-16T20:32:06Z</cp:lastPrinted>
  <dcterms:created xsi:type="dcterms:W3CDTF">2020-06-16T20:19:17Z</dcterms:created>
  <dcterms:modified xsi:type="dcterms:W3CDTF">2021-06-30T20:31:23Z</dcterms:modified>
</cp:coreProperties>
</file>