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tiff" ContentType="image/tiff"/>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media/image23.jpg" ContentType="image/png"/>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9" r:id="rId4"/>
  </p:sldMasterIdLst>
  <p:notesMasterIdLst>
    <p:notesMasterId r:id="rId85"/>
  </p:notesMasterIdLst>
  <p:handoutMasterIdLst>
    <p:handoutMasterId r:id="rId86"/>
  </p:handoutMasterIdLst>
  <p:sldIdLst>
    <p:sldId id="302" r:id="rId5"/>
    <p:sldId id="324" r:id="rId6"/>
    <p:sldId id="305" r:id="rId7"/>
    <p:sldId id="367" r:id="rId8"/>
    <p:sldId id="333" r:id="rId9"/>
    <p:sldId id="374" r:id="rId10"/>
    <p:sldId id="326" r:id="rId11"/>
    <p:sldId id="378" r:id="rId12"/>
    <p:sldId id="379" r:id="rId13"/>
    <p:sldId id="375" r:id="rId14"/>
    <p:sldId id="376" r:id="rId15"/>
    <p:sldId id="380" r:id="rId16"/>
    <p:sldId id="377" r:id="rId17"/>
    <p:sldId id="271" r:id="rId18"/>
    <p:sldId id="321" r:id="rId19"/>
    <p:sldId id="320" r:id="rId20"/>
    <p:sldId id="308" r:id="rId21"/>
    <p:sldId id="327" r:id="rId22"/>
    <p:sldId id="332" r:id="rId23"/>
    <p:sldId id="368" r:id="rId24"/>
    <p:sldId id="386" r:id="rId25"/>
    <p:sldId id="383" r:id="rId26"/>
    <p:sldId id="387" r:id="rId27"/>
    <p:sldId id="388" r:id="rId28"/>
    <p:sldId id="389" r:id="rId29"/>
    <p:sldId id="328" r:id="rId30"/>
    <p:sldId id="315" r:id="rId31"/>
    <p:sldId id="319" r:id="rId32"/>
    <p:sldId id="329" r:id="rId33"/>
    <p:sldId id="330" r:id="rId34"/>
    <p:sldId id="384" r:id="rId35"/>
    <p:sldId id="385" r:id="rId36"/>
    <p:sldId id="318" r:id="rId37"/>
    <p:sldId id="309" r:id="rId38"/>
    <p:sldId id="369" r:id="rId39"/>
    <p:sldId id="370" r:id="rId40"/>
    <p:sldId id="371" r:id="rId41"/>
    <p:sldId id="339" r:id="rId42"/>
    <p:sldId id="317" r:id="rId43"/>
    <p:sldId id="372" r:id="rId44"/>
    <p:sldId id="373" r:id="rId45"/>
    <p:sldId id="312" r:id="rId46"/>
    <p:sldId id="354" r:id="rId47"/>
    <p:sldId id="351" r:id="rId48"/>
    <p:sldId id="352" r:id="rId49"/>
    <p:sldId id="391" r:id="rId50"/>
    <p:sldId id="353" r:id="rId51"/>
    <p:sldId id="358" r:id="rId52"/>
    <p:sldId id="392" r:id="rId53"/>
    <p:sldId id="355" r:id="rId54"/>
    <p:sldId id="361" r:id="rId55"/>
    <p:sldId id="363" r:id="rId56"/>
    <p:sldId id="356" r:id="rId57"/>
    <p:sldId id="393" r:id="rId58"/>
    <p:sldId id="366" r:id="rId59"/>
    <p:sldId id="359" r:id="rId60"/>
    <p:sldId id="362" r:id="rId61"/>
    <p:sldId id="364" r:id="rId62"/>
    <p:sldId id="360" r:id="rId63"/>
    <p:sldId id="357" r:id="rId64"/>
    <p:sldId id="394" r:id="rId65"/>
    <p:sldId id="395" r:id="rId66"/>
    <p:sldId id="349" r:id="rId67"/>
    <p:sldId id="334" r:id="rId68"/>
    <p:sldId id="335" r:id="rId69"/>
    <p:sldId id="343" r:id="rId70"/>
    <p:sldId id="344" r:id="rId71"/>
    <p:sldId id="347" r:id="rId72"/>
    <p:sldId id="346" r:id="rId73"/>
    <p:sldId id="345" r:id="rId74"/>
    <p:sldId id="348" r:id="rId75"/>
    <p:sldId id="340" r:id="rId76"/>
    <p:sldId id="342" r:id="rId77"/>
    <p:sldId id="390" r:id="rId78"/>
    <p:sldId id="336" r:id="rId79"/>
    <p:sldId id="325" r:id="rId80"/>
    <p:sldId id="313" r:id="rId81"/>
    <p:sldId id="338" r:id="rId82"/>
    <p:sldId id="381" r:id="rId83"/>
    <p:sldId id="304" r:id="rId84"/>
  </p:sldIdLst>
  <p:sldSz cx="12192000" cy="6858000"/>
  <p:notesSz cx="6858000" cy="9029700"/>
  <p:defaultTextStyle>
    <a:defPPr>
      <a:defRPr lang="en-US"/>
    </a:defPPr>
    <a:lvl1pPr algn="l" rtl="0" fontAlgn="base">
      <a:spcBef>
        <a:spcPct val="0"/>
      </a:spcBef>
      <a:spcAft>
        <a:spcPct val="0"/>
      </a:spcAft>
      <a:defRPr sz="3200" kern="1200">
        <a:solidFill>
          <a:schemeClr val="tx1"/>
        </a:solidFill>
        <a:latin typeface="Tahoma" charset="0"/>
        <a:ea typeface="+mn-ea"/>
        <a:cs typeface="+mn-cs"/>
      </a:defRPr>
    </a:lvl1pPr>
    <a:lvl2pPr marL="609585" algn="l" rtl="0" fontAlgn="base">
      <a:spcBef>
        <a:spcPct val="0"/>
      </a:spcBef>
      <a:spcAft>
        <a:spcPct val="0"/>
      </a:spcAft>
      <a:defRPr sz="3200" kern="1200">
        <a:solidFill>
          <a:schemeClr val="tx1"/>
        </a:solidFill>
        <a:latin typeface="Tahoma" charset="0"/>
        <a:ea typeface="+mn-ea"/>
        <a:cs typeface="+mn-cs"/>
      </a:defRPr>
    </a:lvl2pPr>
    <a:lvl3pPr marL="1219170" algn="l" rtl="0" fontAlgn="base">
      <a:spcBef>
        <a:spcPct val="0"/>
      </a:spcBef>
      <a:spcAft>
        <a:spcPct val="0"/>
      </a:spcAft>
      <a:defRPr sz="3200" kern="1200">
        <a:solidFill>
          <a:schemeClr val="tx1"/>
        </a:solidFill>
        <a:latin typeface="Tahoma" charset="0"/>
        <a:ea typeface="+mn-ea"/>
        <a:cs typeface="+mn-cs"/>
      </a:defRPr>
    </a:lvl3pPr>
    <a:lvl4pPr marL="1828754" algn="l" rtl="0" fontAlgn="base">
      <a:spcBef>
        <a:spcPct val="0"/>
      </a:spcBef>
      <a:spcAft>
        <a:spcPct val="0"/>
      </a:spcAft>
      <a:defRPr sz="3200" kern="1200">
        <a:solidFill>
          <a:schemeClr val="tx1"/>
        </a:solidFill>
        <a:latin typeface="Tahoma" charset="0"/>
        <a:ea typeface="+mn-ea"/>
        <a:cs typeface="+mn-cs"/>
      </a:defRPr>
    </a:lvl4pPr>
    <a:lvl5pPr marL="2438339" algn="l" rtl="0" fontAlgn="base">
      <a:spcBef>
        <a:spcPct val="0"/>
      </a:spcBef>
      <a:spcAft>
        <a:spcPct val="0"/>
      </a:spcAft>
      <a:defRPr sz="3200" kern="1200">
        <a:solidFill>
          <a:schemeClr val="tx1"/>
        </a:solidFill>
        <a:latin typeface="Tahoma" charset="0"/>
        <a:ea typeface="+mn-ea"/>
        <a:cs typeface="+mn-cs"/>
      </a:defRPr>
    </a:lvl5pPr>
    <a:lvl6pPr marL="3047924" algn="l" defTabSz="1219170" rtl="0" eaLnBrk="1" latinLnBrk="0" hangingPunct="1">
      <a:defRPr sz="3200" kern="1200">
        <a:solidFill>
          <a:schemeClr val="tx1"/>
        </a:solidFill>
        <a:latin typeface="Tahoma" charset="0"/>
        <a:ea typeface="+mn-ea"/>
        <a:cs typeface="+mn-cs"/>
      </a:defRPr>
    </a:lvl6pPr>
    <a:lvl7pPr marL="3657509" algn="l" defTabSz="1219170" rtl="0" eaLnBrk="1" latinLnBrk="0" hangingPunct="1">
      <a:defRPr sz="3200" kern="1200">
        <a:solidFill>
          <a:schemeClr val="tx1"/>
        </a:solidFill>
        <a:latin typeface="Tahoma" charset="0"/>
        <a:ea typeface="+mn-ea"/>
        <a:cs typeface="+mn-cs"/>
      </a:defRPr>
    </a:lvl7pPr>
    <a:lvl8pPr marL="4267093" algn="l" defTabSz="1219170" rtl="0" eaLnBrk="1" latinLnBrk="0" hangingPunct="1">
      <a:defRPr sz="3200" kern="1200">
        <a:solidFill>
          <a:schemeClr val="tx1"/>
        </a:solidFill>
        <a:latin typeface="Tahoma" charset="0"/>
        <a:ea typeface="+mn-ea"/>
        <a:cs typeface="+mn-cs"/>
      </a:defRPr>
    </a:lvl8pPr>
    <a:lvl9pPr marL="4876678" algn="l" defTabSz="1219170" rtl="0" eaLnBrk="1" latinLnBrk="0" hangingPunct="1">
      <a:defRPr sz="3200" kern="1200">
        <a:solidFill>
          <a:schemeClr val="tx1"/>
        </a:solidFill>
        <a:latin typeface="Tahoma" charset="0"/>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15:guide id="1" orient="horz" pos="2844">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3300"/>
    <a:srgbClr val="22458A"/>
    <a:srgbClr val="2B56AB"/>
    <a:srgbClr val="0033CC"/>
    <a:srgbClr val="3366CC"/>
    <a:srgbClr val="0066CC"/>
    <a:srgbClr val="F77B0B"/>
    <a:srgbClr val="B2F50B"/>
    <a:srgbClr val="F88C2A"/>
    <a:srgbClr val="FF99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0000" autoAdjust="0"/>
    <p:restoredTop sz="94634" autoAdjust="0"/>
  </p:normalViewPr>
  <p:slideViewPr>
    <p:cSldViewPr snapToGrid="0">
      <p:cViewPr varScale="1">
        <p:scale>
          <a:sx n="98" d="100"/>
          <a:sy n="98" d="100"/>
        </p:scale>
        <p:origin x="102" y="438"/>
      </p:cViewPr>
      <p:guideLst>
        <p:guide orient="horz" pos="2160"/>
        <p:guide pos="384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snapToGrid="0">
      <p:cViewPr varScale="1">
        <p:scale>
          <a:sx n="70" d="100"/>
          <a:sy n="70" d="100"/>
        </p:scale>
        <p:origin x="-2814" y="-102"/>
      </p:cViewPr>
      <p:guideLst>
        <p:guide orient="horz" pos="2844"/>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slide" Target="slides/slide51.xml"/><Relationship Id="rId63" Type="http://schemas.openxmlformats.org/officeDocument/2006/relationships/slide" Target="slides/slide59.xml"/><Relationship Id="rId68" Type="http://schemas.openxmlformats.org/officeDocument/2006/relationships/slide" Target="slides/slide64.xml"/><Relationship Id="rId76" Type="http://schemas.openxmlformats.org/officeDocument/2006/relationships/slide" Target="slides/slide72.xml"/><Relationship Id="rId84" Type="http://schemas.openxmlformats.org/officeDocument/2006/relationships/slide" Target="slides/slide80.xml"/><Relationship Id="rId89" Type="http://schemas.openxmlformats.org/officeDocument/2006/relationships/theme" Target="theme/theme1.xml"/><Relationship Id="rId7" Type="http://schemas.openxmlformats.org/officeDocument/2006/relationships/slide" Target="slides/slide3.xml"/><Relationship Id="rId71" Type="http://schemas.openxmlformats.org/officeDocument/2006/relationships/slide" Target="slides/slide67.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slide" Target="slides/slide54.xml"/><Relationship Id="rId66" Type="http://schemas.openxmlformats.org/officeDocument/2006/relationships/slide" Target="slides/slide62.xml"/><Relationship Id="rId74" Type="http://schemas.openxmlformats.org/officeDocument/2006/relationships/slide" Target="slides/slide70.xml"/><Relationship Id="rId79" Type="http://schemas.openxmlformats.org/officeDocument/2006/relationships/slide" Target="slides/slide75.xml"/><Relationship Id="rId87" Type="http://schemas.openxmlformats.org/officeDocument/2006/relationships/presProps" Target="presProps.xml"/><Relationship Id="rId5" Type="http://schemas.openxmlformats.org/officeDocument/2006/relationships/slide" Target="slides/slide1.xml"/><Relationship Id="rId61" Type="http://schemas.openxmlformats.org/officeDocument/2006/relationships/slide" Target="slides/slide57.xml"/><Relationship Id="rId82" Type="http://schemas.openxmlformats.org/officeDocument/2006/relationships/slide" Target="slides/slide78.xml"/><Relationship Id="rId90" Type="http://schemas.openxmlformats.org/officeDocument/2006/relationships/tableStyles" Target="tableStyles.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openxmlformats.org/officeDocument/2006/relationships/slide" Target="slides/slide60.xml"/><Relationship Id="rId69" Type="http://schemas.openxmlformats.org/officeDocument/2006/relationships/slide" Target="slides/slide65.xml"/><Relationship Id="rId77" Type="http://schemas.openxmlformats.org/officeDocument/2006/relationships/slide" Target="slides/slide73.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slide" Target="slides/slide68.xml"/><Relationship Id="rId80" Type="http://schemas.openxmlformats.org/officeDocument/2006/relationships/slide" Target="slides/slide76.xml"/><Relationship Id="rId85" Type="http://schemas.openxmlformats.org/officeDocument/2006/relationships/notesMaster" Target="notesMasters/notesMaster1.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openxmlformats.org/officeDocument/2006/relationships/slide" Target="slides/slide63.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slide" Target="slides/slide58.xml"/><Relationship Id="rId70" Type="http://schemas.openxmlformats.org/officeDocument/2006/relationships/slide" Target="slides/slide66.xml"/><Relationship Id="rId75" Type="http://schemas.openxmlformats.org/officeDocument/2006/relationships/slide" Target="slides/slide71.xml"/><Relationship Id="rId83" Type="http://schemas.openxmlformats.org/officeDocument/2006/relationships/slide" Target="slides/slide79.xml"/><Relationship Id="rId88"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slide" Target="slides/slide61.xml"/><Relationship Id="rId73" Type="http://schemas.openxmlformats.org/officeDocument/2006/relationships/slide" Target="slides/slide69.xml"/><Relationship Id="rId78" Type="http://schemas.openxmlformats.org/officeDocument/2006/relationships/slide" Target="slides/slide74.xml"/><Relationship Id="rId81" Type="http://schemas.openxmlformats.org/officeDocument/2006/relationships/slide" Target="slides/slide77.xml"/><Relationship Id="rId86"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8546" name="Rectangle 2"/>
          <p:cNvSpPr>
            <a:spLocks noGrp="1" noChangeArrowheads="1"/>
          </p:cNvSpPr>
          <p:nvPr>
            <p:ph type="hdr" sz="quarter"/>
          </p:nvPr>
        </p:nvSpPr>
        <p:spPr bwMode="auto">
          <a:xfrm>
            <a:off x="0" y="0"/>
            <a:ext cx="2971800" cy="452438"/>
          </a:xfrm>
          <a:prstGeom prst="rect">
            <a:avLst/>
          </a:prstGeom>
          <a:noFill/>
          <a:ln w="9525">
            <a:noFill/>
            <a:miter lim="800000"/>
            <a:headEnd/>
            <a:tailEnd/>
          </a:ln>
          <a:effectLst/>
        </p:spPr>
        <p:txBody>
          <a:bodyPr vert="horz" wrap="square" lIns="90773" tIns="45387" rIns="90773" bIns="45387" numCol="1" anchor="t" anchorCtr="0" compatLnSpc="1">
            <a:prstTxWarp prst="textNoShape">
              <a:avLst/>
            </a:prstTxWarp>
          </a:bodyPr>
          <a:lstStyle>
            <a:lvl1pPr defTabSz="908050">
              <a:defRPr sz="1200"/>
            </a:lvl1pPr>
          </a:lstStyle>
          <a:p>
            <a:endParaRPr lang="en-US" dirty="0"/>
          </a:p>
        </p:txBody>
      </p:sp>
      <p:sp>
        <p:nvSpPr>
          <p:cNvPr id="108547" name="Rectangle 3"/>
          <p:cNvSpPr>
            <a:spLocks noGrp="1" noChangeArrowheads="1"/>
          </p:cNvSpPr>
          <p:nvPr>
            <p:ph type="dt" sz="quarter" idx="1"/>
          </p:nvPr>
        </p:nvSpPr>
        <p:spPr bwMode="auto">
          <a:xfrm>
            <a:off x="3886200" y="0"/>
            <a:ext cx="2971800" cy="452438"/>
          </a:xfrm>
          <a:prstGeom prst="rect">
            <a:avLst/>
          </a:prstGeom>
          <a:noFill/>
          <a:ln w="9525">
            <a:noFill/>
            <a:miter lim="800000"/>
            <a:headEnd/>
            <a:tailEnd/>
          </a:ln>
          <a:effectLst/>
        </p:spPr>
        <p:txBody>
          <a:bodyPr vert="horz" wrap="square" lIns="90773" tIns="45387" rIns="90773" bIns="45387" numCol="1" anchor="t" anchorCtr="0" compatLnSpc="1">
            <a:prstTxWarp prst="textNoShape">
              <a:avLst/>
            </a:prstTxWarp>
          </a:bodyPr>
          <a:lstStyle>
            <a:lvl1pPr algn="r" defTabSz="908050">
              <a:defRPr sz="1200"/>
            </a:lvl1pPr>
          </a:lstStyle>
          <a:p>
            <a:endParaRPr lang="en-US" dirty="0"/>
          </a:p>
        </p:txBody>
      </p:sp>
      <p:sp>
        <p:nvSpPr>
          <p:cNvPr id="108548" name="Rectangle 4"/>
          <p:cNvSpPr>
            <a:spLocks noGrp="1" noChangeArrowheads="1"/>
          </p:cNvSpPr>
          <p:nvPr>
            <p:ph type="ftr" sz="quarter" idx="2"/>
          </p:nvPr>
        </p:nvSpPr>
        <p:spPr bwMode="auto">
          <a:xfrm>
            <a:off x="0" y="8577263"/>
            <a:ext cx="2971800" cy="452437"/>
          </a:xfrm>
          <a:prstGeom prst="rect">
            <a:avLst/>
          </a:prstGeom>
          <a:noFill/>
          <a:ln w="9525">
            <a:noFill/>
            <a:miter lim="800000"/>
            <a:headEnd/>
            <a:tailEnd/>
          </a:ln>
          <a:effectLst/>
        </p:spPr>
        <p:txBody>
          <a:bodyPr vert="horz" wrap="square" lIns="90773" tIns="45387" rIns="90773" bIns="45387" numCol="1" anchor="b" anchorCtr="0" compatLnSpc="1">
            <a:prstTxWarp prst="textNoShape">
              <a:avLst/>
            </a:prstTxWarp>
          </a:bodyPr>
          <a:lstStyle>
            <a:lvl1pPr defTabSz="908050">
              <a:defRPr sz="1200"/>
            </a:lvl1pPr>
          </a:lstStyle>
          <a:p>
            <a:endParaRPr lang="en-US" dirty="0"/>
          </a:p>
        </p:txBody>
      </p:sp>
      <p:sp>
        <p:nvSpPr>
          <p:cNvPr id="108549" name="Rectangle 5"/>
          <p:cNvSpPr>
            <a:spLocks noGrp="1" noChangeArrowheads="1"/>
          </p:cNvSpPr>
          <p:nvPr>
            <p:ph type="sldNum" sz="quarter" idx="3"/>
          </p:nvPr>
        </p:nvSpPr>
        <p:spPr bwMode="auto">
          <a:xfrm>
            <a:off x="3886200" y="8577263"/>
            <a:ext cx="2971800" cy="452437"/>
          </a:xfrm>
          <a:prstGeom prst="rect">
            <a:avLst/>
          </a:prstGeom>
          <a:noFill/>
          <a:ln w="9525">
            <a:noFill/>
            <a:miter lim="800000"/>
            <a:headEnd/>
            <a:tailEnd/>
          </a:ln>
          <a:effectLst/>
        </p:spPr>
        <p:txBody>
          <a:bodyPr vert="horz" wrap="square" lIns="90773" tIns="45387" rIns="90773" bIns="45387" numCol="1" anchor="b" anchorCtr="0" compatLnSpc="1">
            <a:prstTxWarp prst="textNoShape">
              <a:avLst/>
            </a:prstTxWarp>
          </a:bodyPr>
          <a:lstStyle>
            <a:lvl1pPr algn="r" defTabSz="908050">
              <a:defRPr sz="1200"/>
            </a:lvl1pPr>
          </a:lstStyle>
          <a:p>
            <a:fld id="{4F2942F5-6495-4924-A5BF-A11924438D24}" type="slidenum">
              <a:rPr lang="en-US"/>
              <a:pPr/>
              <a:t>‹#›</a:t>
            </a:fld>
            <a:endParaRPr lang="en-US" dirty="0"/>
          </a:p>
        </p:txBody>
      </p:sp>
    </p:spTree>
    <p:extLst>
      <p:ext uri="{BB962C8B-B14F-4D97-AF65-F5344CB8AC3E}">
        <p14:creationId xmlns:p14="http://schemas.microsoft.com/office/powerpoint/2010/main" val="403710261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5474" name="Rectangle 2"/>
          <p:cNvSpPr>
            <a:spLocks noGrp="1" noChangeArrowheads="1"/>
          </p:cNvSpPr>
          <p:nvPr>
            <p:ph type="hdr" sz="quarter"/>
          </p:nvPr>
        </p:nvSpPr>
        <p:spPr bwMode="auto">
          <a:xfrm>
            <a:off x="0" y="0"/>
            <a:ext cx="2971800" cy="452438"/>
          </a:xfrm>
          <a:prstGeom prst="rect">
            <a:avLst/>
          </a:prstGeom>
          <a:noFill/>
          <a:ln w="9525">
            <a:noFill/>
            <a:miter lim="800000"/>
            <a:headEnd/>
            <a:tailEnd/>
          </a:ln>
          <a:effectLst/>
        </p:spPr>
        <p:txBody>
          <a:bodyPr vert="horz" wrap="square" lIns="90773" tIns="45387" rIns="90773" bIns="45387" numCol="1" anchor="t" anchorCtr="0" compatLnSpc="1">
            <a:prstTxWarp prst="textNoShape">
              <a:avLst/>
            </a:prstTxWarp>
          </a:bodyPr>
          <a:lstStyle>
            <a:lvl1pPr defTabSz="908050">
              <a:defRPr sz="1200"/>
            </a:lvl1pPr>
          </a:lstStyle>
          <a:p>
            <a:endParaRPr lang="en-US" dirty="0"/>
          </a:p>
        </p:txBody>
      </p:sp>
      <p:sp>
        <p:nvSpPr>
          <p:cNvPr id="105475" name="Rectangle 3"/>
          <p:cNvSpPr>
            <a:spLocks noGrp="1" noChangeArrowheads="1"/>
          </p:cNvSpPr>
          <p:nvPr>
            <p:ph type="dt" idx="1"/>
          </p:nvPr>
        </p:nvSpPr>
        <p:spPr bwMode="auto">
          <a:xfrm>
            <a:off x="3886200" y="0"/>
            <a:ext cx="2971800" cy="452438"/>
          </a:xfrm>
          <a:prstGeom prst="rect">
            <a:avLst/>
          </a:prstGeom>
          <a:noFill/>
          <a:ln w="9525">
            <a:noFill/>
            <a:miter lim="800000"/>
            <a:headEnd/>
            <a:tailEnd/>
          </a:ln>
          <a:effectLst/>
        </p:spPr>
        <p:txBody>
          <a:bodyPr vert="horz" wrap="square" lIns="90773" tIns="45387" rIns="90773" bIns="45387" numCol="1" anchor="t" anchorCtr="0" compatLnSpc="1">
            <a:prstTxWarp prst="textNoShape">
              <a:avLst/>
            </a:prstTxWarp>
          </a:bodyPr>
          <a:lstStyle>
            <a:lvl1pPr algn="r" defTabSz="908050">
              <a:defRPr sz="1200"/>
            </a:lvl1pPr>
          </a:lstStyle>
          <a:p>
            <a:endParaRPr lang="en-US" dirty="0"/>
          </a:p>
        </p:txBody>
      </p:sp>
      <p:sp>
        <p:nvSpPr>
          <p:cNvPr id="105476" name="Rectangle 4"/>
          <p:cNvSpPr>
            <a:spLocks noGrp="1" noRot="1" noChangeAspect="1" noChangeArrowheads="1" noTextEdit="1"/>
          </p:cNvSpPr>
          <p:nvPr>
            <p:ph type="sldImg" idx="2"/>
          </p:nvPr>
        </p:nvSpPr>
        <p:spPr bwMode="auto">
          <a:xfrm>
            <a:off x="419100" y="676275"/>
            <a:ext cx="6019800" cy="3386138"/>
          </a:xfrm>
          <a:prstGeom prst="rect">
            <a:avLst/>
          </a:prstGeom>
          <a:noFill/>
          <a:ln w="9525">
            <a:solidFill>
              <a:srgbClr val="000000"/>
            </a:solidFill>
            <a:miter lim="800000"/>
            <a:headEnd/>
            <a:tailEnd/>
          </a:ln>
          <a:effectLst/>
        </p:spPr>
      </p:sp>
      <p:sp>
        <p:nvSpPr>
          <p:cNvPr id="105477" name="Rectangle 5"/>
          <p:cNvSpPr>
            <a:spLocks noGrp="1" noChangeArrowheads="1"/>
          </p:cNvSpPr>
          <p:nvPr>
            <p:ph type="body" sz="quarter" idx="3"/>
          </p:nvPr>
        </p:nvSpPr>
        <p:spPr bwMode="auto">
          <a:xfrm>
            <a:off x="914400" y="4289425"/>
            <a:ext cx="5029200" cy="4064000"/>
          </a:xfrm>
          <a:prstGeom prst="rect">
            <a:avLst/>
          </a:prstGeom>
          <a:noFill/>
          <a:ln w="9525">
            <a:noFill/>
            <a:miter lim="800000"/>
            <a:headEnd/>
            <a:tailEnd/>
          </a:ln>
          <a:effectLst/>
        </p:spPr>
        <p:txBody>
          <a:bodyPr vert="horz" wrap="square" lIns="90773" tIns="45387" rIns="90773" bIns="45387"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5478" name="Rectangle 6"/>
          <p:cNvSpPr>
            <a:spLocks noGrp="1" noChangeArrowheads="1"/>
          </p:cNvSpPr>
          <p:nvPr>
            <p:ph type="ftr" sz="quarter" idx="4"/>
          </p:nvPr>
        </p:nvSpPr>
        <p:spPr bwMode="auto">
          <a:xfrm>
            <a:off x="0" y="8577263"/>
            <a:ext cx="2971800" cy="452437"/>
          </a:xfrm>
          <a:prstGeom prst="rect">
            <a:avLst/>
          </a:prstGeom>
          <a:noFill/>
          <a:ln w="9525">
            <a:noFill/>
            <a:miter lim="800000"/>
            <a:headEnd/>
            <a:tailEnd/>
          </a:ln>
          <a:effectLst/>
        </p:spPr>
        <p:txBody>
          <a:bodyPr vert="horz" wrap="square" lIns="90773" tIns="45387" rIns="90773" bIns="45387" numCol="1" anchor="b" anchorCtr="0" compatLnSpc="1">
            <a:prstTxWarp prst="textNoShape">
              <a:avLst/>
            </a:prstTxWarp>
          </a:bodyPr>
          <a:lstStyle>
            <a:lvl1pPr defTabSz="908050">
              <a:defRPr sz="1200"/>
            </a:lvl1pPr>
          </a:lstStyle>
          <a:p>
            <a:endParaRPr lang="en-US" dirty="0"/>
          </a:p>
        </p:txBody>
      </p:sp>
      <p:sp>
        <p:nvSpPr>
          <p:cNvPr id="105479" name="Rectangle 7"/>
          <p:cNvSpPr>
            <a:spLocks noGrp="1" noChangeArrowheads="1"/>
          </p:cNvSpPr>
          <p:nvPr>
            <p:ph type="sldNum" sz="quarter" idx="5"/>
          </p:nvPr>
        </p:nvSpPr>
        <p:spPr bwMode="auto">
          <a:xfrm>
            <a:off x="3886200" y="8577263"/>
            <a:ext cx="2971800" cy="452437"/>
          </a:xfrm>
          <a:prstGeom prst="rect">
            <a:avLst/>
          </a:prstGeom>
          <a:noFill/>
          <a:ln w="9525">
            <a:noFill/>
            <a:miter lim="800000"/>
            <a:headEnd/>
            <a:tailEnd/>
          </a:ln>
          <a:effectLst/>
        </p:spPr>
        <p:txBody>
          <a:bodyPr vert="horz" wrap="square" lIns="90773" tIns="45387" rIns="90773" bIns="45387" numCol="1" anchor="b" anchorCtr="0" compatLnSpc="1">
            <a:prstTxWarp prst="textNoShape">
              <a:avLst/>
            </a:prstTxWarp>
          </a:bodyPr>
          <a:lstStyle>
            <a:lvl1pPr algn="r" defTabSz="908050">
              <a:defRPr sz="1200"/>
            </a:lvl1pPr>
          </a:lstStyle>
          <a:p>
            <a:fld id="{85D9B890-3B6E-417C-BD92-47816D5AB620}" type="slidenum">
              <a:rPr lang="en-US"/>
              <a:pPr/>
              <a:t>‹#›</a:t>
            </a:fld>
            <a:endParaRPr lang="en-US" dirty="0"/>
          </a:p>
        </p:txBody>
      </p:sp>
    </p:spTree>
    <p:extLst>
      <p:ext uri="{BB962C8B-B14F-4D97-AF65-F5344CB8AC3E}">
        <p14:creationId xmlns:p14="http://schemas.microsoft.com/office/powerpoint/2010/main" val="3280561452"/>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kumimoji="1" sz="1600" kern="1200">
        <a:solidFill>
          <a:schemeClr val="tx1"/>
        </a:solidFill>
        <a:latin typeface="Arial" charset="0"/>
        <a:ea typeface="+mn-ea"/>
        <a:cs typeface="+mn-cs"/>
      </a:defRPr>
    </a:lvl1pPr>
    <a:lvl2pPr marL="609585" algn="l" rtl="0" eaLnBrk="0" fontAlgn="base" hangingPunct="0">
      <a:spcBef>
        <a:spcPct val="30000"/>
      </a:spcBef>
      <a:spcAft>
        <a:spcPct val="0"/>
      </a:spcAft>
      <a:defRPr kumimoji="1" sz="1600" kern="1200">
        <a:solidFill>
          <a:schemeClr val="tx1"/>
        </a:solidFill>
        <a:latin typeface="Arial" charset="0"/>
        <a:ea typeface="+mn-ea"/>
        <a:cs typeface="+mn-cs"/>
      </a:defRPr>
    </a:lvl2pPr>
    <a:lvl3pPr marL="1219170" algn="l" rtl="0" eaLnBrk="0" fontAlgn="base" hangingPunct="0">
      <a:spcBef>
        <a:spcPct val="30000"/>
      </a:spcBef>
      <a:spcAft>
        <a:spcPct val="0"/>
      </a:spcAft>
      <a:defRPr kumimoji="1" sz="1600" kern="1200">
        <a:solidFill>
          <a:schemeClr val="tx1"/>
        </a:solidFill>
        <a:latin typeface="Arial" charset="0"/>
        <a:ea typeface="+mn-ea"/>
        <a:cs typeface="+mn-cs"/>
      </a:defRPr>
    </a:lvl3pPr>
    <a:lvl4pPr marL="1828754" algn="l" rtl="0" eaLnBrk="0" fontAlgn="base" hangingPunct="0">
      <a:spcBef>
        <a:spcPct val="30000"/>
      </a:spcBef>
      <a:spcAft>
        <a:spcPct val="0"/>
      </a:spcAft>
      <a:defRPr kumimoji="1" sz="1600" kern="1200">
        <a:solidFill>
          <a:schemeClr val="tx1"/>
        </a:solidFill>
        <a:latin typeface="Arial" charset="0"/>
        <a:ea typeface="+mn-ea"/>
        <a:cs typeface="+mn-cs"/>
      </a:defRPr>
    </a:lvl4pPr>
    <a:lvl5pPr marL="2438339" algn="l" rtl="0" eaLnBrk="0" fontAlgn="base" hangingPunct="0">
      <a:spcBef>
        <a:spcPct val="30000"/>
      </a:spcBef>
      <a:spcAft>
        <a:spcPct val="0"/>
      </a:spcAft>
      <a:defRPr kumimoji="1" sz="1600" kern="1200">
        <a:solidFill>
          <a:schemeClr val="tx1"/>
        </a:solidFill>
        <a:latin typeface="Arial" charset="0"/>
        <a:ea typeface="+mn-ea"/>
        <a:cs typeface="+mn-cs"/>
      </a:defRPr>
    </a:lvl5pPr>
    <a:lvl6pPr marL="3047924" algn="l" defTabSz="1219170" rtl="0" eaLnBrk="1" latinLnBrk="0" hangingPunct="1">
      <a:defRPr sz="1600" kern="1200">
        <a:solidFill>
          <a:schemeClr val="tx1"/>
        </a:solidFill>
        <a:latin typeface="+mn-lt"/>
        <a:ea typeface="+mn-ea"/>
        <a:cs typeface="+mn-cs"/>
      </a:defRPr>
    </a:lvl6pPr>
    <a:lvl7pPr marL="3657509" algn="l" defTabSz="1219170" rtl="0" eaLnBrk="1" latinLnBrk="0" hangingPunct="1">
      <a:defRPr sz="1600" kern="1200">
        <a:solidFill>
          <a:schemeClr val="tx1"/>
        </a:solidFill>
        <a:latin typeface="+mn-lt"/>
        <a:ea typeface="+mn-ea"/>
        <a:cs typeface="+mn-cs"/>
      </a:defRPr>
    </a:lvl7pPr>
    <a:lvl8pPr marL="4267093" algn="l" defTabSz="1219170" rtl="0" eaLnBrk="1" latinLnBrk="0" hangingPunct="1">
      <a:defRPr sz="1600" kern="1200">
        <a:solidFill>
          <a:schemeClr val="tx1"/>
        </a:solidFill>
        <a:latin typeface="+mn-lt"/>
        <a:ea typeface="+mn-ea"/>
        <a:cs typeface="+mn-cs"/>
      </a:defRPr>
    </a:lvl8pPr>
    <a:lvl9pPr marL="4876678" algn="l" defTabSz="1219170" rtl="0" eaLnBrk="1" latinLnBrk="0" hangingPunct="1">
      <a:defRPr sz="16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C86FA95-754A-4FEF-9130-0A7EC231E6A0}" type="slidenum">
              <a:rPr lang="en-US"/>
              <a:pPr/>
              <a:t>1</a:t>
            </a:fld>
            <a:endParaRPr lang="en-US" dirty="0"/>
          </a:p>
        </p:txBody>
      </p:sp>
      <p:sp>
        <p:nvSpPr>
          <p:cNvPr id="132098" name="Rectangle 2"/>
          <p:cNvSpPr>
            <a:spLocks noGrp="1" noRot="1" noChangeAspect="1" noChangeArrowheads="1" noTextEdit="1"/>
          </p:cNvSpPr>
          <p:nvPr>
            <p:ph type="sldImg"/>
          </p:nvPr>
        </p:nvSpPr>
        <p:spPr>
          <a:xfrm>
            <a:off x="419100" y="676275"/>
            <a:ext cx="6019800" cy="3386138"/>
          </a:xfrm>
          <a:ln/>
        </p:spPr>
      </p:sp>
      <p:sp>
        <p:nvSpPr>
          <p:cNvPr id="132099" name="Rectangle 3"/>
          <p:cNvSpPr>
            <a:spLocks noGrp="1" noChangeArrowheads="1"/>
          </p:cNvSpPr>
          <p:nvPr>
            <p:ph type="body" idx="1"/>
          </p:nvPr>
        </p:nvSpPr>
        <p:spPr/>
        <p:txBody>
          <a:bodyPr/>
          <a:lstStyle/>
          <a:p>
            <a:endParaRPr lang="en-US" dirty="0"/>
          </a:p>
        </p:txBody>
      </p:sp>
    </p:spTree>
    <p:extLst>
      <p:ext uri="{BB962C8B-B14F-4D97-AF65-F5344CB8AC3E}">
        <p14:creationId xmlns:p14="http://schemas.microsoft.com/office/powerpoint/2010/main" val="78598153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0"/>
        <p:cNvGrpSpPr/>
        <p:nvPr/>
      </p:nvGrpSpPr>
      <p:grpSpPr>
        <a:xfrm>
          <a:off x="0" y="0"/>
          <a:ext cx="0" cy="0"/>
          <a:chOff x="0" y="0"/>
          <a:chExt cx="0" cy="0"/>
        </a:xfrm>
      </p:grpSpPr>
      <p:sp>
        <p:nvSpPr>
          <p:cNvPr id="211" name="Shape 211"/>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a:headEnd type="none" w="med" len="med"/>
            <a:tailEnd type="none" w="med" len="med"/>
          </a:ln>
        </p:spPr>
      </p:sp>
      <p:sp>
        <p:nvSpPr>
          <p:cNvPr id="212" name="Shape 212"/>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spcBef>
                <a:spcPts val="0"/>
              </a:spcBef>
              <a:buSzPct val="25000"/>
              <a:buFont typeface="Arial"/>
              <a:buNone/>
            </a:pPr>
            <a:r>
              <a:rPr lang="en-US" sz="1800" b="0" i="0" u="none" strike="noStrike" cap="none" baseline="0" dirty="0">
                <a:latin typeface="MS PGothic"/>
                <a:ea typeface="MS PGothic"/>
                <a:cs typeface="MS PGothic"/>
                <a:sym typeface="MS PGothic"/>
              </a:rPr>
              <a:t> SCORM is effective in describing how a learner’s active session with learning content passes learning data to an LMS. However, SCORM does not currently describe how or if the LMS displays the data to the learner. This situation means the people who need the data the most may not have access to it. For example, a course administrator may not be able to access scores for all learners in a course. The LMS stores the data, but SCORM doesn’t specify how the LMS should expose it.</a:t>
            </a:r>
          </a:p>
          <a:p>
            <a:pPr marL="0" marR="0" lvl="0" indent="0" algn="l" rtl="0">
              <a:spcBef>
                <a:spcPts val="0"/>
              </a:spcBef>
              <a:buSzPct val="25000"/>
              <a:buFont typeface="Arial"/>
              <a:buNone/>
            </a:pPr>
            <a:br>
              <a:rPr lang="en-US" sz="1800" dirty="0">
                <a:latin typeface="MS PGothic"/>
                <a:ea typeface="MS PGothic"/>
                <a:cs typeface="MS PGothic"/>
                <a:sym typeface="MS PGothic"/>
              </a:rPr>
            </a:br>
            <a:r>
              <a:rPr lang="en-US" sz="1800" dirty="0">
                <a:latin typeface="MS PGothic"/>
                <a:ea typeface="MS PGothic"/>
                <a:cs typeface="MS PGothic"/>
                <a:sym typeface="MS PGothic"/>
              </a:rPr>
              <a:t>There is nothing stopping a single product from having all of these capabilities</a:t>
            </a:r>
            <a:endParaRPr lang="en-US" sz="1800" b="0" i="0" u="none" strike="noStrike" cap="none" baseline="0" dirty="0">
              <a:latin typeface="MS PGothic"/>
              <a:ea typeface="MS PGothic"/>
              <a:cs typeface="MS PGothic"/>
              <a:sym typeface="MS PGothic"/>
            </a:endParaRPr>
          </a:p>
        </p:txBody>
      </p:sp>
      <p:sp>
        <p:nvSpPr>
          <p:cNvPr id="213" name="Shape 213"/>
          <p:cNvSpPr txBox="1"/>
          <p:nvPr/>
        </p:nvSpPr>
        <p:spPr>
          <a:xfrm>
            <a:off x="3884612" y="8685211"/>
            <a:ext cx="2971799" cy="457200"/>
          </a:xfrm>
          <a:prstGeom prst="rect">
            <a:avLst/>
          </a:prstGeom>
          <a:noFill/>
          <a:ln>
            <a:noFill/>
          </a:ln>
        </p:spPr>
        <p:txBody>
          <a:bodyPr lIns="91425" tIns="45700" rIns="91425" bIns="45700" anchor="b" anchorCtr="0">
            <a:noAutofit/>
          </a:bodyPr>
          <a:lstStyle/>
          <a:p>
            <a:pPr marL="0" marR="0" lvl="0" indent="0" algn="r" rtl="0">
              <a:lnSpc>
                <a:spcPct val="100000"/>
              </a:lnSpc>
              <a:spcBef>
                <a:spcPts val="0"/>
              </a:spcBef>
              <a:spcAft>
                <a:spcPts val="0"/>
              </a:spcAft>
              <a:buClr>
                <a:srgbClr val="000000"/>
              </a:buClr>
              <a:buSzPct val="25000"/>
              <a:buFont typeface="Calibri"/>
              <a:buNone/>
            </a:pPr>
            <a:fld id="{00000000-1234-1234-1234-123412341234}" type="slidenum">
              <a:rPr lang="en-US" sz="1200" b="0" i="0" u="none" strike="noStrike" cap="none" baseline="0">
                <a:solidFill>
                  <a:srgbClr val="000000"/>
                </a:solidFill>
                <a:latin typeface="Calibri"/>
                <a:ea typeface="Calibri"/>
                <a:cs typeface="Calibri"/>
                <a:sym typeface="Calibri"/>
              </a:rPr>
              <a:t>14</a:t>
            </a:fld>
            <a:endParaRPr lang="en-US" sz="1200" b="0" i="0" u="none" strike="noStrike" cap="none" baseline="0">
              <a:solidFill>
                <a:srgbClr val="000000"/>
              </a:solidFill>
              <a:latin typeface="Calibri"/>
              <a:ea typeface="Calibri"/>
              <a:cs typeface="Calibri"/>
              <a:sym typeface="Calibri"/>
            </a:endParaRPr>
          </a:p>
        </p:txBody>
      </p:sp>
    </p:spTree>
    <p:extLst>
      <p:ext uri="{BB962C8B-B14F-4D97-AF65-F5344CB8AC3E}">
        <p14:creationId xmlns:p14="http://schemas.microsoft.com/office/powerpoint/2010/main" val="329793472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If Content Sent Statements wildly to the LRS</a:t>
            </a:r>
          </a:p>
          <a:p>
            <a:pPr lvl="1"/>
            <a:r>
              <a:rPr lang="en-US" dirty="0"/>
              <a:t>Is my content sending data correctly?</a:t>
            </a:r>
          </a:p>
          <a:p>
            <a:pPr lvl="1"/>
            <a:r>
              <a:rPr lang="en-US" dirty="0"/>
              <a:t>Does my content have permission on that system?</a:t>
            </a:r>
          </a:p>
          <a:p>
            <a:pPr lvl="1"/>
            <a:r>
              <a:rPr lang="en-US" dirty="0"/>
              <a:t>Will I get credit?</a:t>
            </a:r>
          </a:p>
          <a:p>
            <a:pPr lvl="1"/>
            <a:r>
              <a:rPr lang="en-US" dirty="0"/>
              <a:t>Does the institution/instructor of my content know who I am and can they get that to the LRS? </a:t>
            </a:r>
          </a:p>
          <a:p>
            <a:pPr lvl="1"/>
            <a:endParaRPr lang="en-US" dirty="0"/>
          </a:p>
          <a:p>
            <a:r>
              <a:rPr lang="en-US" dirty="0"/>
              <a:t>If LRS accepted Statements that was sent from “Content”</a:t>
            </a:r>
          </a:p>
          <a:p>
            <a:pPr lvl="1"/>
            <a:r>
              <a:rPr lang="en-US" dirty="0"/>
              <a:t>Is the learner who they say they are?</a:t>
            </a:r>
          </a:p>
          <a:p>
            <a:pPr lvl="1"/>
            <a:r>
              <a:rPr lang="en-US" dirty="0"/>
              <a:t>Is the institution/instructor on this Statement real?</a:t>
            </a:r>
          </a:p>
          <a:p>
            <a:pPr lvl="1"/>
            <a:r>
              <a:rPr lang="en-US" dirty="0"/>
              <a:t>Did they pay for the rights to take the content?</a:t>
            </a:r>
          </a:p>
          <a:p>
            <a:endParaRPr lang="en-US" dirty="0"/>
          </a:p>
        </p:txBody>
      </p:sp>
      <p:sp>
        <p:nvSpPr>
          <p:cNvPr id="4" name="Slide Number Placeholder 3"/>
          <p:cNvSpPr>
            <a:spLocks noGrp="1"/>
          </p:cNvSpPr>
          <p:nvPr>
            <p:ph type="sldNum" sz="quarter" idx="5"/>
          </p:nvPr>
        </p:nvSpPr>
        <p:spPr/>
        <p:txBody>
          <a:bodyPr/>
          <a:lstStyle/>
          <a:p>
            <a:fld id="{85D9B890-3B6E-417C-BD92-47816D5AB620}" type="slidenum">
              <a:rPr lang="en-US" smtClean="0"/>
              <a:pPr/>
              <a:t>15</a:t>
            </a:fld>
            <a:endParaRPr lang="en-US" dirty="0"/>
          </a:p>
        </p:txBody>
      </p:sp>
    </p:spTree>
    <p:extLst>
      <p:ext uri="{BB962C8B-B14F-4D97-AF65-F5344CB8AC3E}">
        <p14:creationId xmlns:p14="http://schemas.microsoft.com/office/powerpoint/2010/main" val="112363549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US" dirty="0"/>
              <a:t>“Minimal LMS” </a:t>
            </a:r>
          </a:p>
          <a:p>
            <a:pPr lvl="1">
              <a:buFont typeface="Wingdings" pitchFamily="2" charset="2"/>
              <a:buChar char="§"/>
            </a:pPr>
            <a:r>
              <a:rPr lang="en-US" dirty="0"/>
              <a:t>Support for dynamic amounts of information, but not as a ton of “optional” fields</a:t>
            </a:r>
          </a:p>
          <a:p>
            <a:pPr marL="0" indent="0">
              <a:buNone/>
            </a:pPr>
            <a:r>
              <a:rPr lang="en-US" dirty="0"/>
              <a:t>“Content-defined Data” </a:t>
            </a:r>
          </a:p>
          <a:p>
            <a:pPr lvl="1">
              <a:buFont typeface="Wingdings" pitchFamily="2" charset="2"/>
              <a:buChar char="§"/>
            </a:pPr>
            <a:r>
              <a:rPr lang="en-US" dirty="0"/>
              <a:t>In other words, content so specific that only the content needs it, but is still critical (Simulations, especially)</a:t>
            </a:r>
          </a:p>
          <a:p>
            <a:pPr marL="0" indent="0">
              <a:buNone/>
            </a:pPr>
            <a:r>
              <a:rPr lang="en-US" dirty="0"/>
              <a:t>“Content as a service (CaaS) model of delivery” </a:t>
            </a:r>
          </a:p>
          <a:p>
            <a:pPr lvl="1">
              <a:buFont typeface="Wingdings" pitchFamily="2" charset="2"/>
              <a:buChar char="§"/>
            </a:pPr>
            <a:r>
              <a:rPr lang="en-US" dirty="0"/>
              <a:t>Allow content to be stored on other domains</a:t>
            </a:r>
          </a:p>
          <a:p>
            <a:pPr marL="0" indent="0">
              <a:buNone/>
            </a:pPr>
            <a:r>
              <a:rPr lang="en-US" dirty="0"/>
              <a:t>“Device/OS/browser independence”</a:t>
            </a:r>
          </a:p>
          <a:p>
            <a:pPr lvl="1">
              <a:buFont typeface="Wingdings" pitchFamily="2" charset="2"/>
              <a:buChar char="§"/>
            </a:pPr>
            <a:r>
              <a:rPr lang="en-US" dirty="0"/>
              <a:t>Allow for content to be independent of a browser in order to communicate or be launched</a:t>
            </a:r>
          </a:p>
          <a:p>
            <a:pPr marL="0" indent="0">
              <a:buNone/>
            </a:pPr>
            <a:r>
              <a:rPr lang="en-US" dirty="0"/>
              <a:t>“Share data between learning activities”</a:t>
            </a:r>
          </a:p>
          <a:p>
            <a:pPr lvl="1">
              <a:buFont typeface="Wingdings" pitchFamily="2" charset="2"/>
              <a:buChar char="§"/>
            </a:pPr>
            <a:r>
              <a:rPr lang="en-US" dirty="0"/>
              <a:t>And between learners!</a:t>
            </a:r>
          </a:p>
          <a:p>
            <a:endParaRPr lang="en-US" dirty="0"/>
          </a:p>
        </p:txBody>
      </p:sp>
      <p:sp>
        <p:nvSpPr>
          <p:cNvPr id="4" name="Slide Number Placeholder 3"/>
          <p:cNvSpPr>
            <a:spLocks noGrp="1"/>
          </p:cNvSpPr>
          <p:nvPr>
            <p:ph type="sldNum" sz="quarter" idx="5"/>
          </p:nvPr>
        </p:nvSpPr>
        <p:spPr/>
        <p:txBody>
          <a:bodyPr/>
          <a:lstStyle/>
          <a:p>
            <a:fld id="{85D9B890-3B6E-417C-BD92-47816D5AB620}" type="slidenum">
              <a:rPr lang="en-US" smtClean="0"/>
              <a:pPr/>
              <a:t>22</a:t>
            </a:fld>
            <a:endParaRPr lang="en-US" dirty="0"/>
          </a:p>
        </p:txBody>
      </p:sp>
    </p:spTree>
    <p:extLst>
      <p:ext uri="{BB962C8B-B14F-4D97-AF65-F5344CB8AC3E}">
        <p14:creationId xmlns:p14="http://schemas.microsoft.com/office/powerpoint/2010/main" val="340144832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9 cmi Verbs:</a:t>
            </a:r>
          </a:p>
          <a:p>
            <a:pPr lvl="1"/>
            <a:r>
              <a:rPr lang="en-US" dirty="0"/>
              <a:t>Launched </a:t>
            </a:r>
          </a:p>
          <a:p>
            <a:pPr lvl="1"/>
            <a:r>
              <a:rPr lang="en-US" dirty="0"/>
              <a:t>Initialized</a:t>
            </a:r>
          </a:p>
          <a:p>
            <a:pPr lvl="1"/>
            <a:r>
              <a:rPr lang="en-US" dirty="0"/>
              <a:t>Completed</a:t>
            </a:r>
          </a:p>
          <a:p>
            <a:pPr lvl="1"/>
            <a:r>
              <a:rPr lang="en-US" dirty="0"/>
              <a:t>Passed</a:t>
            </a:r>
          </a:p>
          <a:p>
            <a:pPr lvl="1"/>
            <a:r>
              <a:rPr lang="en-US" dirty="0"/>
              <a:t>Failed</a:t>
            </a:r>
          </a:p>
          <a:p>
            <a:pPr lvl="1"/>
            <a:r>
              <a:rPr lang="en-US" dirty="0"/>
              <a:t>Abandoned</a:t>
            </a:r>
          </a:p>
          <a:p>
            <a:pPr lvl="1"/>
            <a:r>
              <a:rPr lang="en-US" dirty="0"/>
              <a:t>Waived</a:t>
            </a:r>
          </a:p>
          <a:p>
            <a:pPr lvl="1"/>
            <a:r>
              <a:rPr lang="en-US" dirty="0"/>
              <a:t>Terminated</a:t>
            </a:r>
          </a:p>
          <a:p>
            <a:pPr lvl="1"/>
            <a:r>
              <a:rPr lang="en-US" dirty="0"/>
              <a:t>Satisfied</a:t>
            </a:r>
          </a:p>
          <a:p>
            <a:endParaRPr lang="en-US" dirty="0"/>
          </a:p>
        </p:txBody>
      </p:sp>
      <p:sp>
        <p:nvSpPr>
          <p:cNvPr id="4" name="Slide Number Placeholder 3"/>
          <p:cNvSpPr>
            <a:spLocks noGrp="1"/>
          </p:cNvSpPr>
          <p:nvPr>
            <p:ph type="sldNum" sz="quarter" idx="5"/>
          </p:nvPr>
        </p:nvSpPr>
        <p:spPr/>
        <p:txBody>
          <a:bodyPr/>
          <a:lstStyle/>
          <a:p>
            <a:fld id="{85D9B890-3B6E-417C-BD92-47816D5AB620}" type="slidenum">
              <a:rPr lang="en-US" smtClean="0"/>
              <a:pPr/>
              <a:t>26</a:t>
            </a:fld>
            <a:endParaRPr lang="en-US" dirty="0"/>
          </a:p>
        </p:txBody>
      </p:sp>
    </p:spTree>
    <p:extLst>
      <p:ext uri="{BB962C8B-B14F-4D97-AF65-F5344CB8AC3E}">
        <p14:creationId xmlns:p14="http://schemas.microsoft.com/office/powerpoint/2010/main" val="368814289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Actor – uses “account” for security purposes</a:t>
            </a:r>
          </a:p>
          <a:p>
            <a:r>
              <a:rPr lang="en-US" dirty="0"/>
              <a:t>Verbs – There can be only one! </a:t>
            </a:r>
          </a:p>
          <a:p>
            <a:pPr lvl="1"/>
            <a:r>
              <a:rPr lang="en-US" dirty="0"/>
              <a:t>Use of each, that is – keeps things simple</a:t>
            </a:r>
          </a:p>
          <a:p>
            <a:r>
              <a:rPr lang="en-US" dirty="0"/>
              <a:t>Object – is the AU and matches the </a:t>
            </a:r>
            <a:r>
              <a:rPr lang="en-US" dirty="0" err="1"/>
              <a:t>activityId</a:t>
            </a:r>
            <a:r>
              <a:rPr lang="en-US" dirty="0"/>
              <a:t> (content)</a:t>
            </a:r>
          </a:p>
          <a:p>
            <a:pPr lvl="1"/>
            <a:r>
              <a:rPr lang="en-US" dirty="0"/>
              <a:t>AU used quite ubiquitously in this specification</a:t>
            </a:r>
          </a:p>
          <a:p>
            <a:r>
              <a:rPr lang="en-US" dirty="0"/>
              <a:t>Score – not required, lumped in with pass/fail</a:t>
            </a:r>
          </a:p>
          <a:p>
            <a:r>
              <a:rPr lang="en-US" dirty="0"/>
              <a:t>Success/Completion – designer decides the “how”, but success directly relates to assessment</a:t>
            </a:r>
          </a:p>
          <a:p>
            <a:r>
              <a:rPr lang="en-US" dirty="0"/>
              <a:t>Registration – dynamic relationship of Actor to “course”</a:t>
            </a:r>
          </a:p>
          <a:p>
            <a:pPr lvl="1"/>
            <a:r>
              <a:rPr lang="en-US" dirty="0"/>
              <a:t>Note: not AU, registrations are handled at the course level</a:t>
            </a:r>
          </a:p>
          <a:p>
            <a:endParaRPr lang="en-US" dirty="0"/>
          </a:p>
          <a:p>
            <a:endParaRPr lang="en-US" dirty="0"/>
          </a:p>
        </p:txBody>
      </p:sp>
      <p:sp>
        <p:nvSpPr>
          <p:cNvPr id="4" name="Slide Number Placeholder 3"/>
          <p:cNvSpPr>
            <a:spLocks noGrp="1"/>
          </p:cNvSpPr>
          <p:nvPr>
            <p:ph type="sldNum" sz="quarter" idx="5"/>
          </p:nvPr>
        </p:nvSpPr>
        <p:spPr/>
        <p:txBody>
          <a:bodyPr/>
          <a:lstStyle/>
          <a:p>
            <a:fld id="{85D9B890-3B6E-417C-BD92-47816D5AB620}" type="slidenum">
              <a:rPr lang="en-US" smtClean="0"/>
              <a:pPr/>
              <a:t>28</a:t>
            </a:fld>
            <a:endParaRPr lang="en-US" dirty="0"/>
          </a:p>
        </p:txBody>
      </p:sp>
    </p:spTree>
    <p:extLst>
      <p:ext uri="{BB962C8B-B14F-4D97-AF65-F5344CB8AC3E}">
        <p14:creationId xmlns:p14="http://schemas.microsoft.com/office/powerpoint/2010/main" val="22040095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Authorized Launch Mechanism</a:t>
            </a:r>
          </a:p>
          <a:p>
            <a:pPr lvl="1"/>
            <a:r>
              <a:rPr lang="en-US" dirty="0"/>
              <a:t>AU provides a URL with query string that the LMS parses</a:t>
            </a:r>
          </a:p>
          <a:p>
            <a:pPr lvl="1"/>
            <a:r>
              <a:rPr lang="en-US" dirty="0"/>
              <a:t>Includes Actor, content id (of the AU), and registration</a:t>
            </a:r>
          </a:p>
          <a:p>
            <a:r>
              <a:rPr lang="en-US" dirty="0"/>
              <a:t>Course Structure</a:t>
            </a:r>
          </a:p>
          <a:p>
            <a:pPr lvl="1"/>
            <a:r>
              <a:rPr lang="en-US" dirty="0"/>
              <a:t>Similar to the content package of SCORM… and different</a:t>
            </a:r>
          </a:p>
          <a:p>
            <a:pPr lvl="1"/>
            <a:r>
              <a:rPr lang="en-US" dirty="0"/>
              <a:t>Supports 1 or more Assignable Units (AU)</a:t>
            </a:r>
          </a:p>
          <a:p>
            <a:pPr lvl="2"/>
            <a:r>
              <a:rPr lang="en-US" dirty="0"/>
              <a:t>Optionally nested within Blocks</a:t>
            </a:r>
          </a:p>
          <a:p>
            <a:pPr lvl="1"/>
            <a:r>
              <a:rPr lang="en-US" dirty="0"/>
              <a:t>Designed for interoperability across systems</a:t>
            </a:r>
            <a:br>
              <a:rPr lang="en-US" dirty="0"/>
            </a:br>
            <a:endParaRPr lang="en-US" dirty="0"/>
          </a:p>
          <a:p>
            <a:endParaRPr lang="en-US" dirty="0"/>
          </a:p>
        </p:txBody>
      </p:sp>
      <p:sp>
        <p:nvSpPr>
          <p:cNvPr id="4" name="Slide Number Placeholder 3"/>
          <p:cNvSpPr>
            <a:spLocks noGrp="1"/>
          </p:cNvSpPr>
          <p:nvPr>
            <p:ph type="sldNum" sz="quarter" idx="5"/>
          </p:nvPr>
        </p:nvSpPr>
        <p:spPr/>
        <p:txBody>
          <a:bodyPr/>
          <a:lstStyle/>
          <a:p>
            <a:fld id="{85D9B890-3B6E-417C-BD92-47816D5AB620}" type="slidenum">
              <a:rPr lang="en-US" smtClean="0"/>
              <a:pPr/>
              <a:t>29</a:t>
            </a:fld>
            <a:endParaRPr lang="en-US" dirty="0"/>
          </a:p>
        </p:txBody>
      </p:sp>
    </p:spTree>
    <p:extLst>
      <p:ext uri="{BB962C8B-B14F-4D97-AF65-F5344CB8AC3E}">
        <p14:creationId xmlns:p14="http://schemas.microsoft.com/office/powerpoint/2010/main" val="373452430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Font typeface="Wingdings" pitchFamily="2" charset="2"/>
              <a:buChar char="§"/>
            </a:pPr>
            <a:r>
              <a:rPr lang="en-US" dirty="0"/>
              <a:t>cmi5 categorizes the xAPI Statements during use:</a:t>
            </a:r>
          </a:p>
          <a:p>
            <a:pPr>
              <a:buFont typeface="Wingdings" pitchFamily="2" charset="2"/>
              <a:buChar char="§"/>
            </a:pPr>
            <a:r>
              <a:rPr lang="en-US" dirty="0"/>
              <a:t>"cmi5 defined" - Statements using cmi5 defined verbs</a:t>
            </a:r>
          </a:p>
          <a:p>
            <a:pPr lvl="1">
              <a:buFont typeface="Wingdings" pitchFamily="2" charset="2"/>
              <a:buChar char="§"/>
            </a:pPr>
            <a:r>
              <a:rPr lang="en-US" dirty="0"/>
              <a:t>Uses specific “category id” value for cmi5</a:t>
            </a:r>
          </a:p>
          <a:p>
            <a:pPr>
              <a:buFont typeface="Wingdings" pitchFamily="2" charset="2"/>
              <a:buChar char="§"/>
            </a:pPr>
            <a:r>
              <a:rPr lang="en-US" dirty="0"/>
              <a:t>"cmi5 allowed" - Statements using any verb and </a:t>
            </a:r>
            <a:r>
              <a:rPr lang="en-US" b="1" dirty="0">
                <a:solidFill>
                  <a:srgbClr val="FF9932"/>
                </a:solidFill>
              </a:rPr>
              <a:t>does not </a:t>
            </a:r>
            <a:r>
              <a:rPr lang="en-US" dirty="0"/>
              <a:t>use the cmi5 specific “category id”</a:t>
            </a:r>
          </a:p>
          <a:p>
            <a:pPr lvl="6">
              <a:buFont typeface="Wingdings" pitchFamily="2" charset="2"/>
              <a:buChar char="§"/>
            </a:pPr>
            <a:r>
              <a:rPr lang="en-US" dirty="0"/>
              <a:t>Issued between “initialized” and “terminated” verbs</a:t>
            </a:r>
          </a:p>
          <a:p>
            <a:pPr>
              <a:buFont typeface="Wingdings" pitchFamily="2" charset="2"/>
              <a:buChar char="§"/>
            </a:pPr>
            <a:r>
              <a:rPr lang="en-US" dirty="0"/>
              <a:t>"cmi5 not-allowed" - Any statements not conforming with the cmi5 specification.</a:t>
            </a:r>
          </a:p>
          <a:p>
            <a:pPr>
              <a:buFont typeface="Wingdings" pitchFamily="2" charset="2"/>
              <a:buChar char="§"/>
            </a:pPr>
            <a:r>
              <a:rPr lang="en-US" dirty="0"/>
              <a:t>Both “cmi5 defined” and “cmi5 allowed” use a “context template”</a:t>
            </a:r>
          </a:p>
          <a:p>
            <a:pPr lvl="1">
              <a:buFont typeface="Wingdings" pitchFamily="2" charset="2"/>
              <a:buChar char="§"/>
            </a:pPr>
            <a:r>
              <a:rPr lang="en-US" dirty="0"/>
              <a:t>Context template is State information exchanged between the AU and LMS</a:t>
            </a:r>
          </a:p>
          <a:p>
            <a:endParaRPr lang="en-US" dirty="0"/>
          </a:p>
        </p:txBody>
      </p:sp>
      <p:sp>
        <p:nvSpPr>
          <p:cNvPr id="4" name="Slide Number Placeholder 3"/>
          <p:cNvSpPr>
            <a:spLocks noGrp="1"/>
          </p:cNvSpPr>
          <p:nvPr>
            <p:ph type="sldNum" sz="quarter" idx="5"/>
          </p:nvPr>
        </p:nvSpPr>
        <p:spPr/>
        <p:txBody>
          <a:bodyPr/>
          <a:lstStyle/>
          <a:p>
            <a:fld id="{85D9B890-3B6E-417C-BD92-47816D5AB620}" type="slidenum">
              <a:rPr lang="en-US" smtClean="0"/>
              <a:pPr/>
              <a:t>32</a:t>
            </a:fld>
            <a:endParaRPr lang="en-US" dirty="0"/>
          </a:p>
        </p:txBody>
      </p:sp>
    </p:spTree>
    <p:extLst>
      <p:ext uri="{BB962C8B-B14F-4D97-AF65-F5344CB8AC3E}">
        <p14:creationId xmlns:p14="http://schemas.microsoft.com/office/powerpoint/2010/main" val="174142517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Common Interests Shared</a:t>
            </a:r>
          </a:p>
          <a:p>
            <a:pPr lvl="1"/>
            <a:r>
              <a:rPr lang="en-US" dirty="0"/>
              <a:t>Organization Among Interested</a:t>
            </a:r>
          </a:p>
          <a:p>
            <a:pPr lvl="1"/>
            <a:r>
              <a:rPr lang="en-US" dirty="0"/>
              <a:t>Forms a Working Group</a:t>
            </a:r>
          </a:p>
          <a:p>
            <a:pPr lvl="1"/>
            <a:r>
              <a:rPr lang="en-US" dirty="0"/>
              <a:t>Defines Requirements</a:t>
            </a:r>
          </a:p>
          <a:p>
            <a:pPr lvl="1"/>
            <a:r>
              <a:rPr lang="en-US" dirty="0"/>
              <a:t>Explores Solutions – Both Logistical and Technical</a:t>
            </a:r>
          </a:p>
          <a:p>
            <a:r>
              <a:rPr lang="en-US" dirty="0"/>
              <a:t>Use Case + Technology Application = Definition of xAPI Profile</a:t>
            </a:r>
          </a:p>
          <a:p>
            <a:pPr lvl="1"/>
            <a:r>
              <a:rPr lang="en-US" dirty="0"/>
              <a:t>cmi5 Working Group founded before technology solution</a:t>
            </a:r>
          </a:p>
          <a:p>
            <a:pPr lvl="1"/>
            <a:r>
              <a:rPr lang="en-US" dirty="0"/>
              <a:t>Later switched to xAPI solution</a:t>
            </a:r>
          </a:p>
          <a:p>
            <a:pPr lvl="1"/>
            <a:r>
              <a:rPr lang="en-US" dirty="0"/>
              <a:t>Inspired other xAPI solutions, effectively creating more xAPI Profiles</a:t>
            </a:r>
          </a:p>
          <a:p>
            <a:endParaRPr lang="en-US" dirty="0"/>
          </a:p>
          <a:p>
            <a:pPr lvl="1"/>
            <a:endParaRPr lang="en-US" dirty="0"/>
          </a:p>
          <a:p>
            <a:pPr lvl="1"/>
            <a:endParaRPr lang="en-US" dirty="0"/>
          </a:p>
          <a:p>
            <a:endParaRPr lang="en-US" dirty="0"/>
          </a:p>
          <a:p>
            <a:endParaRPr lang="en-US" dirty="0"/>
          </a:p>
        </p:txBody>
      </p:sp>
      <p:sp>
        <p:nvSpPr>
          <p:cNvPr id="4" name="Slide Number Placeholder 3"/>
          <p:cNvSpPr>
            <a:spLocks noGrp="1"/>
          </p:cNvSpPr>
          <p:nvPr>
            <p:ph type="sldNum" sz="quarter" idx="5"/>
          </p:nvPr>
        </p:nvSpPr>
        <p:spPr/>
        <p:txBody>
          <a:bodyPr/>
          <a:lstStyle/>
          <a:p>
            <a:fld id="{85D9B890-3B6E-417C-BD92-47816D5AB620}" type="slidenum">
              <a:rPr lang="en-US" smtClean="0"/>
              <a:pPr/>
              <a:t>35</a:t>
            </a:fld>
            <a:endParaRPr lang="en-US" dirty="0"/>
          </a:p>
        </p:txBody>
      </p:sp>
    </p:spTree>
    <p:extLst>
      <p:ext uri="{BB962C8B-B14F-4D97-AF65-F5344CB8AC3E}">
        <p14:creationId xmlns:p14="http://schemas.microsoft.com/office/powerpoint/2010/main" val="25627831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253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p>
        </p:txBody>
      </p:sp>
      <p:sp>
        <p:nvSpPr>
          <p:cNvPr id="2253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FC9B4732-A3A7-4471-84F6-745B1B17958A}" type="slidenum">
              <a:rPr lang="en-US" smtClean="0">
                <a:solidFill>
                  <a:srgbClr val="000000"/>
                </a:solidFill>
              </a:rPr>
              <a:pPr eaLnBrk="1" hangingPunct="1"/>
              <a:t>42</a:t>
            </a:fld>
            <a:endParaRPr lang="en-US">
              <a:solidFill>
                <a:srgbClr val="000000"/>
              </a:solidFill>
            </a:endParaRPr>
          </a:p>
        </p:txBody>
      </p:sp>
    </p:spTree>
    <p:extLst>
      <p:ext uri="{BB962C8B-B14F-4D97-AF65-F5344CB8AC3E}">
        <p14:creationId xmlns:p14="http://schemas.microsoft.com/office/powerpoint/2010/main" val="330283723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253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p>
        </p:txBody>
      </p:sp>
      <p:sp>
        <p:nvSpPr>
          <p:cNvPr id="2253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FC9B4732-A3A7-4471-84F6-745B1B17958A}" type="slidenum">
              <a:rPr lang="en-US" smtClean="0">
                <a:solidFill>
                  <a:srgbClr val="000000"/>
                </a:solidFill>
              </a:rPr>
              <a:pPr eaLnBrk="1" hangingPunct="1"/>
              <a:t>64</a:t>
            </a:fld>
            <a:endParaRPr lang="en-US">
              <a:solidFill>
                <a:srgbClr val="000000"/>
              </a:solidFill>
            </a:endParaRPr>
          </a:p>
        </p:txBody>
      </p:sp>
    </p:spTree>
    <p:extLst>
      <p:ext uri="{BB962C8B-B14F-4D97-AF65-F5344CB8AC3E}">
        <p14:creationId xmlns:p14="http://schemas.microsoft.com/office/powerpoint/2010/main" val="185595062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indent="-285750">
              <a:buFont typeface="Arial" panose="020B0604020202020204" pitchFamily="34" charset="0"/>
              <a:buChar char="•"/>
            </a:pPr>
            <a:r>
              <a:rPr lang="en-US" dirty="0"/>
              <a:t>Learning can be recorded wherever it occurs</a:t>
            </a:r>
          </a:p>
          <a:p>
            <a:pPr marL="285750" indent="-285750">
              <a:buFont typeface="Arial" panose="020B0604020202020204" pitchFamily="34" charset="0"/>
              <a:buChar char="•"/>
            </a:pPr>
            <a:r>
              <a:rPr lang="en-US" dirty="0"/>
              <a:t>Specialized analytics</a:t>
            </a:r>
          </a:p>
          <a:p>
            <a:pPr lvl="1"/>
            <a:r>
              <a:rPr lang="en-US" dirty="0"/>
              <a:t>Not restricted to customized reports</a:t>
            </a:r>
          </a:p>
          <a:p>
            <a:pPr lvl="1"/>
            <a:r>
              <a:rPr lang="en-US" dirty="0"/>
              <a:t>Not restricted to only basic data (scores, pass/fail) </a:t>
            </a:r>
          </a:p>
          <a:p>
            <a:pPr marL="285750" indent="-285750">
              <a:buFont typeface="Arial" panose="020B0604020202020204" pitchFamily="34" charset="0"/>
              <a:buChar char="•"/>
            </a:pPr>
            <a:r>
              <a:rPr lang="en-US" dirty="0"/>
              <a:t>Learning does not have to be “launched” from an LMS</a:t>
            </a:r>
          </a:p>
          <a:p>
            <a:pPr lvl="1"/>
            <a:r>
              <a:rPr lang="en-US" dirty="0"/>
              <a:t>Mobile apps</a:t>
            </a:r>
          </a:p>
          <a:p>
            <a:pPr lvl="1"/>
            <a:r>
              <a:rPr lang="en-US" dirty="0"/>
              <a:t>Social Networking</a:t>
            </a:r>
          </a:p>
          <a:p>
            <a:pPr lvl="1"/>
            <a:r>
              <a:rPr lang="en-US" dirty="0"/>
              <a:t>Gaming &amp; Simulations</a:t>
            </a:r>
          </a:p>
          <a:p>
            <a:pPr lvl="1"/>
            <a:r>
              <a:rPr lang="en-US" dirty="0"/>
              <a:t>Correlation of general activity with learning data</a:t>
            </a:r>
          </a:p>
          <a:p>
            <a:endParaRPr lang="en-US" dirty="0"/>
          </a:p>
        </p:txBody>
      </p:sp>
      <p:sp>
        <p:nvSpPr>
          <p:cNvPr id="4" name="Slide Number Placeholder 3"/>
          <p:cNvSpPr>
            <a:spLocks noGrp="1"/>
          </p:cNvSpPr>
          <p:nvPr>
            <p:ph type="sldNum" sz="quarter" idx="5"/>
          </p:nvPr>
        </p:nvSpPr>
        <p:spPr/>
        <p:txBody>
          <a:bodyPr/>
          <a:lstStyle/>
          <a:p>
            <a:fld id="{85D9B890-3B6E-417C-BD92-47816D5AB620}" type="slidenum">
              <a:rPr lang="en-US" smtClean="0"/>
              <a:pPr/>
              <a:t>5</a:t>
            </a:fld>
            <a:endParaRPr lang="en-US" dirty="0"/>
          </a:p>
        </p:txBody>
      </p:sp>
    </p:spTree>
    <p:extLst>
      <p:ext uri="{BB962C8B-B14F-4D97-AF65-F5344CB8AC3E}">
        <p14:creationId xmlns:p14="http://schemas.microsoft.com/office/powerpoint/2010/main" val="238012200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253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p>
        </p:txBody>
      </p:sp>
      <p:sp>
        <p:nvSpPr>
          <p:cNvPr id="2253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FC9B4732-A3A7-4471-84F6-745B1B17958A}" type="slidenum">
              <a:rPr lang="en-US" smtClean="0">
                <a:solidFill>
                  <a:srgbClr val="000000"/>
                </a:solidFill>
              </a:rPr>
              <a:pPr eaLnBrk="1" hangingPunct="1"/>
              <a:t>65</a:t>
            </a:fld>
            <a:endParaRPr lang="en-US">
              <a:solidFill>
                <a:srgbClr val="000000"/>
              </a:solidFill>
            </a:endParaRPr>
          </a:p>
        </p:txBody>
      </p:sp>
    </p:spTree>
    <p:extLst>
      <p:ext uri="{BB962C8B-B14F-4D97-AF65-F5344CB8AC3E}">
        <p14:creationId xmlns:p14="http://schemas.microsoft.com/office/powerpoint/2010/main" val="170393988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US" dirty="0"/>
              <a:t>Learning Record Store</a:t>
            </a:r>
          </a:p>
          <a:p>
            <a:pPr lvl="1">
              <a:buFont typeface="Wingdings" pitchFamily="2" charset="2"/>
              <a:buChar char="§"/>
            </a:pPr>
            <a:r>
              <a:rPr lang="en-US" dirty="0"/>
              <a:t>An LRS capability is NOT sufficient for a cmi5, it must have additional capabilities found in an LMS.  </a:t>
            </a:r>
          </a:p>
          <a:p>
            <a:pPr lvl="1">
              <a:buFont typeface="Wingdings" pitchFamily="2" charset="2"/>
              <a:buChar char="§"/>
            </a:pPr>
            <a:r>
              <a:rPr lang="en-US" dirty="0"/>
              <a:t>Test an LRS as an LMS.</a:t>
            </a:r>
          </a:p>
          <a:p>
            <a:pPr marL="0" indent="0">
              <a:buNone/>
            </a:pPr>
            <a:r>
              <a:rPr lang="en-US" dirty="0"/>
              <a:t>Learning Management System</a:t>
            </a:r>
          </a:p>
          <a:p>
            <a:pPr lvl="1">
              <a:buFont typeface="Wingdings" pitchFamily="2" charset="2"/>
              <a:buChar char="§"/>
            </a:pPr>
            <a:r>
              <a:rPr lang="en-US" dirty="0"/>
              <a:t>Verify all nine types of cmi5 Statements work</a:t>
            </a:r>
          </a:p>
          <a:p>
            <a:pPr lvl="1">
              <a:buFont typeface="Wingdings" pitchFamily="2" charset="2"/>
              <a:buChar char="§"/>
            </a:pPr>
            <a:r>
              <a:rPr lang="en-US" dirty="0"/>
              <a:t>Verify all suspend/resume functionality works</a:t>
            </a:r>
          </a:p>
          <a:p>
            <a:pPr lvl="1">
              <a:buFont typeface="Wingdings" pitchFamily="2" charset="2"/>
              <a:buChar char="§"/>
            </a:pPr>
            <a:r>
              <a:rPr lang="en-US" dirty="0"/>
              <a:t>Verify all roll-up works</a:t>
            </a:r>
          </a:p>
          <a:p>
            <a:pPr lvl="1">
              <a:buFont typeface="Wingdings" pitchFamily="2" charset="2"/>
              <a:buChar char="§"/>
            </a:pPr>
            <a:r>
              <a:rPr lang="en-US" dirty="0"/>
              <a:t>Verify distributed learning content works</a:t>
            </a:r>
          </a:p>
          <a:p>
            <a:pPr lvl="1">
              <a:buFont typeface="Wingdings" pitchFamily="2" charset="2"/>
              <a:buChar char="§"/>
            </a:pPr>
            <a:r>
              <a:rPr lang="en-US" dirty="0"/>
              <a:t>Investigate through integrated dashboards, whenever possible</a:t>
            </a:r>
          </a:p>
          <a:p>
            <a:pPr lvl="1"/>
            <a:endParaRPr lang="en-US" dirty="0"/>
          </a:p>
          <a:p>
            <a:pPr marL="609585" lvl="1" indent="0">
              <a:buNone/>
            </a:pPr>
            <a:endParaRPr lang="en-US" dirty="0"/>
          </a:p>
          <a:p>
            <a:endParaRPr lang="en-US" dirty="0"/>
          </a:p>
        </p:txBody>
      </p:sp>
      <p:sp>
        <p:nvSpPr>
          <p:cNvPr id="4" name="Slide Number Placeholder 3"/>
          <p:cNvSpPr>
            <a:spLocks noGrp="1"/>
          </p:cNvSpPr>
          <p:nvPr>
            <p:ph type="sldNum" sz="quarter" idx="5"/>
          </p:nvPr>
        </p:nvSpPr>
        <p:spPr/>
        <p:txBody>
          <a:bodyPr/>
          <a:lstStyle/>
          <a:p>
            <a:fld id="{85D9B890-3B6E-417C-BD92-47816D5AB620}" type="slidenum">
              <a:rPr lang="en-US" smtClean="0"/>
              <a:pPr/>
              <a:t>66</a:t>
            </a:fld>
            <a:endParaRPr lang="en-US" dirty="0"/>
          </a:p>
        </p:txBody>
      </p:sp>
    </p:spTree>
    <p:extLst>
      <p:ext uri="{BB962C8B-B14F-4D97-AF65-F5344CB8AC3E}">
        <p14:creationId xmlns:p14="http://schemas.microsoft.com/office/powerpoint/2010/main" val="57414271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Authoring Tools</a:t>
            </a:r>
          </a:p>
          <a:p>
            <a:pPr lvl="1"/>
            <a:r>
              <a:rPr lang="en-US" dirty="0"/>
              <a:t>An authoring tool’s output is a Course including a Course Structure Format</a:t>
            </a:r>
          </a:p>
          <a:p>
            <a:pPr lvl="1"/>
            <a:r>
              <a:rPr lang="en-US" dirty="0"/>
              <a:t>It will need to rely on a Learning Record Provider to create Statements</a:t>
            </a:r>
          </a:p>
          <a:p>
            <a:pPr lvl="1"/>
            <a:r>
              <a:rPr lang="en-US" dirty="0"/>
              <a:t>Statements handed to the Learning Record Provider should be full</a:t>
            </a:r>
          </a:p>
          <a:p>
            <a:pPr lvl="1"/>
            <a:r>
              <a:rPr lang="en-US" dirty="0"/>
              <a:t>Remember, not all cmi5 Statements are issued by the content</a:t>
            </a:r>
          </a:p>
          <a:p>
            <a:pPr lvl="1"/>
            <a:r>
              <a:rPr lang="en-US" dirty="0"/>
              <a:t>Ensure that the authoring tool is EXTENSIBLE, much of the benefit of cmi5 is expanding into xAPI</a:t>
            </a:r>
          </a:p>
          <a:p>
            <a:pPr lvl="1"/>
            <a:r>
              <a:rPr lang="en-US" dirty="0"/>
              <a:t>Authoring Tool Output and LMS Combinations CAN eliminate the need for an LRP, but is not guaranteed</a:t>
            </a:r>
          </a:p>
          <a:p>
            <a:pPr lvl="1"/>
            <a:endParaRPr lang="en-US" dirty="0"/>
          </a:p>
          <a:p>
            <a:pPr marL="609585" lvl="1" indent="0">
              <a:buNone/>
            </a:pPr>
            <a:endParaRPr lang="en-US" dirty="0"/>
          </a:p>
          <a:p>
            <a:endParaRPr lang="en-US" dirty="0"/>
          </a:p>
        </p:txBody>
      </p:sp>
      <p:sp>
        <p:nvSpPr>
          <p:cNvPr id="4" name="Slide Number Placeholder 3"/>
          <p:cNvSpPr>
            <a:spLocks noGrp="1"/>
          </p:cNvSpPr>
          <p:nvPr>
            <p:ph type="sldNum" sz="quarter" idx="5"/>
          </p:nvPr>
        </p:nvSpPr>
        <p:spPr/>
        <p:txBody>
          <a:bodyPr/>
          <a:lstStyle/>
          <a:p>
            <a:fld id="{85D9B890-3B6E-417C-BD92-47816D5AB620}" type="slidenum">
              <a:rPr lang="en-US" smtClean="0"/>
              <a:pPr/>
              <a:t>67</a:t>
            </a:fld>
            <a:endParaRPr lang="en-US" dirty="0"/>
          </a:p>
        </p:txBody>
      </p:sp>
    </p:spTree>
    <p:extLst>
      <p:ext uri="{BB962C8B-B14F-4D97-AF65-F5344CB8AC3E}">
        <p14:creationId xmlns:p14="http://schemas.microsoft.com/office/powerpoint/2010/main" val="288364118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Statements are great, but understanding when to use them is also important</a:t>
            </a:r>
          </a:p>
        </p:txBody>
      </p:sp>
      <p:sp>
        <p:nvSpPr>
          <p:cNvPr id="4" name="Slide Number Placeholder 3"/>
          <p:cNvSpPr>
            <a:spLocks noGrp="1"/>
          </p:cNvSpPr>
          <p:nvPr>
            <p:ph type="sldNum" sz="quarter" idx="5"/>
          </p:nvPr>
        </p:nvSpPr>
        <p:spPr/>
        <p:txBody>
          <a:bodyPr/>
          <a:lstStyle/>
          <a:p>
            <a:fld id="{85D9B890-3B6E-417C-BD92-47816D5AB620}" type="slidenum">
              <a:rPr lang="en-US" smtClean="0"/>
              <a:pPr/>
              <a:t>69</a:t>
            </a:fld>
            <a:endParaRPr lang="en-US" dirty="0"/>
          </a:p>
        </p:txBody>
      </p:sp>
    </p:spTree>
    <p:extLst>
      <p:ext uri="{BB962C8B-B14F-4D97-AF65-F5344CB8AC3E}">
        <p14:creationId xmlns:p14="http://schemas.microsoft.com/office/powerpoint/2010/main" val="376214918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253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p>
        </p:txBody>
      </p:sp>
      <p:sp>
        <p:nvSpPr>
          <p:cNvPr id="2253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FC9B4732-A3A7-4471-84F6-745B1B17958A}" type="slidenum">
              <a:rPr lang="en-US" smtClean="0">
                <a:solidFill>
                  <a:srgbClr val="000000"/>
                </a:solidFill>
              </a:rPr>
              <a:pPr eaLnBrk="1" hangingPunct="1"/>
              <a:t>72</a:t>
            </a:fld>
            <a:endParaRPr lang="en-US">
              <a:solidFill>
                <a:srgbClr val="000000"/>
              </a:solidFill>
            </a:endParaRPr>
          </a:p>
        </p:txBody>
      </p:sp>
    </p:spTree>
    <p:extLst>
      <p:ext uri="{BB962C8B-B14F-4D97-AF65-F5344CB8AC3E}">
        <p14:creationId xmlns:p14="http://schemas.microsoft.com/office/powerpoint/2010/main" val="371126537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253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p>
        </p:txBody>
      </p:sp>
      <p:sp>
        <p:nvSpPr>
          <p:cNvPr id="2253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FC9B4732-A3A7-4471-84F6-745B1B17958A}" type="slidenum">
              <a:rPr lang="en-US" smtClean="0">
                <a:solidFill>
                  <a:srgbClr val="000000"/>
                </a:solidFill>
              </a:rPr>
              <a:pPr eaLnBrk="1" hangingPunct="1"/>
              <a:t>73</a:t>
            </a:fld>
            <a:endParaRPr lang="en-US">
              <a:solidFill>
                <a:srgbClr val="000000"/>
              </a:solidFill>
            </a:endParaRPr>
          </a:p>
        </p:txBody>
      </p:sp>
    </p:spTree>
    <p:extLst>
      <p:ext uri="{BB962C8B-B14F-4D97-AF65-F5344CB8AC3E}">
        <p14:creationId xmlns:p14="http://schemas.microsoft.com/office/powerpoint/2010/main" val="299834261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253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p>
        </p:txBody>
      </p:sp>
      <p:sp>
        <p:nvSpPr>
          <p:cNvPr id="2253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FC9B4732-A3A7-4471-84F6-745B1B17958A}" type="slidenum">
              <a:rPr lang="en-US" smtClean="0">
                <a:solidFill>
                  <a:srgbClr val="000000"/>
                </a:solidFill>
              </a:rPr>
              <a:pPr eaLnBrk="1" hangingPunct="1"/>
              <a:t>74</a:t>
            </a:fld>
            <a:endParaRPr lang="en-US">
              <a:solidFill>
                <a:srgbClr val="000000"/>
              </a:solidFill>
            </a:endParaRPr>
          </a:p>
        </p:txBody>
      </p:sp>
    </p:spTree>
    <p:extLst>
      <p:ext uri="{BB962C8B-B14F-4D97-AF65-F5344CB8AC3E}">
        <p14:creationId xmlns:p14="http://schemas.microsoft.com/office/powerpoint/2010/main" val="53037233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253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p>
        </p:txBody>
      </p:sp>
      <p:sp>
        <p:nvSpPr>
          <p:cNvPr id="2253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FC9B4732-A3A7-4471-84F6-745B1B17958A}" type="slidenum">
              <a:rPr lang="en-US" smtClean="0">
                <a:solidFill>
                  <a:srgbClr val="000000"/>
                </a:solidFill>
              </a:rPr>
              <a:pPr eaLnBrk="1" hangingPunct="1"/>
              <a:t>75</a:t>
            </a:fld>
            <a:endParaRPr lang="en-US">
              <a:solidFill>
                <a:srgbClr val="000000"/>
              </a:solidFill>
            </a:endParaRPr>
          </a:p>
        </p:txBody>
      </p:sp>
    </p:spTree>
    <p:extLst>
      <p:ext uri="{BB962C8B-B14F-4D97-AF65-F5344CB8AC3E}">
        <p14:creationId xmlns:p14="http://schemas.microsoft.com/office/powerpoint/2010/main" val="340349746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Basic Definition (Remember this one): </a:t>
            </a:r>
            <a:r>
              <a:rPr lang="en-US" dirty="0"/>
              <a:t>User Experiences within content is tracked through a Learning Record Provider (LRP) and sent to a Learning Record Store (LRS).</a:t>
            </a:r>
          </a:p>
          <a:p>
            <a:r>
              <a:rPr lang="en-US" b="1" dirty="0"/>
              <a:t>Technical Definition (Look once and forget if you want):</a:t>
            </a:r>
            <a:r>
              <a:rPr lang="en-US" dirty="0"/>
              <a:t> Experience API (IEEE 9274.1.1) is the JavaScript Object Notation (JSON) data model format and a Representational State Transfer (RESTful) Web Service Application Programming Interface (API) for communication between Activities experienced by an individual, group, or other entity and a Learning Record Store. </a:t>
            </a:r>
          </a:p>
          <a:p>
            <a:endParaRPr lang="en-US" dirty="0"/>
          </a:p>
        </p:txBody>
      </p:sp>
      <p:sp>
        <p:nvSpPr>
          <p:cNvPr id="4" name="Slide Number Placeholder 3"/>
          <p:cNvSpPr>
            <a:spLocks noGrp="1"/>
          </p:cNvSpPr>
          <p:nvPr>
            <p:ph type="sldNum" sz="quarter" idx="5"/>
          </p:nvPr>
        </p:nvSpPr>
        <p:spPr/>
        <p:txBody>
          <a:bodyPr/>
          <a:lstStyle/>
          <a:p>
            <a:fld id="{85D9B890-3B6E-417C-BD92-47816D5AB620}" type="slidenum">
              <a:rPr lang="en-US" smtClean="0"/>
              <a:pPr/>
              <a:t>6</a:t>
            </a:fld>
            <a:endParaRPr lang="en-US" dirty="0"/>
          </a:p>
        </p:txBody>
      </p:sp>
    </p:spTree>
    <p:extLst>
      <p:ext uri="{BB962C8B-B14F-4D97-AF65-F5344CB8AC3E}">
        <p14:creationId xmlns:p14="http://schemas.microsoft.com/office/powerpoint/2010/main" val="332508128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Learning Management System (LMS) – An entire suite of web services used in traditional (SCORM) distributed learning solutions</a:t>
            </a:r>
          </a:p>
          <a:p>
            <a:r>
              <a:rPr lang="en-US" dirty="0"/>
              <a:t>Learning Record Provider (LRP) – Sender (Web Service) in xAPI</a:t>
            </a:r>
          </a:p>
          <a:p>
            <a:r>
              <a:rPr lang="en-US" dirty="0"/>
              <a:t>Learning Record Store (LRS) – Receiver (Web Service) in xAPI</a:t>
            </a:r>
          </a:p>
          <a:p>
            <a:r>
              <a:rPr lang="en-US" dirty="0"/>
              <a:t>Statement – Single artifacts of achievement in xAPI – “I Did This”</a:t>
            </a:r>
          </a:p>
          <a:p>
            <a:r>
              <a:rPr lang="en-US" dirty="0"/>
              <a:t>Documents – Large sets of data (name, value) that keep state in xAPI</a:t>
            </a:r>
          </a:p>
          <a:p>
            <a:r>
              <a:rPr lang="en-US" dirty="0"/>
              <a:t>Resource/Endpoint – Interface within xAPI to programming methods (Means by which to send/receive)</a:t>
            </a:r>
          </a:p>
          <a:p>
            <a:r>
              <a:rPr lang="en-US" dirty="0"/>
              <a:t>Content – Any learning asset deployed in a distributed learning environment</a:t>
            </a:r>
          </a:p>
          <a:p>
            <a:endParaRPr lang="en-US" dirty="0"/>
          </a:p>
        </p:txBody>
      </p:sp>
      <p:sp>
        <p:nvSpPr>
          <p:cNvPr id="4" name="Slide Number Placeholder 3"/>
          <p:cNvSpPr>
            <a:spLocks noGrp="1"/>
          </p:cNvSpPr>
          <p:nvPr>
            <p:ph type="sldNum" sz="quarter" idx="5"/>
          </p:nvPr>
        </p:nvSpPr>
        <p:spPr/>
        <p:txBody>
          <a:bodyPr/>
          <a:lstStyle/>
          <a:p>
            <a:fld id="{85D9B890-3B6E-417C-BD92-47816D5AB620}" type="slidenum">
              <a:rPr lang="en-US" smtClean="0"/>
              <a:pPr/>
              <a:t>7</a:t>
            </a:fld>
            <a:endParaRPr lang="en-US" dirty="0"/>
          </a:p>
        </p:txBody>
      </p:sp>
    </p:spTree>
    <p:extLst>
      <p:ext uri="{BB962C8B-B14F-4D97-AF65-F5344CB8AC3E}">
        <p14:creationId xmlns:p14="http://schemas.microsoft.com/office/powerpoint/2010/main" val="354645147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Actor – Doer in the Statement</a:t>
            </a:r>
          </a:p>
          <a:p>
            <a:r>
              <a:rPr lang="en-US" dirty="0"/>
              <a:t>Verb – Action in the Statement </a:t>
            </a:r>
          </a:p>
          <a:p>
            <a:r>
              <a:rPr lang="en-US" dirty="0"/>
              <a:t>Object – “Direct Object” in the Statement, often an actual web activity</a:t>
            </a:r>
          </a:p>
          <a:p>
            <a:r>
              <a:rPr lang="en-US" dirty="0"/>
              <a:t>Results/Context – Additional necessary information</a:t>
            </a:r>
          </a:p>
          <a:p>
            <a:r>
              <a:rPr lang="en-US" dirty="0"/>
              <a:t>Timestamp – When the experience happened</a:t>
            </a:r>
          </a:p>
          <a:p>
            <a:endParaRPr lang="en-US" dirty="0"/>
          </a:p>
          <a:p>
            <a:endParaRPr lang="en-US" dirty="0"/>
          </a:p>
          <a:p>
            <a:r>
              <a:rPr lang="en-US" dirty="0"/>
              <a:t>These allow the basic construction of human/machine readable expressions</a:t>
            </a:r>
          </a:p>
          <a:p>
            <a:endParaRPr lang="en-US" dirty="0"/>
          </a:p>
        </p:txBody>
      </p:sp>
      <p:sp>
        <p:nvSpPr>
          <p:cNvPr id="4" name="Slide Number Placeholder 3"/>
          <p:cNvSpPr>
            <a:spLocks noGrp="1"/>
          </p:cNvSpPr>
          <p:nvPr>
            <p:ph type="sldNum" sz="quarter" idx="5"/>
          </p:nvPr>
        </p:nvSpPr>
        <p:spPr/>
        <p:txBody>
          <a:bodyPr/>
          <a:lstStyle/>
          <a:p>
            <a:fld id="{85D9B890-3B6E-417C-BD92-47816D5AB620}" type="slidenum">
              <a:rPr lang="en-US" smtClean="0"/>
              <a:pPr/>
              <a:t>9</a:t>
            </a:fld>
            <a:endParaRPr lang="en-US" dirty="0"/>
          </a:p>
        </p:txBody>
      </p:sp>
    </p:spTree>
    <p:extLst>
      <p:ext uri="{BB962C8B-B14F-4D97-AF65-F5344CB8AC3E}">
        <p14:creationId xmlns:p14="http://schemas.microsoft.com/office/powerpoint/2010/main" val="102383720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Andy launched Chemistry Quiz</a:t>
            </a:r>
          </a:p>
          <a:p>
            <a:r>
              <a:rPr lang="en-US" dirty="0"/>
              <a:t>Andy initialized Chemistry Quiz </a:t>
            </a:r>
          </a:p>
          <a:p>
            <a:r>
              <a:rPr lang="en-US" dirty="0"/>
              <a:t>Andy answered Question 1 with choice “A”</a:t>
            </a:r>
          </a:p>
          <a:p>
            <a:r>
              <a:rPr lang="en-US" dirty="0"/>
              <a:t>Andy passed Chemistry Quiz </a:t>
            </a:r>
          </a:p>
          <a:p>
            <a:r>
              <a:rPr lang="en-US" dirty="0"/>
              <a:t>Andy completed Chemistry Quiz</a:t>
            </a:r>
          </a:p>
          <a:p>
            <a:r>
              <a:rPr lang="en-US" dirty="0"/>
              <a:t>Andy terminated Chemistry Quiz </a:t>
            </a:r>
          </a:p>
          <a:p>
            <a:r>
              <a:rPr lang="en-US" dirty="0"/>
              <a:t>Andy satisfied Chemistry Quiz </a:t>
            </a:r>
          </a:p>
          <a:p>
            <a:r>
              <a:rPr lang="en-US" dirty="0"/>
              <a:t>Andy satisfied Chemistry Unit</a:t>
            </a:r>
          </a:p>
          <a:p>
            <a:endParaRPr lang="en-US" dirty="0"/>
          </a:p>
        </p:txBody>
      </p:sp>
      <p:sp>
        <p:nvSpPr>
          <p:cNvPr id="4" name="Slide Number Placeholder 3"/>
          <p:cNvSpPr>
            <a:spLocks noGrp="1"/>
          </p:cNvSpPr>
          <p:nvPr>
            <p:ph type="sldNum" sz="quarter" idx="5"/>
          </p:nvPr>
        </p:nvSpPr>
        <p:spPr/>
        <p:txBody>
          <a:bodyPr/>
          <a:lstStyle/>
          <a:p>
            <a:fld id="{85D9B890-3B6E-417C-BD92-47816D5AB620}" type="slidenum">
              <a:rPr lang="en-US" smtClean="0"/>
              <a:pPr/>
              <a:t>10</a:t>
            </a:fld>
            <a:endParaRPr lang="en-US" dirty="0"/>
          </a:p>
        </p:txBody>
      </p:sp>
    </p:spTree>
    <p:extLst>
      <p:ext uri="{BB962C8B-B14F-4D97-AF65-F5344CB8AC3E}">
        <p14:creationId xmlns:p14="http://schemas.microsoft.com/office/powerpoint/2010/main" val="406762163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85D9B890-3B6E-417C-BD92-47816D5AB620}" type="slidenum">
              <a:rPr lang="en-US" smtClean="0"/>
              <a:pPr/>
              <a:t>11</a:t>
            </a:fld>
            <a:endParaRPr lang="en-US" dirty="0"/>
          </a:p>
        </p:txBody>
      </p:sp>
    </p:spTree>
    <p:extLst>
      <p:ext uri="{BB962C8B-B14F-4D97-AF65-F5344CB8AC3E}">
        <p14:creationId xmlns:p14="http://schemas.microsoft.com/office/powerpoint/2010/main" val="414135114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85D9B890-3B6E-417C-BD92-47816D5AB620}" type="slidenum">
              <a:rPr lang="en-US" smtClean="0"/>
              <a:pPr/>
              <a:t>12</a:t>
            </a:fld>
            <a:endParaRPr lang="en-US" dirty="0"/>
          </a:p>
        </p:txBody>
      </p:sp>
    </p:spTree>
    <p:extLst>
      <p:ext uri="{BB962C8B-B14F-4D97-AF65-F5344CB8AC3E}">
        <p14:creationId xmlns:p14="http://schemas.microsoft.com/office/powerpoint/2010/main" val="244883543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85D9B890-3B6E-417C-BD92-47816D5AB620}" type="slidenum">
              <a:rPr lang="en-US" smtClean="0"/>
              <a:pPr/>
              <a:t>13</a:t>
            </a:fld>
            <a:endParaRPr lang="en-US" dirty="0"/>
          </a:p>
        </p:txBody>
      </p:sp>
    </p:spTree>
    <p:extLst>
      <p:ext uri="{BB962C8B-B14F-4D97-AF65-F5344CB8AC3E}">
        <p14:creationId xmlns:p14="http://schemas.microsoft.com/office/powerpoint/2010/main" val="2679248159"/>
      </p:ext>
    </p:extLst>
  </p:cSld>
  <p:clrMapOvr>
    <a:masterClrMapping/>
  </p:clrMapOvr>
</p:notes>
</file>

<file path=ppt/slideLayouts/_rels/slideLayout1.xml.rels><?xml version="1.0" encoding="UTF-8" standalone="yes"?>
<Relationships xmlns="http://schemas.openxmlformats.org/package/2006/relationships"><Relationship Id="rId8" Type="http://schemas.openxmlformats.org/officeDocument/2006/relationships/image" Target="../media/image8.jpg"/><Relationship Id="rId3" Type="http://schemas.openxmlformats.org/officeDocument/2006/relationships/image" Target="../media/image1.png"/><Relationship Id="rId7" Type="http://schemas.openxmlformats.org/officeDocument/2006/relationships/image" Target="../media/image7.png"/><Relationship Id="rId2" Type="http://schemas.openxmlformats.org/officeDocument/2006/relationships/image" Target="../media/image3.png"/><Relationship Id="rId1" Type="http://schemas.openxmlformats.org/officeDocument/2006/relationships/slideMaster" Target="../slideMasters/slideMaster1.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cxnSp>
        <p:nvCxnSpPr>
          <p:cNvPr id="27" name="Straight Connector 26"/>
          <p:cNvCxnSpPr/>
          <p:nvPr/>
        </p:nvCxnSpPr>
        <p:spPr bwMode="auto">
          <a:xfrm>
            <a:off x="0" y="1361278"/>
            <a:ext cx="12192000" cy="0"/>
          </a:xfrm>
          <a:prstGeom prst="line">
            <a:avLst/>
          </a:prstGeom>
          <a:ln>
            <a:headEnd type="none" w="med" len="med"/>
            <a:tailEnd type="none" w="med" len="med"/>
          </a:ln>
        </p:spPr>
        <p:style>
          <a:lnRef idx="3">
            <a:schemeClr val="accent6"/>
          </a:lnRef>
          <a:fillRef idx="0">
            <a:schemeClr val="accent6"/>
          </a:fillRef>
          <a:effectRef idx="2">
            <a:schemeClr val="accent6"/>
          </a:effectRef>
          <a:fontRef idx="minor">
            <a:schemeClr val="tx1"/>
          </a:fontRef>
        </p:style>
      </p:cxnSp>
      <p:sp>
        <p:nvSpPr>
          <p:cNvPr id="39" name="Text Placeholder 38"/>
          <p:cNvSpPr>
            <a:spLocks noGrp="1"/>
          </p:cNvSpPr>
          <p:nvPr>
            <p:ph type="body" sz="quarter" idx="10"/>
          </p:nvPr>
        </p:nvSpPr>
        <p:spPr>
          <a:xfrm>
            <a:off x="871093" y="1873710"/>
            <a:ext cx="10449813" cy="1229411"/>
          </a:xfrm>
        </p:spPr>
        <p:txBody>
          <a:bodyPr/>
          <a:lstStyle>
            <a:lvl1pPr marL="0" indent="0" algn="ctr">
              <a:buNone/>
              <a:defRPr sz="2800" b="1">
                <a:solidFill>
                  <a:srgbClr val="CC3300"/>
                </a:solidFill>
                <a:latin typeface="+mj-lt"/>
              </a:defRPr>
            </a:lvl1pPr>
          </a:lstStyle>
          <a:p>
            <a:pPr lvl="0"/>
            <a:r>
              <a:rPr lang="en-US"/>
              <a:t>Click to edit Master text styles</a:t>
            </a:r>
          </a:p>
        </p:txBody>
      </p:sp>
      <p:sp>
        <p:nvSpPr>
          <p:cNvPr id="41" name="Text Placeholder 40"/>
          <p:cNvSpPr>
            <a:spLocks noGrp="1"/>
          </p:cNvSpPr>
          <p:nvPr>
            <p:ph type="body" sz="quarter" idx="11"/>
          </p:nvPr>
        </p:nvSpPr>
        <p:spPr>
          <a:xfrm>
            <a:off x="2070100" y="3565525"/>
            <a:ext cx="8478838" cy="1934127"/>
          </a:xfrm>
        </p:spPr>
        <p:txBody>
          <a:bodyPr/>
          <a:lstStyle>
            <a:lvl1pPr marL="0" indent="0" algn="ctr">
              <a:buNone/>
              <a:defRPr sz="2400" b="1">
                <a:latin typeface="Arial Narrow" charset="0"/>
                <a:ea typeface="Arial Narrow" charset="0"/>
                <a:cs typeface="Arial Narrow" charset="0"/>
              </a:defRPr>
            </a:lvl1pPr>
          </a:lstStyle>
          <a:p>
            <a:pPr lvl="0"/>
            <a:r>
              <a:rPr lang="en-US"/>
              <a:t>Click to edit Master text styles</a:t>
            </a:r>
          </a:p>
        </p:txBody>
      </p:sp>
      <p:pic>
        <p:nvPicPr>
          <p:cNvPr id="15" name="Picture 14" descr="A close up of a logo&#10;&#10;Description automatically generated">
            <a:extLst>
              <a:ext uri="{FF2B5EF4-FFF2-40B4-BE49-F238E27FC236}">
                <a16:creationId xmlns:a16="http://schemas.microsoft.com/office/drawing/2014/main" id="{4B379007-3CEF-4999-9575-9265BBDC2CFB}"/>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673765" y="6346473"/>
            <a:ext cx="513560" cy="509452"/>
          </a:xfrm>
          <a:prstGeom prst="rect">
            <a:avLst/>
          </a:prstGeom>
        </p:spPr>
      </p:pic>
      <p:pic>
        <p:nvPicPr>
          <p:cNvPr id="14" name="Picture 13" descr="A close up of a logo&#10;&#10;Description automatically generated">
            <a:extLst>
              <a:ext uri="{FF2B5EF4-FFF2-40B4-BE49-F238E27FC236}">
                <a16:creationId xmlns:a16="http://schemas.microsoft.com/office/drawing/2014/main" id="{E2031932-0F8C-4D3C-BF27-7C1E904EA408}"/>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28380" y="6424460"/>
            <a:ext cx="432502" cy="432502"/>
          </a:xfrm>
          <a:prstGeom prst="rect">
            <a:avLst/>
          </a:prstGeom>
        </p:spPr>
      </p:pic>
      <p:sp>
        <p:nvSpPr>
          <p:cNvPr id="17" name="Rectangle 16">
            <a:extLst>
              <a:ext uri="{FF2B5EF4-FFF2-40B4-BE49-F238E27FC236}">
                <a16:creationId xmlns:a16="http://schemas.microsoft.com/office/drawing/2014/main" id="{2C4395B9-3438-4D52-AA0E-A1C8284808C1}"/>
              </a:ext>
            </a:extLst>
          </p:cNvPr>
          <p:cNvSpPr/>
          <p:nvPr userDrawn="1"/>
        </p:nvSpPr>
        <p:spPr>
          <a:xfrm>
            <a:off x="343544" y="6517601"/>
            <a:ext cx="721672" cy="246221"/>
          </a:xfrm>
          <a:prstGeom prst="rect">
            <a:avLst/>
          </a:prstGeom>
        </p:spPr>
        <p:txBody>
          <a:bodyPr wrap="none">
            <a:spAutoFit/>
          </a:bodyPr>
          <a:lstStyle/>
          <a:p>
            <a:r>
              <a:rPr lang="en-US" sz="1000" b="1" dirty="0">
                <a:latin typeface="Arial"/>
                <a:cs typeface="Arial"/>
              </a:rPr>
              <a:t>@IITSEC</a:t>
            </a:r>
          </a:p>
        </p:txBody>
      </p:sp>
      <p:sp>
        <p:nvSpPr>
          <p:cNvPr id="18" name="Rectangle 17">
            <a:extLst>
              <a:ext uri="{FF2B5EF4-FFF2-40B4-BE49-F238E27FC236}">
                <a16:creationId xmlns:a16="http://schemas.microsoft.com/office/drawing/2014/main" id="{F5FD8482-FA2F-4072-A1B0-FD8595D2ACEF}"/>
              </a:ext>
            </a:extLst>
          </p:cNvPr>
          <p:cNvSpPr/>
          <p:nvPr userDrawn="1"/>
        </p:nvSpPr>
        <p:spPr>
          <a:xfrm>
            <a:off x="1414053" y="6517601"/>
            <a:ext cx="910827" cy="246221"/>
          </a:xfrm>
          <a:prstGeom prst="rect">
            <a:avLst/>
          </a:prstGeom>
        </p:spPr>
        <p:txBody>
          <a:bodyPr wrap="none">
            <a:spAutoFit/>
          </a:bodyPr>
          <a:lstStyle/>
          <a:p>
            <a:r>
              <a:rPr lang="en-US" sz="1000" b="1" dirty="0" err="1">
                <a:latin typeface="Arial"/>
                <a:cs typeface="Arial"/>
              </a:rPr>
              <a:t>NTSAToday</a:t>
            </a:r>
            <a:endParaRPr lang="en-US" sz="1000" b="1" dirty="0">
              <a:latin typeface="Arial"/>
              <a:cs typeface="Arial"/>
            </a:endParaRPr>
          </a:p>
        </p:txBody>
      </p:sp>
      <p:pic>
        <p:nvPicPr>
          <p:cNvPr id="19" name="Picture 18" descr="A picture containing drawing&#10;&#10;Description automatically generated">
            <a:extLst>
              <a:ext uri="{FF2B5EF4-FFF2-40B4-BE49-F238E27FC236}">
                <a16:creationId xmlns:a16="http://schemas.microsoft.com/office/drawing/2014/main" id="{63872E8C-E612-4F98-A383-2C302FCFB297}"/>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3158588" y="6424460"/>
            <a:ext cx="432502" cy="432502"/>
          </a:xfrm>
          <a:prstGeom prst="rect">
            <a:avLst/>
          </a:prstGeom>
        </p:spPr>
      </p:pic>
      <p:pic>
        <p:nvPicPr>
          <p:cNvPr id="20" name="Picture 19" descr="A close up of a logo&#10;&#10;Description automatically generated">
            <a:extLst>
              <a:ext uri="{FF2B5EF4-FFF2-40B4-BE49-F238E27FC236}">
                <a16:creationId xmlns:a16="http://schemas.microsoft.com/office/drawing/2014/main" id="{D5DD332D-FF4C-4A68-89DC-F15B1BDDFAEA}"/>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0" y="6424460"/>
            <a:ext cx="432502" cy="432502"/>
          </a:xfrm>
          <a:prstGeom prst="rect">
            <a:avLst/>
          </a:prstGeom>
        </p:spPr>
      </p:pic>
      <p:pic>
        <p:nvPicPr>
          <p:cNvPr id="21" name="Picture 20" descr="A picture containing drawing&#10;&#10;Description automatically generated">
            <a:extLst>
              <a:ext uri="{FF2B5EF4-FFF2-40B4-BE49-F238E27FC236}">
                <a16:creationId xmlns:a16="http://schemas.microsoft.com/office/drawing/2014/main" id="{DB320082-047F-4CBB-8F7F-227E13315F88}"/>
              </a:ext>
            </a:extLst>
          </p:cNvPr>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2252485" y="6424460"/>
            <a:ext cx="432502" cy="432502"/>
          </a:xfrm>
          <a:prstGeom prst="rect">
            <a:avLst/>
          </a:prstGeom>
        </p:spPr>
      </p:pic>
      <p:sp>
        <p:nvSpPr>
          <p:cNvPr id="22" name="Rectangle 21">
            <a:extLst>
              <a:ext uri="{FF2B5EF4-FFF2-40B4-BE49-F238E27FC236}">
                <a16:creationId xmlns:a16="http://schemas.microsoft.com/office/drawing/2014/main" id="{0DC56AFC-0C39-420A-ABCF-1332E38BC495}"/>
              </a:ext>
            </a:extLst>
          </p:cNvPr>
          <p:cNvSpPr/>
          <p:nvPr userDrawn="1"/>
        </p:nvSpPr>
        <p:spPr>
          <a:xfrm>
            <a:off x="2559409" y="6517601"/>
            <a:ext cx="596638" cy="246221"/>
          </a:xfrm>
          <a:prstGeom prst="rect">
            <a:avLst/>
          </a:prstGeom>
        </p:spPr>
        <p:txBody>
          <a:bodyPr wrap="none">
            <a:spAutoFit/>
          </a:bodyPr>
          <a:lstStyle/>
          <a:p>
            <a:r>
              <a:rPr lang="en-US" sz="1000" b="1" dirty="0">
                <a:latin typeface="Arial"/>
                <a:cs typeface="Arial"/>
              </a:rPr>
              <a:t>IITSEC</a:t>
            </a:r>
          </a:p>
        </p:txBody>
      </p:sp>
      <p:pic>
        <p:nvPicPr>
          <p:cNvPr id="29" name="Picture 28" descr="A picture containing drawing&#10;&#10;Description automatically generated">
            <a:extLst>
              <a:ext uri="{FF2B5EF4-FFF2-40B4-BE49-F238E27FC236}">
                <a16:creationId xmlns:a16="http://schemas.microsoft.com/office/drawing/2014/main" id="{3F46B94F-5FF5-44CB-A409-F5A30F5494E4}"/>
              </a:ext>
            </a:extLst>
          </p:cNvPr>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4174347" y="6424460"/>
            <a:ext cx="429768" cy="429768"/>
          </a:xfrm>
          <a:prstGeom prst="rect">
            <a:avLst/>
          </a:prstGeom>
        </p:spPr>
      </p:pic>
      <p:sp>
        <p:nvSpPr>
          <p:cNvPr id="30" name="Rectangle 29">
            <a:extLst>
              <a:ext uri="{FF2B5EF4-FFF2-40B4-BE49-F238E27FC236}">
                <a16:creationId xmlns:a16="http://schemas.microsoft.com/office/drawing/2014/main" id="{42A8BD8F-225A-472C-8D96-E5C494DA2AFE}"/>
              </a:ext>
            </a:extLst>
          </p:cNvPr>
          <p:cNvSpPr/>
          <p:nvPr userDrawn="1"/>
        </p:nvSpPr>
        <p:spPr>
          <a:xfrm>
            <a:off x="3543451" y="6523577"/>
            <a:ext cx="596638" cy="246221"/>
          </a:xfrm>
          <a:prstGeom prst="rect">
            <a:avLst/>
          </a:prstGeom>
        </p:spPr>
        <p:txBody>
          <a:bodyPr wrap="none">
            <a:spAutoFit/>
          </a:bodyPr>
          <a:lstStyle/>
          <a:p>
            <a:r>
              <a:rPr lang="en-US" sz="1000" b="1" dirty="0">
                <a:latin typeface="Arial"/>
                <a:cs typeface="Arial"/>
              </a:rPr>
              <a:t>IITSEC</a:t>
            </a:r>
          </a:p>
        </p:txBody>
      </p:sp>
      <p:sp>
        <p:nvSpPr>
          <p:cNvPr id="31" name="Rectangle 30">
            <a:extLst>
              <a:ext uri="{FF2B5EF4-FFF2-40B4-BE49-F238E27FC236}">
                <a16:creationId xmlns:a16="http://schemas.microsoft.com/office/drawing/2014/main" id="{404C0F9B-CB79-4C28-8179-9F52B9498E09}"/>
              </a:ext>
            </a:extLst>
          </p:cNvPr>
          <p:cNvSpPr/>
          <p:nvPr userDrawn="1"/>
        </p:nvSpPr>
        <p:spPr>
          <a:xfrm>
            <a:off x="4519789" y="6523577"/>
            <a:ext cx="596638" cy="246221"/>
          </a:xfrm>
          <a:prstGeom prst="rect">
            <a:avLst/>
          </a:prstGeom>
        </p:spPr>
        <p:txBody>
          <a:bodyPr wrap="none">
            <a:spAutoFit/>
          </a:bodyPr>
          <a:lstStyle/>
          <a:p>
            <a:r>
              <a:rPr lang="en-US" sz="1000" b="1" dirty="0">
                <a:latin typeface="Arial"/>
                <a:cs typeface="Arial"/>
              </a:rPr>
              <a:t>IITSEC</a:t>
            </a:r>
          </a:p>
        </p:txBody>
      </p:sp>
      <p:pic>
        <p:nvPicPr>
          <p:cNvPr id="7" name="Picture 6">
            <a:extLst>
              <a:ext uri="{FF2B5EF4-FFF2-40B4-BE49-F238E27FC236}">
                <a16:creationId xmlns:a16="http://schemas.microsoft.com/office/drawing/2014/main" id="{3464FB08-3377-BC46-A43E-CA75C9B33160}"/>
              </a:ext>
            </a:extLst>
          </p:cNvPr>
          <p:cNvPicPr>
            <a:picLocks noChangeAspect="1"/>
          </p:cNvPicPr>
          <p:nvPr userDrawn="1"/>
        </p:nvPicPr>
        <p:blipFill>
          <a:blip r:embed="rId8">
            <a:extLst>
              <a:ext uri="{28A0092B-C50C-407E-A947-70E740481C1C}">
                <a14:useLocalDpi xmlns:a14="http://schemas.microsoft.com/office/drawing/2010/main" val="0"/>
              </a:ext>
            </a:extLst>
          </a:blip>
          <a:stretch>
            <a:fillRect/>
          </a:stretch>
        </p:blipFill>
        <p:spPr>
          <a:xfrm>
            <a:off x="0" y="-1060"/>
            <a:ext cx="12192000" cy="1359408"/>
          </a:xfrm>
          <a:prstGeom prst="rect">
            <a:avLst/>
          </a:prstGeom>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Bulleted Text">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pPr>
              <a:defRPr/>
            </a:pPr>
            <a:fld id="{D68E8870-17DE-45C4-A8DD-7644B2422933}" type="slidenum">
              <a:rPr lang="en-US" smtClean="0"/>
              <a:pPr>
                <a:defRPr/>
              </a:pPr>
              <a:t>‹#›</a:t>
            </a:fld>
            <a:endParaRPr lang="en-US" dirty="0"/>
          </a:p>
        </p:txBody>
      </p:sp>
      <p:sp>
        <p:nvSpPr>
          <p:cNvPr id="4" name="Title 3"/>
          <p:cNvSpPr>
            <a:spLocks noGrp="1"/>
          </p:cNvSpPr>
          <p:nvPr>
            <p:ph type="title"/>
          </p:nvPr>
        </p:nvSpPr>
        <p:spPr/>
        <p:txBody>
          <a:bodyPr/>
          <a:lstStyle/>
          <a:p>
            <a:r>
              <a:rPr lang="en-US"/>
              <a:t>Click to edit Master title style</a:t>
            </a:r>
          </a:p>
        </p:txBody>
      </p:sp>
      <p:sp>
        <p:nvSpPr>
          <p:cNvPr id="7" name="Content Placeholder 6"/>
          <p:cNvSpPr>
            <a:spLocks noGrp="1"/>
          </p:cNvSpPr>
          <p:nvPr>
            <p:ph sz="quarter" idx="11"/>
          </p:nvPr>
        </p:nvSpPr>
        <p:spPr>
          <a:xfrm>
            <a:off x="480132" y="1046715"/>
            <a:ext cx="11250613" cy="5075237"/>
          </a:xfrm>
        </p:spPr>
        <p:txBody>
          <a:bodyPr/>
          <a:lstStyle>
            <a:lvl3pPr marL="1523962" indent="-304792">
              <a:buClr>
                <a:schemeClr val="tx1"/>
              </a:buClr>
              <a:buFont typeface="Wingdings" charset="2"/>
              <a:buChar char="v"/>
              <a:defRPr sz="2000">
                <a:latin typeface="Arial Narrow" charset="0"/>
                <a:ea typeface="Arial Narrow" charset="0"/>
                <a:cs typeface="Arial Narrow" charset="0"/>
              </a:defRPr>
            </a:lvl3pPr>
          </a:lstStyle>
          <a:p>
            <a:pPr lvl="0"/>
            <a:r>
              <a:rPr lang="en-US"/>
              <a:t>Click to edit Master text styles</a:t>
            </a:r>
          </a:p>
          <a:p>
            <a:pPr lvl="1"/>
            <a:r>
              <a:rPr lang="en-US"/>
              <a:t>Second level</a:t>
            </a:r>
          </a:p>
          <a:p>
            <a:pPr lvl="2"/>
            <a:r>
              <a:rPr lang="en-US"/>
              <a:t>Third level</a:t>
            </a:r>
          </a:p>
        </p:txBody>
      </p:sp>
    </p:spTree>
    <p:extLst>
      <p:ext uri="{BB962C8B-B14F-4D97-AF65-F5344CB8AC3E}">
        <p14:creationId xmlns:p14="http://schemas.microsoft.com/office/powerpoint/2010/main" val="198108324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Bulleted Text and Pictur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Slide Number Placeholder 2"/>
          <p:cNvSpPr>
            <a:spLocks noGrp="1"/>
          </p:cNvSpPr>
          <p:nvPr>
            <p:ph type="sldNum" sz="quarter" idx="10"/>
          </p:nvPr>
        </p:nvSpPr>
        <p:spPr/>
        <p:txBody>
          <a:bodyPr/>
          <a:lstStyle/>
          <a:p>
            <a:pPr>
              <a:defRPr/>
            </a:pPr>
            <a:fld id="{D68E8870-17DE-45C4-A8DD-7644B2422933}" type="slidenum">
              <a:rPr lang="en-US" smtClean="0"/>
              <a:pPr>
                <a:defRPr/>
              </a:pPr>
              <a:t>‹#›</a:t>
            </a:fld>
            <a:endParaRPr lang="en-US" dirty="0"/>
          </a:p>
        </p:txBody>
      </p:sp>
      <p:sp>
        <p:nvSpPr>
          <p:cNvPr id="6" name="Picture Placeholder 5"/>
          <p:cNvSpPr>
            <a:spLocks noGrp="1"/>
          </p:cNvSpPr>
          <p:nvPr>
            <p:ph type="pic" sz="quarter" idx="11"/>
          </p:nvPr>
        </p:nvSpPr>
        <p:spPr>
          <a:xfrm>
            <a:off x="6105439" y="989946"/>
            <a:ext cx="5609483" cy="4896678"/>
          </a:xfrm>
        </p:spPr>
        <p:txBody>
          <a:bodyPr/>
          <a:lstStyle/>
          <a:p>
            <a:r>
              <a:rPr lang="en-US"/>
              <a:t>Click icon to add picture</a:t>
            </a:r>
          </a:p>
        </p:txBody>
      </p:sp>
      <p:sp>
        <p:nvSpPr>
          <p:cNvPr id="8" name="Text Placeholder 7"/>
          <p:cNvSpPr>
            <a:spLocks noGrp="1"/>
          </p:cNvSpPr>
          <p:nvPr>
            <p:ph type="body" sz="quarter" idx="12"/>
          </p:nvPr>
        </p:nvSpPr>
        <p:spPr>
          <a:xfrm>
            <a:off x="410817" y="990774"/>
            <a:ext cx="5446091" cy="4895850"/>
          </a:xfrm>
        </p:spPr>
        <p:txBody>
          <a:bodyPr/>
          <a:lstStyle>
            <a:lvl3pPr marL="1523962" indent="-304792">
              <a:defRPr lang="en-US" sz="2000" dirty="0" smtClean="0">
                <a:solidFill>
                  <a:schemeClr val="tx1"/>
                </a:solidFill>
                <a:latin typeface="Arial Narrow" charset="0"/>
                <a:ea typeface="Arial Narrow" charset="0"/>
                <a:cs typeface="Arial Narrow" charset="0"/>
              </a:defRPr>
            </a:lvl3pPr>
          </a:lstStyle>
          <a:p>
            <a:pPr lvl="0"/>
            <a:r>
              <a:rPr lang="en-US" dirty="0"/>
              <a:t>Click to edit Master text styles</a:t>
            </a:r>
          </a:p>
          <a:p>
            <a:pPr lvl="1"/>
            <a:r>
              <a:rPr lang="en-US" dirty="0"/>
              <a:t>Second level</a:t>
            </a:r>
          </a:p>
          <a:p>
            <a:pPr lvl="2"/>
            <a:r>
              <a:rPr lang="en-US" dirty="0"/>
              <a:t>Third level</a:t>
            </a:r>
          </a:p>
        </p:txBody>
      </p:sp>
    </p:spTree>
    <p:extLst>
      <p:ext uri="{BB962C8B-B14F-4D97-AF65-F5344CB8AC3E}">
        <p14:creationId xmlns:p14="http://schemas.microsoft.com/office/powerpoint/2010/main" val="193321398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345741" y="0"/>
            <a:ext cx="7416800" cy="841248"/>
          </a:xfrm>
        </p:spPr>
        <p:txBody>
          <a:bodyPr/>
          <a:lstStyle>
            <a:lvl1pPr>
              <a:defRPr sz="2400">
                <a:solidFill>
                  <a:schemeClr val="bg1"/>
                </a:solidFill>
              </a:defRPr>
            </a:lvl1pPr>
          </a:lstStyle>
          <a:p>
            <a:r>
              <a:rPr lang="en-US" dirty="0"/>
              <a:t>Click to edit Master title style</a:t>
            </a:r>
          </a:p>
        </p:txBody>
      </p:sp>
      <p:sp>
        <p:nvSpPr>
          <p:cNvPr id="3" name="Content Placeholder 2"/>
          <p:cNvSpPr>
            <a:spLocks noGrp="1"/>
          </p:cNvSpPr>
          <p:nvPr>
            <p:ph idx="1"/>
          </p:nvPr>
        </p:nvSpPr>
        <p:spPr>
          <a:xfrm>
            <a:off x="593061" y="1053389"/>
            <a:ext cx="10928351" cy="4890211"/>
          </a:xfrm>
        </p:spPr>
        <p:txBody>
          <a:bodyPr/>
          <a:lstStyle>
            <a:lvl1pPr>
              <a:buClr>
                <a:schemeClr val="tx1"/>
              </a:buClr>
              <a:defRPr sz="2800">
                <a:solidFill>
                  <a:schemeClr val="tx1"/>
                </a:solidFill>
                <a:latin typeface="Arial Narrow" pitchFamily="34" charset="0"/>
              </a:defRPr>
            </a:lvl1pPr>
            <a:lvl2pPr>
              <a:buClr>
                <a:schemeClr val="tx1"/>
              </a:buClr>
              <a:defRPr sz="2400">
                <a:solidFill>
                  <a:schemeClr val="tx1"/>
                </a:solidFill>
                <a:latin typeface="Arial Narrow" pitchFamily="34" charset="0"/>
              </a:defRPr>
            </a:lvl2pPr>
            <a:lvl3pPr>
              <a:buClr>
                <a:schemeClr val="tx1"/>
              </a:buClr>
              <a:defRPr sz="2000">
                <a:solidFill>
                  <a:schemeClr val="tx1"/>
                </a:solidFill>
                <a:latin typeface="Arial Narrow" pitchFamily="34" charset="0"/>
              </a:defRPr>
            </a:lvl3pPr>
            <a:lvl4pPr>
              <a:buClr>
                <a:schemeClr val="tx1"/>
              </a:buClr>
              <a:defRPr sz="1800">
                <a:solidFill>
                  <a:schemeClr val="tx1"/>
                </a:solidFill>
                <a:latin typeface="Arial Narrow" pitchFamily="34" charset="0"/>
              </a:defRPr>
            </a:lvl4pPr>
            <a:lvl5pPr>
              <a:buClr>
                <a:schemeClr val="tx1"/>
              </a:buClr>
              <a:defRPr sz="1800">
                <a:solidFill>
                  <a:schemeClr val="tx1"/>
                </a:solidFill>
                <a:latin typeface="Arial Narrow" pitchFamily="34" charset="0"/>
              </a:defRPr>
            </a:lvl5pPr>
          </a:lstStyle>
          <a:p>
            <a:pPr lvl="0"/>
            <a:r>
              <a:rPr lang="en-US" dirty="0"/>
              <a:t>Click to edit Master text styles</a:t>
            </a:r>
          </a:p>
          <a:p>
            <a:pPr lvl="1"/>
            <a:r>
              <a:rPr lang="en-US" dirty="0"/>
              <a:t>Second level</a:t>
            </a:r>
          </a:p>
          <a:p>
            <a:pPr lvl="2"/>
            <a:r>
              <a:rPr lang="en-US" dirty="0"/>
              <a:t>Third level</a:t>
            </a:r>
          </a:p>
        </p:txBody>
      </p:sp>
      <p:sp>
        <p:nvSpPr>
          <p:cNvPr id="4" name="Slide Number Placeholder 3"/>
          <p:cNvSpPr>
            <a:spLocks noGrp="1" noChangeArrowheads="1"/>
          </p:cNvSpPr>
          <p:nvPr>
            <p:ph type="sldNum" sz="quarter" idx="4"/>
          </p:nvPr>
        </p:nvSpPr>
        <p:spPr>
          <a:xfrm>
            <a:off x="8432800" y="6477001"/>
            <a:ext cx="2844800" cy="244475"/>
          </a:xfrm>
          <a:prstGeom prst="rect">
            <a:avLst/>
          </a:prstGeom>
        </p:spPr>
        <p:txBody>
          <a:bodyPr/>
          <a:lstStyle>
            <a:lvl1pPr algn="r">
              <a:defRPr sz="1600"/>
            </a:lvl1pPr>
          </a:lstStyle>
          <a:p>
            <a:pPr>
              <a:defRPr/>
            </a:pPr>
            <a:fld id="{D68E8870-17DE-45C4-A8DD-7644B2422933}" type="slidenum">
              <a:rPr lang="en-US" smtClean="0">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96498997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cSld name="5_Blank - Middle">
    <p:spTree>
      <p:nvGrpSpPr>
        <p:cNvPr id="1" name="Shape 186"/>
        <p:cNvGrpSpPr/>
        <p:nvPr/>
      </p:nvGrpSpPr>
      <p:grpSpPr>
        <a:xfrm>
          <a:off x="0" y="0"/>
          <a:ext cx="0" cy="0"/>
          <a:chOff x="0" y="0"/>
          <a:chExt cx="0" cy="0"/>
        </a:xfrm>
      </p:grpSpPr>
      <p:sp>
        <p:nvSpPr>
          <p:cNvPr id="187" name="Shape 187"/>
          <p:cNvSpPr txBox="1">
            <a:spLocks noGrp="1"/>
          </p:cNvSpPr>
          <p:nvPr>
            <p:ph type="title"/>
          </p:nvPr>
        </p:nvSpPr>
        <p:spPr>
          <a:xfrm>
            <a:off x="238126" y="178594"/>
            <a:ext cx="11715751" cy="625077"/>
          </a:xfrm>
          <a:prstGeom prst="rect">
            <a:avLst/>
          </a:prstGeom>
          <a:noFill/>
          <a:ln>
            <a:noFill/>
          </a:ln>
        </p:spPr>
        <p:txBody>
          <a:bodyPr lIns="91425" tIns="91425" rIns="91425" bIns="91425" anchor="ctr" anchorCtr="0"/>
          <a:lstStyle>
            <a:lvl1pPr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188" name="Shape 188"/>
          <p:cNvSpPr txBox="1">
            <a:spLocks noGrp="1"/>
          </p:cNvSpPr>
          <p:nvPr>
            <p:ph type="body" idx="1"/>
          </p:nvPr>
        </p:nvSpPr>
        <p:spPr>
          <a:xfrm>
            <a:off x="239184" y="1066800"/>
            <a:ext cx="11715749" cy="5333999"/>
          </a:xfrm>
          <a:prstGeom prst="rect">
            <a:avLst/>
          </a:prstGeom>
          <a:noFill/>
          <a:ln>
            <a:noFill/>
          </a:ln>
        </p:spPr>
        <p:txBody>
          <a:bodyPr lIns="91425" tIns="91425" rIns="91425" bIns="91425" anchor="t" anchorCtr="0"/>
          <a:lstStyle>
            <a:lvl1pPr rtl="0">
              <a:spcBef>
                <a:spcPts val="0"/>
              </a:spcBef>
              <a:defRPr/>
            </a:lvl1pPr>
            <a:lvl2pPr rtl="0">
              <a:spcBef>
                <a:spcPts val="0"/>
              </a:spcBef>
              <a:defRPr/>
            </a:lvl2pPr>
            <a:lvl3pPr rtl="0">
              <a:spcBef>
                <a:spcPts val="0"/>
              </a:spcBef>
              <a:defRPr/>
            </a:lvl3pPr>
            <a:lvl4pPr rtl="0">
              <a:spcBef>
                <a:spcPts val="0"/>
              </a:spcBef>
              <a:defRPr/>
            </a:lvl4pPr>
            <a:lvl5pPr rtl="0">
              <a:spcBef>
                <a:spcPts val="0"/>
              </a:spcBef>
              <a:buFont typeface="Source Sans Pro"/>
              <a:buNone/>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189" name="Shape 189"/>
          <p:cNvSpPr txBox="1">
            <a:spLocks noGrp="1"/>
          </p:cNvSpPr>
          <p:nvPr>
            <p:ph type="sldNum" idx="12"/>
          </p:nvPr>
        </p:nvSpPr>
        <p:spPr>
          <a:xfrm>
            <a:off x="11906249" y="6616701"/>
            <a:ext cx="289983" cy="241299"/>
          </a:xfrm>
          <a:prstGeom prst="rect">
            <a:avLst/>
          </a:prstGeom>
          <a:noFill/>
          <a:ln>
            <a:noFill/>
          </a:ln>
        </p:spPr>
        <p:txBody>
          <a:bodyPr lIns="64275" tIns="32125" rIns="64275" bIns="32125" anchor="t" anchorCtr="0">
            <a:noAutofit/>
          </a:bodyPr>
          <a:lstStyle/>
          <a:p>
            <a:pPr algn="ctr">
              <a:spcBef>
                <a:spcPts val="0"/>
              </a:spcBef>
              <a:spcAft>
                <a:spcPts val="0"/>
              </a:spcAft>
              <a:buClr>
                <a:srgbClr val="4D4D4D"/>
              </a:buClr>
              <a:buSzPct val="25000"/>
            </a:pPr>
            <a:fld id="{00000000-1234-1234-1234-123412341234}" type="slidenum">
              <a:rPr lang="en-US" sz="1100" b="1" smtClean="0">
                <a:solidFill>
                  <a:srgbClr val="4D4D4D"/>
                </a:solidFill>
                <a:latin typeface="Helvetica Neue"/>
                <a:ea typeface="Helvetica Neue"/>
                <a:cs typeface="Helvetica Neue"/>
                <a:sym typeface="Helvetica Neue"/>
              </a:rPr>
              <a:pPr algn="ctr">
                <a:spcBef>
                  <a:spcPts val="0"/>
                </a:spcBef>
                <a:spcAft>
                  <a:spcPts val="0"/>
                </a:spcAft>
                <a:buClr>
                  <a:srgbClr val="4D4D4D"/>
                </a:buClr>
                <a:buSzPct val="25000"/>
              </a:pPr>
              <a:t>‹#›</a:t>
            </a:fld>
            <a:endParaRPr lang="en-US" sz="1100" b="1">
              <a:solidFill>
                <a:srgbClr val="4D4D4D"/>
              </a:solidFill>
              <a:latin typeface="Helvetica Neue"/>
              <a:ea typeface="Helvetica Neue"/>
              <a:cs typeface="Helvetica Neue"/>
              <a:sym typeface="Helvetica Neue"/>
            </a:endParaRPr>
          </a:p>
        </p:txBody>
      </p:sp>
    </p:spTree>
    <p:extLst>
      <p:ext uri="{BB962C8B-B14F-4D97-AF65-F5344CB8AC3E}">
        <p14:creationId xmlns:p14="http://schemas.microsoft.com/office/powerpoint/2010/main" val="132114030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2.jpg"/><Relationship Id="rId13" Type="http://schemas.openxmlformats.org/officeDocument/2006/relationships/image" Target="../media/image7.png"/><Relationship Id="rId3" Type="http://schemas.openxmlformats.org/officeDocument/2006/relationships/slideLayout" Target="../slideLayouts/slideLayout3.xml"/><Relationship Id="rId7" Type="http://schemas.openxmlformats.org/officeDocument/2006/relationships/image" Target="../media/image1.png"/><Relationship Id="rId12" Type="http://schemas.openxmlformats.org/officeDocument/2006/relationships/image" Target="../media/image6.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11" Type="http://schemas.openxmlformats.org/officeDocument/2006/relationships/image" Target="../media/image5.png"/><Relationship Id="rId5" Type="http://schemas.openxmlformats.org/officeDocument/2006/relationships/slideLayout" Target="../slideLayouts/slideLayout5.xml"/><Relationship Id="rId10" Type="http://schemas.openxmlformats.org/officeDocument/2006/relationships/image" Target="../media/image4.png"/><Relationship Id="rId4" Type="http://schemas.openxmlformats.org/officeDocument/2006/relationships/slideLayout" Target="../slideLayouts/slideLayout4.xml"/><Relationship Id="rId9" Type="http://schemas.openxmlformats.org/officeDocument/2006/relationships/image" Target="../media/image3.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2" name="Picture 11" descr="A close up of a logo&#10;&#10;Description automatically generated">
            <a:extLst>
              <a:ext uri="{FF2B5EF4-FFF2-40B4-BE49-F238E27FC236}">
                <a16:creationId xmlns:a16="http://schemas.microsoft.com/office/drawing/2014/main" id="{701A78B9-C73E-4070-A4C5-C34413AE2823}"/>
              </a:ext>
            </a:extLst>
          </p:cNvPr>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1028380" y="6424460"/>
            <a:ext cx="432502" cy="432502"/>
          </a:xfrm>
          <a:prstGeom prst="rect">
            <a:avLst/>
          </a:prstGeom>
        </p:spPr>
      </p:pic>
      <p:pic>
        <p:nvPicPr>
          <p:cNvPr id="13" name="Picture 12">
            <a:extLst>
              <a:ext uri="{FF2B5EF4-FFF2-40B4-BE49-F238E27FC236}">
                <a16:creationId xmlns:a16="http://schemas.microsoft.com/office/drawing/2014/main" id="{636A3509-C5D1-4A4A-8F5E-05802DD6D748}"/>
              </a:ext>
            </a:extLst>
          </p:cNvPr>
          <p:cNvPicPr>
            <a:picLocks noChangeAspect="1"/>
          </p:cNvPicPr>
          <p:nvPr userDrawn="1"/>
        </p:nvPicPr>
        <p:blipFill rotWithShape="1">
          <a:blip r:embed="rId8">
            <a:extLst>
              <a:ext uri="{28A0092B-C50C-407E-A947-70E740481C1C}">
                <a14:useLocalDpi xmlns:a14="http://schemas.microsoft.com/office/drawing/2010/main" val="0"/>
              </a:ext>
            </a:extLst>
          </a:blip>
          <a:srcRect l="12" t="19641" r="-12" b="27970"/>
          <a:stretch/>
        </p:blipFill>
        <p:spPr>
          <a:xfrm>
            <a:off x="0" y="-3538"/>
            <a:ext cx="12192000" cy="709148"/>
          </a:xfrm>
          <a:prstGeom prst="rect">
            <a:avLst/>
          </a:prstGeom>
        </p:spPr>
      </p:pic>
      <p:sp>
        <p:nvSpPr>
          <p:cNvPr id="98314" name="Rectangle 10"/>
          <p:cNvSpPr>
            <a:spLocks noGrp="1" noChangeArrowheads="1"/>
          </p:cNvSpPr>
          <p:nvPr>
            <p:ph type="body" idx="1"/>
          </p:nvPr>
        </p:nvSpPr>
        <p:spPr bwMode="auto">
          <a:xfrm>
            <a:off x="601963" y="989946"/>
            <a:ext cx="11006952" cy="489667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p:txBody>
      </p:sp>
      <p:sp>
        <p:nvSpPr>
          <p:cNvPr id="98324" name="Rectangle 20"/>
          <p:cNvSpPr>
            <a:spLocks noGrp="1" noChangeArrowheads="1"/>
          </p:cNvSpPr>
          <p:nvPr>
            <p:ph type="title"/>
          </p:nvPr>
        </p:nvSpPr>
        <p:spPr bwMode="auto">
          <a:xfrm>
            <a:off x="2397039" y="0"/>
            <a:ext cx="7416800" cy="70561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dirty="0"/>
              <a:t>Click to edit Master Title</a:t>
            </a:r>
          </a:p>
        </p:txBody>
      </p:sp>
      <p:sp>
        <p:nvSpPr>
          <p:cNvPr id="10" name="Rectangle 3"/>
          <p:cNvSpPr>
            <a:spLocks noGrp="1" noChangeArrowheads="1"/>
          </p:cNvSpPr>
          <p:nvPr>
            <p:ph type="sldNum" sz="quarter" idx="4"/>
          </p:nvPr>
        </p:nvSpPr>
        <p:spPr>
          <a:xfrm>
            <a:off x="10893288" y="6477001"/>
            <a:ext cx="821634" cy="340935"/>
          </a:xfrm>
          <a:prstGeom prst="rect">
            <a:avLst/>
          </a:prstGeom>
        </p:spPr>
        <p:txBody>
          <a:bodyPr/>
          <a:lstStyle>
            <a:lvl1pPr algn="r">
              <a:defRPr sz="2133"/>
            </a:lvl1pPr>
          </a:lstStyle>
          <a:p>
            <a:pPr>
              <a:defRPr/>
            </a:pPr>
            <a:fld id="{D68E8870-17DE-45C4-A8DD-7644B2422933}" type="slidenum">
              <a:rPr lang="en-US" smtClean="0"/>
              <a:pPr>
                <a:defRPr/>
              </a:pPr>
              <a:t>‹#›</a:t>
            </a:fld>
            <a:endParaRPr lang="en-US" dirty="0"/>
          </a:p>
        </p:txBody>
      </p:sp>
      <p:pic>
        <p:nvPicPr>
          <p:cNvPr id="14" name="Picture 13" descr="A close up of a logo&#10;&#10;Description automatically generated">
            <a:extLst>
              <a:ext uri="{FF2B5EF4-FFF2-40B4-BE49-F238E27FC236}">
                <a16:creationId xmlns:a16="http://schemas.microsoft.com/office/drawing/2014/main" id="{483D57CF-73A1-401A-8FC9-0F32488DB07B}"/>
              </a:ext>
            </a:extLst>
          </p:cNvPr>
          <p:cNvPicPr>
            <a:picLocks noChangeAspect="1"/>
          </p:cNvPicPr>
          <p:nvPr userDrawn="1"/>
        </p:nvPicPr>
        <p:blipFill>
          <a:blip r:embed="rId9" cstate="print">
            <a:extLst>
              <a:ext uri="{28A0092B-C50C-407E-A947-70E740481C1C}">
                <a14:useLocalDpi xmlns:a14="http://schemas.microsoft.com/office/drawing/2010/main" val="0"/>
              </a:ext>
            </a:extLst>
          </a:blip>
          <a:stretch>
            <a:fillRect/>
          </a:stretch>
        </p:blipFill>
        <p:spPr>
          <a:xfrm>
            <a:off x="11673765" y="6346473"/>
            <a:ext cx="513560" cy="509452"/>
          </a:xfrm>
          <a:prstGeom prst="rect">
            <a:avLst/>
          </a:prstGeom>
        </p:spPr>
      </p:pic>
      <p:sp>
        <p:nvSpPr>
          <p:cNvPr id="16" name="Rectangle 15">
            <a:extLst>
              <a:ext uri="{FF2B5EF4-FFF2-40B4-BE49-F238E27FC236}">
                <a16:creationId xmlns:a16="http://schemas.microsoft.com/office/drawing/2014/main" id="{6BD06251-1BC3-40F2-A89B-52AB13928670}"/>
              </a:ext>
            </a:extLst>
          </p:cNvPr>
          <p:cNvSpPr/>
          <p:nvPr/>
        </p:nvSpPr>
        <p:spPr>
          <a:xfrm>
            <a:off x="343544" y="6517601"/>
            <a:ext cx="721672" cy="246221"/>
          </a:xfrm>
          <a:prstGeom prst="rect">
            <a:avLst/>
          </a:prstGeom>
        </p:spPr>
        <p:txBody>
          <a:bodyPr wrap="none">
            <a:spAutoFit/>
          </a:bodyPr>
          <a:lstStyle/>
          <a:p>
            <a:r>
              <a:rPr lang="en-US" sz="1000" b="1" dirty="0">
                <a:latin typeface="Arial"/>
                <a:cs typeface="Arial"/>
              </a:rPr>
              <a:t>@IITSEC</a:t>
            </a:r>
          </a:p>
        </p:txBody>
      </p:sp>
      <p:sp>
        <p:nvSpPr>
          <p:cNvPr id="20" name="Rectangle 19">
            <a:extLst>
              <a:ext uri="{FF2B5EF4-FFF2-40B4-BE49-F238E27FC236}">
                <a16:creationId xmlns:a16="http://schemas.microsoft.com/office/drawing/2014/main" id="{45484E58-ABBB-4B30-B8E2-352FA0A21571}"/>
              </a:ext>
            </a:extLst>
          </p:cNvPr>
          <p:cNvSpPr/>
          <p:nvPr/>
        </p:nvSpPr>
        <p:spPr>
          <a:xfrm>
            <a:off x="1414053" y="6517601"/>
            <a:ext cx="910827" cy="246221"/>
          </a:xfrm>
          <a:prstGeom prst="rect">
            <a:avLst/>
          </a:prstGeom>
        </p:spPr>
        <p:txBody>
          <a:bodyPr wrap="none">
            <a:spAutoFit/>
          </a:bodyPr>
          <a:lstStyle/>
          <a:p>
            <a:r>
              <a:rPr lang="en-US" sz="1000" b="1" dirty="0" err="1">
                <a:latin typeface="Arial"/>
                <a:cs typeface="Arial"/>
              </a:rPr>
              <a:t>NTSAToday</a:t>
            </a:r>
            <a:endParaRPr lang="en-US" sz="1000" b="1" dirty="0">
              <a:latin typeface="Arial"/>
              <a:cs typeface="Arial"/>
            </a:endParaRPr>
          </a:p>
        </p:txBody>
      </p:sp>
      <p:pic>
        <p:nvPicPr>
          <p:cNvPr id="22" name="Picture 21" descr="A picture containing drawing&#10;&#10;Description automatically generated">
            <a:extLst>
              <a:ext uri="{FF2B5EF4-FFF2-40B4-BE49-F238E27FC236}">
                <a16:creationId xmlns:a16="http://schemas.microsoft.com/office/drawing/2014/main" id="{76540D9C-E06C-4EC3-AA81-260B85128D21}"/>
              </a:ext>
            </a:extLst>
          </p:cNvPr>
          <p:cNvPicPr>
            <a:picLocks noChangeAspect="1"/>
          </p:cNvPicPr>
          <p:nvPr userDrawn="1"/>
        </p:nvPicPr>
        <p:blipFill>
          <a:blip r:embed="rId10" cstate="print">
            <a:extLst>
              <a:ext uri="{28A0092B-C50C-407E-A947-70E740481C1C}">
                <a14:useLocalDpi xmlns:a14="http://schemas.microsoft.com/office/drawing/2010/main" val="0"/>
              </a:ext>
            </a:extLst>
          </a:blip>
          <a:stretch>
            <a:fillRect/>
          </a:stretch>
        </p:blipFill>
        <p:spPr>
          <a:xfrm>
            <a:off x="3158588" y="6424460"/>
            <a:ext cx="432502" cy="432502"/>
          </a:xfrm>
          <a:prstGeom prst="rect">
            <a:avLst/>
          </a:prstGeom>
        </p:spPr>
      </p:pic>
      <p:pic>
        <p:nvPicPr>
          <p:cNvPr id="24" name="Picture 23" descr="A close up of a logo&#10;&#10;Description automatically generated">
            <a:extLst>
              <a:ext uri="{FF2B5EF4-FFF2-40B4-BE49-F238E27FC236}">
                <a16:creationId xmlns:a16="http://schemas.microsoft.com/office/drawing/2014/main" id="{76FF2DD8-7670-46A4-B366-4234A3CF8AA3}"/>
              </a:ext>
            </a:extLst>
          </p:cNvPr>
          <p:cNvPicPr>
            <a:picLocks noChangeAspect="1"/>
          </p:cNvPicPr>
          <p:nvPr userDrawn="1"/>
        </p:nvPicPr>
        <p:blipFill>
          <a:blip r:embed="rId11" cstate="print">
            <a:extLst>
              <a:ext uri="{28A0092B-C50C-407E-A947-70E740481C1C}">
                <a14:useLocalDpi xmlns:a14="http://schemas.microsoft.com/office/drawing/2010/main" val="0"/>
              </a:ext>
            </a:extLst>
          </a:blip>
          <a:stretch>
            <a:fillRect/>
          </a:stretch>
        </p:blipFill>
        <p:spPr>
          <a:xfrm>
            <a:off x="0" y="6424460"/>
            <a:ext cx="432502" cy="432502"/>
          </a:xfrm>
          <a:prstGeom prst="rect">
            <a:avLst/>
          </a:prstGeom>
        </p:spPr>
      </p:pic>
      <p:pic>
        <p:nvPicPr>
          <p:cNvPr id="26" name="Picture 25" descr="A picture containing drawing&#10;&#10;Description automatically generated">
            <a:extLst>
              <a:ext uri="{FF2B5EF4-FFF2-40B4-BE49-F238E27FC236}">
                <a16:creationId xmlns:a16="http://schemas.microsoft.com/office/drawing/2014/main" id="{0E09BAE8-4659-4799-A4FF-9D4E3328989A}"/>
              </a:ext>
            </a:extLst>
          </p:cNvPr>
          <p:cNvPicPr>
            <a:picLocks noChangeAspect="1"/>
          </p:cNvPicPr>
          <p:nvPr userDrawn="1"/>
        </p:nvPicPr>
        <p:blipFill>
          <a:blip r:embed="rId12" cstate="print">
            <a:extLst>
              <a:ext uri="{28A0092B-C50C-407E-A947-70E740481C1C}">
                <a14:useLocalDpi xmlns:a14="http://schemas.microsoft.com/office/drawing/2010/main" val="0"/>
              </a:ext>
            </a:extLst>
          </a:blip>
          <a:stretch>
            <a:fillRect/>
          </a:stretch>
        </p:blipFill>
        <p:spPr>
          <a:xfrm>
            <a:off x="2252485" y="6424460"/>
            <a:ext cx="432502" cy="432502"/>
          </a:xfrm>
          <a:prstGeom prst="rect">
            <a:avLst/>
          </a:prstGeom>
        </p:spPr>
      </p:pic>
      <p:sp>
        <p:nvSpPr>
          <p:cNvPr id="29" name="Rectangle 28">
            <a:extLst>
              <a:ext uri="{FF2B5EF4-FFF2-40B4-BE49-F238E27FC236}">
                <a16:creationId xmlns:a16="http://schemas.microsoft.com/office/drawing/2014/main" id="{8009ACD0-4D88-4359-86E9-CF28737EB020}"/>
              </a:ext>
            </a:extLst>
          </p:cNvPr>
          <p:cNvSpPr/>
          <p:nvPr userDrawn="1"/>
        </p:nvSpPr>
        <p:spPr>
          <a:xfrm>
            <a:off x="2559409" y="6517601"/>
            <a:ext cx="596638" cy="246221"/>
          </a:xfrm>
          <a:prstGeom prst="rect">
            <a:avLst/>
          </a:prstGeom>
        </p:spPr>
        <p:txBody>
          <a:bodyPr wrap="none">
            <a:spAutoFit/>
          </a:bodyPr>
          <a:lstStyle/>
          <a:p>
            <a:r>
              <a:rPr lang="en-US" sz="1000" b="1" dirty="0">
                <a:latin typeface="Arial"/>
                <a:cs typeface="Arial"/>
              </a:rPr>
              <a:t>IITSEC</a:t>
            </a:r>
          </a:p>
        </p:txBody>
      </p:sp>
      <p:pic>
        <p:nvPicPr>
          <p:cNvPr id="31" name="Picture 30" descr="A picture containing drawing&#10;&#10;Description automatically generated">
            <a:extLst>
              <a:ext uri="{FF2B5EF4-FFF2-40B4-BE49-F238E27FC236}">
                <a16:creationId xmlns:a16="http://schemas.microsoft.com/office/drawing/2014/main" id="{392EA6D8-594E-41B9-AC38-716F530F7964}"/>
              </a:ext>
            </a:extLst>
          </p:cNvPr>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4174347" y="6424460"/>
            <a:ext cx="429768" cy="429768"/>
          </a:xfrm>
          <a:prstGeom prst="rect">
            <a:avLst/>
          </a:prstGeom>
        </p:spPr>
      </p:pic>
      <p:sp>
        <p:nvSpPr>
          <p:cNvPr id="34" name="Rectangle 33">
            <a:extLst>
              <a:ext uri="{FF2B5EF4-FFF2-40B4-BE49-F238E27FC236}">
                <a16:creationId xmlns:a16="http://schemas.microsoft.com/office/drawing/2014/main" id="{4FDF2EBC-E8B9-4815-AAB1-50BBC616AFD1}"/>
              </a:ext>
            </a:extLst>
          </p:cNvPr>
          <p:cNvSpPr/>
          <p:nvPr userDrawn="1"/>
        </p:nvSpPr>
        <p:spPr>
          <a:xfrm>
            <a:off x="3543451" y="6523577"/>
            <a:ext cx="596638" cy="246221"/>
          </a:xfrm>
          <a:prstGeom prst="rect">
            <a:avLst/>
          </a:prstGeom>
        </p:spPr>
        <p:txBody>
          <a:bodyPr wrap="none">
            <a:spAutoFit/>
          </a:bodyPr>
          <a:lstStyle/>
          <a:p>
            <a:r>
              <a:rPr lang="en-US" sz="1000" b="1" dirty="0">
                <a:latin typeface="Arial"/>
                <a:cs typeface="Arial"/>
              </a:rPr>
              <a:t>IITSEC</a:t>
            </a:r>
          </a:p>
        </p:txBody>
      </p:sp>
      <p:sp>
        <p:nvSpPr>
          <p:cNvPr id="35" name="Rectangle 34">
            <a:extLst>
              <a:ext uri="{FF2B5EF4-FFF2-40B4-BE49-F238E27FC236}">
                <a16:creationId xmlns:a16="http://schemas.microsoft.com/office/drawing/2014/main" id="{96BD85D3-C06A-47C3-B17D-AA7671CEC5C0}"/>
              </a:ext>
            </a:extLst>
          </p:cNvPr>
          <p:cNvSpPr/>
          <p:nvPr userDrawn="1"/>
        </p:nvSpPr>
        <p:spPr>
          <a:xfrm>
            <a:off x="4519789" y="6523577"/>
            <a:ext cx="596638" cy="246221"/>
          </a:xfrm>
          <a:prstGeom prst="rect">
            <a:avLst/>
          </a:prstGeom>
        </p:spPr>
        <p:txBody>
          <a:bodyPr wrap="none">
            <a:spAutoFit/>
          </a:bodyPr>
          <a:lstStyle/>
          <a:p>
            <a:r>
              <a:rPr lang="en-US" sz="1000" b="1" dirty="0">
                <a:latin typeface="Arial"/>
                <a:cs typeface="Arial"/>
              </a:rPr>
              <a:t>IITSEC</a:t>
            </a:r>
          </a:p>
        </p:txBody>
      </p:sp>
    </p:spTree>
  </p:cSld>
  <p:clrMap bg1="lt1" tx1="dk1" bg2="lt2" tx2="dk2" accent1="accent1" accent2="accent2" accent3="accent3" accent4="accent4" accent5="accent5" accent6="accent6" hlink="hlink" folHlink="folHlink"/>
  <p:sldLayoutIdLst>
    <p:sldLayoutId id="2147483660" r:id="rId1"/>
    <p:sldLayoutId id="2147483661" r:id="rId2"/>
    <p:sldLayoutId id="2147483662" r:id="rId3"/>
    <p:sldLayoutId id="2147483676" r:id="rId4"/>
    <p:sldLayoutId id="2147483677" r:id="rId5"/>
  </p:sldLayoutIdLst>
  <p:txStyles>
    <p:titleStyle>
      <a:lvl1pPr algn="ctr" rtl="0" eaLnBrk="1" fontAlgn="base" hangingPunct="1">
        <a:spcBef>
          <a:spcPct val="0"/>
        </a:spcBef>
        <a:spcAft>
          <a:spcPct val="0"/>
        </a:spcAft>
        <a:defRPr sz="2800" b="1">
          <a:solidFill>
            <a:schemeClr val="bg1"/>
          </a:solidFill>
          <a:latin typeface="+mj-lt"/>
          <a:ea typeface="+mj-ea"/>
          <a:cs typeface="+mj-cs"/>
        </a:defRPr>
      </a:lvl1pPr>
      <a:lvl2pPr algn="l" rtl="0" eaLnBrk="1" fontAlgn="base" hangingPunct="1">
        <a:spcBef>
          <a:spcPct val="0"/>
        </a:spcBef>
        <a:spcAft>
          <a:spcPct val="0"/>
        </a:spcAft>
        <a:defRPr sz="4267" b="1">
          <a:solidFill>
            <a:srgbClr val="F77B0B"/>
          </a:solidFill>
          <a:latin typeface="Tahoma" charset="0"/>
        </a:defRPr>
      </a:lvl2pPr>
      <a:lvl3pPr algn="l" rtl="0" eaLnBrk="1" fontAlgn="base" hangingPunct="1">
        <a:spcBef>
          <a:spcPct val="0"/>
        </a:spcBef>
        <a:spcAft>
          <a:spcPct val="0"/>
        </a:spcAft>
        <a:defRPr sz="4267" b="1">
          <a:solidFill>
            <a:srgbClr val="F77B0B"/>
          </a:solidFill>
          <a:latin typeface="Tahoma" charset="0"/>
        </a:defRPr>
      </a:lvl3pPr>
      <a:lvl4pPr algn="l" rtl="0" eaLnBrk="1" fontAlgn="base" hangingPunct="1">
        <a:spcBef>
          <a:spcPct val="0"/>
        </a:spcBef>
        <a:spcAft>
          <a:spcPct val="0"/>
        </a:spcAft>
        <a:defRPr sz="4267" b="1">
          <a:solidFill>
            <a:srgbClr val="F77B0B"/>
          </a:solidFill>
          <a:latin typeface="Tahoma" charset="0"/>
        </a:defRPr>
      </a:lvl4pPr>
      <a:lvl5pPr algn="l" rtl="0" eaLnBrk="1" fontAlgn="base" hangingPunct="1">
        <a:spcBef>
          <a:spcPct val="0"/>
        </a:spcBef>
        <a:spcAft>
          <a:spcPct val="0"/>
        </a:spcAft>
        <a:defRPr sz="4267" b="1">
          <a:solidFill>
            <a:srgbClr val="F77B0B"/>
          </a:solidFill>
          <a:latin typeface="Tahoma" charset="0"/>
        </a:defRPr>
      </a:lvl5pPr>
      <a:lvl6pPr marL="609585" algn="l" rtl="0" eaLnBrk="1" fontAlgn="base" hangingPunct="1">
        <a:spcBef>
          <a:spcPct val="0"/>
        </a:spcBef>
        <a:spcAft>
          <a:spcPct val="0"/>
        </a:spcAft>
        <a:defRPr sz="4267" b="1">
          <a:solidFill>
            <a:srgbClr val="F77B0B"/>
          </a:solidFill>
          <a:latin typeface="Tahoma" charset="0"/>
        </a:defRPr>
      </a:lvl6pPr>
      <a:lvl7pPr marL="1219170" algn="l" rtl="0" eaLnBrk="1" fontAlgn="base" hangingPunct="1">
        <a:spcBef>
          <a:spcPct val="0"/>
        </a:spcBef>
        <a:spcAft>
          <a:spcPct val="0"/>
        </a:spcAft>
        <a:defRPr sz="4267" b="1">
          <a:solidFill>
            <a:srgbClr val="F77B0B"/>
          </a:solidFill>
          <a:latin typeface="Tahoma" charset="0"/>
        </a:defRPr>
      </a:lvl7pPr>
      <a:lvl8pPr marL="1828754" algn="l" rtl="0" eaLnBrk="1" fontAlgn="base" hangingPunct="1">
        <a:spcBef>
          <a:spcPct val="0"/>
        </a:spcBef>
        <a:spcAft>
          <a:spcPct val="0"/>
        </a:spcAft>
        <a:defRPr sz="4267" b="1">
          <a:solidFill>
            <a:srgbClr val="F77B0B"/>
          </a:solidFill>
          <a:latin typeface="Tahoma" charset="0"/>
        </a:defRPr>
      </a:lvl8pPr>
      <a:lvl9pPr marL="2438339" algn="l" rtl="0" eaLnBrk="1" fontAlgn="base" hangingPunct="1">
        <a:spcBef>
          <a:spcPct val="0"/>
        </a:spcBef>
        <a:spcAft>
          <a:spcPct val="0"/>
        </a:spcAft>
        <a:defRPr sz="4267" b="1">
          <a:solidFill>
            <a:srgbClr val="F77B0B"/>
          </a:solidFill>
          <a:latin typeface="Tahoma" charset="0"/>
        </a:defRPr>
      </a:lvl9pPr>
    </p:titleStyle>
    <p:bodyStyle>
      <a:lvl1pPr marL="457189" indent="-457189" algn="l" rtl="0" eaLnBrk="1" fontAlgn="base" hangingPunct="1">
        <a:spcBef>
          <a:spcPct val="20000"/>
        </a:spcBef>
        <a:spcAft>
          <a:spcPct val="0"/>
        </a:spcAft>
        <a:buClr>
          <a:schemeClr val="tx1"/>
        </a:buClr>
        <a:buSzPct val="75000"/>
        <a:buFont typeface="Wingdings" charset="2"/>
        <a:buChar char="Ø"/>
        <a:defRPr sz="2800">
          <a:solidFill>
            <a:schemeClr val="tx1"/>
          </a:solidFill>
          <a:latin typeface="Arial Narrow" charset="0"/>
          <a:ea typeface="Arial Narrow" charset="0"/>
          <a:cs typeface="Arial Narrow" charset="0"/>
        </a:defRPr>
      </a:lvl1pPr>
      <a:lvl2pPr marL="990575" indent="-380990" algn="l" rtl="0" eaLnBrk="1" fontAlgn="base" hangingPunct="1">
        <a:spcBef>
          <a:spcPct val="20000"/>
        </a:spcBef>
        <a:spcAft>
          <a:spcPct val="0"/>
        </a:spcAft>
        <a:buClr>
          <a:schemeClr val="tx1"/>
        </a:buClr>
        <a:buSzPct val="75000"/>
        <a:buFont typeface="Wingdings" pitchFamily="2" charset="2"/>
        <a:buChar char="n"/>
        <a:defRPr sz="2400">
          <a:solidFill>
            <a:schemeClr val="tx1"/>
          </a:solidFill>
          <a:latin typeface="Arial Narrow" charset="0"/>
          <a:ea typeface="Arial Narrow" charset="0"/>
          <a:cs typeface="Arial Narrow" charset="0"/>
        </a:defRPr>
      </a:lvl2pPr>
      <a:lvl3pPr marL="1523962" indent="-304792" algn="l" rtl="0" eaLnBrk="1" fontAlgn="base" hangingPunct="1">
        <a:spcBef>
          <a:spcPct val="20000"/>
        </a:spcBef>
        <a:spcAft>
          <a:spcPct val="0"/>
        </a:spcAft>
        <a:buClr>
          <a:schemeClr val="folHlink"/>
        </a:buClr>
        <a:buSzPct val="50000"/>
        <a:buFont typeface="Wingdings" pitchFamily="2" charset="2"/>
        <a:buChar char="n"/>
        <a:defRPr sz="3200">
          <a:solidFill>
            <a:schemeClr val="tx1"/>
          </a:solidFill>
          <a:latin typeface="+mn-lt"/>
        </a:defRPr>
      </a:lvl3pPr>
      <a:lvl4pPr marL="2133547" indent="-304792" algn="l" rtl="0" eaLnBrk="1" fontAlgn="base" hangingPunct="1">
        <a:spcBef>
          <a:spcPct val="20000"/>
        </a:spcBef>
        <a:spcAft>
          <a:spcPct val="0"/>
        </a:spcAft>
        <a:buClr>
          <a:schemeClr val="accent2"/>
        </a:buClr>
        <a:buSzPct val="55000"/>
        <a:buFont typeface="Wingdings" pitchFamily="2" charset="2"/>
        <a:buChar char="n"/>
        <a:defRPr sz="2667">
          <a:solidFill>
            <a:schemeClr val="tx1"/>
          </a:solidFill>
          <a:latin typeface="+mn-lt"/>
        </a:defRPr>
      </a:lvl4pPr>
      <a:lvl5pPr marL="2743131" indent="-304792" algn="l" rtl="0" eaLnBrk="1" fontAlgn="base" hangingPunct="1">
        <a:spcBef>
          <a:spcPct val="20000"/>
        </a:spcBef>
        <a:spcAft>
          <a:spcPct val="0"/>
        </a:spcAft>
        <a:buClr>
          <a:schemeClr val="accent1"/>
        </a:buClr>
        <a:buSzPct val="50000"/>
        <a:buFont typeface="Wingdings" pitchFamily="2" charset="2"/>
        <a:buChar char="n"/>
        <a:defRPr sz="2667">
          <a:solidFill>
            <a:schemeClr val="tx1"/>
          </a:solidFill>
          <a:latin typeface="+mn-lt"/>
        </a:defRPr>
      </a:lvl5pPr>
      <a:lvl6pPr marL="3352716" indent="-304792" algn="l" rtl="0" eaLnBrk="1" fontAlgn="base" hangingPunct="1">
        <a:spcBef>
          <a:spcPct val="20000"/>
        </a:spcBef>
        <a:spcAft>
          <a:spcPct val="0"/>
        </a:spcAft>
        <a:buClr>
          <a:schemeClr val="accent1"/>
        </a:buClr>
        <a:buSzPct val="50000"/>
        <a:buFont typeface="Wingdings" pitchFamily="2" charset="2"/>
        <a:buChar char="n"/>
        <a:defRPr sz="2667">
          <a:solidFill>
            <a:schemeClr val="tx1"/>
          </a:solidFill>
          <a:latin typeface="+mn-lt"/>
        </a:defRPr>
      </a:lvl6pPr>
      <a:lvl7pPr marL="3962301" indent="-304792" algn="l" rtl="0" eaLnBrk="1" fontAlgn="base" hangingPunct="1">
        <a:spcBef>
          <a:spcPct val="20000"/>
        </a:spcBef>
        <a:spcAft>
          <a:spcPct val="0"/>
        </a:spcAft>
        <a:buClr>
          <a:schemeClr val="accent1"/>
        </a:buClr>
        <a:buSzPct val="50000"/>
        <a:buFont typeface="Wingdings" pitchFamily="2" charset="2"/>
        <a:buChar char="n"/>
        <a:defRPr sz="2667">
          <a:solidFill>
            <a:schemeClr val="tx1"/>
          </a:solidFill>
          <a:latin typeface="+mn-lt"/>
        </a:defRPr>
      </a:lvl7pPr>
      <a:lvl8pPr marL="4571886" indent="-304792" algn="l" rtl="0" eaLnBrk="1" fontAlgn="base" hangingPunct="1">
        <a:spcBef>
          <a:spcPct val="20000"/>
        </a:spcBef>
        <a:spcAft>
          <a:spcPct val="0"/>
        </a:spcAft>
        <a:buClr>
          <a:schemeClr val="accent1"/>
        </a:buClr>
        <a:buSzPct val="50000"/>
        <a:buFont typeface="Wingdings" pitchFamily="2" charset="2"/>
        <a:buChar char="n"/>
        <a:defRPr sz="2667">
          <a:solidFill>
            <a:schemeClr val="tx1"/>
          </a:solidFill>
          <a:latin typeface="+mn-lt"/>
        </a:defRPr>
      </a:lvl8pPr>
      <a:lvl9pPr marL="5181470" indent="-304792" algn="l" rtl="0" eaLnBrk="1" fontAlgn="base" hangingPunct="1">
        <a:spcBef>
          <a:spcPct val="20000"/>
        </a:spcBef>
        <a:spcAft>
          <a:spcPct val="0"/>
        </a:spcAft>
        <a:buClr>
          <a:schemeClr val="accent1"/>
        </a:buClr>
        <a:buSzPct val="50000"/>
        <a:buFont typeface="Wingdings" pitchFamily="2" charset="2"/>
        <a:buChar char="n"/>
        <a:defRPr sz="2667">
          <a:solidFill>
            <a:schemeClr val="tx1"/>
          </a:solidFill>
          <a:latin typeface="+mn-lt"/>
        </a:defRPr>
      </a:lvl9pPr>
    </p:bodyStyle>
    <p:other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0.tiff"/><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2.svg"/><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3.jp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4.tiff"/><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8" Type="http://schemas.openxmlformats.org/officeDocument/2006/relationships/image" Target="../media/image36.jpeg"/><Relationship Id="rId3" Type="http://schemas.openxmlformats.org/officeDocument/2006/relationships/image" Target="../media/image31.jpeg"/><Relationship Id="rId7" Type="http://schemas.openxmlformats.org/officeDocument/2006/relationships/image" Target="../media/image35.png"/><Relationship Id="rId2" Type="http://schemas.openxmlformats.org/officeDocument/2006/relationships/image" Target="../media/image30.jpeg"/><Relationship Id="rId1" Type="http://schemas.openxmlformats.org/officeDocument/2006/relationships/slideLayout" Target="../slideLayouts/slideLayout2.xml"/><Relationship Id="rId6" Type="http://schemas.openxmlformats.org/officeDocument/2006/relationships/image" Target="../media/image34.jpeg"/><Relationship Id="rId5" Type="http://schemas.openxmlformats.org/officeDocument/2006/relationships/image" Target="../media/image33.jpeg"/><Relationship Id="rId4" Type="http://schemas.openxmlformats.org/officeDocument/2006/relationships/image" Target="../media/image32.jpeg"/><Relationship Id="rId9" Type="http://schemas.openxmlformats.org/officeDocument/2006/relationships/image" Target="../media/image37.pn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hyperlink" Target="http://xapi.vocab.pub/" TargetMode="Externa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8" Type="http://schemas.openxmlformats.org/officeDocument/2006/relationships/image" Target="../media/image14.svg"/><Relationship Id="rId3" Type="http://schemas.openxmlformats.org/officeDocument/2006/relationships/image" Target="../media/image9.png"/><Relationship Id="rId7" Type="http://schemas.openxmlformats.org/officeDocument/2006/relationships/image" Target="../media/image13.png"/><Relationship Id="rId12" Type="http://schemas.openxmlformats.org/officeDocument/2006/relationships/image" Target="../media/image18.sv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12.svg"/><Relationship Id="rId11" Type="http://schemas.openxmlformats.org/officeDocument/2006/relationships/image" Target="../media/image17.png"/><Relationship Id="rId5" Type="http://schemas.openxmlformats.org/officeDocument/2006/relationships/image" Target="../media/image11.png"/><Relationship Id="rId10" Type="http://schemas.openxmlformats.org/officeDocument/2006/relationships/image" Target="../media/image16.svg"/><Relationship Id="rId4" Type="http://schemas.openxmlformats.org/officeDocument/2006/relationships/image" Target="../media/image10.svg"/><Relationship Id="rId9" Type="http://schemas.openxmlformats.org/officeDocument/2006/relationships/image" Target="../media/image15.png"/></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3" Type="http://schemas.openxmlformats.org/officeDocument/2006/relationships/hyperlink" Target="https://aicc.github.io/CMI-5_Spec_Current/" TargetMode="External"/><Relationship Id="rId2" Type="http://schemas.openxmlformats.org/officeDocument/2006/relationships/notesSlide" Target="../notesSlides/notesSlide19.xml"/><Relationship Id="rId1" Type="http://schemas.openxmlformats.org/officeDocument/2006/relationships/slideLayout" Target="../slideLayouts/slideLayout4.xml"/><Relationship Id="rId5" Type="http://schemas.openxmlformats.org/officeDocument/2006/relationships/image" Target="../media/image42.png"/><Relationship Id="rId4" Type="http://schemas.openxmlformats.org/officeDocument/2006/relationships/hyperlink" Target="https://github.com/AICC/CMI-5_Spec_Current" TargetMode="Externa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4.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4.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4.xml"/></Relationships>
</file>

<file path=ppt/slides/_rels/slide68.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hyperlink" Target="https://aicc.github.io/CMI-5_Spec_Current/samples/" TargetMode="External"/><Relationship Id="rId1" Type="http://schemas.openxmlformats.org/officeDocument/2006/relationships/slideLayout" Target="../slideLayouts/slideLayout4.xml"/></Relationships>
</file>

<file path=ppt/slides/_rels/slide69.xml.rels><?xml version="1.0" encoding="UTF-8" standalone="yes"?>
<Relationships xmlns="http://schemas.openxmlformats.org/package/2006/relationships"><Relationship Id="rId3" Type="http://schemas.openxmlformats.org/officeDocument/2006/relationships/hyperlink" Target="https://github.com/adlnet/cmi5-Client-Library" TargetMode="External"/><Relationship Id="rId2" Type="http://schemas.openxmlformats.org/officeDocument/2006/relationships/notesSlide" Target="../notesSlides/notesSlide23.xml"/><Relationship Id="rId1" Type="http://schemas.openxmlformats.org/officeDocument/2006/relationships/slideLayout" Target="../slideLayouts/slideLayout4.xml"/><Relationship Id="rId4" Type="http://schemas.openxmlformats.org/officeDocument/2006/relationships/image" Target="../media/image44.pn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hyperlink" Target="https://aicc.github.io/CMI-5_Spec_Current/best_practices/" TargetMode="External"/><Relationship Id="rId1" Type="http://schemas.openxmlformats.org/officeDocument/2006/relationships/slideLayout" Target="../slideLayouts/slideLayout4.xml"/></Relationships>
</file>

<file path=ppt/slides/_rels/slide71.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hyperlink" Target="https://aicc.github.io/CMI-5_Spec_Current/mistakes/" TargetMode="External"/><Relationship Id="rId1" Type="http://schemas.openxmlformats.org/officeDocument/2006/relationships/slideLayout" Target="../slideLayouts/slideLayout4.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4.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4.xml"/></Relationships>
</file>

<file path=ppt/slides/_rels/slide74.xml.rels><?xml version="1.0" encoding="UTF-8" standalone="yes"?>
<Relationships xmlns="http://schemas.openxmlformats.org/package/2006/relationships"><Relationship Id="rId3" Type="http://schemas.openxmlformats.org/officeDocument/2006/relationships/hyperlink" Target="https://attendee.gotowebinar.com/register/4876843550305432332" TargetMode="External"/><Relationship Id="rId2" Type="http://schemas.openxmlformats.org/officeDocument/2006/relationships/notesSlide" Target="../notesSlides/notesSlide26.xml"/><Relationship Id="rId1" Type="http://schemas.openxmlformats.org/officeDocument/2006/relationships/slideLayout" Target="../slideLayouts/slideLayout4.xml"/></Relationships>
</file>

<file path=ppt/slides/_rels/slide75.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27.xml"/><Relationship Id="rId1" Type="http://schemas.openxmlformats.org/officeDocument/2006/relationships/slideLayout" Target="../slideLayouts/slideLayout4.xml"/></Relationships>
</file>

<file path=ppt/slides/_rels/slide76.xml.rels><?xml version="1.0" encoding="UTF-8" standalone="yes"?>
<Relationships xmlns="http://schemas.openxmlformats.org/package/2006/relationships"><Relationship Id="rId3" Type="http://schemas.openxmlformats.org/officeDocument/2006/relationships/image" Target="../media/image49.svg"/><Relationship Id="rId2" Type="http://schemas.openxmlformats.org/officeDocument/2006/relationships/image" Target="../media/image48.png"/><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3" Type="http://schemas.openxmlformats.org/officeDocument/2006/relationships/hyperlink" Target="http://aicc.github.io/CMI-5_Spec_Current/SCORM/%20&#8203;" TargetMode="External"/><Relationship Id="rId2" Type="http://schemas.openxmlformats.org/officeDocument/2006/relationships/hyperlink" Target="https://github.com/adlnet/xAPI-Spec&#8203;" TargetMode="External"/><Relationship Id="rId1" Type="http://schemas.openxmlformats.org/officeDocument/2006/relationships/slideLayout" Target="../slideLayouts/slideLayout2.xml"/><Relationship Id="rId6" Type="http://schemas.openxmlformats.org/officeDocument/2006/relationships/hyperlink" Target="https://adlnet.gov/resources/cmi5-resources/" TargetMode="External"/><Relationship Id="rId5" Type="http://schemas.openxmlformats.org/officeDocument/2006/relationships/hyperlink" Target="http://aicc.github.io/CMI-5_Spec_Current/" TargetMode="External"/><Relationship Id="rId4" Type="http://schemas.openxmlformats.org/officeDocument/2006/relationships/hyperlink" Target="http://risc-inc.com/next-generation-scorm-cmi5/&#8203;" TargetMode="External"/></Relationships>
</file>

<file path=ppt/slides/_rels/slide78.xml.rels><?xml version="1.0" encoding="UTF-8" standalone="yes"?>
<Relationships xmlns="http://schemas.openxmlformats.org/package/2006/relationships"><Relationship Id="rId8" Type="http://schemas.openxmlformats.org/officeDocument/2006/relationships/hyperlink" Target="https://github.com/adlnet/SCORM-to-xAPI-Wrapper" TargetMode="External"/><Relationship Id="rId3" Type="http://schemas.openxmlformats.org/officeDocument/2006/relationships/hyperlink" Target="https://aicc.github.io/CMI-5_Spec_Current/adoption/" TargetMode="External"/><Relationship Id="rId7" Type="http://schemas.openxmlformats.org/officeDocument/2006/relationships/hyperlink" Target="https://aicc.github.io/CMI-5_Spec_Current/samples/" TargetMode="External"/><Relationship Id="rId2" Type="http://schemas.openxmlformats.org/officeDocument/2006/relationships/hyperlink" Target="https://github.com/adlnet/cmi5-Client-Library" TargetMode="External"/><Relationship Id="rId1" Type="http://schemas.openxmlformats.org/officeDocument/2006/relationships/slideLayout" Target="../slideLayouts/slideLayout2.xml"/><Relationship Id="rId6" Type="http://schemas.openxmlformats.org/officeDocument/2006/relationships/hyperlink" Target="https://aicc.github.io/CMI-5_Spec_Current/client/" TargetMode="External"/><Relationship Id="rId5" Type="http://schemas.openxmlformats.org/officeDocument/2006/relationships/hyperlink" Target="https://aicc.github.io/CMI-5_Spec_Current/mistakes/" TargetMode="External"/><Relationship Id="rId4" Type="http://schemas.openxmlformats.org/officeDocument/2006/relationships/hyperlink" Target="https://aicc.github.io/CMI-5_Spec_Current/best_practices/" TargetMode="External"/><Relationship Id="rId9" Type="http://schemas.openxmlformats.org/officeDocument/2006/relationships/hyperlink" Target="http://xapi.vocab.pub/" TargetMode="External"/></Relationships>
</file>

<file path=ppt/slides/_rels/slide79.xml.rels><?xml version="1.0" encoding="UTF-8" standalone="yes"?>
<Relationships xmlns="http://schemas.openxmlformats.org/package/2006/relationships"><Relationship Id="rId3" Type="http://schemas.openxmlformats.org/officeDocument/2006/relationships/hyperlink" Target="https://github.com/cawerkenthin/cmi5-AU-Simulator" TargetMode="External"/><Relationship Id="rId7" Type="http://schemas.openxmlformats.org/officeDocument/2006/relationships/hyperlink" Target="https://aicc.github.io/CMI-5_Spec_Current/flows/lms-flow.html" TargetMode="External"/><Relationship Id="rId2" Type="http://schemas.openxmlformats.org/officeDocument/2006/relationships/hyperlink" Target="https://www.youtube.com/watch?v=nhJRIDNE96Q" TargetMode="External"/><Relationship Id="rId1" Type="http://schemas.openxmlformats.org/officeDocument/2006/relationships/slideLayout" Target="../slideLayouts/slideLayout2.xml"/><Relationship Id="rId6" Type="http://schemas.openxmlformats.org/officeDocument/2006/relationships/hyperlink" Target="https://aicc.github.io/CMI-5_Spec_Current/flows/au-flow.html" TargetMode="External"/><Relationship Id="rId5" Type="http://schemas.openxmlformats.org/officeDocument/2006/relationships/hyperlink" Target="https://risc-inc.com/cmi5-overview-process-flow/" TargetMode="External"/><Relationship Id="rId4" Type="http://schemas.openxmlformats.org/officeDocument/2006/relationships/hyperlink" Target="http://www.ispringsolutions.com/blog/ispring-now-supports-cmi5-the-next-generation-of-scorm/" TargetMode="Externa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image" Target="../media/image50.png"/><Relationship Id="rId1" Type="http://schemas.openxmlformats.org/officeDocument/2006/relationships/slideLayout" Target="../slideLayouts/slideLayout2.xml"/><Relationship Id="rId4" Type="http://schemas.openxmlformats.org/officeDocument/2006/relationships/image" Target="../media/image52.pn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 Placeholder 8"/>
          <p:cNvSpPr>
            <a:spLocks noGrp="1"/>
          </p:cNvSpPr>
          <p:nvPr>
            <p:ph type="body" sz="quarter" idx="10"/>
          </p:nvPr>
        </p:nvSpPr>
        <p:spPr/>
        <p:txBody>
          <a:bodyPr/>
          <a:lstStyle/>
          <a:p>
            <a:r>
              <a:rPr lang="en-US" dirty="0"/>
              <a:t>Understanding and Applying cmi5 in an xAPI Solution</a:t>
            </a:r>
          </a:p>
          <a:p>
            <a:endParaRPr lang="en-US" sz="2000" dirty="0">
              <a:solidFill>
                <a:srgbClr val="00B050"/>
              </a:solidFill>
            </a:endParaRPr>
          </a:p>
          <a:p>
            <a:endParaRPr lang="en-US" dirty="0"/>
          </a:p>
          <a:p>
            <a:endParaRPr lang="en-US" dirty="0"/>
          </a:p>
        </p:txBody>
      </p:sp>
      <p:sp>
        <p:nvSpPr>
          <p:cNvPr id="10" name="Text Placeholder 9"/>
          <p:cNvSpPr>
            <a:spLocks noGrp="1"/>
          </p:cNvSpPr>
          <p:nvPr>
            <p:ph type="body" sz="quarter" idx="11"/>
          </p:nvPr>
        </p:nvSpPr>
        <p:spPr>
          <a:xfrm>
            <a:off x="1487333" y="3442389"/>
            <a:ext cx="8478838" cy="2404737"/>
          </a:xfrm>
        </p:spPr>
        <p:txBody>
          <a:bodyPr/>
          <a:lstStyle/>
          <a:p>
            <a:r>
              <a:rPr lang="en-US" dirty="0">
                <a:latin typeface="Arial Narrow" pitchFamily="34" charset="0"/>
              </a:rPr>
              <a:t>Andy Johnson</a:t>
            </a:r>
            <a:br>
              <a:rPr lang="en-US" b="0" dirty="0">
                <a:latin typeface="Arial Narrow" pitchFamily="34" charset="0"/>
              </a:rPr>
            </a:br>
            <a:r>
              <a:rPr lang="en-US" b="0" dirty="0">
                <a:latin typeface="Arial Narrow" pitchFamily="34" charset="0"/>
              </a:rPr>
              <a:t>Advanced Distributed Learning (ADL) Initiative, SETA Contractor</a:t>
            </a:r>
            <a:br>
              <a:rPr lang="en-US" b="0" dirty="0">
                <a:latin typeface="Arial Narrow" pitchFamily="34" charset="0"/>
              </a:rPr>
            </a:br>
            <a:r>
              <a:rPr lang="en-US" dirty="0">
                <a:latin typeface="Arial Narrow" pitchFamily="34" charset="0"/>
              </a:rPr>
              <a:t>Art Werkenthin</a:t>
            </a:r>
            <a:br>
              <a:rPr lang="en-US" b="0" dirty="0">
                <a:latin typeface="Arial Narrow" pitchFamily="34" charset="0"/>
              </a:rPr>
            </a:br>
            <a:r>
              <a:rPr lang="en-US" b="0" dirty="0">
                <a:latin typeface="Arial Narrow" pitchFamily="34" charset="0"/>
              </a:rPr>
              <a:t>RISC Inc., CEO</a:t>
            </a:r>
          </a:p>
          <a:p>
            <a:r>
              <a:rPr lang="en-US" dirty="0">
                <a:latin typeface="Arial Narrow"/>
              </a:rPr>
              <a:t>Mike Hernandez</a:t>
            </a:r>
            <a:br>
              <a:rPr lang="en-US" dirty="0">
                <a:latin typeface="Arial Narrow"/>
              </a:rPr>
            </a:br>
            <a:r>
              <a:rPr lang="en-US" b="0" dirty="0">
                <a:latin typeface="Arial Narrow"/>
              </a:rPr>
              <a:t>Design Interactive, Senior Project Engineer</a:t>
            </a:r>
          </a:p>
          <a:p>
            <a:endParaRPr lang="en-US" dirty="0"/>
          </a:p>
        </p:txBody>
      </p:sp>
    </p:spTree>
    <p:extLst>
      <p:ext uri="{BB962C8B-B14F-4D97-AF65-F5344CB8AC3E}">
        <p14:creationId xmlns:p14="http://schemas.microsoft.com/office/powerpoint/2010/main" val="278703295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97039" y="0"/>
            <a:ext cx="7416800" cy="657225"/>
          </a:xfrm>
        </p:spPr>
        <p:txBody>
          <a:bodyPr/>
          <a:lstStyle/>
          <a:p>
            <a:r>
              <a:rPr lang="en-US" sz="2400" dirty="0"/>
              <a:t>Sample Statements</a:t>
            </a:r>
          </a:p>
        </p:txBody>
      </p:sp>
      <p:graphicFrame>
        <p:nvGraphicFramePr>
          <p:cNvPr id="6" name="Table 5">
            <a:extLst>
              <a:ext uri="{FF2B5EF4-FFF2-40B4-BE49-F238E27FC236}">
                <a16:creationId xmlns:a16="http://schemas.microsoft.com/office/drawing/2014/main" id="{AA78F7BF-4C3D-C848-8167-2C35984DC92A}"/>
              </a:ext>
            </a:extLst>
          </p:cNvPr>
          <p:cNvGraphicFramePr>
            <a:graphicFrameLocks noGrp="1"/>
          </p:cNvGraphicFramePr>
          <p:nvPr/>
        </p:nvGraphicFramePr>
        <p:xfrm>
          <a:off x="2700146" y="1295557"/>
          <a:ext cx="6810585" cy="4510726"/>
        </p:xfrm>
        <a:graphic>
          <a:graphicData uri="http://schemas.openxmlformats.org/drawingml/2006/table">
            <a:tbl>
              <a:tblPr bandRow="1">
                <a:tableStyleId>{5C22544A-7EE6-4342-B048-85BDC9FD1C3A}</a:tableStyleId>
              </a:tblPr>
              <a:tblGrid>
                <a:gridCol w="1181839">
                  <a:extLst>
                    <a:ext uri="{9D8B030D-6E8A-4147-A177-3AD203B41FA5}">
                      <a16:colId xmlns:a16="http://schemas.microsoft.com/office/drawing/2014/main" val="1114034139"/>
                    </a:ext>
                  </a:extLst>
                </a:gridCol>
                <a:gridCol w="1822833">
                  <a:extLst>
                    <a:ext uri="{9D8B030D-6E8A-4147-A177-3AD203B41FA5}">
                      <a16:colId xmlns:a16="http://schemas.microsoft.com/office/drawing/2014/main" val="1397036869"/>
                    </a:ext>
                  </a:extLst>
                </a:gridCol>
                <a:gridCol w="3805913">
                  <a:extLst>
                    <a:ext uri="{9D8B030D-6E8A-4147-A177-3AD203B41FA5}">
                      <a16:colId xmlns:a16="http://schemas.microsoft.com/office/drawing/2014/main" val="743036280"/>
                    </a:ext>
                  </a:extLst>
                </a:gridCol>
              </a:tblGrid>
              <a:tr h="563661">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en-US" sz="2400" b="0" i="0" dirty="0">
                          <a:solidFill>
                            <a:schemeClr val="tx1"/>
                          </a:solidFill>
                          <a:latin typeface="Arial Narrow" panose="020B0604020202020204" pitchFamily="34" charset="0"/>
                          <a:cs typeface="Arial Narrow" panose="020B0604020202020204" pitchFamily="34" charset="0"/>
                        </a:rPr>
                        <a:t>Andy</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indent="0" algn="ctr" defTabSz="1219170" rtl="0" eaLnBrk="1" fontAlgn="auto" latinLnBrk="0" hangingPunct="1">
                        <a:lnSpc>
                          <a:spcPct val="100000"/>
                        </a:lnSpc>
                        <a:spcBef>
                          <a:spcPts val="0"/>
                        </a:spcBef>
                        <a:spcAft>
                          <a:spcPts val="0"/>
                        </a:spcAft>
                        <a:buClrTx/>
                        <a:buSzTx/>
                        <a:buFontTx/>
                        <a:buNone/>
                        <a:tabLst/>
                        <a:defRPr/>
                      </a:pPr>
                      <a:r>
                        <a:rPr lang="en-US" sz="2400" b="0" i="0" dirty="0">
                          <a:solidFill>
                            <a:schemeClr val="tx1"/>
                          </a:solidFill>
                          <a:latin typeface="Arial Narrow" panose="020B0604020202020204" pitchFamily="34" charset="0"/>
                          <a:cs typeface="Arial Narrow" panose="020B0604020202020204" pitchFamily="34" charset="0"/>
                        </a:rPr>
                        <a:t>launched</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indent="0" algn="l" defTabSz="1219170" rtl="0" eaLnBrk="1" fontAlgn="auto" latinLnBrk="0" hangingPunct="1">
                        <a:lnSpc>
                          <a:spcPct val="100000"/>
                        </a:lnSpc>
                        <a:spcBef>
                          <a:spcPts val="0"/>
                        </a:spcBef>
                        <a:spcAft>
                          <a:spcPts val="0"/>
                        </a:spcAft>
                        <a:buClrTx/>
                        <a:buSzTx/>
                        <a:buFontTx/>
                        <a:buNone/>
                        <a:tabLst/>
                        <a:defRPr/>
                      </a:pPr>
                      <a:r>
                        <a:rPr lang="en-US" sz="2400" b="0" i="0" dirty="0">
                          <a:latin typeface="Arial Narrow" panose="020B0604020202020204" pitchFamily="34" charset="0"/>
                          <a:cs typeface="Arial Narrow" panose="020B0604020202020204" pitchFamily="34" charset="0"/>
                        </a:rPr>
                        <a:t>Chemistry Quiz (Activity ID)</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2023614583"/>
                  </a:ext>
                </a:extLst>
              </a:tr>
              <a:tr h="563661">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en-US" sz="2400" b="0" i="0" dirty="0">
                          <a:solidFill>
                            <a:schemeClr val="tx1"/>
                          </a:solidFill>
                          <a:latin typeface="Arial Narrow" panose="020B0604020202020204" pitchFamily="34" charset="0"/>
                          <a:cs typeface="Arial Narrow" panose="020B0604020202020204" pitchFamily="34" charset="0"/>
                        </a:rPr>
                        <a:t>Andy</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indent="0" algn="ctr" defTabSz="1219170" rtl="0" eaLnBrk="1" fontAlgn="auto" latinLnBrk="0" hangingPunct="1">
                        <a:lnSpc>
                          <a:spcPct val="100000"/>
                        </a:lnSpc>
                        <a:spcBef>
                          <a:spcPts val="0"/>
                        </a:spcBef>
                        <a:spcAft>
                          <a:spcPts val="0"/>
                        </a:spcAft>
                        <a:buClrTx/>
                        <a:buSzTx/>
                        <a:buFontTx/>
                        <a:buNone/>
                        <a:tabLst/>
                        <a:defRPr/>
                      </a:pPr>
                      <a:r>
                        <a:rPr lang="en-US" sz="2400" b="0" i="0" kern="1200" dirty="0">
                          <a:solidFill>
                            <a:schemeClr val="tx1"/>
                          </a:solidFill>
                          <a:latin typeface="Arial Narrow" panose="020B0604020202020204" pitchFamily="34" charset="0"/>
                          <a:ea typeface="+mn-ea"/>
                          <a:cs typeface="Arial Narrow" panose="020B0604020202020204" pitchFamily="34" charset="0"/>
                        </a:rPr>
                        <a:t>initialized</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indent="0" algn="l" defTabSz="1219170" rtl="0" eaLnBrk="1" fontAlgn="auto" latinLnBrk="0" hangingPunct="1">
                        <a:lnSpc>
                          <a:spcPct val="100000"/>
                        </a:lnSpc>
                        <a:spcBef>
                          <a:spcPts val="0"/>
                        </a:spcBef>
                        <a:spcAft>
                          <a:spcPts val="0"/>
                        </a:spcAft>
                        <a:buClrTx/>
                        <a:buSzTx/>
                        <a:buFontTx/>
                        <a:buNone/>
                        <a:tabLst/>
                        <a:defRPr/>
                      </a:pPr>
                      <a:r>
                        <a:rPr lang="en-US" sz="2400" b="0" i="0" dirty="0">
                          <a:latin typeface="Arial Narrow" panose="020B0604020202020204" pitchFamily="34" charset="0"/>
                          <a:cs typeface="Arial Narrow" panose="020B0604020202020204" pitchFamily="34" charset="0"/>
                        </a:rPr>
                        <a:t>Chemistry Quiz</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3017060885"/>
                  </a:ext>
                </a:extLst>
              </a:tr>
              <a:tr h="565099">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en-US" sz="2400" b="0" i="0" dirty="0">
                          <a:solidFill>
                            <a:schemeClr val="tx1"/>
                          </a:solidFill>
                          <a:latin typeface="Arial Narrow" panose="020B0604020202020204" pitchFamily="34" charset="0"/>
                          <a:cs typeface="Arial Narrow" panose="020B0604020202020204" pitchFamily="34" charset="0"/>
                        </a:rPr>
                        <a:t>Andy</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indent="0" algn="ctr" defTabSz="1219170" rtl="0" eaLnBrk="1" fontAlgn="auto" latinLnBrk="0" hangingPunct="1">
                        <a:lnSpc>
                          <a:spcPct val="100000"/>
                        </a:lnSpc>
                        <a:spcBef>
                          <a:spcPts val="0"/>
                        </a:spcBef>
                        <a:spcAft>
                          <a:spcPts val="0"/>
                        </a:spcAft>
                        <a:buClrTx/>
                        <a:buSzTx/>
                        <a:buFontTx/>
                        <a:buNone/>
                        <a:tabLst/>
                        <a:defRPr/>
                      </a:pPr>
                      <a:r>
                        <a:rPr lang="en-US" sz="2400" b="0" i="0" kern="1200" dirty="0">
                          <a:solidFill>
                            <a:schemeClr val="tx1"/>
                          </a:solidFill>
                          <a:latin typeface="Arial Narrow" panose="020B0604020202020204" pitchFamily="34" charset="0"/>
                          <a:ea typeface="+mn-ea"/>
                          <a:cs typeface="Arial Narrow" panose="020B0604020202020204" pitchFamily="34" charset="0"/>
                        </a:rPr>
                        <a:t>answered</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r>
                        <a:rPr lang="en-US" sz="2400" b="0" i="0" kern="1200" dirty="0">
                          <a:solidFill>
                            <a:schemeClr val="dk1"/>
                          </a:solidFill>
                          <a:latin typeface="Arial Narrow" panose="020B0604020202020204" pitchFamily="34" charset="0"/>
                          <a:ea typeface="+mn-ea"/>
                          <a:cs typeface="Arial Narrow" panose="020B0604020202020204" pitchFamily="34" charset="0"/>
                        </a:rPr>
                        <a:t>Question 1 with choice “A”</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2667979140"/>
                  </a:ext>
                </a:extLst>
              </a:tr>
              <a:tr h="563661">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en-US" sz="2400" b="0" i="0" dirty="0">
                          <a:solidFill>
                            <a:schemeClr val="tx1"/>
                          </a:solidFill>
                          <a:latin typeface="Arial Narrow" panose="020B0604020202020204" pitchFamily="34" charset="0"/>
                          <a:cs typeface="Arial Narrow" panose="020B0604020202020204" pitchFamily="34" charset="0"/>
                        </a:rPr>
                        <a:t>Andy</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indent="0" algn="ctr" defTabSz="1219170" rtl="0" eaLnBrk="1" fontAlgn="auto" latinLnBrk="0" hangingPunct="1">
                        <a:lnSpc>
                          <a:spcPct val="100000"/>
                        </a:lnSpc>
                        <a:spcBef>
                          <a:spcPts val="0"/>
                        </a:spcBef>
                        <a:spcAft>
                          <a:spcPts val="0"/>
                        </a:spcAft>
                        <a:buClrTx/>
                        <a:buSzTx/>
                        <a:buFontTx/>
                        <a:buNone/>
                        <a:tabLst/>
                        <a:defRPr/>
                      </a:pPr>
                      <a:r>
                        <a:rPr lang="en-US" sz="2400" b="0" i="0" kern="1200" dirty="0">
                          <a:solidFill>
                            <a:schemeClr val="tx1"/>
                          </a:solidFill>
                          <a:latin typeface="Arial Narrow" panose="020B0604020202020204" pitchFamily="34" charset="0"/>
                          <a:ea typeface="+mn-ea"/>
                          <a:cs typeface="Arial Narrow" panose="020B0604020202020204" pitchFamily="34" charset="0"/>
                        </a:rPr>
                        <a:t>passed</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indent="0" algn="l" defTabSz="1219170" rtl="0" eaLnBrk="1" fontAlgn="auto" latinLnBrk="0" hangingPunct="1">
                        <a:lnSpc>
                          <a:spcPct val="100000"/>
                        </a:lnSpc>
                        <a:spcBef>
                          <a:spcPts val="0"/>
                        </a:spcBef>
                        <a:spcAft>
                          <a:spcPts val="0"/>
                        </a:spcAft>
                        <a:buClrTx/>
                        <a:buSzTx/>
                        <a:buFontTx/>
                        <a:buNone/>
                        <a:tabLst/>
                        <a:defRPr/>
                      </a:pPr>
                      <a:r>
                        <a:rPr lang="en-US" sz="2400" b="0" i="0" dirty="0">
                          <a:latin typeface="Arial Narrow" panose="020B0604020202020204" pitchFamily="34" charset="0"/>
                          <a:cs typeface="Arial Narrow" panose="020B0604020202020204" pitchFamily="34" charset="0"/>
                        </a:rPr>
                        <a:t>Chemistry Quiz</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3518751343"/>
                  </a:ext>
                </a:extLst>
              </a:tr>
              <a:tr h="563661">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en-US" sz="2400" b="0" i="0" dirty="0">
                          <a:solidFill>
                            <a:schemeClr val="tx1"/>
                          </a:solidFill>
                          <a:latin typeface="Arial Narrow" panose="020B0604020202020204" pitchFamily="34" charset="0"/>
                          <a:cs typeface="Arial Narrow" panose="020B0604020202020204" pitchFamily="34" charset="0"/>
                        </a:rPr>
                        <a:t>Andy</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indent="0" algn="ctr" defTabSz="1219170" rtl="0" eaLnBrk="1" fontAlgn="auto" latinLnBrk="0" hangingPunct="1">
                        <a:lnSpc>
                          <a:spcPct val="100000"/>
                        </a:lnSpc>
                        <a:spcBef>
                          <a:spcPts val="0"/>
                        </a:spcBef>
                        <a:spcAft>
                          <a:spcPts val="0"/>
                        </a:spcAft>
                        <a:buClrTx/>
                        <a:buSzTx/>
                        <a:buFontTx/>
                        <a:buNone/>
                        <a:tabLst/>
                        <a:defRPr/>
                      </a:pPr>
                      <a:r>
                        <a:rPr lang="en-US" sz="2400" b="0" i="0" kern="1200" dirty="0">
                          <a:solidFill>
                            <a:schemeClr val="tx1"/>
                          </a:solidFill>
                          <a:latin typeface="Arial Narrow" panose="020B0604020202020204" pitchFamily="34" charset="0"/>
                          <a:ea typeface="+mn-ea"/>
                          <a:cs typeface="Arial Narrow" panose="020B0604020202020204" pitchFamily="34" charset="0"/>
                        </a:rPr>
                        <a:t>completed</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indent="0" algn="l" defTabSz="1219170" rtl="0" eaLnBrk="1" fontAlgn="auto" latinLnBrk="0" hangingPunct="1">
                        <a:lnSpc>
                          <a:spcPct val="100000"/>
                        </a:lnSpc>
                        <a:spcBef>
                          <a:spcPts val="0"/>
                        </a:spcBef>
                        <a:spcAft>
                          <a:spcPts val="0"/>
                        </a:spcAft>
                        <a:buClrTx/>
                        <a:buSzTx/>
                        <a:buFontTx/>
                        <a:buNone/>
                        <a:tabLst/>
                        <a:defRPr/>
                      </a:pPr>
                      <a:r>
                        <a:rPr lang="en-US" sz="2400" b="0" i="0" dirty="0">
                          <a:latin typeface="Arial Narrow" panose="020B0604020202020204" pitchFamily="34" charset="0"/>
                          <a:cs typeface="Arial Narrow" panose="020B0604020202020204" pitchFamily="34" charset="0"/>
                        </a:rPr>
                        <a:t>Chemistry Quiz</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1236889821"/>
                  </a:ext>
                </a:extLst>
              </a:tr>
              <a:tr h="563661">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en-US" sz="2400" b="0" i="0" dirty="0">
                          <a:solidFill>
                            <a:schemeClr val="tx1"/>
                          </a:solidFill>
                          <a:latin typeface="Arial Narrow" panose="020B0604020202020204" pitchFamily="34" charset="0"/>
                          <a:cs typeface="Arial Narrow" panose="020B0604020202020204" pitchFamily="34" charset="0"/>
                        </a:rPr>
                        <a:t>Andy</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indent="0" algn="ctr" defTabSz="1219170" rtl="0" eaLnBrk="1" fontAlgn="auto" latinLnBrk="0" hangingPunct="1">
                        <a:lnSpc>
                          <a:spcPct val="100000"/>
                        </a:lnSpc>
                        <a:spcBef>
                          <a:spcPts val="0"/>
                        </a:spcBef>
                        <a:spcAft>
                          <a:spcPts val="0"/>
                        </a:spcAft>
                        <a:buClrTx/>
                        <a:buSzTx/>
                        <a:buFontTx/>
                        <a:buNone/>
                        <a:tabLst/>
                        <a:defRPr/>
                      </a:pPr>
                      <a:r>
                        <a:rPr lang="en-US" sz="2400" b="0" i="0" kern="1200" dirty="0">
                          <a:solidFill>
                            <a:schemeClr val="tx1"/>
                          </a:solidFill>
                          <a:latin typeface="Arial Narrow" panose="020B0604020202020204" pitchFamily="34" charset="0"/>
                          <a:ea typeface="+mn-ea"/>
                          <a:cs typeface="Arial Narrow" panose="020B0604020202020204" pitchFamily="34" charset="0"/>
                        </a:rPr>
                        <a:t>terminated</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US" sz="2400" b="0" i="0" dirty="0">
                          <a:latin typeface="Arial Narrow" panose="020B0604020202020204" pitchFamily="34" charset="0"/>
                          <a:cs typeface="Arial Narrow" panose="020B0604020202020204" pitchFamily="34" charset="0"/>
                        </a:rPr>
                        <a:t>Chemistry Quiz</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3345601276"/>
                  </a:ext>
                </a:extLst>
              </a:tr>
              <a:tr h="563661">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en-US" sz="2400" b="0" i="0" dirty="0">
                          <a:solidFill>
                            <a:schemeClr val="tx1"/>
                          </a:solidFill>
                          <a:latin typeface="Arial Narrow" panose="020B0604020202020204" pitchFamily="34" charset="0"/>
                          <a:cs typeface="Arial Narrow" panose="020B0604020202020204" pitchFamily="34" charset="0"/>
                        </a:rPr>
                        <a:t>Andy</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indent="0" algn="ctr" defTabSz="1219170" rtl="0" eaLnBrk="1" fontAlgn="auto" latinLnBrk="0" hangingPunct="1">
                        <a:lnSpc>
                          <a:spcPct val="100000"/>
                        </a:lnSpc>
                        <a:spcBef>
                          <a:spcPts val="0"/>
                        </a:spcBef>
                        <a:spcAft>
                          <a:spcPts val="0"/>
                        </a:spcAft>
                        <a:buClrTx/>
                        <a:buSzTx/>
                        <a:buFontTx/>
                        <a:buNone/>
                        <a:tabLst/>
                        <a:defRPr/>
                      </a:pPr>
                      <a:r>
                        <a:rPr lang="en-US" sz="2400" b="0" i="0" kern="1200" dirty="0">
                          <a:solidFill>
                            <a:schemeClr val="tx1"/>
                          </a:solidFill>
                          <a:latin typeface="Arial Narrow" panose="020B0604020202020204" pitchFamily="34" charset="0"/>
                          <a:ea typeface="+mn-ea"/>
                          <a:cs typeface="Arial Narrow" panose="020B0604020202020204" pitchFamily="34" charset="0"/>
                        </a:rPr>
                        <a:t>satisfied</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US" sz="2400" b="0" i="0" dirty="0">
                          <a:latin typeface="Arial Narrow" panose="020B0604020202020204" pitchFamily="34" charset="0"/>
                          <a:cs typeface="Arial Narrow" panose="020B0604020202020204" pitchFamily="34" charset="0"/>
                        </a:rPr>
                        <a:t>Chemistry Quiz</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2845074046"/>
                  </a:ext>
                </a:extLst>
              </a:tr>
              <a:tr h="563661">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en-US" sz="2400" b="0" i="0" dirty="0">
                          <a:solidFill>
                            <a:schemeClr val="tx1"/>
                          </a:solidFill>
                          <a:latin typeface="Arial Narrow" panose="020B0604020202020204" pitchFamily="34" charset="0"/>
                          <a:cs typeface="Arial Narrow" panose="020B0604020202020204" pitchFamily="34" charset="0"/>
                        </a:rPr>
                        <a:t>Andy</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en-US" sz="2400" b="0" i="0" kern="1200" dirty="0">
                          <a:solidFill>
                            <a:schemeClr val="tx1"/>
                          </a:solidFill>
                          <a:latin typeface="Arial Narrow" panose="020B0604020202020204" pitchFamily="34" charset="0"/>
                          <a:ea typeface="+mn-ea"/>
                          <a:cs typeface="Arial Narrow" panose="020B0604020202020204" pitchFamily="34" charset="0"/>
                        </a:rPr>
                        <a:t>satisfied</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US" sz="2400" b="0" i="0" dirty="0">
                          <a:latin typeface="Arial Narrow" panose="020B0604020202020204" pitchFamily="34" charset="0"/>
                          <a:cs typeface="Arial Narrow" panose="020B0604020202020204" pitchFamily="34" charset="0"/>
                        </a:rPr>
                        <a:t>Chemistry Unit</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2885789287"/>
                  </a:ext>
                </a:extLst>
              </a:tr>
            </a:tbl>
          </a:graphicData>
        </a:graphic>
      </p:graphicFrame>
    </p:spTree>
    <p:extLst>
      <p:ext uri="{BB962C8B-B14F-4D97-AF65-F5344CB8AC3E}">
        <p14:creationId xmlns:p14="http://schemas.microsoft.com/office/powerpoint/2010/main" val="403413034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2191999" cy="657225"/>
          </a:xfrm>
        </p:spPr>
        <p:txBody>
          <a:bodyPr/>
          <a:lstStyle/>
          <a:p>
            <a:r>
              <a:rPr lang="en-US" sz="2400" dirty="0"/>
              <a:t>Designers and Developers Speaking The Same Language</a:t>
            </a:r>
          </a:p>
        </p:txBody>
      </p:sp>
      <p:pic>
        <p:nvPicPr>
          <p:cNvPr id="3" name="Picture 2">
            <a:extLst>
              <a:ext uri="{FF2B5EF4-FFF2-40B4-BE49-F238E27FC236}">
                <a16:creationId xmlns:a16="http://schemas.microsoft.com/office/drawing/2014/main" id="{AAFABAFF-78B1-4113-B45A-3FE2371AF104}"/>
              </a:ext>
            </a:extLst>
          </p:cNvPr>
          <p:cNvPicPr>
            <a:picLocks noChangeAspect="1"/>
          </p:cNvPicPr>
          <p:nvPr/>
        </p:nvPicPr>
        <p:blipFill>
          <a:blip r:embed="rId3"/>
          <a:stretch>
            <a:fillRect/>
          </a:stretch>
        </p:blipFill>
        <p:spPr>
          <a:xfrm>
            <a:off x="692046" y="736048"/>
            <a:ext cx="10807908" cy="5458275"/>
          </a:xfrm>
          <a:prstGeom prst="rect">
            <a:avLst/>
          </a:prstGeom>
        </p:spPr>
      </p:pic>
      <p:sp>
        <p:nvSpPr>
          <p:cNvPr id="7" name="TextBox 6">
            <a:extLst>
              <a:ext uri="{FF2B5EF4-FFF2-40B4-BE49-F238E27FC236}">
                <a16:creationId xmlns:a16="http://schemas.microsoft.com/office/drawing/2014/main" id="{2D744E4D-8112-4126-B02F-3C073EBB2E3D}"/>
              </a:ext>
            </a:extLst>
          </p:cNvPr>
          <p:cNvSpPr txBox="1"/>
          <p:nvPr/>
        </p:nvSpPr>
        <p:spPr>
          <a:xfrm>
            <a:off x="4846761" y="1616135"/>
            <a:ext cx="2307729" cy="1077218"/>
          </a:xfrm>
          <a:prstGeom prst="rect">
            <a:avLst/>
          </a:prstGeom>
          <a:noFill/>
        </p:spPr>
        <p:txBody>
          <a:bodyPr wrap="square" rtlCol="0">
            <a:spAutoFit/>
          </a:bodyPr>
          <a:lstStyle/>
          <a:p>
            <a:pPr algn="ctr"/>
            <a:r>
              <a:rPr lang="en-US" dirty="0">
                <a:latin typeface="Arial Narrow" panose="020B0604020202020204" pitchFamily="34" charset="0"/>
                <a:cs typeface="Arial Narrow" panose="020B0604020202020204" pitchFamily="34" charset="0"/>
              </a:rPr>
              <a:t>“Andy passed Chemistry”</a:t>
            </a:r>
          </a:p>
        </p:txBody>
      </p:sp>
      <p:sp>
        <p:nvSpPr>
          <p:cNvPr id="9" name="TextBox 8">
            <a:extLst>
              <a:ext uri="{FF2B5EF4-FFF2-40B4-BE49-F238E27FC236}">
                <a16:creationId xmlns:a16="http://schemas.microsoft.com/office/drawing/2014/main" id="{8BCD10A6-E404-4954-A20D-3FC407321EAC}"/>
              </a:ext>
            </a:extLst>
          </p:cNvPr>
          <p:cNvSpPr txBox="1"/>
          <p:nvPr/>
        </p:nvSpPr>
        <p:spPr>
          <a:xfrm>
            <a:off x="4078418" y="4405754"/>
            <a:ext cx="3844413" cy="954107"/>
          </a:xfrm>
          <a:prstGeom prst="rect">
            <a:avLst/>
          </a:prstGeom>
          <a:noFill/>
        </p:spPr>
        <p:txBody>
          <a:bodyPr wrap="square" rtlCol="0">
            <a:spAutoFit/>
          </a:bodyPr>
          <a:lstStyle/>
          <a:p>
            <a:pPr algn="ctr"/>
            <a:r>
              <a:rPr lang="en-US" sz="2800" dirty="0">
                <a:latin typeface="Arial Narrow" panose="020B0604020202020204" pitchFamily="34" charset="0"/>
                <a:cs typeface="Arial Narrow" panose="020B0604020202020204" pitchFamily="34" charset="0"/>
              </a:rPr>
              <a:t>Got it! &lt;Andy </a:t>
            </a:r>
            <a:br>
              <a:rPr lang="en-US" sz="2800" dirty="0">
                <a:latin typeface="Arial Narrow" panose="020B0604020202020204" pitchFamily="34" charset="0"/>
                <a:cs typeface="Arial Narrow" panose="020B0604020202020204" pitchFamily="34" charset="0"/>
              </a:rPr>
            </a:br>
            <a:r>
              <a:rPr lang="en-US" sz="2800" dirty="0">
                <a:latin typeface="Arial Narrow" panose="020B0604020202020204" pitchFamily="34" charset="0"/>
                <a:cs typeface="Arial Narrow" panose="020B0604020202020204" pitchFamily="34" charset="0"/>
              </a:rPr>
              <a:t>passed Chemistry&gt;</a:t>
            </a:r>
          </a:p>
        </p:txBody>
      </p:sp>
      <p:sp>
        <p:nvSpPr>
          <p:cNvPr id="10" name="TextBox 9">
            <a:extLst>
              <a:ext uri="{FF2B5EF4-FFF2-40B4-BE49-F238E27FC236}">
                <a16:creationId xmlns:a16="http://schemas.microsoft.com/office/drawing/2014/main" id="{19B1AD54-A027-45F9-BE28-E9EEB29EC4E7}"/>
              </a:ext>
            </a:extLst>
          </p:cNvPr>
          <p:cNvSpPr txBox="1"/>
          <p:nvPr/>
        </p:nvSpPr>
        <p:spPr>
          <a:xfrm>
            <a:off x="692046" y="6121952"/>
            <a:ext cx="7998543" cy="307777"/>
          </a:xfrm>
          <a:prstGeom prst="rect">
            <a:avLst/>
          </a:prstGeom>
          <a:noFill/>
        </p:spPr>
        <p:txBody>
          <a:bodyPr wrap="square" rtlCol="0">
            <a:spAutoFit/>
          </a:bodyPr>
          <a:lstStyle/>
          <a:p>
            <a:r>
              <a:rPr lang="en-US" sz="1400" dirty="0"/>
              <a:t>Credit: www.theodysseyonline.com</a:t>
            </a:r>
          </a:p>
        </p:txBody>
      </p:sp>
    </p:spTree>
    <p:extLst>
      <p:ext uri="{BB962C8B-B14F-4D97-AF65-F5344CB8AC3E}">
        <p14:creationId xmlns:p14="http://schemas.microsoft.com/office/powerpoint/2010/main" val="420821510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AF6CA488-5295-284D-8B84-A6C5D30249C7}"/>
              </a:ext>
            </a:extLst>
          </p:cNvPr>
          <p:cNvSpPr/>
          <p:nvPr/>
        </p:nvSpPr>
        <p:spPr bwMode="auto">
          <a:xfrm>
            <a:off x="2955234" y="1179443"/>
            <a:ext cx="8810855" cy="4810539"/>
          </a:xfrm>
          <a:prstGeom prst="rect">
            <a:avLst/>
          </a:prstGeom>
          <a:solidFill>
            <a:schemeClr val="bg1">
              <a:lumMod val="95000"/>
            </a:schemeClr>
          </a:solidFill>
          <a:ln w="9525" cap="flat" cmpd="sng" algn="ctr">
            <a:no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ahoma" charset="0"/>
            </a:endParaRPr>
          </a:p>
        </p:txBody>
      </p:sp>
      <p:sp>
        <p:nvSpPr>
          <p:cNvPr id="2" name="Title 1"/>
          <p:cNvSpPr>
            <a:spLocks noGrp="1"/>
          </p:cNvSpPr>
          <p:nvPr>
            <p:ph type="title"/>
          </p:nvPr>
        </p:nvSpPr>
        <p:spPr>
          <a:xfrm>
            <a:off x="2397039" y="0"/>
            <a:ext cx="7416800" cy="657225"/>
          </a:xfrm>
        </p:spPr>
        <p:txBody>
          <a:bodyPr/>
          <a:lstStyle/>
          <a:p>
            <a:r>
              <a:rPr lang="en-US" sz="2400" dirty="0"/>
              <a:t>Let’s Talk About “The Fridge”</a:t>
            </a:r>
          </a:p>
        </p:txBody>
      </p:sp>
      <p:sp>
        <p:nvSpPr>
          <p:cNvPr id="4" name="Content Placeholder 3"/>
          <p:cNvSpPr>
            <a:spLocks noGrp="1"/>
          </p:cNvSpPr>
          <p:nvPr>
            <p:ph sz="quarter" idx="11"/>
          </p:nvPr>
        </p:nvSpPr>
        <p:spPr>
          <a:xfrm>
            <a:off x="3151016" y="1360015"/>
            <a:ext cx="8426564" cy="4472929"/>
          </a:xfrm>
        </p:spPr>
        <p:txBody>
          <a:bodyPr/>
          <a:lstStyle/>
          <a:p>
            <a:pPr>
              <a:spcAft>
                <a:spcPts val="1200"/>
              </a:spcAft>
              <a:buFont typeface="Wingdings" pitchFamily="2" charset="2"/>
              <a:buChar char="§"/>
            </a:pPr>
            <a:r>
              <a:rPr lang="en-US" sz="2000" dirty="0"/>
              <a:t>To put a bow on “how language in xAPI works”, Let’s enable a “Smart Fridge”.</a:t>
            </a:r>
          </a:p>
          <a:p>
            <a:pPr>
              <a:spcAft>
                <a:spcPts val="1200"/>
              </a:spcAft>
              <a:buFont typeface="Wingdings" pitchFamily="2" charset="2"/>
              <a:buChar char="§"/>
            </a:pPr>
            <a:r>
              <a:rPr lang="en-US" sz="2000" dirty="0"/>
              <a:t> Different “Actors” interact with the Fridge, including the Fridge itself</a:t>
            </a:r>
          </a:p>
          <a:p>
            <a:pPr>
              <a:spcAft>
                <a:spcPts val="1200"/>
              </a:spcAft>
              <a:buFont typeface="Wingdings" pitchFamily="2" charset="2"/>
              <a:buChar char="§"/>
            </a:pPr>
            <a:r>
              <a:rPr lang="en-US" sz="2000" dirty="0"/>
              <a:t>Different actions or “Verbs” would align to functions the Fridge can perform</a:t>
            </a:r>
          </a:p>
          <a:p>
            <a:pPr>
              <a:spcAft>
                <a:spcPts val="1200"/>
              </a:spcAft>
              <a:buFont typeface="Wingdings" pitchFamily="2" charset="2"/>
              <a:buChar char="§"/>
            </a:pPr>
            <a:r>
              <a:rPr lang="en-US" sz="2000" dirty="0"/>
              <a:t>Different “Objects” can interact with the Fridge, these may be tangible (apples, cheese, bacon) or intangible (temperature setting)</a:t>
            </a:r>
          </a:p>
          <a:p>
            <a:pPr>
              <a:spcAft>
                <a:spcPts val="1200"/>
              </a:spcAft>
              <a:buFont typeface="Wingdings" pitchFamily="2" charset="2"/>
              <a:buChar char="§"/>
            </a:pPr>
            <a:r>
              <a:rPr lang="en-US" sz="2000" dirty="0"/>
              <a:t>Sometimes more details are needed, so “Results” or “Context” is used</a:t>
            </a:r>
          </a:p>
          <a:p>
            <a:pPr lvl="1">
              <a:spcAft>
                <a:spcPts val="600"/>
              </a:spcAft>
              <a:buFont typeface="Arial" panose="020B0604020202020204" pitchFamily="34" charset="0"/>
              <a:buChar char="•"/>
            </a:pPr>
            <a:r>
              <a:rPr lang="en-US" sz="1800" dirty="0"/>
              <a:t>Becky supplied apples to fridge </a:t>
            </a:r>
          </a:p>
          <a:p>
            <a:pPr lvl="1">
              <a:spcAft>
                <a:spcPts val="600"/>
              </a:spcAft>
              <a:buFont typeface="Arial" panose="020B0604020202020204" pitchFamily="34" charset="0"/>
              <a:buChar char="•"/>
            </a:pPr>
            <a:r>
              <a:rPr lang="en-US" sz="1800" dirty="0"/>
              <a:t>Tommy received bacon from the fridge </a:t>
            </a:r>
          </a:p>
          <a:p>
            <a:pPr lvl="1">
              <a:spcAft>
                <a:spcPts val="600"/>
              </a:spcAft>
              <a:buFont typeface="Arial" panose="020B0604020202020204" pitchFamily="34" charset="0"/>
              <a:buChar char="•"/>
            </a:pPr>
            <a:r>
              <a:rPr lang="en-US" sz="1800" dirty="0"/>
              <a:t>Fridge adds bacon (to shopping list)</a:t>
            </a:r>
          </a:p>
        </p:txBody>
      </p:sp>
      <p:pic>
        <p:nvPicPr>
          <p:cNvPr id="3" name="Picture 2">
            <a:extLst>
              <a:ext uri="{FF2B5EF4-FFF2-40B4-BE49-F238E27FC236}">
                <a16:creationId xmlns:a16="http://schemas.microsoft.com/office/drawing/2014/main" id="{7B130BE8-FE08-1D43-AD3F-79F0B10E17D2}"/>
              </a:ext>
            </a:extLst>
          </p:cNvPr>
          <p:cNvPicPr>
            <a:picLocks noChangeAspect="1"/>
          </p:cNvPicPr>
          <p:nvPr/>
        </p:nvPicPr>
        <p:blipFill>
          <a:blip r:embed="rId3"/>
          <a:stretch>
            <a:fillRect/>
          </a:stretch>
        </p:blipFill>
        <p:spPr>
          <a:xfrm>
            <a:off x="496896" y="1436214"/>
            <a:ext cx="2190690" cy="4320529"/>
          </a:xfrm>
          <a:prstGeom prst="rect">
            <a:avLst/>
          </a:prstGeom>
        </p:spPr>
      </p:pic>
      <p:sp>
        <p:nvSpPr>
          <p:cNvPr id="5" name="Rectangle 4">
            <a:extLst>
              <a:ext uri="{FF2B5EF4-FFF2-40B4-BE49-F238E27FC236}">
                <a16:creationId xmlns:a16="http://schemas.microsoft.com/office/drawing/2014/main" id="{61018803-4EDE-844D-A0A7-DC53C7E8CF40}"/>
              </a:ext>
            </a:extLst>
          </p:cNvPr>
          <p:cNvSpPr/>
          <p:nvPr/>
        </p:nvSpPr>
        <p:spPr bwMode="auto">
          <a:xfrm>
            <a:off x="2318244" y="1568779"/>
            <a:ext cx="257175" cy="73025"/>
          </a:xfrm>
          <a:prstGeom prst="rect">
            <a:avLst/>
          </a:prstGeom>
          <a:solidFill>
            <a:srgbClr val="8C8D92"/>
          </a:solidFill>
          <a:ln w="9525" cap="flat" cmpd="sng" algn="ctr">
            <a:no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ahoma" charset="0"/>
            </a:endParaRPr>
          </a:p>
        </p:txBody>
      </p:sp>
    </p:spTree>
    <p:extLst>
      <p:ext uri="{BB962C8B-B14F-4D97-AF65-F5344CB8AC3E}">
        <p14:creationId xmlns:p14="http://schemas.microsoft.com/office/powerpoint/2010/main" val="426835349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54391462-6E09-F043-A145-1560A9974B91}"/>
              </a:ext>
            </a:extLst>
          </p:cNvPr>
          <p:cNvSpPr/>
          <p:nvPr/>
        </p:nvSpPr>
        <p:spPr bwMode="auto">
          <a:xfrm>
            <a:off x="160866" y="857250"/>
            <a:ext cx="11870267" cy="5429250"/>
          </a:xfrm>
          <a:prstGeom prst="rect">
            <a:avLst/>
          </a:prstGeom>
          <a:solidFill>
            <a:schemeClr val="bg1">
              <a:lumMod val="95000"/>
            </a:schemeClr>
          </a:solidFill>
          <a:ln w="9525" cap="flat" cmpd="sng" algn="ctr">
            <a:no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ahoma" charset="0"/>
            </a:endParaRPr>
          </a:p>
        </p:txBody>
      </p:sp>
      <p:sp>
        <p:nvSpPr>
          <p:cNvPr id="2" name="Title 1"/>
          <p:cNvSpPr>
            <a:spLocks noGrp="1"/>
          </p:cNvSpPr>
          <p:nvPr>
            <p:ph type="title"/>
          </p:nvPr>
        </p:nvSpPr>
        <p:spPr>
          <a:xfrm>
            <a:off x="2397039" y="0"/>
            <a:ext cx="7416800" cy="657225"/>
          </a:xfrm>
        </p:spPr>
        <p:txBody>
          <a:bodyPr/>
          <a:lstStyle/>
          <a:p>
            <a:r>
              <a:rPr lang="en-US" sz="2400" dirty="0"/>
              <a:t>Statements Go To the LRS</a:t>
            </a:r>
          </a:p>
        </p:txBody>
      </p:sp>
      <p:sp>
        <p:nvSpPr>
          <p:cNvPr id="4" name="Content Placeholder 3"/>
          <p:cNvSpPr>
            <a:spLocks noGrp="1"/>
          </p:cNvSpPr>
          <p:nvPr>
            <p:ph sz="quarter" idx="11"/>
          </p:nvPr>
        </p:nvSpPr>
        <p:spPr/>
        <p:txBody>
          <a:bodyPr/>
          <a:lstStyle/>
          <a:p>
            <a:pPr marL="456565" indent="-456565">
              <a:spcAft>
                <a:spcPts val="1200"/>
              </a:spcAft>
              <a:buFont typeface="Wingdings" pitchFamily="2" charset="2"/>
              <a:buChar char="§"/>
            </a:pPr>
            <a:r>
              <a:rPr lang="en-US" dirty="0"/>
              <a:t>Server-Side Implementation of xAPI</a:t>
            </a:r>
          </a:p>
          <a:p>
            <a:pPr marL="456565" indent="-456565">
              <a:spcAft>
                <a:spcPts val="1200"/>
              </a:spcAft>
              <a:buFont typeface="Wingdings" pitchFamily="2" charset="2"/>
              <a:buChar char="§"/>
            </a:pPr>
            <a:r>
              <a:rPr lang="en-US" dirty="0"/>
              <a:t>The Learning Record Store is a “triple store” Actor/Verb/Object which is RESTful</a:t>
            </a:r>
          </a:p>
          <a:p>
            <a:pPr marL="989965" lvl="1" indent="-380365">
              <a:spcAft>
                <a:spcPts val="1200"/>
              </a:spcAft>
              <a:buFont typeface="Wingdings" pitchFamily="2" charset="2"/>
              <a:buChar char="§"/>
            </a:pPr>
            <a:r>
              <a:rPr lang="en-US" dirty="0">
                <a:latin typeface="Arial Narrow"/>
              </a:rPr>
              <a:t>RESTful refers to web services that are light weight, highly scalable and maintainable by following a set of constraints</a:t>
            </a:r>
          </a:p>
          <a:p>
            <a:pPr marL="456565" indent="-456565">
              <a:spcAft>
                <a:spcPts val="1200"/>
              </a:spcAft>
              <a:buFont typeface="Wingdings" pitchFamily="2" charset="2"/>
              <a:buChar char="§"/>
            </a:pPr>
            <a:r>
              <a:rPr lang="en-US" dirty="0">
                <a:latin typeface="Arial Narrow"/>
              </a:rPr>
              <a:t>Very little validation is done at run-time, which makes it fast and flexible</a:t>
            </a:r>
            <a:endParaRPr lang="en-US" dirty="0"/>
          </a:p>
          <a:p>
            <a:pPr marL="456565" indent="-456565">
              <a:spcAft>
                <a:spcPts val="1200"/>
              </a:spcAft>
              <a:buFont typeface="Wingdings" pitchFamily="2" charset="2"/>
              <a:buChar char="§"/>
            </a:pPr>
            <a:r>
              <a:rPr lang="en-US" dirty="0"/>
              <a:t>Won’t throw out “Andy friended Biochemistry quiz”</a:t>
            </a:r>
          </a:p>
          <a:p>
            <a:pPr marL="456565" indent="-456565">
              <a:spcAft>
                <a:spcPts val="1200"/>
              </a:spcAft>
              <a:buFont typeface="Wingdings" pitchFamily="2" charset="2"/>
              <a:buChar char="§"/>
            </a:pPr>
            <a:r>
              <a:rPr lang="en-US" dirty="0"/>
              <a:t>Other services will extract meaning from the data and expose it in interesting ways to the learner</a:t>
            </a:r>
          </a:p>
          <a:p>
            <a:pPr marL="0" indent="0">
              <a:buNone/>
            </a:pPr>
            <a:endParaRPr lang="en-US" dirty="0"/>
          </a:p>
          <a:p>
            <a:pPr marL="456565" indent="-456565"/>
            <a:endParaRPr lang="en-US" dirty="0"/>
          </a:p>
          <a:p>
            <a:pPr marL="456565" indent="-456565"/>
            <a:endParaRPr lang="en-US" dirty="0"/>
          </a:p>
        </p:txBody>
      </p:sp>
    </p:spTree>
    <p:extLst>
      <p:ext uri="{BB962C8B-B14F-4D97-AF65-F5344CB8AC3E}">
        <p14:creationId xmlns:p14="http://schemas.microsoft.com/office/powerpoint/2010/main" val="65491159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90"/>
        <p:cNvGrpSpPr/>
        <p:nvPr/>
      </p:nvGrpSpPr>
      <p:grpSpPr>
        <a:xfrm>
          <a:off x="0" y="0"/>
          <a:ext cx="0" cy="0"/>
          <a:chOff x="0" y="0"/>
          <a:chExt cx="0" cy="0"/>
        </a:xfrm>
      </p:grpSpPr>
      <p:sp>
        <p:nvSpPr>
          <p:cNvPr id="192" name="Shape 192"/>
          <p:cNvSpPr/>
          <p:nvPr/>
        </p:nvSpPr>
        <p:spPr>
          <a:xfrm>
            <a:off x="2234932" y="1687223"/>
            <a:ext cx="2298699" cy="525462"/>
          </a:xfrm>
          <a:prstGeom prst="roundRect">
            <a:avLst>
              <a:gd name="adj" fmla="val 16667"/>
            </a:avLst>
          </a:prstGeom>
          <a:solidFill>
            <a:schemeClr val="bg1">
              <a:lumMod val="85000"/>
            </a:schemeClr>
          </a:solidFill>
          <a:ln w="9525" cap="flat" cmpd="sng">
            <a:solidFill>
              <a:srgbClr val="4B4B4B"/>
            </a:solidFill>
            <a:prstDash val="solid"/>
            <a:miter/>
            <a:headEnd type="none" w="med" len="med"/>
            <a:tailEnd type="none" w="med" len="med"/>
          </a:ln>
        </p:spPr>
        <p:txBody>
          <a:bodyPr lIns="91425" tIns="45700" rIns="91425" bIns="45700" anchor="ctr" anchorCtr="0">
            <a:noAutofit/>
          </a:bodyPr>
          <a:lstStyle/>
          <a:p>
            <a:pPr algn="ctr">
              <a:spcBef>
                <a:spcPts val="0"/>
              </a:spcBef>
              <a:spcAft>
                <a:spcPts val="0"/>
              </a:spcAft>
              <a:buClr>
                <a:schemeClr val="lt1"/>
              </a:buClr>
              <a:buSzPct val="25000"/>
            </a:pPr>
            <a:r>
              <a:rPr lang="en-US" sz="1800" dirty="0">
                <a:latin typeface="Arial Narrow" panose="020B0604020202020204" pitchFamily="34" charset="0"/>
                <a:ea typeface="Source Sans Pro"/>
                <a:cs typeface="Arial Narrow" panose="020B0604020202020204" pitchFamily="34" charset="0"/>
                <a:sym typeface="Source Sans Pro"/>
              </a:rPr>
              <a:t>User Management</a:t>
            </a:r>
          </a:p>
        </p:txBody>
      </p:sp>
      <p:sp>
        <p:nvSpPr>
          <p:cNvPr id="193" name="Shape 193"/>
          <p:cNvSpPr/>
          <p:nvPr/>
        </p:nvSpPr>
        <p:spPr>
          <a:xfrm>
            <a:off x="2234932" y="2434937"/>
            <a:ext cx="2298699" cy="525462"/>
          </a:xfrm>
          <a:prstGeom prst="roundRect">
            <a:avLst>
              <a:gd name="adj" fmla="val 16667"/>
            </a:avLst>
          </a:prstGeom>
          <a:solidFill>
            <a:schemeClr val="bg1">
              <a:lumMod val="85000"/>
            </a:schemeClr>
          </a:solidFill>
          <a:ln w="9525" cap="flat" cmpd="sng">
            <a:solidFill>
              <a:srgbClr val="4B4B4B"/>
            </a:solidFill>
            <a:prstDash val="solid"/>
            <a:miter/>
            <a:headEnd type="none" w="med" len="med"/>
            <a:tailEnd type="none" w="med" len="med"/>
          </a:ln>
        </p:spPr>
        <p:txBody>
          <a:bodyPr lIns="91425" tIns="45700" rIns="91425" bIns="45700" anchor="ctr" anchorCtr="0">
            <a:noAutofit/>
          </a:bodyPr>
          <a:lstStyle/>
          <a:p>
            <a:pPr algn="ctr">
              <a:spcBef>
                <a:spcPts val="0"/>
              </a:spcBef>
              <a:spcAft>
                <a:spcPts val="0"/>
              </a:spcAft>
              <a:buClr>
                <a:schemeClr val="lt1"/>
              </a:buClr>
              <a:buSzPct val="25000"/>
            </a:pPr>
            <a:r>
              <a:rPr lang="en-US" sz="1800">
                <a:latin typeface="Arial Narrow" panose="020B0604020202020204" pitchFamily="34" charset="0"/>
                <a:ea typeface="Source Sans Pro"/>
                <a:cs typeface="Arial Narrow" panose="020B0604020202020204" pitchFamily="34" charset="0"/>
                <a:sym typeface="Source Sans Pro"/>
              </a:rPr>
              <a:t>Course Management</a:t>
            </a:r>
          </a:p>
        </p:txBody>
      </p:sp>
      <p:sp>
        <p:nvSpPr>
          <p:cNvPr id="194" name="Shape 194"/>
          <p:cNvSpPr/>
          <p:nvPr/>
        </p:nvSpPr>
        <p:spPr>
          <a:xfrm>
            <a:off x="2234932" y="3168362"/>
            <a:ext cx="2298699" cy="527050"/>
          </a:xfrm>
          <a:prstGeom prst="roundRect">
            <a:avLst>
              <a:gd name="adj" fmla="val 16667"/>
            </a:avLst>
          </a:prstGeom>
          <a:solidFill>
            <a:schemeClr val="bg1">
              <a:lumMod val="85000"/>
            </a:schemeClr>
          </a:solidFill>
          <a:ln w="9525" cap="flat" cmpd="sng">
            <a:solidFill>
              <a:srgbClr val="4B4B4B"/>
            </a:solidFill>
            <a:prstDash val="solid"/>
            <a:miter/>
            <a:headEnd type="none" w="med" len="med"/>
            <a:tailEnd type="none" w="med" len="med"/>
          </a:ln>
        </p:spPr>
        <p:txBody>
          <a:bodyPr lIns="91425" tIns="45700" rIns="91425" bIns="45700" anchor="ctr" anchorCtr="0">
            <a:noAutofit/>
          </a:bodyPr>
          <a:lstStyle/>
          <a:p>
            <a:pPr algn="ctr">
              <a:spcBef>
                <a:spcPts val="0"/>
              </a:spcBef>
              <a:spcAft>
                <a:spcPts val="0"/>
              </a:spcAft>
              <a:buClr>
                <a:schemeClr val="lt1"/>
              </a:buClr>
              <a:buSzPct val="25000"/>
            </a:pPr>
            <a:r>
              <a:rPr lang="en-US" sz="1800">
                <a:latin typeface="Arial Narrow" panose="020B0604020202020204" pitchFamily="34" charset="0"/>
                <a:ea typeface="Source Sans Pro"/>
                <a:cs typeface="Arial Narrow" panose="020B0604020202020204" pitchFamily="34" charset="0"/>
                <a:sym typeface="Source Sans Pro"/>
              </a:rPr>
              <a:t>Run-Time</a:t>
            </a:r>
          </a:p>
        </p:txBody>
      </p:sp>
      <p:sp>
        <p:nvSpPr>
          <p:cNvPr id="195" name="Shape 195"/>
          <p:cNvSpPr/>
          <p:nvPr/>
        </p:nvSpPr>
        <p:spPr>
          <a:xfrm>
            <a:off x="2234932" y="3906549"/>
            <a:ext cx="2298699" cy="527050"/>
          </a:xfrm>
          <a:prstGeom prst="roundRect">
            <a:avLst>
              <a:gd name="adj" fmla="val 16667"/>
            </a:avLst>
          </a:prstGeom>
          <a:solidFill>
            <a:schemeClr val="bg1">
              <a:lumMod val="85000"/>
            </a:schemeClr>
          </a:solidFill>
          <a:ln w="9525" cap="flat" cmpd="sng">
            <a:solidFill>
              <a:srgbClr val="4B4B4B"/>
            </a:solidFill>
            <a:prstDash val="solid"/>
            <a:miter/>
            <a:headEnd type="none" w="med" len="med"/>
            <a:tailEnd type="none" w="med" len="med"/>
          </a:ln>
        </p:spPr>
        <p:txBody>
          <a:bodyPr lIns="91425" tIns="45700" rIns="91425" bIns="45700" anchor="ctr" anchorCtr="0">
            <a:noAutofit/>
          </a:bodyPr>
          <a:lstStyle/>
          <a:p>
            <a:pPr algn="ctr">
              <a:spcBef>
                <a:spcPts val="0"/>
              </a:spcBef>
              <a:spcAft>
                <a:spcPts val="0"/>
              </a:spcAft>
              <a:buClr>
                <a:schemeClr val="lt1"/>
              </a:buClr>
              <a:buSzPct val="25000"/>
            </a:pPr>
            <a:r>
              <a:rPr lang="en-US" sz="1800">
                <a:latin typeface="Arial Narrow" panose="020B0604020202020204" pitchFamily="34" charset="0"/>
                <a:ea typeface="Source Sans Pro"/>
                <a:cs typeface="Arial Narrow" panose="020B0604020202020204" pitchFamily="34" charset="0"/>
                <a:sym typeface="Source Sans Pro"/>
              </a:rPr>
              <a:t>Player</a:t>
            </a:r>
          </a:p>
        </p:txBody>
      </p:sp>
      <p:sp>
        <p:nvSpPr>
          <p:cNvPr id="196" name="Shape 196"/>
          <p:cNvSpPr/>
          <p:nvPr/>
        </p:nvSpPr>
        <p:spPr>
          <a:xfrm>
            <a:off x="7159545" y="1698337"/>
            <a:ext cx="2298699" cy="525462"/>
          </a:xfrm>
          <a:prstGeom prst="roundRect">
            <a:avLst>
              <a:gd name="adj" fmla="val 16667"/>
            </a:avLst>
          </a:prstGeom>
          <a:solidFill>
            <a:schemeClr val="bg1">
              <a:lumMod val="85000"/>
            </a:schemeClr>
          </a:solidFill>
          <a:ln w="9525" cap="flat" cmpd="sng">
            <a:solidFill>
              <a:srgbClr val="4B4B4B"/>
            </a:solidFill>
            <a:prstDash val="solid"/>
            <a:miter/>
            <a:headEnd type="none" w="med" len="med"/>
            <a:tailEnd type="none" w="med" len="med"/>
          </a:ln>
        </p:spPr>
        <p:txBody>
          <a:bodyPr lIns="91425" tIns="45700" rIns="91425" bIns="45700" anchor="ctr" anchorCtr="0">
            <a:noAutofit/>
          </a:bodyPr>
          <a:lstStyle/>
          <a:p>
            <a:pPr algn="ctr">
              <a:spcBef>
                <a:spcPts val="0"/>
              </a:spcBef>
              <a:spcAft>
                <a:spcPts val="0"/>
              </a:spcAft>
              <a:buClr>
                <a:schemeClr val="lt1"/>
              </a:buClr>
              <a:buSzPct val="25000"/>
            </a:pPr>
            <a:r>
              <a:rPr lang="en-US" sz="1800" dirty="0">
                <a:latin typeface="Arial Narrow" panose="020B0604020202020204" pitchFamily="34" charset="0"/>
                <a:ea typeface="Source Sans Pro"/>
                <a:cs typeface="Arial Narrow" panose="020B0604020202020204" pitchFamily="34" charset="0"/>
                <a:sym typeface="Source Sans Pro"/>
              </a:rPr>
              <a:t>Scheduling</a:t>
            </a:r>
          </a:p>
        </p:txBody>
      </p:sp>
      <p:sp>
        <p:nvSpPr>
          <p:cNvPr id="197" name="Shape 197"/>
          <p:cNvSpPr/>
          <p:nvPr/>
        </p:nvSpPr>
        <p:spPr>
          <a:xfrm>
            <a:off x="7159545" y="2446048"/>
            <a:ext cx="2298699" cy="525462"/>
          </a:xfrm>
          <a:prstGeom prst="roundRect">
            <a:avLst>
              <a:gd name="adj" fmla="val 16667"/>
            </a:avLst>
          </a:prstGeom>
          <a:solidFill>
            <a:schemeClr val="bg1">
              <a:lumMod val="85000"/>
            </a:schemeClr>
          </a:solidFill>
          <a:ln w="9525" cap="flat" cmpd="sng">
            <a:solidFill>
              <a:srgbClr val="4B4B4B"/>
            </a:solidFill>
            <a:prstDash val="solid"/>
            <a:miter/>
            <a:headEnd type="none" w="med" len="med"/>
            <a:tailEnd type="none" w="med" len="med"/>
          </a:ln>
        </p:spPr>
        <p:txBody>
          <a:bodyPr lIns="91425" tIns="45700" rIns="91425" bIns="45700" anchor="ctr" anchorCtr="0">
            <a:noAutofit/>
          </a:bodyPr>
          <a:lstStyle/>
          <a:p>
            <a:pPr algn="ctr">
              <a:spcBef>
                <a:spcPts val="0"/>
              </a:spcBef>
              <a:spcAft>
                <a:spcPts val="0"/>
              </a:spcAft>
              <a:buClr>
                <a:schemeClr val="lt1"/>
              </a:buClr>
              <a:buSzPct val="25000"/>
            </a:pPr>
            <a:r>
              <a:rPr lang="en-US" sz="1800">
                <a:latin typeface="Arial Narrow" panose="020B0604020202020204" pitchFamily="34" charset="0"/>
                <a:ea typeface="Source Sans Pro"/>
                <a:cs typeface="Arial Narrow" panose="020B0604020202020204" pitchFamily="34" charset="0"/>
                <a:sym typeface="Source Sans Pro"/>
              </a:rPr>
              <a:t>Grade Book</a:t>
            </a:r>
          </a:p>
        </p:txBody>
      </p:sp>
      <p:sp>
        <p:nvSpPr>
          <p:cNvPr id="198" name="Shape 198"/>
          <p:cNvSpPr/>
          <p:nvPr/>
        </p:nvSpPr>
        <p:spPr>
          <a:xfrm>
            <a:off x="7159545" y="3179474"/>
            <a:ext cx="2298699" cy="525462"/>
          </a:xfrm>
          <a:prstGeom prst="roundRect">
            <a:avLst>
              <a:gd name="adj" fmla="val 16667"/>
            </a:avLst>
          </a:prstGeom>
          <a:solidFill>
            <a:schemeClr val="bg1">
              <a:lumMod val="85000"/>
            </a:schemeClr>
          </a:solidFill>
          <a:ln w="9525" cap="flat" cmpd="sng">
            <a:solidFill>
              <a:srgbClr val="4B4B4B"/>
            </a:solidFill>
            <a:prstDash val="solid"/>
            <a:miter/>
            <a:headEnd type="none" w="med" len="med"/>
            <a:tailEnd type="none" w="med" len="med"/>
          </a:ln>
        </p:spPr>
        <p:txBody>
          <a:bodyPr lIns="91425" tIns="45700" rIns="91425" bIns="45700" anchor="ctr" anchorCtr="0">
            <a:noAutofit/>
          </a:bodyPr>
          <a:lstStyle/>
          <a:p>
            <a:pPr algn="ctr">
              <a:spcBef>
                <a:spcPts val="0"/>
              </a:spcBef>
              <a:spcAft>
                <a:spcPts val="0"/>
              </a:spcAft>
              <a:buClr>
                <a:schemeClr val="lt1"/>
              </a:buClr>
              <a:buSzPct val="25000"/>
            </a:pPr>
            <a:r>
              <a:rPr lang="en-US" sz="1800">
                <a:latin typeface="Arial Narrow" panose="020B0604020202020204" pitchFamily="34" charset="0"/>
                <a:ea typeface="Source Sans Pro"/>
                <a:cs typeface="Arial Narrow" panose="020B0604020202020204" pitchFamily="34" charset="0"/>
                <a:sym typeface="Source Sans Pro"/>
              </a:rPr>
              <a:t>Search</a:t>
            </a:r>
          </a:p>
        </p:txBody>
      </p:sp>
      <p:sp>
        <p:nvSpPr>
          <p:cNvPr id="199" name="Shape 199"/>
          <p:cNvSpPr/>
          <p:nvPr/>
        </p:nvSpPr>
        <p:spPr>
          <a:xfrm>
            <a:off x="7159545" y="3917662"/>
            <a:ext cx="2298699" cy="527050"/>
          </a:xfrm>
          <a:prstGeom prst="roundRect">
            <a:avLst>
              <a:gd name="adj" fmla="val 16667"/>
            </a:avLst>
          </a:prstGeom>
          <a:solidFill>
            <a:schemeClr val="bg1">
              <a:lumMod val="85000"/>
            </a:schemeClr>
          </a:solidFill>
          <a:ln w="9525" cap="flat" cmpd="sng">
            <a:solidFill>
              <a:srgbClr val="4B4B4B"/>
            </a:solidFill>
            <a:prstDash val="solid"/>
            <a:miter/>
            <a:headEnd type="none" w="med" len="med"/>
            <a:tailEnd type="none" w="med" len="med"/>
          </a:ln>
        </p:spPr>
        <p:txBody>
          <a:bodyPr lIns="91425" tIns="45700" rIns="91425" bIns="45700" anchor="ctr" anchorCtr="0">
            <a:noAutofit/>
          </a:bodyPr>
          <a:lstStyle/>
          <a:p>
            <a:pPr algn="ctr">
              <a:spcBef>
                <a:spcPts val="0"/>
              </a:spcBef>
              <a:spcAft>
                <a:spcPts val="0"/>
              </a:spcAft>
              <a:buClr>
                <a:schemeClr val="lt1"/>
              </a:buClr>
              <a:buSzPct val="25000"/>
            </a:pPr>
            <a:r>
              <a:rPr lang="en-US" sz="1800">
                <a:latin typeface="Arial Narrow" panose="020B0604020202020204" pitchFamily="34" charset="0"/>
                <a:ea typeface="Source Sans Pro"/>
                <a:cs typeface="Arial Narrow" panose="020B0604020202020204" pitchFamily="34" charset="0"/>
                <a:sym typeface="Source Sans Pro"/>
              </a:rPr>
              <a:t>Delivery</a:t>
            </a:r>
          </a:p>
        </p:txBody>
      </p:sp>
      <p:sp>
        <p:nvSpPr>
          <p:cNvPr id="200" name="Shape 200"/>
          <p:cNvSpPr/>
          <p:nvPr/>
        </p:nvSpPr>
        <p:spPr>
          <a:xfrm>
            <a:off x="4705082" y="1698337"/>
            <a:ext cx="2298699" cy="525462"/>
          </a:xfrm>
          <a:prstGeom prst="roundRect">
            <a:avLst>
              <a:gd name="adj" fmla="val 16667"/>
            </a:avLst>
          </a:prstGeom>
          <a:solidFill>
            <a:srgbClr val="9FCBFB"/>
          </a:solidFill>
          <a:ln w="9525" cap="flat" cmpd="sng">
            <a:solidFill>
              <a:srgbClr val="4B4B4B"/>
            </a:solidFill>
            <a:prstDash val="solid"/>
            <a:miter/>
            <a:headEnd type="none" w="med" len="med"/>
            <a:tailEnd type="none" w="med" len="med"/>
          </a:ln>
        </p:spPr>
        <p:txBody>
          <a:bodyPr lIns="91425" tIns="45700" rIns="91425" bIns="45700" anchor="ctr" anchorCtr="0">
            <a:noAutofit/>
          </a:bodyPr>
          <a:lstStyle/>
          <a:p>
            <a:pPr algn="ctr">
              <a:spcBef>
                <a:spcPts val="0"/>
              </a:spcBef>
              <a:spcAft>
                <a:spcPts val="0"/>
              </a:spcAft>
              <a:buClr>
                <a:schemeClr val="dk2"/>
              </a:buClr>
              <a:buSzPct val="25000"/>
            </a:pPr>
            <a:r>
              <a:rPr lang="en-US" sz="1800" dirty="0">
                <a:latin typeface="Arial Narrow" panose="020B0604020202020204" pitchFamily="34" charset="0"/>
                <a:ea typeface="Source Sans Pro"/>
                <a:cs typeface="Arial Narrow" panose="020B0604020202020204" pitchFamily="34" charset="0"/>
                <a:sym typeface="Source Sans Pro"/>
              </a:rPr>
              <a:t>Learning Records</a:t>
            </a:r>
          </a:p>
        </p:txBody>
      </p:sp>
      <p:sp>
        <p:nvSpPr>
          <p:cNvPr id="201" name="Shape 201"/>
          <p:cNvSpPr/>
          <p:nvPr/>
        </p:nvSpPr>
        <p:spPr>
          <a:xfrm>
            <a:off x="4705082" y="2446048"/>
            <a:ext cx="2298699" cy="525462"/>
          </a:xfrm>
          <a:prstGeom prst="roundRect">
            <a:avLst>
              <a:gd name="adj" fmla="val 16667"/>
            </a:avLst>
          </a:prstGeom>
          <a:solidFill>
            <a:schemeClr val="bg1">
              <a:lumMod val="85000"/>
            </a:schemeClr>
          </a:solidFill>
          <a:ln w="9525" cap="flat" cmpd="sng">
            <a:solidFill>
              <a:srgbClr val="4B4B4B"/>
            </a:solidFill>
            <a:prstDash val="solid"/>
            <a:miter/>
            <a:headEnd type="none" w="med" len="med"/>
            <a:tailEnd type="none" w="med" len="med"/>
          </a:ln>
        </p:spPr>
        <p:txBody>
          <a:bodyPr lIns="91425" tIns="45700" rIns="91425" bIns="45700" anchor="ctr" anchorCtr="0">
            <a:noAutofit/>
          </a:bodyPr>
          <a:lstStyle/>
          <a:p>
            <a:pPr algn="ctr">
              <a:spcBef>
                <a:spcPts val="0"/>
              </a:spcBef>
              <a:spcAft>
                <a:spcPts val="0"/>
              </a:spcAft>
              <a:buClr>
                <a:schemeClr val="lt1"/>
              </a:buClr>
              <a:buSzPct val="25000"/>
            </a:pPr>
            <a:r>
              <a:rPr lang="en-US" sz="1800">
                <a:latin typeface="Arial Narrow" panose="020B0604020202020204" pitchFamily="34" charset="0"/>
                <a:ea typeface="Source Sans Pro"/>
                <a:cs typeface="Arial Narrow" panose="020B0604020202020204" pitchFamily="34" charset="0"/>
                <a:sym typeface="Source Sans Pro"/>
              </a:rPr>
              <a:t>Statistics</a:t>
            </a:r>
          </a:p>
        </p:txBody>
      </p:sp>
      <p:sp>
        <p:nvSpPr>
          <p:cNvPr id="202" name="Shape 202"/>
          <p:cNvSpPr/>
          <p:nvPr/>
        </p:nvSpPr>
        <p:spPr>
          <a:xfrm>
            <a:off x="4705082" y="3179474"/>
            <a:ext cx="2298699" cy="525462"/>
          </a:xfrm>
          <a:prstGeom prst="roundRect">
            <a:avLst>
              <a:gd name="adj" fmla="val 16667"/>
            </a:avLst>
          </a:prstGeom>
          <a:solidFill>
            <a:schemeClr val="bg1">
              <a:lumMod val="85000"/>
            </a:schemeClr>
          </a:solidFill>
          <a:ln w="9525" cap="flat" cmpd="sng">
            <a:solidFill>
              <a:srgbClr val="4B4B4B"/>
            </a:solidFill>
            <a:prstDash val="solid"/>
            <a:miter/>
            <a:headEnd type="none" w="med" len="med"/>
            <a:tailEnd type="none" w="med" len="med"/>
          </a:ln>
        </p:spPr>
        <p:txBody>
          <a:bodyPr lIns="91425" tIns="45700" rIns="91425" bIns="45700" anchor="ctr" anchorCtr="0">
            <a:noAutofit/>
          </a:bodyPr>
          <a:lstStyle/>
          <a:p>
            <a:pPr algn="ctr">
              <a:spcBef>
                <a:spcPts val="0"/>
              </a:spcBef>
              <a:spcAft>
                <a:spcPts val="0"/>
              </a:spcAft>
              <a:buClr>
                <a:schemeClr val="lt1"/>
              </a:buClr>
              <a:buSzPct val="25000"/>
            </a:pPr>
            <a:r>
              <a:rPr lang="en-US" sz="1800">
                <a:latin typeface="Arial Narrow" panose="020B0604020202020204" pitchFamily="34" charset="0"/>
                <a:ea typeface="Source Sans Pro"/>
                <a:cs typeface="Arial Narrow" panose="020B0604020202020204" pitchFamily="34" charset="0"/>
                <a:sym typeface="Source Sans Pro"/>
              </a:rPr>
              <a:t>Repository</a:t>
            </a:r>
          </a:p>
        </p:txBody>
      </p:sp>
      <p:sp>
        <p:nvSpPr>
          <p:cNvPr id="203" name="Shape 203"/>
          <p:cNvSpPr/>
          <p:nvPr/>
        </p:nvSpPr>
        <p:spPr>
          <a:xfrm>
            <a:off x="4705082" y="3917662"/>
            <a:ext cx="2298699" cy="527050"/>
          </a:xfrm>
          <a:prstGeom prst="roundRect">
            <a:avLst>
              <a:gd name="adj" fmla="val 16667"/>
            </a:avLst>
          </a:prstGeom>
          <a:solidFill>
            <a:schemeClr val="bg1">
              <a:lumMod val="85000"/>
            </a:schemeClr>
          </a:solidFill>
          <a:ln w="9525" cap="flat" cmpd="sng">
            <a:solidFill>
              <a:srgbClr val="4B4B4B"/>
            </a:solidFill>
            <a:prstDash val="solid"/>
            <a:miter/>
            <a:headEnd type="none" w="med" len="med"/>
            <a:tailEnd type="none" w="med" len="med"/>
          </a:ln>
        </p:spPr>
        <p:txBody>
          <a:bodyPr lIns="91425" tIns="45700" rIns="91425" bIns="45700" anchor="ctr" anchorCtr="0">
            <a:noAutofit/>
          </a:bodyPr>
          <a:lstStyle/>
          <a:p>
            <a:pPr algn="ctr">
              <a:spcBef>
                <a:spcPts val="0"/>
              </a:spcBef>
              <a:spcAft>
                <a:spcPts val="0"/>
              </a:spcAft>
              <a:buClr>
                <a:schemeClr val="lt1"/>
              </a:buClr>
              <a:buSzPct val="25000"/>
            </a:pPr>
            <a:r>
              <a:rPr lang="en-US" sz="1800">
                <a:latin typeface="Arial Narrow" panose="020B0604020202020204" pitchFamily="34" charset="0"/>
                <a:ea typeface="Source Sans Pro"/>
                <a:cs typeface="Arial Narrow" panose="020B0604020202020204" pitchFamily="34" charset="0"/>
                <a:sym typeface="Source Sans Pro"/>
              </a:rPr>
              <a:t>Sequencing</a:t>
            </a:r>
          </a:p>
        </p:txBody>
      </p:sp>
      <p:sp>
        <p:nvSpPr>
          <p:cNvPr id="204" name="Shape 204"/>
          <p:cNvSpPr/>
          <p:nvPr/>
        </p:nvSpPr>
        <p:spPr>
          <a:xfrm>
            <a:off x="2234932" y="4625687"/>
            <a:ext cx="2298699" cy="527050"/>
          </a:xfrm>
          <a:prstGeom prst="roundRect">
            <a:avLst>
              <a:gd name="adj" fmla="val 16667"/>
            </a:avLst>
          </a:prstGeom>
          <a:solidFill>
            <a:schemeClr val="bg1">
              <a:lumMod val="85000"/>
            </a:schemeClr>
          </a:solidFill>
          <a:ln w="9525" cap="flat" cmpd="sng">
            <a:solidFill>
              <a:srgbClr val="4B4B4B"/>
            </a:solidFill>
            <a:prstDash val="solid"/>
            <a:miter/>
            <a:headEnd type="none" w="med" len="med"/>
            <a:tailEnd type="none" w="med" len="med"/>
          </a:ln>
        </p:spPr>
        <p:txBody>
          <a:bodyPr lIns="91425" tIns="45700" rIns="91425" bIns="45700" anchor="ctr" anchorCtr="0">
            <a:noAutofit/>
          </a:bodyPr>
          <a:lstStyle/>
          <a:p>
            <a:pPr algn="ctr">
              <a:spcBef>
                <a:spcPts val="0"/>
              </a:spcBef>
              <a:spcAft>
                <a:spcPts val="0"/>
              </a:spcAft>
              <a:buClr>
                <a:schemeClr val="lt1"/>
              </a:buClr>
              <a:buSzPct val="25000"/>
            </a:pPr>
            <a:r>
              <a:rPr lang="en-US" sz="1800">
                <a:latin typeface="Arial Narrow" panose="020B0604020202020204" pitchFamily="34" charset="0"/>
                <a:ea typeface="Source Sans Pro"/>
                <a:cs typeface="Arial Narrow" panose="020B0604020202020204" pitchFamily="34" charset="0"/>
                <a:sym typeface="Source Sans Pro"/>
              </a:rPr>
              <a:t>Preferences</a:t>
            </a:r>
          </a:p>
        </p:txBody>
      </p:sp>
      <p:sp>
        <p:nvSpPr>
          <p:cNvPr id="205" name="Shape 205"/>
          <p:cNvSpPr/>
          <p:nvPr/>
        </p:nvSpPr>
        <p:spPr>
          <a:xfrm>
            <a:off x="7159545" y="4636799"/>
            <a:ext cx="2298699" cy="525462"/>
          </a:xfrm>
          <a:prstGeom prst="roundRect">
            <a:avLst>
              <a:gd name="adj" fmla="val 16667"/>
            </a:avLst>
          </a:prstGeom>
          <a:solidFill>
            <a:schemeClr val="bg1">
              <a:lumMod val="85000"/>
            </a:schemeClr>
          </a:solidFill>
          <a:ln w="9525" cap="flat" cmpd="sng">
            <a:solidFill>
              <a:srgbClr val="4B4B4B"/>
            </a:solidFill>
            <a:prstDash val="solid"/>
            <a:miter/>
            <a:headEnd type="none" w="med" len="med"/>
            <a:tailEnd type="none" w="med" len="med"/>
          </a:ln>
        </p:spPr>
        <p:txBody>
          <a:bodyPr lIns="91425" tIns="45700" rIns="91425" bIns="45700" anchor="ctr" anchorCtr="0">
            <a:noAutofit/>
          </a:bodyPr>
          <a:lstStyle/>
          <a:p>
            <a:pPr algn="ctr">
              <a:spcBef>
                <a:spcPts val="0"/>
              </a:spcBef>
              <a:spcAft>
                <a:spcPts val="0"/>
              </a:spcAft>
              <a:buClr>
                <a:schemeClr val="lt1"/>
              </a:buClr>
              <a:buSzPct val="25000"/>
            </a:pPr>
            <a:r>
              <a:rPr lang="en-US" sz="1800">
                <a:latin typeface="Arial Narrow" panose="020B0604020202020204" pitchFamily="34" charset="0"/>
                <a:ea typeface="Source Sans Pro"/>
                <a:cs typeface="Arial Narrow" panose="020B0604020202020204" pitchFamily="34" charset="0"/>
                <a:sym typeface="Source Sans Pro"/>
              </a:rPr>
              <a:t>Assessment</a:t>
            </a:r>
          </a:p>
        </p:txBody>
      </p:sp>
      <p:sp>
        <p:nvSpPr>
          <p:cNvPr id="206" name="Shape 206"/>
          <p:cNvSpPr/>
          <p:nvPr/>
        </p:nvSpPr>
        <p:spPr>
          <a:xfrm>
            <a:off x="4705082" y="4636799"/>
            <a:ext cx="2298699" cy="525462"/>
          </a:xfrm>
          <a:prstGeom prst="roundRect">
            <a:avLst>
              <a:gd name="adj" fmla="val 16667"/>
            </a:avLst>
          </a:prstGeom>
          <a:solidFill>
            <a:schemeClr val="bg1">
              <a:lumMod val="85000"/>
            </a:schemeClr>
          </a:solidFill>
          <a:ln w="9525" cap="flat" cmpd="sng">
            <a:solidFill>
              <a:srgbClr val="4B4B4B"/>
            </a:solidFill>
            <a:prstDash val="solid"/>
            <a:miter/>
            <a:headEnd type="none" w="med" len="med"/>
            <a:tailEnd type="none" w="med" len="med"/>
          </a:ln>
        </p:spPr>
        <p:txBody>
          <a:bodyPr lIns="91425" tIns="45700" rIns="91425" bIns="45700" anchor="ctr" anchorCtr="0">
            <a:noAutofit/>
          </a:bodyPr>
          <a:lstStyle/>
          <a:p>
            <a:pPr algn="ctr">
              <a:spcBef>
                <a:spcPts val="0"/>
              </a:spcBef>
              <a:spcAft>
                <a:spcPts val="0"/>
              </a:spcAft>
              <a:buClr>
                <a:schemeClr val="lt1"/>
              </a:buClr>
              <a:buSzPct val="25000"/>
            </a:pPr>
            <a:r>
              <a:rPr lang="en-US" sz="1800">
                <a:latin typeface="Arial Narrow" panose="020B0604020202020204" pitchFamily="34" charset="0"/>
                <a:ea typeface="Source Sans Pro"/>
                <a:cs typeface="Arial Narrow" panose="020B0604020202020204" pitchFamily="34" charset="0"/>
                <a:sym typeface="Source Sans Pro"/>
              </a:rPr>
              <a:t>Reports</a:t>
            </a:r>
          </a:p>
        </p:txBody>
      </p:sp>
      <p:sp>
        <p:nvSpPr>
          <p:cNvPr id="208" name="Shape 208"/>
          <p:cNvSpPr txBox="1"/>
          <p:nvPr/>
        </p:nvSpPr>
        <p:spPr>
          <a:xfrm>
            <a:off x="10453687" y="6616701"/>
            <a:ext cx="217487" cy="241299"/>
          </a:xfrm>
          <a:prstGeom prst="rect">
            <a:avLst/>
          </a:prstGeom>
          <a:noFill/>
          <a:ln>
            <a:noFill/>
          </a:ln>
        </p:spPr>
        <p:txBody>
          <a:bodyPr lIns="91425" tIns="45700" rIns="91425" bIns="45700" anchor="t" anchorCtr="0">
            <a:noAutofit/>
          </a:bodyPr>
          <a:lstStyle/>
          <a:p>
            <a:pPr>
              <a:spcBef>
                <a:spcPts val="0"/>
              </a:spcBef>
              <a:spcAft>
                <a:spcPts val="0"/>
              </a:spcAft>
              <a:buClr>
                <a:schemeClr val="lt1"/>
              </a:buClr>
              <a:buSzPct val="25000"/>
            </a:pPr>
            <a:fld id="{00000000-1234-1234-1234-123412341234}" type="slidenum">
              <a:rPr lang="en-US" sz="1800">
                <a:solidFill>
                  <a:schemeClr val="lt1"/>
                </a:solidFill>
                <a:latin typeface="Source Sans Pro"/>
                <a:ea typeface="Source Sans Pro"/>
                <a:cs typeface="Source Sans Pro"/>
                <a:sym typeface="Source Sans Pro"/>
              </a:rPr>
              <a:pPr>
                <a:spcBef>
                  <a:spcPts val="0"/>
                </a:spcBef>
                <a:spcAft>
                  <a:spcPts val="0"/>
                </a:spcAft>
                <a:buClr>
                  <a:schemeClr val="lt1"/>
                </a:buClr>
                <a:buSzPct val="25000"/>
              </a:pPr>
              <a:t>14</a:t>
            </a:fld>
            <a:endParaRPr lang="en-US" sz="1800">
              <a:solidFill>
                <a:schemeClr val="lt1"/>
              </a:solidFill>
              <a:latin typeface="Source Sans Pro"/>
              <a:ea typeface="Source Sans Pro"/>
              <a:cs typeface="Source Sans Pro"/>
              <a:sym typeface="Source Sans Pro"/>
            </a:endParaRPr>
          </a:p>
        </p:txBody>
      </p:sp>
      <p:sp>
        <p:nvSpPr>
          <p:cNvPr id="2" name="Right Triangle 1">
            <a:extLst>
              <a:ext uri="{FF2B5EF4-FFF2-40B4-BE49-F238E27FC236}">
                <a16:creationId xmlns:a16="http://schemas.microsoft.com/office/drawing/2014/main" id="{4905AC35-E09C-4E9F-A630-6DF26FFB1F03}"/>
              </a:ext>
            </a:extLst>
          </p:cNvPr>
          <p:cNvSpPr/>
          <p:nvPr/>
        </p:nvSpPr>
        <p:spPr bwMode="auto">
          <a:xfrm>
            <a:off x="10065532" y="1694652"/>
            <a:ext cx="486888" cy="451262"/>
          </a:xfrm>
          <a:prstGeom prst="rtTriangle">
            <a:avLst/>
          </a:prstGeom>
          <a:solidFill>
            <a:schemeClr val="bg1">
              <a:lumMod val="85000"/>
            </a:schemeClr>
          </a:solid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ahoma" charset="0"/>
            </a:endParaRPr>
          </a:p>
        </p:txBody>
      </p:sp>
      <p:sp>
        <p:nvSpPr>
          <p:cNvPr id="21" name="Right Triangle 20">
            <a:extLst>
              <a:ext uri="{FF2B5EF4-FFF2-40B4-BE49-F238E27FC236}">
                <a16:creationId xmlns:a16="http://schemas.microsoft.com/office/drawing/2014/main" id="{632FC496-CEA1-45DC-A1AF-AE3E198C2622}"/>
              </a:ext>
            </a:extLst>
          </p:cNvPr>
          <p:cNvSpPr/>
          <p:nvPr/>
        </p:nvSpPr>
        <p:spPr bwMode="auto">
          <a:xfrm rot="10800000">
            <a:off x="10065532" y="1694652"/>
            <a:ext cx="486888" cy="451262"/>
          </a:xfrm>
          <a:prstGeom prst="rtTriangle">
            <a:avLst/>
          </a:prstGeom>
          <a:solidFill>
            <a:srgbClr val="9FCBFB"/>
          </a:solid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ahoma" charset="0"/>
            </a:endParaRPr>
          </a:p>
        </p:txBody>
      </p:sp>
      <p:sp>
        <p:nvSpPr>
          <p:cNvPr id="4" name="TextBox 3">
            <a:extLst>
              <a:ext uri="{FF2B5EF4-FFF2-40B4-BE49-F238E27FC236}">
                <a16:creationId xmlns:a16="http://schemas.microsoft.com/office/drawing/2014/main" id="{B17A6364-6CEF-4981-9CB1-D8BB193AA304}"/>
              </a:ext>
            </a:extLst>
          </p:cNvPr>
          <p:cNvSpPr txBox="1"/>
          <p:nvPr/>
        </p:nvSpPr>
        <p:spPr>
          <a:xfrm>
            <a:off x="10671174" y="1639723"/>
            <a:ext cx="950026" cy="523220"/>
          </a:xfrm>
          <a:prstGeom prst="rect">
            <a:avLst/>
          </a:prstGeom>
          <a:noFill/>
        </p:spPr>
        <p:txBody>
          <a:bodyPr wrap="square" rtlCol="0">
            <a:spAutoFit/>
          </a:bodyPr>
          <a:lstStyle/>
          <a:p>
            <a:r>
              <a:rPr lang="en-US" sz="2800" dirty="0">
                <a:latin typeface="Arial Narrow" panose="020B0604020202020204" pitchFamily="34" charset="0"/>
                <a:cs typeface="Arial Narrow" panose="020B0604020202020204" pitchFamily="34" charset="0"/>
              </a:rPr>
              <a:t>LMS</a:t>
            </a:r>
          </a:p>
        </p:txBody>
      </p:sp>
      <p:sp>
        <p:nvSpPr>
          <p:cNvPr id="5" name="Title 4">
            <a:extLst>
              <a:ext uri="{FF2B5EF4-FFF2-40B4-BE49-F238E27FC236}">
                <a16:creationId xmlns:a16="http://schemas.microsoft.com/office/drawing/2014/main" id="{718EE806-B3F8-4652-8797-7524B3583A0F}"/>
              </a:ext>
            </a:extLst>
          </p:cNvPr>
          <p:cNvSpPr>
            <a:spLocks noGrp="1"/>
          </p:cNvSpPr>
          <p:nvPr>
            <p:ph type="title"/>
          </p:nvPr>
        </p:nvSpPr>
        <p:spPr/>
        <p:txBody>
          <a:bodyPr/>
          <a:lstStyle/>
          <a:p>
            <a:r>
              <a:rPr lang="en-US" dirty="0"/>
              <a:t>LMS and LRS Capabilities</a:t>
            </a:r>
          </a:p>
        </p:txBody>
      </p:sp>
      <p:sp>
        <p:nvSpPr>
          <p:cNvPr id="24" name="TextBox 23">
            <a:extLst>
              <a:ext uri="{FF2B5EF4-FFF2-40B4-BE49-F238E27FC236}">
                <a16:creationId xmlns:a16="http://schemas.microsoft.com/office/drawing/2014/main" id="{50642514-BCA7-485B-B2D3-42D77BA3C7C8}"/>
              </a:ext>
            </a:extLst>
          </p:cNvPr>
          <p:cNvSpPr txBox="1"/>
          <p:nvPr/>
        </p:nvSpPr>
        <p:spPr>
          <a:xfrm>
            <a:off x="10671174" y="2298235"/>
            <a:ext cx="950026" cy="523220"/>
          </a:xfrm>
          <a:prstGeom prst="rect">
            <a:avLst/>
          </a:prstGeom>
          <a:noFill/>
        </p:spPr>
        <p:txBody>
          <a:bodyPr wrap="square" rtlCol="0">
            <a:spAutoFit/>
          </a:bodyPr>
          <a:lstStyle/>
          <a:p>
            <a:r>
              <a:rPr lang="en-US" sz="2800" dirty="0">
                <a:latin typeface="Arial Narrow" panose="020B0604020202020204" pitchFamily="34" charset="0"/>
                <a:cs typeface="Arial Narrow" panose="020B0604020202020204" pitchFamily="34" charset="0"/>
              </a:rPr>
              <a:t>LRS</a:t>
            </a:r>
          </a:p>
        </p:txBody>
      </p:sp>
      <p:sp>
        <p:nvSpPr>
          <p:cNvPr id="6" name="Rectangle 5">
            <a:extLst>
              <a:ext uri="{FF2B5EF4-FFF2-40B4-BE49-F238E27FC236}">
                <a16:creationId xmlns:a16="http://schemas.microsoft.com/office/drawing/2014/main" id="{555472BB-CE73-4F02-8444-0648AC8E43E9}"/>
              </a:ext>
            </a:extLst>
          </p:cNvPr>
          <p:cNvSpPr/>
          <p:nvPr/>
        </p:nvSpPr>
        <p:spPr bwMode="auto">
          <a:xfrm>
            <a:off x="10065532" y="2339039"/>
            <a:ext cx="486888" cy="451263"/>
          </a:xfrm>
          <a:prstGeom prst="rect">
            <a:avLst/>
          </a:prstGeom>
          <a:solidFill>
            <a:srgbClr val="9FCBFB"/>
          </a:solid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ahoma" charset="0"/>
            </a:endParaRPr>
          </a:p>
        </p:txBody>
      </p:sp>
    </p:spTree>
    <p:extLst>
      <p:ext uri="{BB962C8B-B14F-4D97-AF65-F5344CB8AC3E}">
        <p14:creationId xmlns:p14="http://schemas.microsoft.com/office/powerpoint/2010/main" val="423903980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46F80655-BD93-EB40-B4D3-4BF7B72C1E80}"/>
              </a:ext>
            </a:extLst>
          </p:cNvPr>
          <p:cNvSpPr/>
          <p:nvPr/>
        </p:nvSpPr>
        <p:spPr bwMode="auto">
          <a:xfrm>
            <a:off x="294608" y="2674187"/>
            <a:ext cx="11602698" cy="3625072"/>
          </a:xfrm>
          <a:prstGeom prst="rect">
            <a:avLst/>
          </a:prstGeom>
          <a:solidFill>
            <a:schemeClr val="bg1">
              <a:lumMod val="95000"/>
            </a:schemeClr>
          </a:solidFill>
          <a:ln w="9525" cap="flat" cmpd="sng" algn="ctr">
            <a:no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ahoma" charset="0"/>
            </a:endParaRPr>
          </a:p>
        </p:txBody>
      </p:sp>
      <p:sp>
        <p:nvSpPr>
          <p:cNvPr id="2" name="Title 1"/>
          <p:cNvSpPr>
            <a:spLocks noGrp="1"/>
          </p:cNvSpPr>
          <p:nvPr>
            <p:ph type="title"/>
          </p:nvPr>
        </p:nvSpPr>
        <p:spPr>
          <a:xfrm>
            <a:off x="2397039" y="0"/>
            <a:ext cx="7416800" cy="657225"/>
          </a:xfrm>
        </p:spPr>
        <p:txBody>
          <a:bodyPr/>
          <a:lstStyle/>
          <a:p>
            <a:r>
              <a:rPr lang="en-US" sz="2400" dirty="0"/>
              <a:t>Why Do I Need a Learning Record Provider ?</a:t>
            </a:r>
          </a:p>
        </p:txBody>
      </p:sp>
      <p:sp>
        <p:nvSpPr>
          <p:cNvPr id="6" name="Rectangle 5">
            <a:extLst>
              <a:ext uri="{FF2B5EF4-FFF2-40B4-BE49-F238E27FC236}">
                <a16:creationId xmlns:a16="http://schemas.microsoft.com/office/drawing/2014/main" id="{FABFD9BF-3ADB-1A49-8ECC-D0723DF201F3}"/>
              </a:ext>
            </a:extLst>
          </p:cNvPr>
          <p:cNvSpPr/>
          <p:nvPr/>
        </p:nvSpPr>
        <p:spPr bwMode="auto">
          <a:xfrm>
            <a:off x="294651" y="983641"/>
            <a:ext cx="11602698" cy="1631216"/>
          </a:xfrm>
          <a:prstGeom prst="rect">
            <a:avLst/>
          </a:prstGeom>
          <a:solidFill>
            <a:srgbClr val="0070C0"/>
          </a:solidFill>
          <a:ln w="9525" cap="flat" cmpd="sng" algn="ctr">
            <a:no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ahoma" charset="0"/>
            </a:endParaRPr>
          </a:p>
        </p:txBody>
      </p:sp>
      <p:cxnSp>
        <p:nvCxnSpPr>
          <p:cNvPr id="7" name="Straight Connector 6">
            <a:extLst>
              <a:ext uri="{FF2B5EF4-FFF2-40B4-BE49-F238E27FC236}">
                <a16:creationId xmlns:a16="http://schemas.microsoft.com/office/drawing/2014/main" id="{41CD6539-9A8E-A541-973D-C84D5D98F032}"/>
              </a:ext>
            </a:extLst>
          </p:cNvPr>
          <p:cNvCxnSpPr>
            <a:cxnSpLocks/>
          </p:cNvCxnSpPr>
          <p:nvPr/>
        </p:nvCxnSpPr>
        <p:spPr bwMode="auto">
          <a:xfrm>
            <a:off x="6096000" y="845389"/>
            <a:ext cx="0" cy="5451894"/>
          </a:xfrm>
          <a:prstGeom prst="line">
            <a:avLst/>
          </a:prstGeom>
          <a:solidFill>
            <a:schemeClr val="accent1"/>
          </a:solidFill>
          <a:ln w="19050" cap="flat" cmpd="sng" algn="ctr">
            <a:solidFill>
              <a:schemeClr val="bg1"/>
            </a:solidFill>
            <a:prstDash val="solid"/>
            <a:miter lim="800000"/>
            <a:headEnd type="none" w="med" len="med"/>
            <a:tailEnd type="none" w="med" len="med"/>
          </a:ln>
          <a:effectLst/>
        </p:spPr>
      </p:cxnSp>
      <p:sp>
        <p:nvSpPr>
          <p:cNvPr id="10" name="TextBox 9">
            <a:extLst>
              <a:ext uri="{FF2B5EF4-FFF2-40B4-BE49-F238E27FC236}">
                <a16:creationId xmlns:a16="http://schemas.microsoft.com/office/drawing/2014/main" id="{2E571FAD-8B07-D841-B25E-A2A4A6A46244}"/>
              </a:ext>
            </a:extLst>
          </p:cNvPr>
          <p:cNvSpPr txBox="1"/>
          <p:nvPr/>
        </p:nvSpPr>
        <p:spPr>
          <a:xfrm>
            <a:off x="294652" y="1323870"/>
            <a:ext cx="5801336" cy="954107"/>
          </a:xfrm>
          <a:prstGeom prst="rect">
            <a:avLst/>
          </a:prstGeom>
          <a:noFill/>
        </p:spPr>
        <p:txBody>
          <a:bodyPr wrap="square" rtlCol="0" anchor="t">
            <a:spAutoFit/>
          </a:bodyPr>
          <a:lstStyle/>
          <a:p>
            <a:pPr algn="ctr"/>
            <a:r>
              <a:rPr lang="en-US" sz="2800" dirty="0">
                <a:solidFill>
                  <a:schemeClr val="bg1"/>
                </a:solidFill>
                <a:latin typeface="Arial Narrow"/>
                <a:cs typeface="Arial Narrow" panose="020B0604020202020204" pitchFamily="34" charset="0"/>
              </a:rPr>
              <a:t>If Content Sent Statements </a:t>
            </a:r>
            <a:br>
              <a:rPr lang="en-US" sz="2800" dirty="0">
                <a:latin typeface="Arial Narrow" panose="020B0604020202020204" pitchFamily="34" charset="0"/>
                <a:cs typeface="Arial Narrow" panose="020B0604020202020204" pitchFamily="34" charset="0"/>
              </a:rPr>
            </a:br>
            <a:r>
              <a:rPr lang="en-US" sz="2800" dirty="0">
                <a:solidFill>
                  <a:schemeClr val="bg1"/>
                </a:solidFill>
                <a:latin typeface="Arial Narrow"/>
                <a:cs typeface="Arial Narrow" panose="020B0604020202020204" pitchFamily="34" charset="0"/>
              </a:rPr>
              <a:t>wildly to the Learning Record Store</a:t>
            </a:r>
            <a:endParaRPr lang="en-US" sz="2800" dirty="0">
              <a:solidFill>
                <a:schemeClr val="bg1"/>
              </a:solidFill>
              <a:latin typeface="Arial Narrow" panose="020B0604020202020204" pitchFamily="34" charset="0"/>
              <a:cs typeface="Arial Narrow" panose="020B0604020202020204" pitchFamily="34" charset="0"/>
            </a:endParaRPr>
          </a:p>
        </p:txBody>
      </p:sp>
      <p:sp>
        <p:nvSpPr>
          <p:cNvPr id="11" name="TextBox 10">
            <a:extLst>
              <a:ext uri="{FF2B5EF4-FFF2-40B4-BE49-F238E27FC236}">
                <a16:creationId xmlns:a16="http://schemas.microsoft.com/office/drawing/2014/main" id="{BC074D70-C545-ED4F-A613-F955EACEEAC1}"/>
              </a:ext>
            </a:extLst>
          </p:cNvPr>
          <p:cNvSpPr txBox="1"/>
          <p:nvPr/>
        </p:nvSpPr>
        <p:spPr>
          <a:xfrm>
            <a:off x="6095987" y="1323870"/>
            <a:ext cx="5801319" cy="954107"/>
          </a:xfrm>
          <a:prstGeom prst="rect">
            <a:avLst/>
          </a:prstGeom>
          <a:noFill/>
        </p:spPr>
        <p:txBody>
          <a:bodyPr wrap="square" rtlCol="0" anchor="t">
            <a:spAutoFit/>
          </a:bodyPr>
          <a:lstStyle/>
          <a:p>
            <a:pPr algn="ctr"/>
            <a:r>
              <a:rPr lang="en-US" sz="2800" dirty="0">
                <a:solidFill>
                  <a:schemeClr val="bg1"/>
                </a:solidFill>
                <a:latin typeface="Arial Narrow"/>
                <a:cs typeface="Arial Narrow" panose="020B0604020202020204" pitchFamily="34" charset="0"/>
              </a:rPr>
              <a:t>If LRS accepted Statements that </a:t>
            </a:r>
            <a:br>
              <a:rPr lang="en-US" sz="2800" dirty="0">
                <a:latin typeface="Arial Narrow" panose="020B0604020202020204" pitchFamily="34" charset="0"/>
                <a:cs typeface="Arial Narrow" panose="020B0604020202020204" pitchFamily="34" charset="0"/>
              </a:rPr>
            </a:br>
            <a:r>
              <a:rPr lang="en-US" sz="2800" dirty="0">
                <a:solidFill>
                  <a:schemeClr val="bg1"/>
                </a:solidFill>
                <a:latin typeface="Arial Narrow"/>
                <a:cs typeface="Arial Narrow" panose="020B0604020202020204" pitchFamily="34" charset="0"/>
              </a:rPr>
              <a:t>were sent from “Content”</a:t>
            </a:r>
          </a:p>
        </p:txBody>
      </p:sp>
      <p:sp>
        <p:nvSpPr>
          <p:cNvPr id="12" name="TextBox 11">
            <a:extLst>
              <a:ext uri="{FF2B5EF4-FFF2-40B4-BE49-F238E27FC236}">
                <a16:creationId xmlns:a16="http://schemas.microsoft.com/office/drawing/2014/main" id="{6FF1F19C-CB38-0749-8EDA-45F8460161B9}"/>
              </a:ext>
            </a:extLst>
          </p:cNvPr>
          <p:cNvSpPr txBox="1"/>
          <p:nvPr/>
        </p:nvSpPr>
        <p:spPr>
          <a:xfrm>
            <a:off x="506777" y="2941273"/>
            <a:ext cx="4857006" cy="2246769"/>
          </a:xfrm>
          <a:prstGeom prst="rect">
            <a:avLst/>
          </a:prstGeom>
          <a:noFill/>
        </p:spPr>
        <p:txBody>
          <a:bodyPr wrap="square" rtlCol="0">
            <a:spAutoFit/>
          </a:bodyPr>
          <a:lstStyle/>
          <a:p>
            <a:pPr marL="1066785" lvl="1" indent="-457200">
              <a:buSzPct val="75000"/>
              <a:buFont typeface="Wingdings" pitchFamily="2" charset="2"/>
              <a:buChar char="§"/>
            </a:pPr>
            <a:r>
              <a:rPr lang="en-US" sz="2000" dirty="0">
                <a:latin typeface="Arial Narrow" panose="020B0604020202020204" pitchFamily="34" charset="0"/>
                <a:cs typeface="Arial Narrow" panose="020B0604020202020204" pitchFamily="34" charset="0"/>
              </a:rPr>
              <a:t>Is my content sending data correctly?</a:t>
            </a:r>
          </a:p>
          <a:p>
            <a:pPr marL="1066785" lvl="1" indent="-457200">
              <a:buSzPct val="75000"/>
              <a:buFont typeface="Wingdings" pitchFamily="2" charset="2"/>
              <a:buChar char="§"/>
            </a:pPr>
            <a:r>
              <a:rPr lang="en-US" sz="2000" dirty="0">
                <a:latin typeface="Arial Narrow" panose="020B0604020202020204" pitchFamily="34" charset="0"/>
                <a:cs typeface="Arial Narrow" panose="020B0604020202020204" pitchFamily="34" charset="0"/>
              </a:rPr>
              <a:t>Does my content have permission on that system?</a:t>
            </a:r>
          </a:p>
          <a:p>
            <a:pPr marL="1066785" lvl="1" indent="-457200">
              <a:buSzPct val="75000"/>
              <a:buFont typeface="Wingdings" pitchFamily="2" charset="2"/>
              <a:buChar char="§"/>
            </a:pPr>
            <a:r>
              <a:rPr lang="en-US" sz="2000" dirty="0">
                <a:latin typeface="Arial Narrow" panose="020B0604020202020204" pitchFamily="34" charset="0"/>
                <a:cs typeface="Arial Narrow" panose="020B0604020202020204" pitchFamily="34" charset="0"/>
              </a:rPr>
              <a:t>Will I get credit?</a:t>
            </a:r>
          </a:p>
          <a:p>
            <a:pPr marL="1066785" lvl="1" indent="-457200">
              <a:buSzPct val="75000"/>
              <a:buFont typeface="Wingdings" pitchFamily="2" charset="2"/>
              <a:buChar char="§"/>
            </a:pPr>
            <a:r>
              <a:rPr lang="en-US" sz="2000" dirty="0">
                <a:latin typeface="Arial Narrow" panose="020B0604020202020204" pitchFamily="34" charset="0"/>
                <a:cs typeface="Arial Narrow" panose="020B0604020202020204" pitchFamily="34" charset="0"/>
              </a:rPr>
              <a:t>Does the institution/instructor of my content know who I am and can they get that to the LRS? </a:t>
            </a:r>
          </a:p>
        </p:txBody>
      </p:sp>
      <p:sp>
        <p:nvSpPr>
          <p:cNvPr id="13" name="TextBox 12">
            <a:extLst>
              <a:ext uri="{FF2B5EF4-FFF2-40B4-BE49-F238E27FC236}">
                <a16:creationId xmlns:a16="http://schemas.microsoft.com/office/drawing/2014/main" id="{EB765266-3F0A-8A44-A23C-B127864E26F5}"/>
              </a:ext>
            </a:extLst>
          </p:cNvPr>
          <p:cNvSpPr txBox="1"/>
          <p:nvPr/>
        </p:nvSpPr>
        <p:spPr>
          <a:xfrm>
            <a:off x="6308083" y="2941273"/>
            <a:ext cx="4857006" cy="1631216"/>
          </a:xfrm>
          <a:prstGeom prst="rect">
            <a:avLst/>
          </a:prstGeom>
          <a:noFill/>
        </p:spPr>
        <p:txBody>
          <a:bodyPr wrap="square" rtlCol="0">
            <a:spAutoFit/>
          </a:bodyPr>
          <a:lstStyle/>
          <a:p>
            <a:pPr marL="1066785" lvl="1" indent="-457200">
              <a:buSzPct val="75000"/>
              <a:buFont typeface="Wingdings" pitchFamily="2" charset="2"/>
              <a:buChar char="§"/>
            </a:pPr>
            <a:r>
              <a:rPr lang="en-US" sz="2000" dirty="0">
                <a:latin typeface="Arial Narrow" panose="020B0604020202020204" pitchFamily="34" charset="0"/>
                <a:cs typeface="Arial Narrow" panose="020B0604020202020204" pitchFamily="34" charset="0"/>
              </a:rPr>
              <a:t>Is the learner who they say they are?</a:t>
            </a:r>
          </a:p>
          <a:p>
            <a:pPr marL="1066785" lvl="1" indent="-457200">
              <a:buSzPct val="75000"/>
              <a:buFont typeface="Wingdings" pitchFamily="2" charset="2"/>
              <a:buChar char="§"/>
            </a:pPr>
            <a:r>
              <a:rPr lang="en-US" sz="2000" dirty="0">
                <a:latin typeface="Arial Narrow" panose="020B0604020202020204" pitchFamily="34" charset="0"/>
                <a:cs typeface="Arial Narrow" panose="020B0604020202020204" pitchFamily="34" charset="0"/>
              </a:rPr>
              <a:t>Is the institution/instructor on this Statement real?</a:t>
            </a:r>
          </a:p>
          <a:p>
            <a:pPr marL="1066785" lvl="1" indent="-457200">
              <a:buSzPct val="75000"/>
              <a:buFont typeface="Wingdings" pitchFamily="2" charset="2"/>
              <a:buChar char="§"/>
            </a:pPr>
            <a:r>
              <a:rPr lang="en-US" sz="2000" dirty="0">
                <a:latin typeface="Arial Narrow" panose="020B0604020202020204" pitchFamily="34" charset="0"/>
                <a:cs typeface="Arial Narrow" panose="020B0604020202020204" pitchFamily="34" charset="0"/>
              </a:rPr>
              <a:t>Did they pay for the rights to take the content?</a:t>
            </a:r>
          </a:p>
        </p:txBody>
      </p:sp>
      <p:sp>
        <p:nvSpPr>
          <p:cNvPr id="3" name="TextBox 2">
            <a:extLst>
              <a:ext uri="{FF2B5EF4-FFF2-40B4-BE49-F238E27FC236}">
                <a16:creationId xmlns:a16="http://schemas.microsoft.com/office/drawing/2014/main" id="{9D4D4D74-6E13-4EAB-90DA-F708E2B4D160}"/>
              </a:ext>
            </a:extLst>
          </p:cNvPr>
          <p:cNvSpPr txBox="1"/>
          <p:nvPr/>
        </p:nvSpPr>
        <p:spPr>
          <a:xfrm>
            <a:off x="169332" y="5611394"/>
            <a:ext cx="11887198" cy="830997"/>
          </a:xfrm>
          <a:prstGeom prst="rect">
            <a:avLst/>
          </a:prstGeom>
          <a:noFill/>
        </p:spPr>
        <p:txBody>
          <a:bodyPr wrap="square" rtlCol="0" anchor="t">
            <a:spAutoFit/>
          </a:bodyPr>
          <a:lstStyle/>
          <a:p>
            <a:pPr algn="ctr"/>
            <a:r>
              <a:rPr lang="en-US" sz="2400" dirty="0">
                <a:latin typeface="Arial Narrow"/>
              </a:rPr>
              <a:t>The Learning Record Provider is the trusted partner of the Learning Record Store, ensuring data is reliable and valid</a:t>
            </a:r>
            <a:endParaRPr lang="en-US" dirty="0"/>
          </a:p>
        </p:txBody>
      </p:sp>
    </p:spTree>
    <p:extLst>
      <p:ext uri="{BB962C8B-B14F-4D97-AF65-F5344CB8AC3E}">
        <p14:creationId xmlns:p14="http://schemas.microsoft.com/office/powerpoint/2010/main" val="85542923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97039" y="0"/>
            <a:ext cx="7416800" cy="657225"/>
          </a:xfrm>
        </p:spPr>
        <p:txBody>
          <a:bodyPr/>
          <a:lstStyle/>
          <a:p>
            <a:r>
              <a:rPr lang="en-US" sz="2400" dirty="0"/>
              <a:t>Let’s Talk About Linked Data</a:t>
            </a:r>
          </a:p>
        </p:txBody>
      </p:sp>
      <p:sp>
        <p:nvSpPr>
          <p:cNvPr id="4" name="Content Placeholder 3"/>
          <p:cNvSpPr>
            <a:spLocks noGrp="1"/>
          </p:cNvSpPr>
          <p:nvPr>
            <p:ph sz="quarter" idx="11"/>
          </p:nvPr>
        </p:nvSpPr>
        <p:spPr>
          <a:xfrm>
            <a:off x="4106174" y="1242204"/>
            <a:ext cx="7624571" cy="4879748"/>
          </a:xfrm>
        </p:spPr>
        <p:txBody>
          <a:bodyPr/>
          <a:lstStyle/>
          <a:p>
            <a:pPr marL="456565" indent="-456565">
              <a:spcAft>
                <a:spcPts val="1200"/>
              </a:spcAft>
              <a:buFont typeface="Wingdings" pitchFamily="2" charset="2"/>
              <a:buChar char="§"/>
            </a:pPr>
            <a:r>
              <a:rPr lang="en-US" sz="2600" dirty="0">
                <a:latin typeface="Arial Narrow"/>
              </a:rPr>
              <a:t>xAPI, through both Statements and Documents, creates semantic data relationships</a:t>
            </a:r>
            <a:endParaRPr lang="en-US" dirty="0">
              <a:latin typeface="Arial Narrow"/>
            </a:endParaRPr>
          </a:p>
          <a:p>
            <a:pPr marL="456565" indent="-456565">
              <a:spcAft>
                <a:spcPts val="1200"/>
              </a:spcAft>
              <a:buFont typeface="Wingdings" pitchFamily="2" charset="2"/>
              <a:buChar char="§"/>
            </a:pPr>
            <a:r>
              <a:rPr lang="en-US" sz="2600" dirty="0"/>
              <a:t>Statements especially, being “triples”, have a natural integration into systems that can use the semantic web</a:t>
            </a:r>
          </a:p>
          <a:p>
            <a:pPr marL="456565" indent="-456565">
              <a:spcAft>
                <a:spcPts val="1200"/>
              </a:spcAft>
              <a:buFont typeface="Wingdings" pitchFamily="2" charset="2"/>
              <a:buChar char="§"/>
            </a:pPr>
            <a:r>
              <a:rPr lang="en-US" sz="2600" dirty="0"/>
              <a:t>In the Fridge example, could link apples to consumption, calories, cost, etc.</a:t>
            </a:r>
          </a:p>
          <a:p>
            <a:pPr marL="456565" indent="-456565">
              <a:spcAft>
                <a:spcPts val="1200"/>
              </a:spcAft>
              <a:buFont typeface="Wingdings" pitchFamily="2" charset="2"/>
              <a:buChar char="§"/>
            </a:pPr>
            <a:r>
              <a:rPr lang="en-US" sz="2600" dirty="0"/>
              <a:t>In the context of distributed learning, could have competencies that interrelate, are achieved by individuals, and aggregate for higher achievement</a:t>
            </a:r>
          </a:p>
        </p:txBody>
      </p:sp>
      <p:grpSp>
        <p:nvGrpSpPr>
          <p:cNvPr id="16" name="Group 15">
            <a:extLst>
              <a:ext uri="{FF2B5EF4-FFF2-40B4-BE49-F238E27FC236}">
                <a16:creationId xmlns:a16="http://schemas.microsoft.com/office/drawing/2014/main" id="{13C0733B-FBDB-F448-A0B0-BFFD28D08646}"/>
              </a:ext>
            </a:extLst>
          </p:cNvPr>
          <p:cNvGrpSpPr/>
          <p:nvPr/>
        </p:nvGrpSpPr>
        <p:grpSpPr>
          <a:xfrm>
            <a:off x="513014" y="1341408"/>
            <a:ext cx="3155055" cy="4218871"/>
            <a:chOff x="363663" y="1071134"/>
            <a:chExt cx="3449213" cy="4612213"/>
          </a:xfrm>
        </p:grpSpPr>
        <p:sp>
          <p:nvSpPr>
            <p:cNvPr id="5" name="Rectangle 4">
              <a:extLst>
                <a:ext uri="{FF2B5EF4-FFF2-40B4-BE49-F238E27FC236}">
                  <a16:creationId xmlns:a16="http://schemas.microsoft.com/office/drawing/2014/main" id="{A592DB2C-5840-BD40-8D89-9F10D6B98584}"/>
                </a:ext>
              </a:extLst>
            </p:cNvPr>
            <p:cNvSpPr/>
            <p:nvPr/>
          </p:nvSpPr>
          <p:spPr bwMode="auto">
            <a:xfrm>
              <a:off x="363663" y="1071134"/>
              <a:ext cx="3449213" cy="4612213"/>
            </a:xfrm>
            <a:prstGeom prst="rect">
              <a:avLst/>
            </a:prstGeom>
            <a:solidFill>
              <a:srgbClr val="0070C0"/>
            </a:solidFill>
            <a:ln w="9525" cap="flat" cmpd="sng" algn="ctr">
              <a:no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ahoma" charset="0"/>
              </a:endParaRPr>
            </a:p>
          </p:txBody>
        </p:sp>
        <p:pic>
          <p:nvPicPr>
            <p:cNvPr id="6" name="Graphic 5" descr="Link">
              <a:extLst>
                <a:ext uri="{FF2B5EF4-FFF2-40B4-BE49-F238E27FC236}">
                  <a16:creationId xmlns:a16="http://schemas.microsoft.com/office/drawing/2014/main" id="{E824EA98-5685-3845-A10C-2C42C1CB45A9}"/>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368301" y="2467490"/>
              <a:ext cx="1439936" cy="1439936"/>
            </a:xfrm>
            <a:prstGeom prst="rect">
              <a:avLst/>
            </a:prstGeom>
          </p:spPr>
        </p:pic>
        <p:cxnSp>
          <p:nvCxnSpPr>
            <p:cNvPr id="8" name="Elbow Connector 7">
              <a:extLst>
                <a:ext uri="{FF2B5EF4-FFF2-40B4-BE49-F238E27FC236}">
                  <a16:creationId xmlns:a16="http://schemas.microsoft.com/office/drawing/2014/main" id="{F388E0A7-FB6D-E544-82D0-D154D206901C}"/>
                </a:ext>
              </a:extLst>
            </p:cNvPr>
            <p:cNvCxnSpPr>
              <a:cxnSpLocks/>
              <a:endCxn id="6" idx="0"/>
            </p:cNvCxnSpPr>
            <p:nvPr/>
          </p:nvCxnSpPr>
          <p:spPr bwMode="auto">
            <a:xfrm>
              <a:off x="931652" y="1466491"/>
              <a:ext cx="1156617" cy="1000999"/>
            </a:xfrm>
            <a:prstGeom prst="bentConnector2">
              <a:avLst/>
            </a:prstGeom>
            <a:solidFill>
              <a:schemeClr val="accent1"/>
            </a:solidFill>
            <a:ln w="41275" cap="flat" cmpd="sng" algn="ctr">
              <a:solidFill>
                <a:schemeClr val="bg1"/>
              </a:solidFill>
              <a:prstDash val="solid"/>
              <a:miter lim="800000"/>
              <a:headEnd type="oval" w="med" len="med"/>
              <a:tailEnd type="none" w="med" len="med"/>
            </a:ln>
            <a:effectLst/>
          </p:spPr>
        </p:cxnSp>
        <p:cxnSp>
          <p:nvCxnSpPr>
            <p:cNvPr id="11" name="Elbow Connector 10">
              <a:extLst>
                <a:ext uri="{FF2B5EF4-FFF2-40B4-BE49-F238E27FC236}">
                  <a16:creationId xmlns:a16="http://schemas.microsoft.com/office/drawing/2014/main" id="{18240B03-5174-834F-B327-82814103B4E7}"/>
                </a:ext>
              </a:extLst>
            </p:cNvPr>
            <p:cNvCxnSpPr>
              <a:cxnSpLocks/>
              <a:stCxn id="6" idx="2"/>
            </p:cNvCxnSpPr>
            <p:nvPr/>
          </p:nvCxnSpPr>
          <p:spPr bwMode="auto">
            <a:xfrm rot="16200000" flipH="1">
              <a:off x="2092326" y="3903368"/>
              <a:ext cx="1216668" cy="1224783"/>
            </a:xfrm>
            <a:prstGeom prst="bentConnector2">
              <a:avLst/>
            </a:prstGeom>
            <a:solidFill>
              <a:schemeClr val="accent1"/>
            </a:solidFill>
            <a:ln w="41275" cap="flat" cmpd="sng" algn="ctr">
              <a:solidFill>
                <a:schemeClr val="bg1"/>
              </a:solidFill>
              <a:prstDash val="solid"/>
              <a:miter lim="800000"/>
              <a:headEnd type="none" w="med" len="med"/>
              <a:tailEnd type="oval" w="med" len="med"/>
            </a:ln>
            <a:effectLst/>
          </p:spPr>
        </p:cxnSp>
      </p:grpSp>
    </p:spTree>
    <p:extLst>
      <p:ext uri="{BB962C8B-B14F-4D97-AF65-F5344CB8AC3E}">
        <p14:creationId xmlns:p14="http://schemas.microsoft.com/office/powerpoint/2010/main" val="214292157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59589A-7B4C-4261-8913-A71771BD4625}"/>
              </a:ext>
            </a:extLst>
          </p:cNvPr>
          <p:cNvSpPr>
            <a:spLocks noGrp="1"/>
          </p:cNvSpPr>
          <p:nvPr>
            <p:ph type="title"/>
          </p:nvPr>
        </p:nvSpPr>
        <p:spPr/>
        <p:txBody>
          <a:bodyPr/>
          <a:lstStyle/>
          <a:p>
            <a:r>
              <a:rPr lang="en-US" dirty="0"/>
              <a:t>Expected Learning Outcome #2</a:t>
            </a:r>
          </a:p>
        </p:txBody>
      </p:sp>
      <p:sp>
        <p:nvSpPr>
          <p:cNvPr id="3" name="Content Placeholder 2">
            <a:extLst>
              <a:ext uri="{FF2B5EF4-FFF2-40B4-BE49-F238E27FC236}">
                <a16:creationId xmlns:a16="http://schemas.microsoft.com/office/drawing/2014/main" id="{57109659-FD41-4C82-B87B-354383BC3DC9}"/>
              </a:ext>
            </a:extLst>
          </p:cNvPr>
          <p:cNvSpPr>
            <a:spLocks noGrp="1"/>
          </p:cNvSpPr>
          <p:nvPr>
            <p:ph sz="quarter" idx="11"/>
          </p:nvPr>
        </p:nvSpPr>
        <p:spPr>
          <a:xfrm>
            <a:off x="4632261" y="1692733"/>
            <a:ext cx="7098484" cy="4393361"/>
          </a:xfrm>
        </p:spPr>
        <p:txBody>
          <a:bodyPr/>
          <a:lstStyle/>
          <a:p>
            <a:pPr marL="0" indent="0">
              <a:lnSpc>
                <a:spcPts val="3160"/>
              </a:lnSpc>
              <a:buNone/>
            </a:pPr>
            <a:r>
              <a:rPr lang="en-US" sz="2600" i="1" dirty="0"/>
              <a:t>The learner will understand the subject matter of the cmi5 specification, such that it can be described using instructional design language and specific coding logic required to create the lifecycle of cmi5 data. The learner will understand the data flow, authentication, session management, and storage capabilities of cmi5 as well as the additional requirements of a cmi5 LMS beyond an LRS.</a:t>
            </a:r>
          </a:p>
          <a:p>
            <a:endParaRPr lang="en-US" dirty="0"/>
          </a:p>
        </p:txBody>
      </p:sp>
      <p:sp>
        <p:nvSpPr>
          <p:cNvPr id="4" name="Rectangle 3">
            <a:extLst>
              <a:ext uri="{FF2B5EF4-FFF2-40B4-BE49-F238E27FC236}">
                <a16:creationId xmlns:a16="http://schemas.microsoft.com/office/drawing/2014/main" id="{21E9B2D8-53FD-3743-BF10-793169782D03}"/>
              </a:ext>
            </a:extLst>
          </p:cNvPr>
          <p:cNvSpPr/>
          <p:nvPr/>
        </p:nvSpPr>
        <p:spPr bwMode="auto">
          <a:xfrm>
            <a:off x="825240" y="1795182"/>
            <a:ext cx="3284375" cy="3201359"/>
          </a:xfrm>
          <a:prstGeom prst="rect">
            <a:avLst/>
          </a:prstGeom>
          <a:solidFill>
            <a:srgbClr val="0070C0"/>
          </a:solidFill>
          <a:ln w="9525" cap="flat" cmpd="sng" algn="ctr">
            <a:no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ahoma" charset="0"/>
            </a:endParaRPr>
          </a:p>
        </p:txBody>
      </p:sp>
      <p:sp>
        <p:nvSpPr>
          <p:cNvPr id="6" name="TextBox 5">
            <a:extLst>
              <a:ext uri="{FF2B5EF4-FFF2-40B4-BE49-F238E27FC236}">
                <a16:creationId xmlns:a16="http://schemas.microsoft.com/office/drawing/2014/main" id="{DE4FCED7-4499-FC48-97C3-274F4F553344}"/>
              </a:ext>
            </a:extLst>
          </p:cNvPr>
          <p:cNvSpPr txBox="1"/>
          <p:nvPr/>
        </p:nvSpPr>
        <p:spPr>
          <a:xfrm>
            <a:off x="1776962" y="1692733"/>
            <a:ext cx="2332653" cy="3154710"/>
          </a:xfrm>
          <a:prstGeom prst="rect">
            <a:avLst/>
          </a:prstGeom>
          <a:noFill/>
        </p:spPr>
        <p:txBody>
          <a:bodyPr wrap="square" rtlCol="0">
            <a:spAutoFit/>
          </a:bodyPr>
          <a:lstStyle/>
          <a:p>
            <a:r>
              <a:rPr lang="en-US" sz="19900" dirty="0">
                <a:solidFill>
                  <a:schemeClr val="bg1"/>
                </a:solidFill>
                <a:latin typeface="Arial Narrow" panose="020B0604020202020204" pitchFamily="34" charset="0"/>
                <a:cs typeface="Arial Narrow" panose="020B0604020202020204" pitchFamily="34" charset="0"/>
              </a:rPr>
              <a:t>2</a:t>
            </a:r>
          </a:p>
        </p:txBody>
      </p:sp>
      <p:cxnSp>
        <p:nvCxnSpPr>
          <p:cNvPr id="7" name="Straight Connector 6">
            <a:extLst>
              <a:ext uri="{FF2B5EF4-FFF2-40B4-BE49-F238E27FC236}">
                <a16:creationId xmlns:a16="http://schemas.microsoft.com/office/drawing/2014/main" id="{08C95618-D3C4-2D41-85E9-9DE96DFED670}"/>
              </a:ext>
            </a:extLst>
          </p:cNvPr>
          <p:cNvCxnSpPr>
            <a:cxnSpLocks/>
          </p:cNvCxnSpPr>
          <p:nvPr/>
        </p:nvCxnSpPr>
        <p:spPr bwMode="auto">
          <a:xfrm>
            <a:off x="4236098" y="1795182"/>
            <a:ext cx="0" cy="3201359"/>
          </a:xfrm>
          <a:prstGeom prst="line">
            <a:avLst/>
          </a:prstGeom>
          <a:solidFill>
            <a:schemeClr val="accent1"/>
          </a:solidFill>
          <a:ln w="47625" cap="flat" cmpd="sng" algn="ctr">
            <a:solidFill>
              <a:srgbClr val="0070C0"/>
            </a:solidFill>
            <a:prstDash val="solid"/>
            <a:miter lim="800000"/>
            <a:headEnd type="none" w="med" len="med"/>
            <a:tailEnd type="none" w="med" len="med"/>
          </a:ln>
          <a:effectLst/>
        </p:spPr>
      </p:cxnSp>
    </p:spTree>
    <p:extLst>
      <p:ext uri="{BB962C8B-B14F-4D97-AF65-F5344CB8AC3E}">
        <p14:creationId xmlns:p14="http://schemas.microsoft.com/office/powerpoint/2010/main" val="2454389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D91F6E-CF42-40CA-AFDF-6FEA396ACDAE}"/>
              </a:ext>
            </a:extLst>
          </p:cNvPr>
          <p:cNvSpPr>
            <a:spLocks noGrp="1"/>
          </p:cNvSpPr>
          <p:nvPr>
            <p:ph type="title"/>
          </p:nvPr>
        </p:nvSpPr>
        <p:spPr/>
        <p:txBody>
          <a:bodyPr/>
          <a:lstStyle/>
          <a:p>
            <a:r>
              <a:rPr lang="en-US" dirty="0"/>
              <a:t>Why cmi5?</a:t>
            </a:r>
          </a:p>
        </p:txBody>
      </p:sp>
      <p:pic>
        <p:nvPicPr>
          <p:cNvPr id="13" name="Content Placeholder 12">
            <a:extLst>
              <a:ext uri="{FF2B5EF4-FFF2-40B4-BE49-F238E27FC236}">
                <a16:creationId xmlns:a16="http://schemas.microsoft.com/office/drawing/2014/main" id="{BD97D2E8-EF1F-440F-AC83-D26F2FC84281}"/>
              </a:ext>
            </a:extLst>
          </p:cNvPr>
          <p:cNvPicPr>
            <a:picLocks noGrp="1" noChangeAspect="1"/>
          </p:cNvPicPr>
          <p:nvPr>
            <p:ph sz="quarter" idx="11"/>
          </p:nvPr>
        </p:nvPicPr>
        <p:blipFill>
          <a:blip r:embed="rId2">
            <a:extLst>
              <a:ext uri="{28A0092B-C50C-407E-A947-70E740481C1C}">
                <a14:useLocalDpi xmlns:a14="http://schemas.microsoft.com/office/drawing/2010/main" val="0"/>
              </a:ext>
            </a:extLst>
          </a:blip>
          <a:stretch>
            <a:fillRect/>
          </a:stretch>
        </p:blipFill>
        <p:spPr>
          <a:xfrm>
            <a:off x="2282738" y="1742342"/>
            <a:ext cx="7353068" cy="3373315"/>
          </a:xfrm>
        </p:spPr>
      </p:pic>
      <p:grpSp>
        <p:nvGrpSpPr>
          <p:cNvPr id="22" name="Group 21">
            <a:extLst>
              <a:ext uri="{FF2B5EF4-FFF2-40B4-BE49-F238E27FC236}">
                <a16:creationId xmlns:a16="http://schemas.microsoft.com/office/drawing/2014/main" id="{3A1403C0-D484-9745-92B4-0917675335F1}"/>
              </a:ext>
            </a:extLst>
          </p:cNvPr>
          <p:cNvGrpSpPr/>
          <p:nvPr/>
        </p:nvGrpSpPr>
        <p:grpSpPr>
          <a:xfrm>
            <a:off x="1886071" y="1173500"/>
            <a:ext cx="3526272" cy="1989094"/>
            <a:chOff x="815129" y="605379"/>
            <a:chExt cx="3526272" cy="1989094"/>
          </a:xfrm>
        </p:grpSpPr>
        <p:sp>
          <p:nvSpPr>
            <p:cNvPr id="18" name="Punched Tape 16">
              <a:extLst>
                <a:ext uri="{FF2B5EF4-FFF2-40B4-BE49-F238E27FC236}">
                  <a16:creationId xmlns:a16="http://schemas.microsoft.com/office/drawing/2014/main" id="{6939D908-15C2-D540-9BA9-665D4537D296}"/>
                </a:ext>
              </a:extLst>
            </p:cNvPr>
            <p:cNvSpPr/>
            <p:nvPr/>
          </p:nvSpPr>
          <p:spPr bwMode="auto">
            <a:xfrm rot="20975031" flipV="1">
              <a:off x="815129" y="1585329"/>
              <a:ext cx="627738" cy="1009144"/>
            </a:xfrm>
            <a:custGeom>
              <a:avLst/>
              <a:gdLst>
                <a:gd name="connsiteX0" fmla="*/ 0 w 3048000"/>
                <a:gd name="connsiteY0" fmla="*/ 0 h 961773"/>
                <a:gd name="connsiteX1" fmla="*/ 2567114 w 3048000"/>
                <a:gd name="connsiteY1" fmla="*/ 0 h 961773"/>
                <a:gd name="connsiteX2" fmla="*/ 3048000 w 3048000"/>
                <a:gd name="connsiteY2" fmla="*/ 480887 h 961773"/>
                <a:gd name="connsiteX3" fmla="*/ 2567114 w 3048000"/>
                <a:gd name="connsiteY3" fmla="*/ 961773 h 961773"/>
                <a:gd name="connsiteX4" fmla="*/ 0 w 3048000"/>
                <a:gd name="connsiteY4" fmla="*/ 961773 h 961773"/>
                <a:gd name="connsiteX5" fmla="*/ 480887 w 3048000"/>
                <a:gd name="connsiteY5" fmla="*/ 480887 h 961773"/>
                <a:gd name="connsiteX6" fmla="*/ 0 w 3048000"/>
                <a:gd name="connsiteY6" fmla="*/ 0 h 961773"/>
                <a:gd name="connsiteX0" fmla="*/ 0 w 2567114"/>
                <a:gd name="connsiteY0" fmla="*/ 0 h 961773"/>
                <a:gd name="connsiteX1" fmla="*/ 2567114 w 2567114"/>
                <a:gd name="connsiteY1" fmla="*/ 0 h 961773"/>
                <a:gd name="connsiteX2" fmla="*/ 2567114 w 2567114"/>
                <a:gd name="connsiteY2" fmla="*/ 961773 h 961773"/>
                <a:gd name="connsiteX3" fmla="*/ 0 w 2567114"/>
                <a:gd name="connsiteY3" fmla="*/ 961773 h 961773"/>
                <a:gd name="connsiteX4" fmla="*/ 480887 w 2567114"/>
                <a:gd name="connsiteY4" fmla="*/ 480887 h 961773"/>
                <a:gd name="connsiteX5" fmla="*/ 0 w 2567114"/>
                <a:gd name="connsiteY5" fmla="*/ 0 h 961773"/>
                <a:gd name="connsiteX0" fmla="*/ 615698 w 2567114"/>
                <a:gd name="connsiteY0" fmla="*/ 0 h 1486590"/>
                <a:gd name="connsiteX1" fmla="*/ 2567114 w 2567114"/>
                <a:gd name="connsiteY1" fmla="*/ 524817 h 1486590"/>
                <a:gd name="connsiteX2" fmla="*/ 2567114 w 2567114"/>
                <a:gd name="connsiteY2" fmla="*/ 1486590 h 1486590"/>
                <a:gd name="connsiteX3" fmla="*/ 0 w 2567114"/>
                <a:gd name="connsiteY3" fmla="*/ 1486590 h 1486590"/>
                <a:gd name="connsiteX4" fmla="*/ 480887 w 2567114"/>
                <a:gd name="connsiteY4" fmla="*/ 1005704 h 1486590"/>
                <a:gd name="connsiteX5" fmla="*/ 615698 w 2567114"/>
                <a:gd name="connsiteY5" fmla="*/ 0 h 1486590"/>
                <a:gd name="connsiteX0" fmla="*/ 615698 w 2567114"/>
                <a:gd name="connsiteY0" fmla="*/ 0 h 1486590"/>
                <a:gd name="connsiteX1" fmla="*/ 2567114 w 2567114"/>
                <a:gd name="connsiteY1" fmla="*/ 524817 h 1486590"/>
                <a:gd name="connsiteX2" fmla="*/ 2567114 w 2567114"/>
                <a:gd name="connsiteY2" fmla="*/ 1486590 h 1486590"/>
                <a:gd name="connsiteX3" fmla="*/ 0 w 2567114"/>
                <a:gd name="connsiteY3" fmla="*/ 1486590 h 1486590"/>
                <a:gd name="connsiteX4" fmla="*/ 1382632 w 2567114"/>
                <a:gd name="connsiteY4" fmla="*/ 746101 h 1486590"/>
                <a:gd name="connsiteX5" fmla="*/ 615698 w 2567114"/>
                <a:gd name="connsiteY5" fmla="*/ 0 h 1486590"/>
                <a:gd name="connsiteX0" fmla="*/ 615698 w 2567114"/>
                <a:gd name="connsiteY0" fmla="*/ 0 h 1486590"/>
                <a:gd name="connsiteX1" fmla="*/ 2567114 w 2567114"/>
                <a:gd name="connsiteY1" fmla="*/ 524817 h 1486590"/>
                <a:gd name="connsiteX2" fmla="*/ 2567114 w 2567114"/>
                <a:gd name="connsiteY2" fmla="*/ 1486590 h 1486590"/>
                <a:gd name="connsiteX3" fmla="*/ 0 w 2567114"/>
                <a:gd name="connsiteY3" fmla="*/ 1486590 h 1486590"/>
                <a:gd name="connsiteX4" fmla="*/ 1903738 w 2567114"/>
                <a:gd name="connsiteY4" fmla="*/ 679574 h 1486590"/>
                <a:gd name="connsiteX5" fmla="*/ 615698 w 2567114"/>
                <a:gd name="connsiteY5" fmla="*/ 0 h 1486590"/>
                <a:gd name="connsiteX0" fmla="*/ 615698 w 2567114"/>
                <a:gd name="connsiteY0" fmla="*/ 0 h 1486590"/>
                <a:gd name="connsiteX1" fmla="*/ 2567114 w 2567114"/>
                <a:gd name="connsiteY1" fmla="*/ 524817 h 1486590"/>
                <a:gd name="connsiteX2" fmla="*/ 2567114 w 2567114"/>
                <a:gd name="connsiteY2" fmla="*/ 1486590 h 1486590"/>
                <a:gd name="connsiteX3" fmla="*/ 0 w 2567114"/>
                <a:gd name="connsiteY3" fmla="*/ 1486590 h 1486590"/>
                <a:gd name="connsiteX4" fmla="*/ 1262748 w 2567114"/>
                <a:gd name="connsiteY4" fmla="*/ 667998 h 1486590"/>
                <a:gd name="connsiteX5" fmla="*/ 615698 w 2567114"/>
                <a:gd name="connsiteY5" fmla="*/ 0 h 1486590"/>
                <a:gd name="connsiteX0" fmla="*/ 78147 w 2029563"/>
                <a:gd name="connsiteY0" fmla="*/ 0 h 1486590"/>
                <a:gd name="connsiteX1" fmla="*/ 2029563 w 2029563"/>
                <a:gd name="connsiteY1" fmla="*/ 524817 h 1486590"/>
                <a:gd name="connsiteX2" fmla="*/ 2029563 w 2029563"/>
                <a:gd name="connsiteY2" fmla="*/ 1486590 h 1486590"/>
                <a:gd name="connsiteX3" fmla="*/ -1 w 2029563"/>
                <a:gd name="connsiteY3" fmla="*/ 1118247 h 1486590"/>
                <a:gd name="connsiteX4" fmla="*/ 725197 w 2029563"/>
                <a:gd name="connsiteY4" fmla="*/ 667998 h 1486590"/>
                <a:gd name="connsiteX5" fmla="*/ 78147 w 2029563"/>
                <a:gd name="connsiteY5" fmla="*/ 0 h 1486590"/>
                <a:gd name="connsiteX0" fmla="*/ 78147 w 2090025"/>
                <a:gd name="connsiteY0" fmla="*/ 0 h 1486590"/>
                <a:gd name="connsiteX1" fmla="*/ 2090024 w 2090025"/>
                <a:gd name="connsiteY1" fmla="*/ 394795 h 1486590"/>
                <a:gd name="connsiteX2" fmla="*/ 2029563 w 2090025"/>
                <a:gd name="connsiteY2" fmla="*/ 1486590 h 1486590"/>
                <a:gd name="connsiteX3" fmla="*/ -1 w 2090025"/>
                <a:gd name="connsiteY3" fmla="*/ 1118247 h 1486590"/>
                <a:gd name="connsiteX4" fmla="*/ 725197 w 2090025"/>
                <a:gd name="connsiteY4" fmla="*/ 667998 h 1486590"/>
                <a:gd name="connsiteX5" fmla="*/ 78147 w 2090025"/>
                <a:gd name="connsiteY5" fmla="*/ 0 h 1486590"/>
                <a:gd name="connsiteX0" fmla="*/ 78147 w 2090025"/>
                <a:gd name="connsiteY0" fmla="*/ 0 h 1486590"/>
                <a:gd name="connsiteX1" fmla="*/ 2090024 w 2090025"/>
                <a:gd name="connsiteY1" fmla="*/ 394795 h 1486590"/>
                <a:gd name="connsiteX2" fmla="*/ 2029563 w 2090025"/>
                <a:gd name="connsiteY2" fmla="*/ 1486590 h 1486590"/>
                <a:gd name="connsiteX3" fmla="*/ -1 w 2090025"/>
                <a:gd name="connsiteY3" fmla="*/ 1118247 h 1486590"/>
                <a:gd name="connsiteX4" fmla="*/ 725197 w 2090025"/>
                <a:gd name="connsiteY4" fmla="*/ 667998 h 1486590"/>
                <a:gd name="connsiteX5" fmla="*/ 78147 w 2090025"/>
                <a:gd name="connsiteY5" fmla="*/ 0 h 1486590"/>
                <a:gd name="connsiteX0" fmla="*/ 78147 w 2090025"/>
                <a:gd name="connsiteY0" fmla="*/ 0 h 1358792"/>
                <a:gd name="connsiteX1" fmla="*/ 2090024 w 2090025"/>
                <a:gd name="connsiteY1" fmla="*/ 394795 h 1358792"/>
                <a:gd name="connsiteX2" fmla="*/ 2062056 w 2090025"/>
                <a:gd name="connsiteY2" fmla="*/ 1358792 h 1358792"/>
                <a:gd name="connsiteX3" fmla="*/ -1 w 2090025"/>
                <a:gd name="connsiteY3" fmla="*/ 1118247 h 1358792"/>
                <a:gd name="connsiteX4" fmla="*/ 725197 w 2090025"/>
                <a:gd name="connsiteY4" fmla="*/ 667998 h 1358792"/>
                <a:gd name="connsiteX5" fmla="*/ 78147 w 2090025"/>
                <a:gd name="connsiteY5" fmla="*/ 0 h 1358792"/>
                <a:gd name="connsiteX0" fmla="*/ 78147 w 2108323"/>
                <a:gd name="connsiteY0" fmla="*/ 0 h 1467799"/>
                <a:gd name="connsiteX1" fmla="*/ 2090024 w 2108323"/>
                <a:gd name="connsiteY1" fmla="*/ 394795 h 1467799"/>
                <a:gd name="connsiteX2" fmla="*/ 2108322 w 2108323"/>
                <a:gd name="connsiteY2" fmla="*/ 1467799 h 1467799"/>
                <a:gd name="connsiteX3" fmla="*/ -1 w 2108323"/>
                <a:gd name="connsiteY3" fmla="*/ 1118247 h 1467799"/>
                <a:gd name="connsiteX4" fmla="*/ 725197 w 2108323"/>
                <a:gd name="connsiteY4" fmla="*/ 667998 h 1467799"/>
                <a:gd name="connsiteX5" fmla="*/ 78147 w 2108323"/>
                <a:gd name="connsiteY5" fmla="*/ 0 h 1467799"/>
                <a:gd name="connsiteX0" fmla="*/ 78147 w 2108323"/>
                <a:gd name="connsiteY0" fmla="*/ 0 h 1467799"/>
                <a:gd name="connsiteX1" fmla="*/ 2090024 w 2108323"/>
                <a:gd name="connsiteY1" fmla="*/ 394795 h 1467799"/>
                <a:gd name="connsiteX2" fmla="*/ 2108322 w 2108323"/>
                <a:gd name="connsiteY2" fmla="*/ 1467799 h 1467799"/>
                <a:gd name="connsiteX3" fmla="*/ -1 w 2108323"/>
                <a:gd name="connsiteY3" fmla="*/ 1118247 h 1467799"/>
                <a:gd name="connsiteX4" fmla="*/ 725197 w 2108323"/>
                <a:gd name="connsiteY4" fmla="*/ 667998 h 1467799"/>
                <a:gd name="connsiteX5" fmla="*/ 78147 w 2108323"/>
                <a:gd name="connsiteY5" fmla="*/ 0 h 1467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08323" h="1467799">
                  <a:moveTo>
                    <a:pt x="78147" y="0"/>
                  </a:moveTo>
                  <a:cubicBezTo>
                    <a:pt x="748773" y="131598"/>
                    <a:pt x="862309" y="244940"/>
                    <a:pt x="2090024" y="394795"/>
                  </a:cubicBezTo>
                  <a:lnTo>
                    <a:pt x="2108322" y="1467799"/>
                  </a:lnTo>
                  <a:cubicBezTo>
                    <a:pt x="1405548" y="1351282"/>
                    <a:pt x="1479701" y="1498462"/>
                    <a:pt x="-1" y="1118247"/>
                  </a:cubicBezTo>
                  <a:lnTo>
                    <a:pt x="725197" y="667998"/>
                  </a:lnTo>
                  <a:lnTo>
                    <a:pt x="78147" y="0"/>
                  </a:lnTo>
                  <a:close/>
                </a:path>
              </a:pathLst>
            </a:custGeom>
            <a:solidFill>
              <a:srgbClr val="9FCBFB"/>
            </a:solidFill>
            <a:ln w="9525" cap="flat" cmpd="sng" algn="ctr">
              <a:no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ahoma" charset="0"/>
              </a:endParaRPr>
            </a:p>
          </p:txBody>
        </p:sp>
        <p:sp>
          <p:nvSpPr>
            <p:cNvPr id="19" name="Punched Tape 16">
              <a:extLst>
                <a:ext uri="{FF2B5EF4-FFF2-40B4-BE49-F238E27FC236}">
                  <a16:creationId xmlns:a16="http://schemas.microsoft.com/office/drawing/2014/main" id="{2C68BC68-2DD3-2D48-9FA8-32E9EBA5E107}"/>
                </a:ext>
              </a:extLst>
            </p:cNvPr>
            <p:cNvSpPr/>
            <p:nvPr/>
          </p:nvSpPr>
          <p:spPr bwMode="auto">
            <a:xfrm rot="10271255" flipV="1">
              <a:off x="3713663" y="605379"/>
              <a:ext cx="627738" cy="1009144"/>
            </a:xfrm>
            <a:custGeom>
              <a:avLst/>
              <a:gdLst>
                <a:gd name="connsiteX0" fmla="*/ 0 w 3048000"/>
                <a:gd name="connsiteY0" fmla="*/ 0 h 961773"/>
                <a:gd name="connsiteX1" fmla="*/ 2567114 w 3048000"/>
                <a:gd name="connsiteY1" fmla="*/ 0 h 961773"/>
                <a:gd name="connsiteX2" fmla="*/ 3048000 w 3048000"/>
                <a:gd name="connsiteY2" fmla="*/ 480887 h 961773"/>
                <a:gd name="connsiteX3" fmla="*/ 2567114 w 3048000"/>
                <a:gd name="connsiteY3" fmla="*/ 961773 h 961773"/>
                <a:gd name="connsiteX4" fmla="*/ 0 w 3048000"/>
                <a:gd name="connsiteY4" fmla="*/ 961773 h 961773"/>
                <a:gd name="connsiteX5" fmla="*/ 480887 w 3048000"/>
                <a:gd name="connsiteY5" fmla="*/ 480887 h 961773"/>
                <a:gd name="connsiteX6" fmla="*/ 0 w 3048000"/>
                <a:gd name="connsiteY6" fmla="*/ 0 h 961773"/>
                <a:gd name="connsiteX0" fmla="*/ 0 w 2567114"/>
                <a:gd name="connsiteY0" fmla="*/ 0 h 961773"/>
                <a:gd name="connsiteX1" fmla="*/ 2567114 w 2567114"/>
                <a:gd name="connsiteY1" fmla="*/ 0 h 961773"/>
                <a:gd name="connsiteX2" fmla="*/ 2567114 w 2567114"/>
                <a:gd name="connsiteY2" fmla="*/ 961773 h 961773"/>
                <a:gd name="connsiteX3" fmla="*/ 0 w 2567114"/>
                <a:gd name="connsiteY3" fmla="*/ 961773 h 961773"/>
                <a:gd name="connsiteX4" fmla="*/ 480887 w 2567114"/>
                <a:gd name="connsiteY4" fmla="*/ 480887 h 961773"/>
                <a:gd name="connsiteX5" fmla="*/ 0 w 2567114"/>
                <a:gd name="connsiteY5" fmla="*/ 0 h 961773"/>
                <a:gd name="connsiteX0" fmla="*/ 615698 w 2567114"/>
                <a:gd name="connsiteY0" fmla="*/ 0 h 1486590"/>
                <a:gd name="connsiteX1" fmla="*/ 2567114 w 2567114"/>
                <a:gd name="connsiteY1" fmla="*/ 524817 h 1486590"/>
                <a:gd name="connsiteX2" fmla="*/ 2567114 w 2567114"/>
                <a:gd name="connsiteY2" fmla="*/ 1486590 h 1486590"/>
                <a:gd name="connsiteX3" fmla="*/ 0 w 2567114"/>
                <a:gd name="connsiteY3" fmla="*/ 1486590 h 1486590"/>
                <a:gd name="connsiteX4" fmla="*/ 480887 w 2567114"/>
                <a:gd name="connsiteY4" fmla="*/ 1005704 h 1486590"/>
                <a:gd name="connsiteX5" fmla="*/ 615698 w 2567114"/>
                <a:gd name="connsiteY5" fmla="*/ 0 h 1486590"/>
                <a:gd name="connsiteX0" fmla="*/ 615698 w 2567114"/>
                <a:gd name="connsiteY0" fmla="*/ 0 h 1486590"/>
                <a:gd name="connsiteX1" fmla="*/ 2567114 w 2567114"/>
                <a:gd name="connsiteY1" fmla="*/ 524817 h 1486590"/>
                <a:gd name="connsiteX2" fmla="*/ 2567114 w 2567114"/>
                <a:gd name="connsiteY2" fmla="*/ 1486590 h 1486590"/>
                <a:gd name="connsiteX3" fmla="*/ 0 w 2567114"/>
                <a:gd name="connsiteY3" fmla="*/ 1486590 h 1486590"/>
                <a:gd name="connsiteX4" fmla="*/ 1382632 w 2567114"/>
                <a:gd name="connsiteY4" fmla="*/ 746101 h 1486590"/>
                <a:gd name="connsiteX5" fmla="*/ 615698 w 2567114"/>
                <a:gd name="connsiteY5" fmla="*/ 0 h 1486590"/>
                <a:gd name="connsiteX0" fmla="*/ 615698 w 2567114"/>
                <a:gd name="connsiteY0" fmla="*/ 0 h 1486590"/>
                <a:gd name="connsiteX1" fmla="*/ 2567114 w 2567114"/>
                <a:gd name="connsiteY1" fmla="*/ 524817 h 1486590"/>
                <a:gd name="connsiteX2" fmla="*/ 2567114 w 2567114"/>
                <a:gd name="connsiteY2" fmla="*/ 1486590 h 1486590"/>
                <a:gd name="connsiteX3" fmla="*/ 0 w 2567114"/>
                <a:gd name="connsiteY3" fmla="*/ 1486590 h 1486590"/>
                <a:gd name="connsiteX4" fmla="*/ 1903738 w 2567114"/>
                <a:gd name="connsiteY4" fmla="*/ 679574 h 1486590"/>
                <a:gd name="connsiteX5" fmla="*/ 615698 w 2567114"/>
                <a:gd name="connsiteY5" fmla="*/ 0 h 1486590"/>
                <a:gd name="connsiteX0" fmla="*/ 615698 w 2567114"/>
                <a:gd name="connsiteY0" fmla="*/ 0 h 1486590"/>
                <a:gd name="connsiteX1" fmla="*/ 2567114 w 2567114"/>
                <a:gd name="connsiteY1" fmla="*/ 524817 h 1486590"/>
                <a:gd name="connsiteX2" fmla="*/ 2567114 w 2567114"/>
                <a:gd name="connsiteY2" fmla="*/ 1486590 h 1486590"/>
                <a:gd name="connsiteX3" fmla="*/ 0 w 2567114"/>
                <a:gd name="connsiteY3" fmla="*/ 1486590 h 1486590"/>
                <a:gd name="connsiteX4" fmla="*/ 1262748 w 2567114"/>
                <a:gd name="connsiteY4" fmla="*/ 667998 h 1486590"/>
                <a:gd name="connsiteX5" fmla="*/ 615698 w 2567114"/>
                <a:gd name="connsiteY5" fmla="*/ 0 h 1486590"/>
                <a:gd name="connsiteX0" fmla="*/ 78147 w 2029563"/>
                <a:gd name="connsiteY0" fmla="*/ 0 h 1486590"/>
                <a:gd name="connsiteX1" fmla="*/ 2029563 w 2029563"/>
                <a:gd name="connsiteY1" fmla="*/ 524817 h 1486590"/>
                <a:gd name="connsiteX2" fmla="*/ 2029563 w 2029563"/>
                <a:gd name="connsiteY2" fmla="*/ 1486590 h 1486590"/>
                <a:gd name="connsiteX3" fmla="*/ -1 w 2029563"/>
                <a:gd name="connsiteY3" fmla="*/ 1118247 h 1486590"/>
                <a:gd name="connsiteX4" fmla="*/ 725197 w 2029563"/>
                <a:gd name="connsiteY4" fmla="*/ 667998 h 1486590"/>
                <a:gd name="connsiteX5" fmla="*/ 78147 w 2029563"/>
                <a:gd name="connsiteY5" fmla="*/ 0 h 1486590"/>
                <a:gd name="connsiteX0" fmla="*/ 78147 w 2090025"/>
                <a:gd name="connsiteY0" fmla="*/ 0 h 1486590"/>
                <a:gd name="connsiteX1" fmla="*/ 2090024 w 2090025"/>
                <a:gd name="connsiteY1" fmla="*/ 394795 h 1486590"/>
                <a:gd name="connsiteX2" fmla="*/ 2029563 w 2090025"/>
                <a:gd name="connsiteY2" fmla="*/ 1486590 h 1486590"/>
                <a:gd name="connsiteX3" fmla="*/ -1 w 2090025"/>
                <a:gd name="connsiteY3" fmla="*/ 1118247 h 1486590"/>
                <a:gd name="connsiteX4" fmla="*/ 725197 w 2090025"/>
                <a:gd name="connsiteY4" fmla="*/ 667998 h 1486590"/>
                <a:gd name="connsiteX5" fmla="*/ 78147 w 2090025"/>
                <a:gd name="connsiteY5" fmla="*/ 0 h 1486590"/>
                <a:gd name="connsiteX0" fmla="*/ 78147 w 2090025"/>
                <a:gd name="connsiteY0" fmla="*/ 0 h 1486590"/>
                <a:gd name="connsiteX1" fmla="*/ 2090024 w 2090025"/>
                <a:gd name="connsiteY1" fmla="*/ 394795 h 1486590"/>
                <a:gd name="connsiteX2" fmla="*/ 2029563 w 2090025"/>
                <a:gd name="connsiteY2" fmla="*/ 1486590 h 1486590"/>
                <a:gd name="connsiteX3" fmla="*/ -1 w 2090025"/>
                <a:gd name="connsiteY3" fmla="*/ 1118247 h 1486590"/>
                <a:gd name="connsiteX4" fmla="*/ 725197 w 2090025"/>
                <a:gd name="connsiteY4" fmla="*/ 667998 h 1486590"/>
                <a:gd name="connsiteX5" fmla="*/ 78147 w 2090025"/>
                <a:gd name="connsiteY5" fmla="*/ 0 h 1486590"/>
                <a:gd name="connsiteX0" fmla="*/ 78147 w 2090025"/>
                <a:gd name="connsiteY0" fmla="*/ 0 h 1358792"/>
                <a:gd name="connsiteX1" fmla="*/ 2090024 w 2090025"/>
                <a:gd name="connsiteY1" fmla="*/ 394795 h 1358792"/>
                <a:gd name="connsiteX2" fmla="*/ 2062056 w 2090025"/>
                <a:gd name="connsiteY2" fmla="*/ 1358792 h 1358792"/>
                <a:gd name="connsiteX3" fmla="*/ -1 w 2090025"/>
                <a:gd name="connsiteY3" fmla="*/ 1118247 h 1358792"/>
                <a:gd name="connsiteX4" fmla="*/ 725197 w 2090025"/>
                <a:gd name="connsiteY4" fmla="*/ 667998 h 1358792"/>
                <a:gd name="connsiteX5" fmla="*/ 78147 w 2090025"/>
                <a:gd name="connsiteY5" fmla="*/ 0 h 1358792"/>
                <a:gd name="connsiteX0" fmla="*/ 78147 w 2108323"/>
                <a:gd name="connsiteY0" fmla="*/ 0 h 1467799"/>
                <a:gd name="connsiteX1" fmla="*/ 2090024 w 2108323"/>
                <a:gd name="connsiteY1" fmla="*/ 394795 h 1467799"/>
                <a:gd name="connsiteX2" fmla="*/ 2108322 w 2108323"/>
                <a:gd name="connsiteY2" fmla="*/ 1467799 h 1467799"/>
                <a:gd name="connsiteX3" fmla="*/ -1 w 2108323"/>
                <a:gd name="connsiteY3" fmla="*/ 1118247 h 1467799"/>
                <a:gd name="connsiteX4" fmla="*/ 725197 w 2108323"/>
                <a:gd name="connsiteY4" fmla="*/ 667998 h 1467799"/>
                <a:gd name="connsiteX5" fmla="*/ 78147 w 2108323"/>
                <a:gd name="connsiteY5" fmla="*/ 0 h 1467799"/>
                <a:gd name="connsiteX0" fmla="*/ 78147 w 2108323"/>
                <a:gd name="connsiteY0" fmla="*/ 0 h 1467799"/>
                <a:gd name="connsiteX1" fmla="*/ 2090024 w 2108323"/>
                <a:gd name="connsiteY1" fmla="*/ 394795 h 1467799"/>
                <a:gd name="connsiteX2" fmla="*/ 2108322 w 2108323"/>
                <a:gd name="connsiteY2" fmla="*/ 1467799 h 1467799"/>
                <a:gd name="connsiteX3" fmla="*/ -1 w 2108323"/>
                <a:gd name="connsiteY3" fmla="*/ 1118247 h 1467799"/>
                <a:gd name="connsiteX4" fmla="*/ 725197 w 2108323"/>
                <a:gd name="connsiteY4" fmla="*/ 667998 h 1467799"/>
                <a:gd name="connsiteX5" fmla="*/ 78147 w 2108323"/>
                <a:gd name="connsiteY5" fmla="*/ 0 h 1467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08323" h="1467799">
                  <a:moveTo>
                    <a:pt x="78147" y="0"/>
                  </a:moveTo>
                  <a:cubicBezTo>
                    <a:pt x="748773" y="131598"/>
                    <a:pt x="862309" y="244940"/>
                    <a:pt x="2090024" y="394795"/>
                  </a:cubicBezTo>
                  <a:lnTo>
                    <a:pt x="2108322" y="1467799"/>
                  </a:lnTo>
                  <a:cubicBezTo>
                    <a:pt x="1405548" y="1351282"/>
                    <a:pt x="1479701" y="1498462"/>
                    <a:pt x="-1" y="1118247"/>
                  </a:cubicBezTo>
                  <a:lnTo>
                    <a:pt x="725197" y="667998"/>
                  </a:lnTo>
                  <a:lnTo>
                    <a:pt x="78147" y="0"/>
                  </a:lnTo>
                  <a:close/>
                </a:path>
              </a:pathLst>
            </a:custGeom>
            <a:solidFill>
              <a:srgbClr val="9FCBFB"/>
            </a:solidFill>
            <a:ln w="9525" cap="flat" cmpd="sng" algn="ctr">
              <a:no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ahoma" charset="0"/>
              </a:endParaRPr>
            </a:p>
          </p:txBody>
        </p:sp>
        <p:sp>
          <p:nvSpPr>
            <p:cNvPr id="20" name="Rectangle 19">
              <a:extLst>
                <a:ext uri="{FF2B5EF4-FFF2-40B4-BE49-F238E27FC236}">
                  <a16:creationId xmlns:a16="http://schemas.microsoft.com/office/drawing/2014/main" id="{FEB4D7AA-4960-C945-B9D0-E833B514C62F}"/>
                </a:ext>
              </a:extLst>
            </p:cNvPr>
            <p:cNvSpPr/>
            <p:nvPr/>
          </p:nvSpPr>
          <p:spPr bwMode="auto">
            <a:xfrm>
              <a:off x="1185975" y="1831697"/>
              <a:ext cx="282128" cy="417726"/>
            </a:xfrm>
            <a:custGeom>
              <a:avLst/>
              <a:gdLst>
                <a:gd name="connsiteX0" fmla="*/ 0 w 283335"/>
                <a:gd name="connsiteY0" fmla="*/ 0 h 352888"/>
                <a:gd name="connsiteX1" fmla="*/ 283335 w 283335"/>
                <a:gd name="connsiteY1" fmla="*/ 0 h 352888"/>
                <a:gd name="connsiteX2" fmla="*/ 283335 w 283335"/>
                <a:gd name="connsiteY2" fmla="*/ 352888 h 352888"/>
                <a:gd name="connsiteX3" fmla="*/ 0 w 283335"/>
                <a:gd name="connsiteY3" fmla="*/ 352888 h 352888"/>
                <a:gd name="connsiteX4" fmla="*/ 0 w 283335"/>
                <a:gd name="connsiteY4" fmla="*/ 0 h 352888"/>
                <a:gd name="connsiteX0" fmla="*/ 0 w 283335"/>
                <a:gd name="connsiteY0" fmla="*/ 0 h 352888"/>
                <a:gd name="connsiteX1" fmla="*/ 283335 w 283335"/>
                <a:gd name="connsiteY1" fmla="*/ 0 h 352888"/>
                <a:gd name="connsiteX2" fmla="*/ 283335 w 283335"/>
                <a:gd name="connsiteY2" fmla="*/ 352888 h 352888"/>
                <a:gd name="connsiteX3" fmla="*/ 230490 w 283335"/>
                <a:gd name="connsiteY3" fmla="*/ 235755 h 352888"/>
                <a:gd name="connsiteX4" fmla="*/ 0 w 283335"/>
                <a:gd name="connsiteY4" fmla="*/ 0 h 352888"/>
                <a:gd name="connsiteX0" fmla="*/ 0 w 283335"/>
                <a:gd name="connsiteY0" fmla="*/ 0 h 352888"/>
                <a:gd name="connsiteX1" fmla="*/ 283335 w 283335"/>
                <a:gd name="connsiteY1" fmla="*/ 0 h 352888"/>
                <a:gd name="connsiteX2" fmla="*/ 283335 w 283335"/>
                <a:gd name="connsiteY2" fmla="*/ 352888 h 352888"/>
                <a:gd name="connsiteX3" fmla="*/ 181369 w 283335"/>
                <a:gd name="connsiteY3" fmla="*/ 322661 h 352888"/>
                <a:gd name="connsiteX4" fmla="*/ 0 w 283335"/>
                <a:gd name="connsiteY4" fmla="*/ 0 h 352888"/>
                <a:gd name="connsiteX0" fmla="*/ 0 w 283335"/>
                <a:gd name="connsiteY0" fmla="*/ 0 h 352888"/>
                <a:gd name="connsiteX1" fmla="*/ 283335 w 283335"/>
                <a:gd name="connsiteY1" fmla="*/ 0 h 352888"/>
                <a:gd name="connsiteX2" fmla="*/ 283335 w 283335"/>
                <a:gd name="connsiteY2" fmla="*/ 352888 h 352888"/>
                <a:gd name="connsiteX3" fmla="*/ 0 w 283335"/>
                <a:gd name="connsiteY3" fmla="*/ 0 h 352888"/>
                <a:gd name="connsiteX0" fmla="*/ 0 w 275778"/>
                <a:gd name="connsiteY0" fmla="*/ 158698 h 352888"/>
                <a:gd name="connsiteX1" fmla="*/ 275778 w 275778"/>
                <a:gd name="connsiteY1" fmla="*/ 0 h 352888"/>
                <a:gd name="connsiteX2" fmla="*/ 275778 w 275778"/>
                <a:gd name="connsiteY2" fmla="*/ 352888 h 352888"/>
                <a:gd name="connsiteX3" fmla="*/ 0 w 275778"/>
                <a:gd name="connsiteY3" fmla="*/ 158698 h 352888"/>
                <a:gd name="connsiteX0" fmla="*/ 0 w 275778"/>
                <a:gd name="connsiteY0" fmla="*/ 230490 h 424680"/>
                <a:gd name="connsiteX1" fmla="*/ 185094 w 275778"/>
                <a:gd name="connsiteY1" fmla="*/ 0 h 424680"/>
                <a:gd name="connsiteX2" fmla="*/ 275778 w 275778"/>
                <a:gd name="connsiteY2" fmla="*/ 424680 h 424680"/>
                <a:gd name="connsiteX3" fmla="*/ 0 w 275778"/>
                <a:gd name="connsiteY3" fmla="*/ 230490 h 424680"/>
                <a:gd name="connsiteX0" fmla="*/ 0 w 275778"/>
                <a:gd name="connsiteY0" fmla="*/ 226711 h 420901"/>
                <a:gd name="connsiteX1" fmla="*/ 249329 w 275778"/>
                <a:gd name="connsiteY1" fmla="*/ 0 h 420901"/>
                <a:gd name="connsiteX2" fmla="*/ 275778 w 275778"/>
                <a:gd name="connsiteY2" fmla="*/ 420901 h 420901"/>
                <a:gd name="connsiteX3" fmla="*/ 0 w 275778"/>
                <a:gd name="connsiteY3" fmla="*/ 226711 h 420901"/>
                <a:gd name="connsiteX0" fmla="*/ 0 w 275778"/>
                <a:gd name="connsiteY0" fmla="*/ 226711 h 420901"/>
                <a:gd name="connsiteX1" fmla="*/ 249329 w 275778"/>
                <a:gd name="connsiteY1" fmla="*/ 0 h 420901"/>
                <a:gd name="connsiteX2" fmla="*/ 275778 w 275778"/>
                <a:gd name="connsiteY2" fmla="*/ 420901 h 420901"/>
                <a:gd name="connsiteX3" fmla="*/ 0 w 275778"/>
                <a:gd name="connsiteY3" fmla="*/ 226711 h 420901"/>
                <a:gd name="connsiteX0" fmla="*/ 0 w 282128"/>
                <a:gd name="connsiteY0" fmla="*/ 226711 h 414551"/>
                <a:gd name="connsiteX1" fmla="*/ 249329 w 282128"/>
                <a:gd name="connsiteY1" fmla="*/ 0 h 414551"/>
                <a:gd name="connsiteX2" fmla="*/ 282128 w 282128"/>
                <a:gd name="connsiteY2" fmla="*/ 414551 h 414551"/>
                <a:gd name="connsiteX3" fmla="*/ 0 w 282128"/>
                <a:gd name="connsiteY3" fmla="*/ 226711 h 414551"/>
                <a:gd name="connsiteX0" fmla="*/ 0 w 282128"/>
                <a:gd name="connsiteY0" fmla="*/ 217186 h 405026"/>
                <a:gd name="connsiteX1" fmla="*/ 182654 w 282128"/>
                <a:gd name="connsiteY1" fmla="*/ 0 h 405026"/>
                <a:gd name="connsiteX2" fmla="*/ 282128 w 282128"/>
                <a:gd name="connsiteY2" fmla="*/ 405026 h 405026"/>
                <a:gd name="connsiteX3" fmla="*/ 0 w 282128"/>
                <a:gd name="connsiteY3" fmla="*/ 217186 h 405026"/>
                <a:gd name="connsiteX0" fmla="*/ 0 w 282128"/>
                <a:gd name="connsiteY0" fmla="*/ 229886 h 417726"/>
                <a:gd name="connsiteX1" fmla="*/ 214404 w 282128"/>
                <a:gd name="connsiteY1" fmla="*/ 0 h 417726"/>
                <a:gd name="connsiteX2" fmla="*/ 282128 w 282128"/>
                <a:gd name="connsiteY2" fmla="*/ 417726 h 417726"/>
                <a:gd name="connsiteX3" fmla="*/ 0 w 282128"/>
                <a:gd name="connsiteY3" fmla="*/ 229886 h 417726"/>
              </a:gdLst>
              <a:ahLst/>
              <a:cxnLst>
                <a:cxn ang="0">
                  <a:pos x="connsiteX0" y="connsiteY0"/>
                </a:cxn>
                <a:cxn ang="0">
                  <a:pos x="connsiteX1" y="connsiteY1"/>
                </a:cxn>
                <a:cxn ang="0">
                  <a:pos x="connsiteX2" y="connsiteY2"/>
                </a:cxn>
                <a:cxn ang="0">
                  <a:pos x="connsiteX3" y="connsiteY3"/>
                </a:cxn>
              </a:cxnLst>
              <a:rect l="l" t="t" r="r" b="b"/>
              <a:pathLst>
                <a:path w="282128" h="417726">
                  <a:moveTo>
                    <a:pt x="0" y="229886"/>
                  </a:moveTo>
                  <a:cubicBezTo>
                    <a:pt x="18875" y="74967"/>
                    <a:pt x="131294" y="75570"/>
                    <a:pt x="214404" y="0"/>
                  </a:cubicBezTo>
                  <a:lnTo>
                    <a:pt x="282128" y="417726"/>
                  </a:lnTo>
                  <a:lnTo>
                    <a:pt x="0" y="229886"/>
                  </a:lnTo>
                  <a:close/>
                </a:path>
              </a:pathLst>
            </a:custGeom>
            <a:solidFill>
              <a:srgbClr val="0070C0"/>
            </a:solidFill>
            <a:ln w="9525" cap="flat" cmpd="sng" algn="ctr">
              <a:no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ahoma" charset="0"/>
              </a:endParaRPr>
            </a:p>
          </p:txBody>
        </p:sp>
        <p:sp>
          <p:nvSpPr>
            <p:cNvPr id="21" name="Rectangle 19">
              <a:extLst>
                <a:ext uri="{FF2B5EF4-FFF2-40B4-BE49-F238E27FC236}">
                  <a16:creationId xmlns:a16="http://schemas.microsoft.com/office/drawing/2014/main" id="{5FADFE80-3654-0342-A0DB-6B26D17A3CE9}"/>
                </a:ext>
              </a:extLst>
            </p:cNvPr>
            <p:cNvSpPr/>
            <p:nvPr/>
          </p:nvSpPr>
          <p:spPr bwMode="auto">
            <a:xfrm rot="9843206">
              <a:off x="3685364" y="897907"/>
              <a:ext cx="287751" cy="267513"/>
            </a:xfrm>
            <a:custGeom>
              <a:avLst/>
              <a:gdLst>
                <a:gd name="connsiteX0" fmla="*/ 0 w 283335"/>
                <a:gd name="connsiteY0" fmla="*/ 0 h 352888"/>
                <a:gd name="connsiteX1" fmla="*/ 283335 w 283335"/>
                <a:gd name="connsiteY1" fmla="*/ 0 h 352888"/>
                <a:gd name="connsiteX2" fmla="*/ 283335 w 283335"/>
                <a:gd name="connsiteY2" fmla="*/ 352888 h 352888"/>
                <a:gd name="connsiteX3" fmla="*/ 0 w 283335"/>
                <a:gd name="connsiteY3" fmla="*/ 352888 h 352888"/>
                <a:gd name="connsiteX4" fmla="*/ 0 w 283335"/>
                <a:gd name="connsiteY4" fmla="*/ 0 h 352888"/>
                <a:gd name="connsiteX0" fmla="*/ 0 w 283335"/>
                <a:gd name="connsiteY0" fmla="*/ 0 h 352888"/>
                <a:gd name="connsiteX1" fmla="*/ 283335 w 283335"/>
                <a:gd name="connsiteY1" fmla="*/ 0 h 352888"/>
                <a:gd name="connsiteX2" fmla="*/ 283335 w 283335"/>
                <a:gd name="connsiteY2" fmla="*/ 352888 h 352888"/>
                <a:gd name="connsiteX3" fmla="*/ 230490 w 283335"/>
                <a:gd name="connsiteY3" fmla="*/ 235755 h 352888"/>
                <a:gd name="connsiteX4" fmla="*/ 0 w 283335"/>
                <a:gd name="connsiteY4" fmla="*/ 0 h 352888"/>
                <a:gd name="connsiteX0" fmla="*/ 0 w 283335"/>
                <a:gd name="connsiteY0" fmla="*/ 0 h 352888"/>
                <a:gd name="connsiteX1" fmla="*/ 283335 w 283335"/>
                <a:gd name="connsiteY1" fmla="*/ 0 h 352888"/>
                <a:gd name="connsiteX2" fmla="*/ 283335 w 283335"/>
                <a:gd name="connsiteY2" fmla="*/ 352888 h 352888"/>
                <a:gd name="connsiteX3" fmla="*/ 181369 w 283335"/>
                <a:gd name="connsiteY3" fmla="*/ 322661 h 352888"/>
                <a:gd name="connsiteX4" fmla="*/ 0 w 283335"/>
                <a:gd name="connsiteY4" fmla="*/ 0 h 352888"/>
                <a:gd name="connsiteX0" fmla="*/ 0 w 283335"/>
                <a:gd name="connsiteY0" fmla="*/ 0 h 352888"/>
                <a:gd name="connsiteX1" fmla="*/ 283335 w 283335"/>
                <a:gd name="connsiteY1" fmla="*/ 0 h 352888"/>
                <a:gd name="connsiteX2" fmla="*/ 283335 w 283335"/>
                <a:gd name="connsiteY2" fmla="*/ 352888 h 352888"/>
                <a:gd name="connsiteX3" fmla="*/ 0 w 283335"/>
                <a:gd name="connsiteY3" fmla="*/ 0 h 352888"/>
                <a:gd name="connsiteX0" fmla="*/ 0 w 275778"/>
                <a:gd name="connsiteY0" fmla="*/ 158698 h 352888"/>
                <a:gd name="connsiteX1" fmla="*/ 275778 w 275778"/>
                <a:gd name="connsiteY1" fmla="*/ 0 h 352888"/>
                <a:gd name="connsiteX2" fmla="*/ 275778 w 275778"/>
                <a:gd name="connsiteY2" fmla="*/ 352888 h 352888"/>
                <a:gd name="connsiteX3" fmla="*/ 0 w 275778"/>
                <a:gd name="connsiteY3" fmla="*/ 158698 h 352888"/>
                <a:gd name="connsiteX0" fmla="*/ 0 w 275778"/>
                <a:gd name="connsiteY0" fmla="*/ 230490 h 424680"/>
                <a:gd name="connsiteX1" fmla="*/ 185094 w 275778"/>
                <a:gd name="connsiteY1" fmla="*/ 0 h 424680"/>
                <a:gd name="connsiteX2" fmla="*/ 275778 w 275778"/>
                <a:gd name="connsiteY2" fmla="*/ 424680 h 424680"/>
                <a:gd name="connsiteX3" fmla="*/ 0 w 275778"/>
                <a:gd name="connsiteY3" fmla="*/ 230490 h 424680"/>
                <a:gd name="connsiteX0" fmla="*/ 0 w 275778"/>
                <a:gd name="connsiteY0" fmla="*/ 226711 h 420901"/>
                <a:gd name="connsiteX1" fmla="*/ 249329 w 275778"/>
                <a:gd name="connsiteY1" fmla="*/ 0 h 420901"/>
                <a:gd name="connsiteX2" fmla="*/ 275778 w 275778"/>
                <a:gd name="connsiteY2" fmla="*/ 420901 h 420901"/>
                <a:gd name="connsiteX3" fmla="*/ 0 w 275778"/>
                <a:gd name="connsiteY3" fmla="*/ 226711 h 420901"/>
                <a:gd name="connsiteX0" fmla="*/ 0 w 275778"/>
                <a:gd name="connsiteY0" fmla="*/ 226711 h 420901"/>
                <a:gd name="connsiteX1" fmla="*/ 249329 w 275778"/>
                <a:gd name="connsiteY1" fmla="*/ 0 h 420901"/>
                <a:gd name="connsiteX2" fmla="*/ 275778 w 275778"/>
                <a:gd name="connsiteY2" fmla="*/ 420901 h 420901"/>
                <a:gd name="connsiteX3" fmla="*/ 0 w 275778"/>
                <a:gd name="connsiteY3" fmla="*/ 226711 h 420901"/>
                <a:gd name="connsiteX0" fmla="*/ 0 w 282128"/>
                <a:gd name="connsiteY0" fmla="*/ 226711 h 414551"/>
                <a:gd name="connsiteX1" fmla="*/ 249329 w 282128"/>
                <a:gd name="connsiteY1" fmla="*/ 0 h 414551"/>
                <a:gd name="connsiteX2" fmla="*/ 282128 w 282128"/>
                <a:gd name="connsiteY2" fmla="*/ 414551 h 414551"/>
                <a:gd name="connsiteX3" fmla="*/ 0 w 282128"/>
                <a:gd name="connsiteY3" fmla="*/ 226711 h 414551"/>
                <a:gd name="connsiteX0" fmla="*/ 0 w 282128"/>
                <a:gd name="connsiteY0" fmla="*/ 217186 h 405026"/>
                <a:gd name="connsiteX1" fmla="*/ 182654 w 282128"/>
                <a:gd name="connsiteY1" fmla="*/ 0 h 405026"/>
                <a:gd name="connsiteX2" fmla="*/ 282128 w 282128"/>
                <a:gd name="connsiteY2" fmla="*/ 405026 h 405026"/>
                <a:gd name="connsiteX3" fmla="*/ 0 w 282128"/>
                <a:gd name="connsiteY3" fmla="*/ 217186 h 405026"/>
                <a:gd name="connsiteX0" fmla="*/ 0 w 282128"/>
                <a:gd name="connsiteY0" fmla="*/ 229886 h 417726"/>
                <a:gd name="connsiteX1" fmla="*/ 214404 w 282128"/>
                <a:gd name="connsiteY1" fmla="*/ 0 h 417726"/>
                <a:gd name="connsiteX2" fmla="*/ 282128 w 282128"/>
                <a:gd name="connsiteY2" fmla="*/ 417726 h 417726"/>
                <a:gd name="connsiteX3" fmla="*/ 0 w 282128"/>
                <a:gd name="connsiteY3" fmla="*/ 229886 h 417726"/>
                <a:gd name="connsiteX0" fmla="*/ 0 w 214404"/>
                <a:gd name="connsiteY0" fmla="*/ 229886 h 282895"/>
                <a:gd name="connsiteX1" fmla="*/ 214404 w 214404"/>
                <a:gd name="connsiteY1" fmla="*/ 0 h 282895"/>
                <a:gd name="connsiteX2" fmla="*/ 204206 w 214404"/>
                <a:gd name="connsiteY2" fmla="*/ 282895 h 282895"/>
                <a:gd name="connsiteX3" fmla="*/ 0 w 214404"/>
                <a:gd name="connsiteY3" fmla="*/ 229886 h 282895"/>
                <a:gd name="connsiteX0" fmla="*/ 0 w 236503"/>
                <a:gd name="connsiteY0" fmla="*/ 229886 h 319294"/>
                <a:gd name="connsiteX1" fmla="*/ 214404 w 236503"/>
                <a:gd name="connsiteY1" fmla="*/ 0 h 319294"/>
                <a:gd name="connsiteX2" fmla="*/ 236503 w 236503"/>
                <a:gd name="connsiteY2" fmla="*/ 319294 h 319294"/>
                <a:gd name="connsiteX3" fmla="*/ 0 w 236503"/>
                <a:gd name="connsiteY3" fmla="*/ 229886 h 319294"/>
                <a:gd name="connsiteX0" fmla="*/ 0 w 273359"/>
                <a:gd name="connsiteY0" fmla="*/ 178105 h 267513"/>
                <a:gd name="connsiteX1" fmla="*/ 273359 w 273359"/>
                <a:gd name="connsiteY1" fmla="*/ 0 h 267513"/>
                <a:gd name="connsiteX2" fmla="*/ 236503 w 273359"/>
                <a:gd name="connsiteY2" fmla="*/ 267513 h 267513"/>
                <a:gd name="connsiteX3" fmla="*/ 0 w 273359"/>
                <a:gd name="connsiteY3" fmla="*/ 178105 h 267513"/>
                <a:gd name="connsiteX0" fmla="*/ 0 w 287751"/>
                <a:gd name="connsiteY0" fmla="*/ 170691 h 267513"/>
                <a:gd name="connsiteX1" fmla="*/ 287751 w 287751"/>
                <a:gd name="connsiteY1" fmla="*/ 0 h 267513"/>
                <a:gd name="connsiteX2" fmla="*/ 250895 w 287751"/>
                <a:gd name="connsiteY2" fmla="*/ 267513 h 267513"/>
                <a:gd name="connsiteX3" fmla="*/ 0 w 287751"/>
                <a:gd name="connsiteY3" fmla="*/ 170691 h 267513"/>
              </a:gdLst>
              <a:ahLst/>
              <a:cxnLst>
                <a:cxn ang="0">
                  <a:pos x="connsiteX0" y="connsiteY0"/>
                </a:cxn>
                <a:cxn ang="0">
                  <a:pos x="connsiteX1" y="connsiteY1"/>
                </a:cxn>
                <a:cxn ang="0">
                  <a:pos x="connsiteX2" y="connsiteY2"/>
                </a:cxn>
                <a:cxn ang="0">
                  <a:pos x="connsiteX3" y="connsiteY3"/>
                </a:cxn>
              </a:cxnLst>
              <a:rect l="l" t="t" r="r" b="b"/>
              <a:pathLst>
                <a:path w="287751" h="267513">
                  <a:moveTo>
                    <a:pt x="0" y="170691"/>
                  </a:moveTo>
                  <a:cubicBezTo>
                    <a:pt x="18875" y="15772"/>
                    <a:pt x="204641" y="75570"/>
                    <a:pt x="287751" y="0"/>
                  </a:cubicBezTo>
                  <a:lnTo>
                    <a:pt x="250895" y="267513"/>
                  </a:lnTo>
                  <a:lnTo>
                    <a:pt x="0" y="170691"/>
                  </a:lnTo>
                  <a:close/>
                </a:path>
              </a:pathLst>
            </a:custGeom>
            <a:solidFill>
              <a:srgbClr val="0070C0"/>
            </a:solidFill>
            <a:ln w="9525" cap="flat" cmpd="sng" algn="ctr">
              <a:no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ahoma" charset="0"/>
              </a:endParaRPr>
            </a:p>
          </p:txBody>
        </p:sp>
        <p:sp>
          <p:nvSpPr>
            <p:cNvPr id="17" name="Punched Tape 16">
              <a:extLst>
                <a:ext uri="{FF2B5EF4-FFF2-40B4-BE49-F238E27FC236}">
                  <a16:creationId xmlns:a16="http://schemas.microsoft.com/office/drawing/2014/main" id="{E741FF9E-D530-D244-9845-2B9716ACB5A7}"/>
                </a:ext>
              </a:extLst>
            </p:cNvPr>
            <p:cNvSpPr/>
            <p:nvPr/>
          </p:nvSpPr>
          <p:spPr bwMode="auto">
            <a:xfrm rot="21068274" flipV="1">
              <a:off x="1117420" y="1036611"/>
              <a:ext cx="2909232" cy="968829"/>
            </a:xfrm>
            <a:custGeom>
              <a:avLst/>
              <a:gdLst>
                <a:gd name="connsiteX0" fmla="*/ 0 w 10000"/>
                <a:gd name="connsiteY0" fmla="*/ 1000 h 10000"/>
                <a:gd name="connsiteX1" fmla="*/ 2500 w 10000"/>
                <a:gd name="connsiteY1" fmla="*/ 2000 h 10000"/>
                <a:gd name="connsiteX2" fmla="*/ 5000 w 10000"/>
                <a:gd name="connsiteY2" fmla="*/ 1000 h 10000"/>
                <a:gd name="connsiteX3" fmla="*/ 7500 w 10000"/>
                <a:gd name="connsiteY3" fmla="*/ 0 h 10000"/>
                <a:gd name="connsiteX4" fmla="*/ 10000 w 10000"/>
                <a:gd name="connsiteY4" fmla="*/ 1000 h 10000"/>
                <a:gd name="connsiteX5" fmla="*/ 10000 w 10000"/>
                <a:gd name="connsiteY5" fmla="*/ 9000 h 10000"/>
                <a:gd name="connsiteX6" fmla="*/ 7500 w 10000"/>
                <a:gd name="connsiteY6" fmla="*/ 8000 h 10000"/>
                <a:gd name="connsiteX7" fmla="*/ 5000 w 10000"/>
                <a:gd name="connsiteY7" fmla="*/ 9000 h 10000"/>
                <a:gd name="connsiteX8" fmla="*/ 2500 w 10000"/>
                <a:gd name="connsiteY8" fmla="*/ 10000 h 10000"/>
                <a:gd name="connsiteX9" fmla="*/ 0 w 10000"/>
                <a:gd name="connsiteY9" fmla="*/ 9000 h 10000"/>
                <a:gd name="connsiteX10" fmla="*/ 0 w 10000"/>
                <a:gd name="connsiteY10" fmla="*/ 1000 h 10000"/>
                <a:gd name="connsiteX0" fmla="*/ 0 w 10000"/>
                <a:gd name="connsiteY0" fmla="*/ 1000 h 10000"/>
                <a:gd name="connsiteX1" fmla="*/ 2500 w 10000"/>
                <a:gd name="connsiteY1" fmla="*/ 2000 h 10000"/>
                <a:gd name="connsiteX2" fmla="*/ 5000 w 10000"/>
                <a:gd name="connsiteY2" fmla="*/ 1000 h 10000"/>
                <a:gd name="connsiteX3" fmla="*/ 7500 w 10000"/>
                <a:gd name="connsiteY3" fmla="*/ 0 h 10000"/>
                <a:gd name="connsiteX4" fmla="*/ 10000 w 10000"/>
                <a:gd name="connsiteY4" fmla="*/ 1000 h 10000"/>
                <a:gd name="connsiteX5" fmla="*/ 10000 w 10000"/>
                <a:gd name="connsiteY5" fmla="*/ 9000 h 10000"/>
                <a:gd name="connsiteX6" fmla="*/ 7500 w 10000"/>
                <a:gd name="connsiteY6" fmla="*/ 8000 h 10000"/>
                <a:gd name="connsiteX7" fmla="*/ 2500 w 10000"/>
                <a:gd name="connsiteY7" fmla="*/ 10000 h 10000"/>
                <a:gd name="connsiteX8" fmla="*/ 0 w 10000"/>
                <a:gd name="connsiteY8" fmla="*/ 9000 h 10000"/>
                <a:gd name="connsiteX9" fmla="*/ 0 w 10000"/>
                <a:gd name="connsiteY9" fmla="*/ 1000 h 10000"/>
                <a:gd name="connsiteX0" fmla="*/ 0 w 10000"/>
                <a:gd name="connsiteY0" fmla="*/ 1000 h 10000"/>
                <a:gd name="connsiteX1" fmla="*/ 2500 w 10000"/>
                <a:gd name="connsiteY1" fmla="*/ 2000 h 10000"/>
                <a:gd name="connsiteX2" fmla="*/ 7500 w 10000"/>
                <a:gd name="connsiteY2" fmla="*/ 0 h 10000"/>
                <a:gd name="connsiteX3" fmla="*/ 10000 w 10000"/>
                <a:gd name="connsiteY3" fmla="*/ 1000 h 10000"/>
                <a:gd name="connsiteX4" fmla="*/ 10000 w 10000"/>
                <a:gd name="connsiteY4" fmla="*/ 9000 h 10000"/>
                <a:gd name="connsiteX5" fmla="*/ 7500 w 10000"/>
                <a:gd name="connsiteY5" fmla="*/ 8000 h 10000"/>
                <a:gd name="connsiteX6" fmla="*/ 2500 w 10000"/>
                <a:gd name="connsiteY6" fmla="*/ 10000 h 10000"/>
                <a:gd name="connsiteX7" fmla="*/ 0 w 10000"/>
                <a:gd name="connsiteY7" fmla="*/ 9000 h 10000"/>
                <a:gd name="connsiteX8" fmla="*/ 0 w 10000"/>
                <a:gd name="connsiteY8" fmla="*/ 1000 h 10000"/>
                <a:gd name="connsiteX0" fmla="*/ 0 w 10000"/>
                <a:gd name="connsiteY0" fmla="*/ 1000 h 9345"/>
                <a:gd name="connsiteX1" fmla="*/ 2500 w 10000"/>
                <a:gd name="connsiteY1" fmla="*/ 2000 h 9345"/>
                <a:gd name="connsiteX2" fmla="*/ 7500 w 10000"/>
                <a:gd name="connsiteY2" fmla="*/ 0 h 9345"/>
                <a:gd name="connsiteX3" fmla="*/ 10000 w 10000"/>
                <a:gd name="connsiteY3" fmla="*/ 1000 h 9345"/>
                <a:gd name="connsiteX4" fmla="*/ 10000 w 10000"/>
                <a:gd name="connsiteY4" fmla="*/ 9000 h 9345"/>
                <a:gd name="connsiteX5" fmla="*/ 7500 w 10000"/>
                <a:gd name="connsiteY5" fmla="*/ 8000 h 9345"/>
                <a:gd name="connsiteX6" fmla="*/ 0 w 10000"/>
                <a:gd name="connsiteY6" fmla="*/ 9000 h 9345"/>
                <a:gd name="connsiteX7" fmla="*/ 0 w 10000"/>
                <a:gd name="connsiteY7" fmla="*/ 1000 h 9345"/>
                <a:gd name="connsiteX0" fmla="*/ 0 w 10000"/>
                <a:gd name="connsiteY0" fmla="*/ 369 h 9299"/>
                <a:gd name="connsiteX1" fmla="*/ 2500 w 10000"/>
                <a:gd name="connsiteY1" fmla="*/ 1439 h 9299"/>
                <a:gd name="connsiteX2" fmla="*/ 10000 w 10000"/>
                <a:gd name="connsiteY2" fmla="*/ 369 h 9299"/>
                <a:gd name="connsiteX3" fmla="*/ 10000 w 10000"/>
                <a:gd name="connsiteY3" fmla="*/ 8930 h 9299"/>
                <a:gd name="connsiteX4" fmla="*/ 7500 w 10000"/>
                <a:gd name="connsiteY4" fmla="*/ 7860 h 9299"/>
                <a:gd name="connsiteX5" fmla="*/ 0 w 10000"/>
                <a:gd name="connsiteY5" fmla="*/ 8930 h 9299"/>
                <a:gd name="connsiteX6" fmla="*/ 0 w 10000"/>
                <a:gd name="connsiteY6" fmla="*/ 369 h 9299"/>
                <a:gd name="connsiteX0" fmla="*/ 0 w 10000"/>
                <a:gd name="connsiteY0" fmla="*/ 397 h 11292"/>
                <a:gd name="connsiteX1" fmla="*/ 2500 w 10000"/>
                <a:gd name="connsiteY1" fmla="*/ 1547 h 11292"/>
                <a:gd name="connsiteX2" fmla="*/ 10000 w 10000"/>
                <a:gd name="connsiteY2" fmla="*/ 397 h 11292"/>
                <a:gd name="connsiteX3" fmla="*/ 10000 w 10000"/>
                <a:gd name="connsiteY3" fmla="*/ 9603 h 11292"/>
                <a:gd name="connsiteX4" fmla="*/ 7500 w 10000"/>
                <a:gd name="connsiteY4" fmla="*/ 8453 h 11292"/>
                <a:gd name="connsiteX5" fmla="*/ 0 w 10000"/>
                <a:gd name="connsiteY5" fmla="*/ 9603 h 11292"/>
                <a:gd name="connsiteX6" fmla="*/ 0 w 10000"/>
                <a:gd name="connsiteY6" fmla="*/ 397 h 11292"/>
                <a:gd name="connsiteX0" fmla="*/ 0 w 10000"/>
                <a:gd name="connsiteY0" fmla="*/ 1791 h 12686"/>
                <a:gd name="connsiteX1" fmla="*/ 2500 w 10000"/>
                <a:gd name="connsiteY1" fmla="*/ 2941 h 12686"/>
                <a:gd name="connsiteX2" fmla="*/ 10000 w 10000"/>
                <a:gd name="connsiteY2" fmla="*/ 1791 h 12686"/>
                <a:gd name="connsiteX3" fmla="*/ 10000 w 10000"/>
                <a:gd name="connsiteY3" fmla="*/ 10997 h 12686"/>
                <a:gd name="connsiteX4" fmla="*/ 7500 w 10000"/>
                <a:gd name="connsiteY4" fmla="*/ 9847 h 12686"/>
                <a:gd name="connsiteX5" fmla="*/ 0 w 10000"/>
                <a:gd name="connsiteY5" fmla="*/ 10997 h 12686"/>
                <a:gd name="connsiteX6" fmla="*/ 0 w 10000"/>
                <a:gd name="connsiteY6" fmla="*/ 1791 h 12686"/>
                <a:gd name="connsiteX0" fmla="*/ 0 w 10000"/>
                <a:gd name="connsiteY0" fmla="*/ 1922 h 12817"/>
                <a:gd name="connsiteX1" fmla="*/ 2500 w 10000"/>
                <a:gd name="connsiteY1" fmla="*/ 3072 h 12817"/>
                <a:gd name="connsiteX2" fmla="*/ 10000 w 10000"/>
                <a:gd name="connsiteY2" fmla="*/ 1922 h 12817"/>
                <a:gd name="connsiteX3" fmla="*/ 10000 w 10000"/>
                <a:gd name="connsiteY3" fmla="*/ 11128 h 12817"/>
                <a:gd name="connsiteX4" fmla="*/ 7500 w 10000"/>
                <a:gd name="connsiteY4" fmla="*/ 9978 h 12817"/>
                <a:gd name="connsiteX5" fmla="*/ 0 w 10000"/>
                <a:gd name="connsiteY5" fmla="*/ 11128 h 12817"/>
                <a:gd name="connsiteX6" fmla="*/ 0 w 10000"/>
                <a:gd name="connsiteY6" fmla="*/ 1922 h 12817"/>
                <a:gd name="connsiteX0" fmla="*/ 0 w 10000"/>
                <a:gd name="connsiteY0" fmla="*/ 1967 h 12862"/>
                <a:gd name="connsiteX1" fmla="*/ 2500 w 10000"/>
                <a:gd name="connsiteY1" fmla="*/ 3117 h 12862"/>
                <a:gd name="connsiteX2" fmla="*/ 10000 w 10000"/>
                <a:gd name="connsiteY2" fmla="*/ 1967 h 12862"/>
                <a:gd name="connsiteX3" fmla="*/ 10000 w 10000"/>
                <a:gd name="connsiteY3" fmla="*/ 11173 h 12862"/>
                <a:gd name="connsiteX4" fmla="*/ 7500 w 10000"/>
                <a:gd name="connsiteY4" fmla="*/ 10023 h 12862"/>
                <a:gd name="connsiteX5" fmla="*/ 0 w 10000"/>
                <a:gd name="connsiteY5" fmla="*/ 11173 h 12862"/>
                <a:gd name="connsiteX6" fmla="*/ 0 w 10000"/>
                <a:gd name="connsiteY6" fmla="*/ 1967 h 12862"/>
                <a:gd name="connsiteX0" fmla="*/ 0 w 10000"/>
                <a:gd name="connsiteY0" fmla="*/ 2108 h 13003"/>
                <a:gd name="connsiteX1" fmla="*/ 2500 w 10000"/>
                <a:gd name="connsiteY1" fmla="*/ 3258 h 13003"/>
                <a:gd name="connsiteX2" fmla="*/ 10000 w 10000"/>
                <a:gd name="connsiteY2" fmla="*/ 2108 h 13003"/>
                <a:gd name="connsiteX3" fmla="*/ 10000 w 10000"/>
                <a:gd name="connsiteY3" fmla="*/ 11314 h 13003"/>
                <a:gd name="connsiteX4" fmla="*/ 7500 w 10000"/>
                <a:gd name="connsiteY4" fmla="*/ 10164 h 13003"/>
                <a:gd name="connsiteX5" fmla="*/ 0 w 10000"/>
                <a:gd name="connsiteY5" fmla="*/ 11314 h 13003"/>
                <a:gd name="connsiteX6" fmla="*/ 0 w 10000"/>
                <a:gd name="connsiteY6" fmla="*/ 2108 h 13003"/>
                <a:gd name="connsiteX0" fmla="*/ 0 w 10000"/>
                <a:gd name="connsiteY0" fmla="*/ 2108 h 13154"/>
                <a:gd name="connsiteX1" fmla="*/ 2500 w 10000"/>
                <a:gd name="connsiteY1" fmla="*/ 3258 h 13154"/>
                <a:gd name="connsiteX2" fmla="*/ 10000 w 10000"/>
                <a:gd name="connsiteY2" fmla="*/ 2108 h 13154"/>
                <a:gd name="connsiteX3" fmla="*/ 10000 w 10000"/>
                <a:gd name="connsiteY3" fmla="*/ 11314 h 13154"/>
                <a:gd name="connsiteX4" fmla="*/ 7500 w 10000"/>
                <a:gd name="connsiteY4" fmla="*/ 10164 h 13154"/>
                <a:gd name="connsiteX5" fmla="*/ 0 w 10000"/>
                <a:gd name="connsiteY5" fmla="*/ 11314 h 13154"/>
                <a:gd name="connsiteX6" fmla="*/ 0 w 10000"/>
                <a:gd name="connsiteY6" fmla="*/ 2108 h 13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000" h="13154">
                  <a:moveTo>
                    <a:pt x="0" y="2108"/>
                  </a:moveTo>
                  <a:cubicBezTo>
                    <a:pt x="0" y="2743"/>
                    <a:pt x="634" y="4195"/>
                    <a:pt x="2500" y="3258"/>
                  </a:cubicBezTo>
                  <a:cubicBezTo>
                    <a:pt x="4366" y="2321"/>
                    <a:pt x="8726" y="-2826"/>
                    <a:pt x="10000" y="2108"/>
                  </a:cubicBezTo>
                  <a:lnTo>
                    <a:pt x="10000" y="11314"/>
                  </a:lnTo>
                  <a:cubicBezTo>
                    <a:pt x="10000" y="10679"/>
                    <a:pt x="9164" y="9351"/>
                    <a:pt x="7500" y="10164"/>
                  </a:cubicBezTo>
                  <a:cubicBezTo>
                    <a:pt x="5836" y="10977"/>
                    <a:pt x="1223" y="15699"/>
                    <a:pt x="0" y="11314"/>
                  </a:cubicBezTo>
                  <a:lnTo>
                    <a:pt x="0" y="2108"/>
                  </a:lnTo>
                  <a:close/>
                </a:path>
              </a:pathLst>
            </a:custGeom>
            <a:solidFill>
              <a:srgbClr val="C1E4FB"/>
            </a:solidFill>
            <a:ln w="9525" cap="flat" cmpd="sng" algn="ctr">
              <a:no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ahoma" charset="0"/>
              </a:endParaRPr>
            </a:p>
          </p:txBody>
        </p:sp>
        <p:sp>
          <p:nvSpPr>
            <p:cNvPr id="4" name="TextBox 3">
              <a:extLst>
                <a:ext uri="{FF2B5EF4-FFF2-40B4-BE49-F238E27FC236}">
                  <a16:creationId xmlns:a16="http://schemas.microsoft.com/office/drawing/2014/main" id="{33CC0104-5469-E94E-93A8-93EC1A776089}"/>
                </a:ext>
              </a:extLst>
            </p:cNvPr>
            <p:cNvSpPr txBox="1"/>
            <p:nvPr/>
          </p:nvSpPr>
          <p:spPr>
            <a:xfrm rot="21463095">
              <a:off x="1458875" y="1309712"/>
              <a:ext cx="2251236" cy="429597"/>
            </a:xfrm>
            <a:prstGeom prst="rect">
              <a:avLst/>
            </a:prstGeom>
            <a:noFill/>
          </p:spPr>
          <p:txBody>
            <a:bodyPr wrap="square" rtlCol="0">
              <a:prstTxWarp prst="textWave1">
                <a:avLst>
                  <a:gd name="adj1" fmla="val 13158"/>
                  <a:gd name="adj2" fmla="val 245"/>
                </a:avLst>
              </a:prstTxWarp>
              <a:spAutoFit/>
            </a:bodyPr>
            <a:lstStyle/>
            <a:p>
              <a:r>
                <a:rPr lang="en-US" dirty="0">
                  <a:solidFill>
                    <a:srgbClr val="0070C0"/>
                  </a:solidFill>
                </a:rPr>
                <a:t>Like xAPI?</a:t>
              </a:r>
            </a:p>
          </p:txBody>
        </p:sp>
      </p:grpSp>
      <p:grpSp>
        <p:nvGrpSpPr>
          <p:cNvPr id="30" name="Group 29">
            <a:extLst>
              <a:ext uri="{FF2B5EF4-FFF2-40B4-BE49-F238E27FC236}">
                <a16:creationId xmlns:a16="http://schemas.microsoft.com/office/drawing/2014/main" id="{AC46CF8B-B11A-B542-8C59-6C938AA93395}"/>
              </a:ext>
            </a:extLst>
          </p:cNvPr>
          <p:cNvGrpSpPr/>
          <p:nvPr/>
        </p:nvGrpSpPr>
        <p:grpSpPr>
          <a:xfrm>
            <a:off x="6663693" y="3851881"/>
            <a:ext cx="3526272" cy="1989094"/>
            <a:chOff x="7321835" y="4012423"/>
            <a:chExt cx="3526272" cy="1989094"/>
          </a:xfrm>
        </p:grpSpPr>
        <p:grpSp>
          <p:nvGrpSpPr>
            <p:cNvPr id="23" name="Group 22">
              <a:extLst>
                <a:ext uri="{FF2B5EF4-FFF2-40B4-BE49-F238E27FC236}">
                  <a16:creationId xmlns:a16="http://schemas.microsoft.com/office/drawing/2014/main" id="{E806770E-353F-A94C-9475-6CCDD0E44321}"/>
                </a:ext>
              </a:extLst>
            </p:cNvPr>
            <p:cNvGrpSpPr/>
            <p:nvPr/>
          </p:nvGrpSpPr>
          <p:grpSpPr>
            <a:xfrm>
              <a:off x="7321835" y="4012423"/>
              <a:ext cx="3526272" cy="1989094"/>
              <a:chOff x="815129" y="605379"/>
              <a:chExt cx="3526272" cy="1989094"/>
            </a:xfrm>
          </p:grpSpPr>
          <p:sp>
            <p:nvSpPr>
              <p:cNvPr id="24" name="Punched Tape 16">
                <a:extLst>
                  <a:ext uri="{FF2B5EF4-FFF2-40B4-BE49-F238E27FC236}">
                    <a16:creationId xmlns:a16="http://schemas.microsoft.com/office/drawing/2014/main" id="{066CE5BC-B3A9-C749-B9A9-657259923BAE}"/>
                  </a:ext>
                </a:extLst>
              </p:cNvPr>
              <p:cNvSpPr/>
              <p:nvPr/>
            </p:nvSpPr>
            <p:spPr bwMode="auto">
              <a:xfrm rot="20975031" flipV="1">
                <a:off x="815129" y="1585329"/>
                <a:ext cx="627738" cy="1009144"/>
              </a:xfrm>
              <a:custGeom>
                <a:avLst/>
                <a:gdLst>
                  <a:gd name="connsiteX0" fmla="*/ 0 w 3048000"/>
                  <a:gd name="connsiteY0" fmla="*/ 0 h 961773"/>
                  <a:gd name="connsiteX1" fmla="*/ 2567114 w 3048000"/>
                  <a:gd name="connsiteY1" fmla="*/ 0 h 961773"/>
                  <a:gd name="connsiteX2" fmla="*/ 3048000 w 3048000"/>
                  <a:gd name="connsiteY2" fmla="*/ 480887 h 961773"/>
                  <a:gd name="connsiteX3" fmla="*/ 2567114 w 3048000"/>
                  <a:gd name="connsiteY3" fmla="*/ 961773 h 961773"/>
                  <a:gd name="connsiteX4" fmla="*/ 0 w 3048000"/>
                  <a:gd name="connsiteY4" fmla="*/ 961773 h 961773"/>
                  <a:gd name="connsiteX5" fmla="*/ 480887 w 3048000"/>
                  <a:gd name="connsiteY5" fmla="*/ 480887 h 961773"/>
                  <a:gd name="connsiteX6" fmla="*/ 0 w 3048000"/>
                  <a:gd name="connsiteY6" fmla="*/ 0 h 961773"/>
                  <a:gd name="connsiteX0" fmla="*/ 0 w 2567114"/>
                  <a:gd name="connsiteY0" fmla="*/ 0 h 961773"/>
                  <a:gd name="connsiteX1" fmla="*/ 2567114 w 2567114"/>
                  <a:gd name="connsiteY1" fmla="*/ 0 h 961773"/>
                  <a:gd name="connsiteX2" fmla="*/ 2567114 w 2567114"/>
                  <a:gd name="connsiteY2" fmla="*/ 961773 h 961773"/>
                  <a:gd name="connsiteX3" fmla="*/ 0 w 2567114"/>
                  <a:gd name="connsiteY3" fmla="*/ 961773 h 961773"/>
                  <a:gd name="connsiteX4" fmla="*/ 480887 w 2567114"/>
                  <a:gd name="connsiteY4" fmla="*/ 480887 h 961773"/>
                  <a:gd name="connsiteX5" fmla="*/ 0 w 2567114"/>
                  <a:gd name="connsiteY5" fmla="*/ 0 h 961773"/>
                  <a:gd name="connsiteX0" fmla="*/ 615698 w 2567114"/>
                  <a:gd name="connsiteY0" fmla="*/ 0 h 1486590"/>
                  <a:gd name="connsiteX1" fmla="*/ 2567114 w 2567114"/>
                  <a:gd name="connsiteY1" fmla="*/ 524817 h 1486590"/>
                  <a:gd name="connsiteX2" fmla="*/ 2567114 w 2567114"/>
                  <a:gd name="connsiteY2" fmla="*/ 1486590 h 1486590"/>
                  <a:gd name="connsiteX3" fmla="*/ 0 w 2567114"/>
                  <a:gd name="connsiteY3" fmla="*/ 1486590 h 1486590"/>
                  <a:gd name="connsiteX4" fmla="*/ 480887 w 2567114"/>
                  <a:gd name="connsiteY4" fmla="*/ 1005704 h 1486590"/>
                  <a:gd name="connsiteX5" fmla="*/ 615698 w 2567114"/>
                  <a:gd name="connsiteY5" fmla="*/ 0 h 1486590"/>
                  <a:gd name="connsiteX0" fmla="*/ 615698 w 2567114"/>
                  <a:gd name="connsiteY0" fmla="*/ 0 h 1486590"/>
                  <a:gd name="connsiteX1" fmla="*/ 2567114 w 2567114"/>
                  <a:gd name="connsiteY1" fmla="*/ 524817 h 1486590"/>
                  <a:gd name="connsiteX2" fmla="*/ 2567114 w 2567114"/>
                  <a:gd name="connsiteY2" fmla="*/ 1486590 h 1486590"/>
                  <a:gd name="connsiteX3" fmla="*/ 0 w 2567114"/>
                  <a:gd name="connsiteY3" fmla="*/ 1486590 h 1486590"/>
                  <a:gd name="connsiteX4" fmla="*/ 1382632 w 2567114"/>
                  <a:gd name="connsiteY4" fmla="*/ 746101 h 1486590"/>
                  <a:gd name="connsiteX5" fmla="*/ 615698 w 2567114"/>
                  <a:gd name="connsiteY5" fmla="*/ 0 h 1486590"/>
                  <a:gd name="connsiteX0" fmla="*/ 615698 w 2567114"/>
                  <a:gd name="connsiteY0" fmla="*/ 0 h 1486590"/>
                  <a:gd name="connsiteX1" fmla="*/ 2567114 w 2567114"/>
                  <a:gd name="connsiteY1" fmla="*/ 524817 h 1486590"/>
                  <a:gd name="connsiteX2" fmla="*/ 2567114 w 2567114"/>
                  <a:gd name="connsiteY2" fmla="*/ 1486590 h 1486590"/>
                  <a:gd name="connsiteX3" fmla="*/ 0 w 2567114"/>
                  <a:gd name="connsiteY3" fmla="*/ 1486590 h 1486590"/>
                  <a:gd name="connsiteX4" fmla="*/ 1903738 w 2567114"/>
                  <a:gd name="connsiteY4" fmla="*/ 679574 h 1486590"/>
                  <a:gd name="connsiteX5" fmla="*/ 615698 w 2567114"/>
                  <a:gd name="connsiteY5" fmla="*/ 0 h 1486590"/>
                  <a:gd name="connsiteX0" fmla="*/ 615698 w 2567114"/>
                  <a:gd name="connsiteY0" fmla="*/ 0 h 1486590"/>
                  <a:gd name="connsiteX1" fmla="*/ 2567114 w 2567114"/>
                  <a:gd name="connsiteY1" fmla="*/ 524817 h 1486590"/>
                  <a:gd name="connsiteX2" fmla="*/ 2567114 w 2567114"/>
                  <a:gd name="connsiteY2" fmla="*/ 1486590 h 1486590"/>
                  <a:gd name="connsiteX3" fmla="*/ 0 w 2567114"/>
                  <a:gd name="connsiteY3" fmla="*/ 1486590 h 1486590"/>
                  <a:gd name="connsiteX4" fmla="*/ 1262748 w 2567114"/>
                  <a:gd name="connsiteY4" fmla="*/ 667998 h 1486590"/>
                  <a:gd name="connsiteX5" fmla="*/ 615698 w 2567114"/>
                  <a:gd name="connsiteY5" fmla="*/ 0 h 1486590"/>
                  <a:gd name="connsiteX0" fmla="*/ 78147 w 2029563"/>
                  <a:gd name="connsiteY0" fmla="*/ 0 h 1486590"/>
                  <a:gd name="connsiteX1" fmla="*/ 2029563 w 2029563"/>
                  <a:gd name="connsiteY1" fmla="*/ 524817 h 1486590"/>
                  <a:gd name="connsiteX2" fmla="*/ 2029563 w 2029563"/>
                  <a:gd name="connsiteY2" fmla="*/ 1486590 h 1486590"/>
                  <a:gd name="connsiteX3" fmla="*/ -1 w 2029563"/>
                  <a:gd name="connsiteY3" fmla="*/ 1118247 h 1486590"/>
                  <a:gd name="connsiteX4" fmla="*/ 725197 w 2029563"/>
                  <a:gd name="connsiteY4" fmla="*/ 667998 h 1486590"/>
                  <a:gd name="connsiteX5" fmla="*/ 78147 w 2029563"/>
                  <a:gd name="connsiteY5" fmla="*/ 0 h 1486590"/>
                  <a:gd name="connsiteX0" fmla="*/ 78147 w 2090025"/>
                  <a:gd name="connsiteY0" fmla="*/ 0 h 1486590"/>
                  <a:gd name="connsiteX1" fmla="*/ 2090024 w 2090025"/>
                  <a:gd name="connsiteY1" fmla="*/ 394795 h 1486590"/>
                  <a:gd name="connsiteX2" fmla="*/ 2029563 w 2090025"/>
                  <a:gd name="connsiteY2" fmla="*/ 1486590 h 1486590"/>
                  <a:gd name="connsiteX3" fmla="*/ -1 w 2090025"/>
                  <a:gd name="connsiteY3" fmla="*/ 1118247 h 1486590"/>
                  <a:gd name="connsiteX4" fmla="*/ 725197 w 2090025"/>
                  <a:gd name="connsiteY4" fmla="*/ 667998 h 1486590"/>
                  <a:gd name="connsiteX5" fmla="*/ 78147 w 2090025"/>
                  <a:gd name="connsiteY5" fmla="*/ 0 h 1486590"/>
                  <a:gd name="connsiteX0" fmla="*/ 78147 w 2090025"/>
                  <a:gd name="connsiteY0" fmla="*/ 0 h 1486590"/>
                  <a:gd name="connsiteX1" fmla="*/ 2090024 w 2090025"/>
                  <a:gd name="connsiteY1" fmla="*/ 394795 h 1486590"/>
                  <a:gd name="connsiteX2" fmla="*/ 2029563 w 2090025"/>
                  <a:gd name="connsiteY2" fmla="*/ 1486590 h 1486590"/>
                  <a:gd name="connsiteX3" fmla="*/ -1 w 2090025"/>
                  <a:gd name="connsiteY3" fmla="*/ 1118247 h 1486590"/>
                  <a:gd name="connsiteX4" fmla="*/ 725197 w 2090025"/>
                  <a:gd name="connsiteY4" fmla="*/ 667998 h 1486590"/>
                  <a:gd name="connsiteX5" fmla="*/ 78147 w 2090025"/>
                  <a:gd name="connsiteY5" fmla="*/ 0 h 1486590"/>
                  <a:gd name="connsiteX0" fmla="*/ 78147 w 2090025"/>
                  <a:gd name="connsiteY0" fmla="*/ 0 h 1358792"/>
                  <a:gd name="connsiteX1" fmla="*/ 2090024 w 2090025"/>
                  <a:gd name="connsiteY1" fmla="*/ 394795 h 1358792"/>
                  <a:gd name="connsiteX2" fmla="*/ 2062056 w 2090025"/>
                  <a:gd name="connsiteY2" fmla="*/ 1358792 h 1358792"/>
                  <a:gd name="connsiteX3" fmla="*/ -1 w 2090025"/>
                  <a:gd name="connsiteY3" fmla="*/ 1118247 h 1358792"/>
                  <a:gd name="connsiteX4" fmla="*/ 725197 w 2090025"/>
                  <a:gd name="connsiteY4" fmla="*/ 667998 h 1358792"/>
                  <a:gd name="connsiteX5" fmla="*/ 78147 w 2090025"/>
                  <a:gd name="connsiteY5" fmla="*/ 0 h 1358792"/>
                  <a:gd name="connsiteX0" fmla="*/ 78147 w 2108323"/>
                  <a:gd name="connsiteY0" fmla="*/ 0 h 1467799"/>
                  <a:gd name="connsiteX1" fmla="*/ 2090024 w 2108323"/>
                  <a:gd name="connsiteY1" fmla="*/ 394795 h 1467799"/>
                  <a:gd name="connsiteX2" fmla="*/ 2108322 w 2108323"/>
                  <a:gd name="connsiteY2" fmla="*/ 1467799 h 1467799"/>
                  <a:gd name="connsiteX3" fmla="*/ -1 w 2108323"/>
                  <a:gd name="connsiteY3" fmla="*/ 1118247 h 1467799"/>
                  <a:gd name="connsiteX4" fmla="*/ 725197 w 2108323"/>
                  <a:gd name="connsiteY4" fmla="*/ 667998 h 1467799"/>
                  <a:gd name="connsiteX5" fmla="*/ 78147 w 2108323"/>
                  <a:gd name="connsiteY5" fmla="*/ 0 h 1467799"/>
                  <a:gd name="connsiteX0" fmla="*/ 78147 w 2108323"/>
                  <a:gd name="connsiteY0" fmla="*/ 0 h 1467799"/>
                  <a:gd name="connsiteX1" fmla="*/ 2090024 w 2108323"/>
                  <a:gd name="connsiteY1" fmla="*/ 394795 h 1467799"/>
                  <a:gd name="connsiteX2" fmla="*/ 2108322 w 2108323"/>
                  <a:gd name="connsiteY2" fmla="*/ 1467799 h 1467799"/>
                  <a:gd name="connsiteX3" fmla="*/ -1 w 2108323"/>
                  <a:gd name="connsiteY3" fmla="*/ 1118247 h 1467799"/>
                  <a:gd name="connsiteX4" fmla="*/ 725197 w 2108323"/>
                  <a:gd name="connsiteY4" fmla="*/ 667998 h 1467799"/>
                  <a:gd name="connsiteX5" fmla="*/ 78147 w 2108323"/>
                  <a:gd name="connsiteY5" fmla="*/ 0 h 1467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08323" h="1467799">
                    <a:moveTo>
                      <a:pt x="78147" y="0"/>
                    </a:moveTo>
                    <a:cubicBezTo>
                      <a:pt x="748773" y="131598"/>
                      <a:pt x="862309" y="244940"/>
                      <a:pt x="2090024" y="394795"/>
                    </a:cubicBezTo>
                    <a:lnTo>
                      <a:pt x="2108322" y="1467799"/>
                    </a:lnTo>
                    <a:cubicBezTo>
                      <a:pt x="1405548" y="1351282"/>
                      <a:pt x="1479701" y="1498462"/>
                      <a:pt x="-1" y="1118247"/>
                    </a:cubicBezTo>
                    <a:lnTo>
                      <a:pt x="725197" y="667998"/>
                    </a:lnTo>
                    <a:lnTo>
                      <a:pt x="78147" y="0"/>
                    </a:lnTo>
                    <a:close/>
                  </a:path>
                </a:pathLst>
              </a:custGeom>
              <a:solidFill>
                <a:srgbClr val="9FCBFB"/>
              </a:solidFill>
              <a:ln w="9525" cap="flat" cmpd="sng" algn="ctr">
                <a:no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ahoma" charset="0"/>
                </a:endParaRPr>
              </a:p>
            </p:txBody>
          </p:sp>
          <p:sp>
            <p:nvSpPr>
              <p:cNvPr id="25" name="Punched Tape 16">
                <a:extLst>
                  <a:ext uri="{FF2B5EF4-FFF2-40B4-BE49-F238E27FC236}">
                    <a16:creationId xmlns:a16="http://schemas.microsoft.com/office/drawing/2014/main" id="{55FBAD17-E143-6B42-90FB-30C7CAC1455E}"/>
                  </a:ext>
                </a:extLst>
              </p:cNvPr>
              <p:cNvSpPr/>
              <p:nvPr/>
            </p:nvSpPr>
            <p:spPr bwMode="auto">
              <a:xfrm rot="10271255" flipV="1">
                <a:off x="3713663" y="605379"/>
                <a:ext cx="627738" cy="1009144"/>
              </a:xfrm>
              <a:custGeom>
                <a:avLst/>
                <a:gdLst>
                  <a:gd name="connsiteX0" fmla="*/ 0 w 3048000"/>
                  <a:gd name="connsiteY0" fmla="*/ 0 h 961773"/>
                  <a:gd name="connsiteX1" fmla="*/ 2567114 w 3048000"/>
                  <a:gd name="connsiteY1" fmla="*/ 0 h 961773"/>
                  <a:gd name="connsiteX2" fmla="*/ 3048000 w 3048000"/>
                  <a:gd name="connsiteY2" fmla="*/ 480887 h 961773"/>
                  <a:gd name="connsiteX3" fmla="*/ 2567114 w 3048000"/>
                  <a:gd name="connsiteY3" fmla="*/ 961773 h 961773"/>
                  <a:gd name="connsiteX4" fmla="*/ 0 w 3048000"/>
                  <a:gd name="connsiteY4" fmla="*/ 961773 h 961773"/>
                  <a:gd name="connsiteX5" fmla="*/ 480887 w 3048000"/>
                  <a:gd name="connsiteY5" fmla="*/ 480887 h 961773"/>
                  <a:gd name="connsiteX6" fmla="*/ 0 w 3048000"/>
                  <a:gd name="connsiteY6" fmla="*/ 0 h 961773"/>
                  <a:gd name="connsiteX0" fmla="*/ 0 w 2567114"/>
                  <a:gd name="connsiteY0" fmla="*/ 0 h 961773"/>
                  <a:gd name="connsiteX1" fmla="*/ 2567114 w 2567114"/>
                  <a:gd name="connsiteY1" fmla="*/ 0 h 961773"/>
                  <a:gd name="connsiteX2" fmla="*/ 2567114 w 2567114"/>
                  <a:gd name="connsiteY2" fmla="*/ 961773 h 961773"/>
                  <a:gd name="connsiteX3" fmla="*/ 0 w 2567114"/>
                  <a:gd name="connsiteY3" fmla="*/ 961773 h 961773"/>
                  <a:gd name="connsiteX4" fmla="*/ 480887 w 2567114"/>
                  <a:gd name="connsiteY4" fmla="*/ 480887 h 961773"/>
                  <a:gd name="connsiteX5" fmla="*/ 0 w 2567114"/>
                  <a:gd name="connsiteY5" fmla="*/ 0 h 961773"/>
                  <a:gd name="connsiteX0" fmla="*/ 615698 w 2567114"/>
                  <a:gd name="connsiteY0" fmla="*/ 0 h 1486590"/>
                  <a:gd name="connsiteX1" fmla="*/ 2567114 w 2567114"/>
                  <a:gd name="connsiteY1" fmla="*/ 524817 h 1486590"/>
                  <a:gd name="connsiteX2" fmla="*/ 2567114 w 2567114"/>
                  <a:gd name="connsiteY2" fmla="*/ 1486590 h 1486590"/>
                  <a:gd name="connsiteX3" fmla="*/ 0 w 2567114"/>
                  <a:gd name="connsiteY3" fmla="*/ 1486590 h 1486590"/>
                  <a:gd name="connsiteX4" fmla="*/ 480887 w 2567114"/>
                  <a:gd name="connsiteY4" fmla="*/ 1005704 h 1486590"/>
                  <a:gd name="connsiteX5" fmla="*/ 615698 w 2567114"/>
                  <a:gd name="connsiteY5" fmla="*/ 0 h 1486590"/>
                  <a:gd name="connsiteX0" fmla="*/ 615698 w 2567114"/>
                  <a:gd name="connsiteY0" fmla="*/ 0 h 1486590"/>
                  <a:gd name="connsiteX1" fmla="*/ 2567114 w 2567114"/>
                  <a:gd name="connsiteY1" fmla="*/ 524817 h 1486590"/>
                  <a:gd name="connsiteX2" fmla="*/ 2567114 w 2567114"/>
                  <a:gd name="connsiteY2" fmla="*/ 1486590 h 1486590"/>
                  <a:gd name="connsiteX3" fmla="*/ 0 w 2567114"/>
                  <a:gd name="connsiteY3" fmla="*/ 1486590 h 1486590"/>
                  <a:gd name="connsiteX4" fmla="*/ 1382632 w 2567114"/>
                  <a:gd name="connsiteY4" fmla="*/ 746101 h 1486590"/>
                  <a:gd name="connsiteX5" fmla="*/ 615698 w 2567114"/>
                  <a:gd name="connsiteY5" fmla="*/ 0 h 1486590"/>
                  <a:gd name="connsiteX0" fmla="*/ 615698 w 2567114"/>
                  <a:gd name="connsiteY0" fmla="*/ 0 h 1486590"/>
                  <a:gd name="connsiteX1" fmla="*/ 2567114 w 2567114"/>
                  <a:gd name="connsiteY1" fmla="*/ 524817 h 1486590"/>
                  <a:gd name="connsiteX2" fmla="*/ 2567114 w 2567114"/>
                  <a:gd name="connsiteY2" fmla="*/ 1486590 h 1486590"/>
                  <a:gd name="connsiteX3" fmla="*/ 0 w 2567114"/>
                  <a:gd name="connsiteY3" fmla="*/ 1486590 h 1486590"/>
                  <a:gd name="connsiteX4" fmla="*/ 1903738 w 2567114"/>
                  <a:gd name="connsiteY4" fmla="*/ 679574 h 1486590"/>
                  <a:gd name="connsiteX5" fmla="*/ 615698 w 2567114"/>
                  <a:gd name="connsiteY5" fmla="*/ 0 h 1486590"/>
                  <a:gd name="connsiteX0" fmla="*/ 615698 w 2567114"/>
                  <a:gd name="connsiteY0" fmla="*/ 0 h 1486590"/>
                  <a:gd name="connsiteX1" fmla="*/ 2567114 w 2567114"/>
                  <a:gd name="connsiteY1" fmla="*/ 524817 h 1486590"/>
                  <a:gd name="connsiteX2" fmla="*/ 2567114 w 2567114"/>
                  <a:gd name="connsiteY2" fmla="*/ 1486590 h 1486590"/>
                  <a:gd name="connsiteX3" fmla="*/ 0 w 2567114"/>
                  <a:gd name="connsiteY3" fmla="*/ 1486590 h 1486590"/>
                  <a:gd name="connsiteX4" fmla="*/ 1262748 w 2567114"/>
                  <a:gd name="connsiteY4" fmla="*/ 667998 h 1486590"/>
                  <a:gd name="connsiteX5" fmla="*/ 615698 w 2567114"/>
                  <a:gd name="connsiteY5" fmla="*/ 0 h 1486590"/>
                  <a:gd name="connsiteX0" fmla="*/ 78147 w 2029563"/>
                  <a:gd name="connsiteY0" fmla="*/ 0 h 1486590"/>
                  <a:gd name="connsiteX1" fmla="*/ 2029563 w 2029563"/>
                  <a:gd name="connsiteY1" fmla="*/ 524817 h 1486590"/>
                  <a:gd name="connsiteX2" fmla="*/ 2029563 w 2029563"/>
                  <a:gd name="connsiteY2" fmla="*/ 1486590 h 1486590"/>
                  <a:gd name="connsiteX3" fmla="*/ -1 w 2029563"/>
                  <a:gd name="connsiteY3" fmla="*/ 1118247 h 1486590"/>
                  <a:gd name="connsiteX4" fmla="*/ 725197 w 2029563"/>
                  <a:gd name="connsiteY4" fmla="*/ 667998 h 1486590"/>
                  <a:gd name="connsiteX5" fmla="*/ 78147 w 2029563"/>
                  <a:gd name="connsiteY5" fmla="*/ 0 h 1486590"/>
                  <a:gd name="connsiteX0" fmla="*/ 78147 w 2090025"/>
                  <a:gd name="connsiteY0" fmla="*/ 0 h 1486590"/>
                  <a:gd name="connsiteX1" fmla="*/ 2090024 w 2090025"/>
                  <a:gd name="connsiteY1" fmla="*/ 394795 h 1486590"/>
                  <a:gd name="connsiteX2" fmla="*/ 2029563 w 2090025"/>
                  <a:gd name="connsiteY2" fmla="*/ 1486590 h 1486590"/>
                  <a:gd name="connsiteX3" fmla="*/ -1 w 2090025"/>
                  <a:gd name="connsiteY3" fmla="*/ 1118247 h 1486590"/>
                  <a:gd name="connsiteX4" fmla="*/ 725197 w 2090025"/>
                  <a:gd name="connsiteY4" fmla="*/ 667998 h 1486590"/>
                  <a:gd name="connsiteX5" fmla="*/ 78147 w 2090025"/>
                  <a:gd name="connsiteY5" fmla="*/ 0 h 1486590"/>
                  <a:gd name="connsiteX0" fmla="*/ 78147 w 2090025"/>
                  <a:gd name="connsiteY0" fmla="*/ 0 h 1486590"/>
                  <a:gd name="connsiteX1" fmla="*/ 2090024 w 2090025"/>
                  <a:gd name="connsiteY1" fmla="*/ 394795 h 1486590"/>
                  <a:gd name="connsiteX2" fmla="*/ 2029563 w 2090025"/>
                  <a:gd name="connsiteY2" fmla="*/ 1486590 h 1486590"/>
                  <a:gd name="connsiteX3" fmla="*/ -1 w 2090025"/>
                  <a:gd name="connsiteY3" fmla="*/ 1118247 h 1486590"/>
                  <a:gd name="connsiteX4" fmla="*/ 725197 w 2090025"/>
                  <a:gd name="connsiteY4" fmla="*/ 667998 h 1486590"/>
                  <a:gd name="connsiteX5" fmla="*/ 78147 w 2090025"/>
                  <a:gd name="connsiteY5" fmla="*/ 0 h 1486590"/>
                  <a:gd name="connsiteX0" fmla="*/ 78147 w 2090025"/>
                  <a:gd name="connsiteY0" fmla="*/ 0 h 1358792"/>
                  <a:gd name="connsiteX1" fmla="*/ 2090024 w 2090025"/>
                  <a:gd name="connsiteY1" fmla="*/ 394795 h 1358792"/>
                  <a:gd name="connsiteX2" fmla="*/ 2062056 w 2090025"/>
                  <a:gd name="connsiteY2" fmla="*/ 1358792 h 1358792"/>
                  <a:gd name="connsiteX3" fmla="*/ -1 w 2090025"/>
                  <a:gd name="connsiteY3" fmla="*/ 1118247 h 1358792"/>
                  <a:gd name="connsiteX4" fmla="*/ 725197 w 2090025"/>
                  <a:gd name="connsiteY4" fmla="*/ 667998 h 1358792"/>
                  <a:gd name="connsiteX5" fmla="*/ 78147 w 2090025"/>
                  <a:gd name="connsiteY5" fmla="*/ 0 h 1358792"/>
                  <a:gd name="connsiteX0" fmla="*/ 78147 w 2108323"/>
                  <a:gd name="connsiteY0" fmla="*/ 0 h 1467799"/>
                  <a:gd name="connsiteX1" fmla="*/ 2090024 w 2108323"/>
                  <a:gd name="connsiteY1" fmla="*/ 394795 h 1467799"/>
                  <a:gd name="connsiteX2" fmla="*/ 2108322 w 2108323"/>
                  <a:gd name="connsiteY2" fmla="*/ 1467799 h 1467799"/>
                  <a:gd name="connsiteX3" fmla="*/ -1 w 2108323"/>
                  <a:gd name="connsiteY3" fmla="*/ 1118247 h 1467799"/>
                  <a:gd name="connsiteX4" fmla="*/ 725197 w 2108323"/>
                  <a:gd name="connsiteY4" fmla="*/ 667998 h 1467799"/>
                  <a:gd name="connsiteX5" fmla="*/ 78147 w 2108323"/>
                  <a:gd name="connsiteY5" fmla="*/ 0 h 1467799"/>
                  <a:gd name="connsiteX0" fmla="*/ 78147 w 2108323"/>
                  <a:gd name="connsiteY0" fmla="*/ 0 h 1467799"/>
                  <a:gd name="connsiteX1" fmla="*/ 2090024 w 2108323"/>
                  <a:gd name="connsiteY1" fmla="*/ 394795 h 1467799"/>
                  <a:gd name="connsiteX2" fmla="*/ 2108322 w 2108323"/>
                  <a:gd name="connsiteY2" fmla="*/ 1467799 h 1467799"/>
                  <a:gd name="connsiteX3" fmla="*/ -1 w 2108323"/>
                  <a:gd name="connsiteY3" fmla="*/ 1118247 h 1467799"/>
                  <a:gd name="connsiteX4" fmla="*/ 725197 w 2108323"/>
                  <a:gd name="connsiteY4" fmla="*/ 667998 h 1467799"/>
                  <a:gd name="connsiteX5" fmla="*/ 78147 w 2108323"/>
                  <a:gd name="connsiteY5" fmla="*/ 0 h 1467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08323" h="1467799">
                    <a:moveTo>
                      <a:pt x="78147" y="0"/>
                    </a:moveTo>
                    <a:cubicBezTo>
                      <a:pt x="748773" y="131598"/>
                      <a:pt x="862309" y="244940"/>
                      <a:pt x="2090024" y="394795"/>
                    </a:cubicBezTo>
                    <a:lnTo>
                      <a:pt x="2108322" y="1467799"/>
                    </a:lnTo>
                    <a:cubicBezTo>
                      <a:pt x="1405548" y="1351282"/>
                      <a:pt x="1479701" y="1498462"/>
                      <a:pt x="-1" y="1118247"/>
                    </a:cubicBezTo>
                    <a:lnTo>
                      <a:pt x="725197" y="667998"/>
                    </a:lnTo>
                    <a:lnTo>
                      <a:pt x="78147" y="0"/>
                    </a:lnTo>
                    <a:close/>
                  </a:path>
                </a:pathLst>
              </a:custGeom>
              <a:solidFill>
                <a:srgbClr val="9FCBFB"/>
              </a:solidFill>
              <a:ln w="9525" cap="flat" cmpd="sng" algn="ctr">
                <a:no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ahoma" charset="0"/>
                </a:endParaRPr>
              </a:p>
            </p:txBody>
          </p:sp>
          <p:sp>
            <p:nvSpPr>
              <p:cNvPr id="26" name="Rectangle 19">
                <a:extLst>
                  <a:ext uri="{FF2B5EF4-FFF2-40B4-BE49-F238E27FC236}">
                    <a16:creationId xmlns:a16="http://schemas.microsoft.com/office/drawing/2014/main" id="{FDC50008-B000-9F40-A711-79AB370CD78A}"/>
                  </a:ext>
                </a:extLst>
              </p:cNvPr>
              <p:cNvSpPr/>
              <p:nvPr/>
            </p:nvSpPr>
            <p:spPr bwMode="auto">
              <a:xfrm>
                <a:off x="1185975" y="1831697"/>
                <a:ext cx="282128" cy="417726"/>
              </a:xfrm>
              <a:custGeom>
                <a:avLst/>
                <a:gdLst>
                  <a:gd name="connsiteX0" fmla="*/ 0 w 283335"/>
                  <a:gd name="connsiteY0" fmla="*/ 0 h 352888"/>
                  <a:gd name="connsiteX1" fmla="*/ 283335 w 283335"/>
                  <a:gd name="connsiteY1" fmla="*/ 0 h 352888"/>
                  <a:gd name="connsiteX2" fmla="*/ 283335 w 283335"/>
                  <a:gd name="connsiteY2" fmla="*/ 352888 h 352888"/>
                  <a:gd name="connsiteX3" fmla="*/ 0 w 283335"/>
                  <a:gd name="connsiteY3" fmla="*/ 352888 h 352888"/>
                  <a:gd name="connsiteX4" fmla="*/ 0 w 283335"/>
                  <a:gd name="connsiteY4" fmla="*/ 0 h 352888"/>
                  <a:gd name="connsiteX0" fmla="*/ 0 w 283335"/>
                  <a:gd name="connsiteY0" fmla="*/ 0 h 352888"/>
                  <a:gd name="connsiteX1" fmla="*/ 283335 w 283335"/>
                  <a:gd name="connsiteY1" fmla="*/ 0 h 352888"/>
                  <a:gd name="connsiteX2" fmla="*/ 283335 w 283335"/>
                  <a:gd name="connsiteY2" fmla="*/ 352888 h 352888"/>
                  <a:gd name="connsiteX3" fmla="*/ 230490 w 283335"/>
                  <a:gd name="connsiteY3" fmla="*/ 235755 h 352888"/>
                  <a:gd name="connsiteX4" fmla="*/ 0 w 283335"/>
                  <a:gd name="connsiteY4" fmla="*/ 0 h 352888"/>
                  <a:gd name="connsiteX0" fmla="*/ 0 w 283335"/>
                  <a:gd name="connsiteY0" fmla="*/ 0 h 352888"/>
                  <a:gd name="connsiteX1" fmla="*/ 283335 w 283335"/>
                  <a:gd name="connsiteY1" fmla="*/ 0 h 352888"/>
                  <a:gd name="connsiteX2" fmla="*/ 283335 w 283335"/>
                  <a:gd name="connsiteY2" fmla="*/ 352888 h 352888"/>
                  <a:gd name="connsiteX3" fmla="*/ 181369 w 283335"/>
                  <a:gd name="connsiteY3" fmla="*/ 322661 h 352888"/>
                  <a:gd name="connsiteX4" fmla="*/ 0 w 283335"/>
                  <a:gd name="connsiteY4" fmla="*/ 0 h 352888"/>
                  <a:gd name="connsiteX0" fmla="*/ 0 w 283335"/>
                  <a:gd name="connsiteY0" fmla="*/ 0 h 352888"/>
                  <a:gd name="connsiteX1" fmla="*/ 283335 w 283335"/>
                  <a:gd name="connsiteY1" fmla="*/ 0 h 352888"/>
                  <a:gd name="connsiteX2" fmla="*/ 283335 w 283335"/>
                  <a:gd name="connsiteY2" fmla="*/ 352888 h 352888"/>
                  <a:gd name="connsiteX3" fmla="*/ 0 w 283335"/>
                  <a:gd name="connsiteY3" fmla="*/ 0 h 352888"/>
                  <a:gd name="connsiteX0" fmla="*/ 0 w 275778"/>
                  <a:gd name="connsiteY0" fmla="*/ 158698 h 352888"/>
                  <a:gd name="connsiteX1" fmla="*/ 275778 w 275778"/>
                  <a:gd name="connsiteY1" fmla="*/ 0 h 352888"/>
                  <a:gd name="connsiteX2" fmla="*/ 275778 w 275778"/>
                  <a:gd name="connsiteY2" fmla="*/ 352888 h 352888"/>
                  <a:gd name="connsiteX3" fmla="*/ 0 w 275778"/>
                  <a:gd name="connsiteY3" fmla="*/ 158698 h 352888"/>
                  <a:gd name="connsiteX0" fmla="*/ 0 w 275778"/>
                  <a:gd name="connsiteY0" fmla="*/ 230490 h 424680"/>
                  <a:gd name="connsiteX1" fmla="*/ 185094 w 275778"/>
                  <a:gd name="connsiteY1" fmla="*/ 0 h 424680"/>
                  <a:gd name="connsiteX2" fmla="*/ 275778 w 275778"/>
                  <a:gd name="connsiteY2" fmla="*/ 424680 h 424680"/>
                  <a:gd name="connsiteX3" fmla="*/ 0 w 275778"/>
                  <a:gd name="connsiteY3" fmla="*/ 230490 h 424680"/>
                  <a:gd name="connsiteX0" fmla="*/ 0 w 275778"/>
                  <a:gd name="connsiteY0" fmla="*/ 226711 h 420901"/>
                  <a:gd name="connsiteX1" fmla="*/ 249329 w 275778"/>
                  <a:gd name="connsiteY1" fmla="*/ 0 h 420901"/>
                  <a:gd name="connsiteX2" fmla="*/ 275778 w 275778"/>
                  <a:gd name="connsiteY2" fmla="*/ 420901 h 420901"/>
                  <a:gd name="connsiteX3" fmla="*/ 0 w 275778"/>
                  <a:gd name="connsiteY3" fmla="*/ 226711 h 420901"/>
                  <a:gd name="connsiteX0" fmla="*/ 0 w 275778"/>
                  <a:gd name="connsiteY0" fmla="*/ 226711 h 420901"/>
                  <a:gd name="connsiteX1" fmla="*/ 249329 w 275778"/>
                  <a:gd name="connsiteY1" fmla="*/ 0 h 420901"/>
                  <a:gd name="connsiteX2" fmla="*/ 275778 w 275778"/>
                  <a:gd name="connsiteY2" fmla="*/ 420901 h 420901"/>
                  <a:gd name="connsiteX3" fmla="*/ 0 w 275778"/>
                  <a:gd name="connsiteY3" fmla="*/ 226711 h 420901"/>
                  <a:gd name="connsiteX0" fmla="*/ 0 w 282128"/>
                  <a:gd name="connsiteY0" fmla="*/ 226711 h 414551"/>
                  <a:gd name="connsiteX1" fmla="*/ 249329 w 282128"/>
                  <a:gd name="connsiteY1" fmla="*/ 0 h 414551"/>
                  <a:gd name="connsiteX2" fmla="*/ 282128 w 282128"/>
                  <a:gd name="connsiteY2" fmla="*/ 414551 h 414551"/>
                  <a:gd name="connsiteX3" fmla="*/ 0 w 282128"/>
                  <a:gd name="connsiteY3" fmla="*/ 226711 h 414551"/>
                  <a:gd name="connsiteX0" fmla="*/ 0 w 282128"/>
                  <a:gd name="connsiteY0" fmla="*/ 217186 h 405026"/>
                  <a:gd name="connsiteX1" fmla="*/ 182654 w 282128"/>
                  <a:gd name="connsiteY1" fmla="*/ 0 h 405026"/>
                  <a:gd name="connsiteX2" fmla="*/ 282128 w 282128"/>
                  <a:gd name="connsiteY2" fmla="*/ 405026 h 405026"/>
                  <a:gd name="connsiteX3" fmla="*/ 0 w 282128"/>
                  <a:gd name="connsiteY3" fmla="*/ 217186 h 405026"/>
                  <a:gd name="connsiteX0" fmla="*/ 0 w 282128"/>
                  <a:gd name="connsiteY0" fmla="*/ 229886 h 417726"/>
                  <a:gd name="connsiteX1" fmla="*/ 214404 w 282128"/>
                  <a:gd name="connsiteY1" fmla="*/ 0 h 417726"/>
                  <a:gd name="connsiteX2" fmla="*/ 282128 w 282128"/>
                  <a:gd name="connsiteY2" fmla="*/ 417726 h 417726"/>
                  <a:gd name="connsiteX3" fmla="*/ 0 w 282128"/>
                  <a:gd name="connsiteY3" fmla="*/ 229886 h 417726"/>
                </a:gdLst>
                <a:ahLst/>
                <a:cxnLst>
                  <a:cxn ang="0">
                    <a:pos x="connsiteX0" y="connsiteY0"/>
                  </a:cxn>
                  <a:cxn ang="0">
                    <a:pos x="connsiteX1" y="connsiteY1"/>
                  </a:cxn>
                  <a:cxn ang="0">
                    <a:pos x="connsiteX2" y="connsiteY2"/>
                  </a:cxn>
                  <a:cxn ang="0">
                    <a:pos x="connsiteX3" y="connsiteY3"/>
                  </a:cxn>
                </a:cxnLst>
                <a:rect l="l" t="t" r="r" b="b"/>
                <a:pathLst>
                  <a:path w="282128" h="417726">
                    <a:moveTo>
                      <a:pt x="0" y="229886"/>
                    </a:moveTo>
                    <a:cubicBezTo>
                      <a:pt x="18875" y="74967"/>
                      <a:pt x="131294" y="75570"/>
                      <a:pt x="214404" y="0"/>
                    </a:cubicBezTo>
                    <a:lnTo>
                      <a:pt x="282128" y="417726"/>
                    </a:lnTo>
                    <a:lnTo>
                      <a:pt x="0" y="229886"/>
                    </a:lnTo>
                    <a:close/>
                  </a:path>
                </a:pathLst>
              </a:custGeom>
              <a:solidFill>
                <a:srgbClr val="0070C0"/>
              </a:solidFill>
              <a:ln w="9525" cap="flat" cmpd="sng" algn="ctr">
                <a:no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ahoma" charset="0"/>
                </a:endParaRPr>
              </a:p>
            </p:txBody>
          </p:sp>
          <p:sp>
            <p:nvSpPr>
              <p:cNvPr id="27" name="Rectangle 19">
                <a:extLst>
                  <a:ext uri="{FF2B5EF4-FFF2-40B4-BE49-F238E27FC236}">
                    <a16:creationId xmlns:a16="http://schemas.microsoft.com/office/drawing/2014/main" id="{9D592772-2B3C-0945-9BBC-12BB7732984B}"/>
                  </a:ext>
                </a:extLst>
              </p:cNvPr>
              <p:cNvSpPr/>
              <p:nvPr/>
            </p:nvSpPr>
            <p:spPr bwMode="auto">
              <a:xfrm rot="9843206">
                <a:off x="3685364" y="897907"/>
                <a:ext cx="287751" cy="267513"/>
              </a:xfrm>
              <a:custGeom>
                <a:avLst/>
                <a:gdLst>
                  <a:gd name="connsiteX0" fmla="*/ 0 w 283335"/>
                  <a:gd name="connsiteY0" fmla="*/ 0 h 352888"/>
                  <a:gd name="connsiteX1" fmla="*/ 283335 w 283335"/>
                  <a:gd name="connsiteY1" fmla="*/ 0 h 352888"/>
                  <a:gd name="connsiteX2" fmla="*/ 283335 w 283335"/>
                  <a:gd name="connsiteY2" fmla="*/ 352888 h 352888"/>
                  <a:gd name="connsiteX3" fmla="*/ 0 w 283335"/>
                  <a:gd name="connsiteY3" fmla="*/ 352888 h 352888"/>
                  <a:gd name="connsiteX4" fmla="*/ 0 w 283335"/>
                  <a:gd name="connsiteY4" fmla="*/ 0 h 352888"/>
                  <a:gd name="connsiteX0" fmla="*/ 0 w 283335"/>
                  <a:gd name="connsiteY0" fmla="*/ 0 h 352888"/>
                  <a:gd name="connsiteX1" fmla="*/ 283335 w 283335"/>
                  <a:gd name="connsiteY1" fmla="*/ 0 h 352888"/>
                  <a:gd name="connsiteX2" fmla="*/ 283335 w 283335"/>
                  <a:gd name="connsiteY2" fmla="*/ 352888 h 352888"/>
                  <a:gd name="connsiteX3" fmla="*/ 230490 w 283335"/>
                  <a:gd name="connsiteY3" fmla="*/ 235755 h 352888"/>
                  <a:gd name="connsiteX4" fmla="*/ 0 w 283335"/>
                  <a:gd name="connsiteY4" fmla="*/ 0 h 352888"/>
                  <a:gd name="connsiteX0" fmla="*/ 0 w 283335"/>
                  <a:gd name="connsiteY0" fmla="*/ 0 h 352888"/>
                  <a:gd name="connsiteX1" fmla="*/ 283335 w 283335"/>
                  <a:gd name="connsiteY1" fmla="*/ 0 h 352888"/>
                  <a:gd name="connsiteX2" fmla="*/ 283335 w 283335"/>
                  <a:gd name="connsiteY2" fmla="*/ 352888 h 352888"/>
                  <a:gd name="connsiteX3" fmla="*/ 181369 w 283335"/>
                  <a:gd name="connsiteY3" fmla="*/ 322661 h 352888"/>
                  <a:gd name="connsiteX4" fmla="*/ 0 w 283335"/>
                  <a:gd name="connsiteY4" fmla="*/ 0 h 352888"/>
                  <a:gd name="connsiteX0" fmla="*/ 0 w 283335"/>
                  <a:gd name="connsiteY0" fmla="*/ 0 h 352888"/>
                  <a:gd name="connsiteX1" fmla="*/ 283335 w 283335"/>
                  <a:gd name="connsiteY1" fmla="*/ 0 h 352888"/>
                  <a:gd name="connsiteX2" fmla="*/ 283335 w 283335"/>
                  <a:gd name="connsiteY2" fmla="*/ 352888 h 352888"/>
                  <a:gd name="connsiteX3" fmla="*/ 0 w 283335"/>
                  <a:gd name="connsiteY3" fmla="*/ 0 h 352888"/>
                  <a:gd name="connsiteX0" fmla="*/ 0 w 275778"/>
                  <a:gd name="connsiteY0" fmla="*/ 158698 h 352888"/>
                  <a:gd name="connsiteX1" fmla="*/ 275778 w 275778"/>
                  <a:gd name="connsiteY1" fmla="*/ 0 h 352888"/>
                  <a:gd name="connsiteX2" fmla="*/ 275778 w 275778"/>
                  <a:gd name="connsiteY2" fmla="*/ 352888 h 352888"/>
                  <a:gd name="connsiteX3" fmla="*/ 0 w 275778"/>
                  <a:gd name="connsiteY3" fmla="*/ 158698 h 352888"/>
                  <a:gd name="connsiteX0" fmla="*/ 0 w 275778"/>
                  <a:gd name="connsiteY0" fmla="*/ 230490 h 424680"/>
                  <a:gd name="connsiteX1" fmla="*/ 185094 w 275778"/>
                  <a:gd name="connsiteY1" fmla="*/ 0 h 424680"/>
                  <a:gd name="connsiteX2" fmla="*/ 275778 w 275778"/>
                  <a:gd name="connsiteY2" fmla="*/ 424680 h 424680"/>
                  <a:gd name="connsiteX3" fmla="*/ 0 w 275778"/>
                  <a:gd name="connsiteY3" fmla="*/ 230490 h 424680"/>
                  <a:gd name="connsiteX0" fmla="*/ 0 w 275778"/>
                  <a:gd name="connsiteY0" fmla="*/ 226711 h 420901"/>
                  <a:gd name="connsiteX1" fmla="*/ 249329 w 275778"/>
                  <a:gd name="connsiteY1" fmla="*/ 0 h 420901"/>
                  <a:gd name="connsiteX2" fmla="*/ 275778 w 275778"/>
                  <a:gd name="connsiteY2" fmla="*/ 420901 h 420901"/>
                  <a:gd name="connsiteX3" fmla="*/ 0 w 275778"/>
                  <a:gd name="connsiteY3" fmla="*/ 226711 h 420901"/>
                  <a:gd name="connsiteX0" fmla="*/ 0 w 275778"/>
                  <a:gd name="connsiteY0" fmla="*/ 226711 h 420901"/>
                  <a:gd name="connsiteX1" fmla="*/ 249329 w 275778"/>
                  <a:gd name="connsiteY1" fmla="*/ 0 h 420901"/>
                  <a:gd name="connsiteX2" fmla="*/ 275778 w 275778"/>
                  <a:gd name="connsiteY2" fmla="*/ 420901 h 420901"/>
                  <a:gd name="connsiteX3" fmla="*/ 0 w 275778"/>
                  <a:gd name="connsiteY3" fmla="*/ 226711 h 420901"/>
                  <a:gd name="connsiteX0" fmla="*/ 0 w 282128"/>
                  <a:gd name="connsiteY0" fmla="*/ 226711 h 414551"/>
                  <a:gd name="connsiteX1" fmla="*/ 249329 w 282128"/>
                  <a:gd name="connsiteY1" fmla="*/ 0 h 414551"/>
                  <a:gd name="connsiteX2" fmla="*/ 282128 w 282128"/>
                  <a:gd name="connsiteY2" fmla="*/ 414551 h 414551"/>
                  <a:gd name="connsiteX3" fmla="*/ 0 w 282128"/>
                  <a:gd name="connsiteY3" fmla="*/ 226711 h 414551"/>
                  <a:gd name="connsiteX0" fmla="*/ 0 w 282128"/>
                  <a:gd name="connsiteY0" fmla="*/ 217186 h 405026"/>
                  <a:gd name="connsiteX1" fmla="*/ 182654 w 282128"/>
                  <a:gd name="connsiteY1" fmla="*/ 0 h 405026"/>
                  <a:gd name="connsiteX2" fmla="*/ 282128 w 282128"/>
                  <a:gd name="connsiteY2" fmla="*/ 405026 h 405026"/>
                  <a:gd name="connsiteX3" fmla="*/ 0 w 282128"/>
                  <a:gd name="connsiteY3" fmla="*/ 217186 h 405026"/>
                  <a:gd name="connsiteX0" fmla="*/ 0 w 282128"/>
                  <a:gd name="connsiteY0" fmla="*/ 229886 h 417726"/>
                  <a:gd name="connsiteX1" fmla="*/ 214404 w 282128"/>
                  <a:gd name="connsiteY1" fmla="*/ 0 h 417726"/>
                  <a:gd name="connsiteX2" fmla="*/ 282128 w 282128"/>
                  <a:gd name="connsiteY2" fmla="*/ 417726 h 417726"/>
                  <a:gd name="connsiteX3" fmla="*/ 0 w 282128"/>
                  <a:gd name="connsiteY3" fmla="*/ 229886 h 417726"/>
                  <a:gd name="connsiteX0" fmla="*/ 0 w 214404"/>
                  <a:gd name="connsiteY0" fmla="*/ 229886 h 282895"/>
                  <a:gd name="connsiteX1" fmla="*/ 214404 w 214404"/>
                  <a:gd name="connsiteY1" fmla="*/ 0 h 282895"/>
                  <a:gd name="connsiteX2" fmla="*/ 204206 w 214404"/>
                  <a:gd name="connsiteY2" fmla="*/ 282895 h 282895"/>
                  <a:gd name="connsiteX3" fmla="*/ 0 w 214404"/>
                  <a:gd name="connsiteY3" fmla="*/ 229886 h 282895"/>
                  <a:gd name="connsiteX0" fmla="*/ 0 w 236503"/>
                  <a:gd name="connsiteY0" fmla="*/ 229886 h 319294"/>
                  <a:gd name="connsiteX1" fmla="*/ 214404 w 236503"/>
                  <a:gd name="connsiteY1" fmla="*/ 0 h 319294"/>
                  <a:gd name="connsiteX2" fmla="*/ 236503 w 236503"/>
                  <a:gd name="connsiteY2" fmla="*/ 319294 h 319294"/>
                  <a:gd name="connsiteX3" fmla="*/ 0 w 236503"/>
                  <a:gd name="connsiteY3" fmla="*/ 229886 h 319294"/>
                  <a:gd name="connsiteX0" fmla="*/ 0 w 273359"/>
                  <a:gd name="connsiteY0" fmla="*/ 178105 h 267513"/>
                  <a:gd name="connsiteX1" fmla="*/ 273359 w 273359"/>
                  <a:gd name="connsiteY1" fmla="*/ 0 h 267513"/>
                  <a:gd name="connsiteX2" fmla="*/ 236503 w 273359"/>
                  <a:gd name="connsiteY2" fmla="*/ 267513 h 267513"/>
                  <a:gd name="connsiteX3" fmla="*/ 0 w 273359"/>
                  <a:gd name="connsiteY3" fmla="*/ 178105 h 267513"/>
                  <a:gd name="connsiteX0" fmla="*/ 0 w 287751"/>
                  <a:gd name="connsiteY0" fmla="*/ 170691 h 267513"/>
                  <a:gd name="connsiteX1" fmla="*/ 287751 w 287751"/>
                  <a:gd name="connsiteY1" fmla="*/ 0 h 267513"/>
                  <a:gd name="connsiteX2" fmla="*/ 250895 w 287751"/>
                  <a:gd name="connsiteY2" fmla="*/ 267513 h 267513"/>
                  <a:gd name="connsiteX3" fmla="*/ 0 w 287751"/>
                  <a:gd name="connsiteY3" fmla="*/ 170691 h 267513"/>
                </a:gdLst>
                <a:ahLst/>
                <a:cxnLst>
                  <a:cxn ang="0">
                    <a:pos x="connsiteX0" y="connsiteY0"/>
                  </a:cxn>
                  <a:cxn ang="0">
                    <a:pos x="connsiteX1" y="connsiteY1"/>
                  </a:cxn>
                  <a:cxn ang="0">
                    <a:pos x="connsiteX2" y="connsiteY2"/>
                  </a:cxn>
                  <a:cxn ang="0">
                    <a:pos x="connsiteX3" y="connsiteY3"/>
                  </a:cxn>
                </a:cxnLst>
                <a:rect l="l" t="t" r="r" b="b"/>
                <a:pathLst>
                  <a:path w="287751" h="267513">
                    <a:moveTo>
                      <a:pt x="0" y="170691"/>
                    </a:moveTo>
                    <a:cubicBezTo>
                      <a:pt x="18875" y="15772"/>
                      <a:pt x="204641" y="75570"/>
                      <a:pt x="287751" y="0"/>
                    </a:cubicBezTo>
                    <a:lnTo>
                      <a:pt x="250895" y="267513"/>
                    </a:lnTo>
                    <a:lnTo>
                      <a:pt x="0" y="170691"/>
                    </a:lnTo>
                    <a:close/>
                  </a:path>
                </a:pathLst>
              </a:custGeom>
              <a:solidFill>
                <a:srgbClr val="0070C0"/>
              </a:solidFill>
              <a:ln w="9525" cap="flat" cmpd="sng" algn="ctr">
                <a:no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ahoma" charset="0"/>
                </a:endParaRPr>
              </a:p>
            </p:txBody>
          </p:sp>
          <p:sp>
            <p:nvSpPr>
              <p:cNvPr id="28" name="Punched Tape 16">
                <a:extLst>
                  <a:ext uri="{FF2B5EF4-FFF2-40B4-BE49-F238E27FC236}">
                    <a16:creationId xmlns:a16="http://schemas.microsoft.com/office/drawing/2014/main" id="{D9A3C503-88F2-DF47-B0DB-E3D0401A6F22}"/>
                  </a:ext>
                </a:extLst>
              </p:cNvPr>
              <p:cNvSpPr/>
              <p:nvPr/>
            </p:nvSpPr>
            <p:spPr bwMode="auto">
              <a:xfrm rot="21068274" flipV="1">
                <a:off x="1117420" y="1036611"/>
                <a:ext cx="2909232" cy="968829"/>
              </a:xfrm>
              <a:custGeom>
                <a:avLst/>
                <a:gdLst>
                  <a:gd name="connsiteX0" fmla="*/ 0 w 10000"/>
                  <a:gd name="connsiteY0" fmla="*/ 1000 h 10000"/>
                  <a:gd name="connsiteX1" fmla="*/ 2500 w 10000"/>
                  <a:gd name="connsiteY1" fmla="*/ 2000 h 10000"/>
                  <a:gd name="connsiteX2" fmla="*/ 5000 w 10000"/>
                  <a:gd name="connsiteY2" fmla="*/ 1000 h 10000"/>
                  <a:gd name="connsiteX3" fmla="*/ 7500 w 10000"/>
                  <a:gd name="connsiteY3" fmla="*/ 0 h 10000"/>
                  <a:gd name="connsiteX4" fmla="*/ 10000 w 10000"/>
                  <a:gd name="connsiteY4" fmla="*/ 1000 h 10000"/>
                  <a:gd name="connsiteX5" fmla="*/ 10000 w 10000"/>
                  <a:gd name="connsiteY5" fmla="*/ 9000 h 10000"/>
                  <a:gd name="connsiteX6" fmla="*/ 7500 w 10000"/>
                  <a:gd name="connsiteY6" fmla="*/ 8000 h 10000"/>
                  <a:gd name="connsiteX7" fmla="*/ 5000 w 10000"/>
                  <a:gd name="connsiteY7" fmla="*/ 9000 h 10000"/>
                  <a:gd name="connsiteX8" fmla="*/ 2500 w 10000"/>
                  <a:gd name="connsiteY8" fmla="*/ 10000 h 10000"/>
                  <a:gd name="connsiteX9" fmla="*/ 0 w 10000"/>
                  <a:gd name="connsiteY9" fmla="*/ 9000 h 10000"/>
                  <a:gd name="connsiteX10" fmla="*/ 0 w 10000"/>
                  <a:gd name="connsiteY10" fmla="*/ 1000 h 10000"/>
                  <a:gd name="connsiteX0" fmla="*/ 0 w 10000"/>
                  <a:gd name="connsiteY0" fmla="*/ 1000 h 10000"/>
                  <a:gd name="connsiteX1" fmla="*/ 2500 w 10000"/>
                  <a:gd name="connsiteY1" fmla="*/ 2000 h 10000"/>
                  <a:gd name="connsiteX2" fmla="*/ 5000 w 10000"/>
                  <a:gd name="connsiteY2" fmla="*/ 1000 h 10000"/>
                  <a:gd name="connsiteX3" fmla="*/ 7500 w 10000"/>
                  <a:gd name="connsiteY3" fmla="*/ 0 h 10000"/>
                  <a:gd name="connsiteX4" fmla="*/ 10000 w 10000"/>
                  <a:gd name="connsiteY4" fmla="*/ 1000 h 10000"/>
                  <a:gd name="connsiteX5" fmla="*/ 10000 w 10000"/>
                  <a:gd name="connsiteY5" fmla="*/ 9000 h 10000"/>
                  <a:gd name="connsiteX6" fmla="*/ 7500 w 10000"/>
                  <a:gd name="connsiteY6" fmla="*/ 8000 h 10000"/>
                  <a:gd name="connsiteX7" fmla="*/ 2500 w 10000"/>
                  <a:gd name="connsiteY7" fmla="*/ 10000 h 10000"/>
                  <a:gd name="connsiteX8" fmla="*/ 0 w 10000"/>
                  <a:gd name="connsiteY8" fmla="*/ 9000 h 10000"/>
                  <a:gd name="connsiteX9" fmla="*/ 0 w 10000"/>
                  <a:gd name="connsiteY9" fmla="*/ 1000 h 10000"/>
                  <a:gd name="connsiteX0" fmla="*/ 0 w 10000"/>
                  <a:gd name="connsiteY0" fmla="*/ 1000 h 10000"/>
                  <a:gd name="connsiteX1" fmla="*/ 2500 w 10000"/>
                  <a:gd name="connsiteY1" fmla="*/ 2000 h 10000"/>
                  <a:gd name="connsiteX2" fmla="*/ 7500 w 10000"/>
                  <a:gd name="connsiteY2" fmla="*/ 0 h 10000"/>
                  <a:gd name="connsiteX3" fmla="*/ 10000 w 10000"/>
                  <a:gd name="connsiteY3" fmla="*/ 1000 h 10000"/>
                  <a:gd name="connsiteX4" fmla="*/ 10000 w 10000"/>
                  <a:gd name="connsiteY4" fmla="*/ 9000 h 10000"/>
                  <a:gd name="connsiteX5" fmla="*/ 7500 w 10000"/>
                  <a:gd name="connsiteY5" fmla="*/ 8000 h 10000"/>
                  <a:gd name="connsiteX6" fmla="*/ 2500 w 10000"/>
                  <a:gd name="connsiteY6" fmla="*/ 10000 h 10000"/>
                  <a:gd name="connsiteX7" fmla="*/ 0 w 10000"/>
                  <a:gd name="connsiteY7" fmla="*/ 9000 h 10000"/>
                  <a:gd name="connsiteX8" fmla="*/ 0 w 10000"/>
                  <a:gd name="connsiteY8" fmla="*/ 1000 h 10000"/>
                  <a:gd name="connsiteX0" fmla="*/ 0 w 10000"/>
                  <a:gd name="connsiteY0" fmla="*/ 1000 h 9345"/>
                  <a:gd name="connsiteX1" fmla="*/ 2500 w 10000"/>
                  <a:gd name="connsiteY1" fmla="*/ 2000 h 9345"/>
                  <a:gd name="connsiteX2" fmla="*/ 7500 w 10000"/>
                  <a:gd name="connsiteY2" fmla="*/ 0 h 9345"/>
                  <a:gd name="connsiteX3" fmla="*/ 10000 w 10000"/>
                  <a:gd name="connsiteY3" fmla="*/ 1000 h 9345"/>
                  <a:gd name="connsiteX4" fmla="*/ 10000 w 10000"/>
                  <a:gd name="connsiteY4" fmla="*/ 9000 h 9345"/>
                  <a:gd name="connsiteX5" fmla="*/ 7500 w 10000"/>
                  <a:gd name="connsiteY5" fmla="*/ 8000 h 9345"/>
                  <a:gd name="connsiteX6" fmla="*/ 0 w 10000"/>
                  <a:gd name="connsiteY6" fmla="*/ 9000 h 9345"/>
                  <a:gd name="connsiteX7" fmla="*/ 0 w 10000"/>
                  <a:gd name="connsiteY7" fmla="*/ 1000 h 9345"/>
                  <a:gd name="connsiteX0" fmla="*/ 0 w 10000"/>
                  <a:gd name="connsiteY0" fmla="*/ 369 h 9299"/>
                  <a:gd name="connsiteX1" fmla="*/ 2500 w 10000"/>
                  <a:gd name="connsiteY1" fmla="*/ 1439 h 9299"/>
                  <a:gd name="connsiteX2" fmla="*/ 10000 w 10000"/>
                  <a:gd name="connsiteY2" fmla="*/ 369 h 9299"/>
                  <a:gd name="connsiteX3" fmla="*/ 10000 w 10000"/>
                  <a:gd name="connsiteY3" fmla="*/ 8930 h 9299"/>
                  <a:gd name="connsiteX4" fmla="*/ 7500 w 10000"/>
                  <a:gd name="connsiteY4" fmla="*/ 7860 h 9299"/>
                  <a:gd name="connsiteX5" fmla="*/ 0 w 10000"/>
                  <a:gd name="connsiteY5" fmla="*/ 8930 h 9299"/>
                  <a:gd name="connsiteX6" fmla="*/ 0 w 10000"/>
                  <a:gd name="connsiteY6" fmla="*/ 369 h 9299"/>
                  <a:gd name="connsiteX0" fmla="*/ 0 w 10000"/>
                  <a:gd name="connsiteY0" fmla="*/ 397 h 11292"/>
                  <a:gd name="connsiteX1" fmla="*/ 2500 w 10000"/>
                  <a:gd name="connsiteY1" fmla="*/ 1547 h 11292"/>
                  <a:gd name="connsiteX2" fmla="*/ 10000 w 10000"/>
                  <a:gd name="connsiteY2" fmla="*/ 397 h 11292"/>
                  <a:gd name="connsiteX3" fmla="*/ 10000 w 10000"/>
                  <a:gd name="connsiteY3" fmla="*/ 9603 h 11292"/>
                  <a:gd name="connsiteX4" fmla="*/ 7500 w 10000"/>
                  <a:gd name="connsiteY4" fmla="*/ 8453 h 11292"/>
                  <a:gd name="connsiteX5" fmla="*/ 0 w 10000"/>
                  <a:gd name="connsiteY5" fmla="*/ 9603 h 11292"/>
                  <a:gd name="connsiteX6" fmla="*/ 0 w 10000"/>
                  <a:gd name="connsiteY6" fmla="*/ 397 h 11292"/>
                  <a:gd name="connsiteX0" fmla="*/ 0 w 10000"/>
                  <a:gd name="connsiteY0" fmla="*/ 1791 h 12686"/>
                  <a:gd name="connsiteX1" fmla="*/ 2500 w 10000"/>
                  <a:gd name="connsiteY1" fmla="*/ 2941 h 12686"/>
                  <a:gd name="connsiteX2" fmla="*/ 10000 w 10000"/>
                  <a:gd name="connsiteY2" fmla="*/ 1791 h 12686"/>
                  <a:gd name="connsiteX3" fmla="*/ 10000 w 10000"/>
                  <a:gd name="connsiteY3" fmla="*/ 10997 h 12686"/>
                  <a:gd name="connsiteX4" fmla="*/ 7500 w 10000"/>
                  <a:gd name="connsiteY4" fmla="*/ 9847 h 12686"/>
                  <a:gd name="connsiteX5" fmla="*/ 0 w 10000"/>
                  <a:gd name="connsiteY5" fmla="*/ 10997 h 12686"/>
                  <a:gd name="connsiteX6" fmla="*/ 0 w 10000"/>
                  <a:gd name="connsiteY6" fmla="*/ 1791 h 12686"/>
                  <a:gd name="connsiteX0" fmla="*/ 0 w 10000"/>
                  <a:gd name="connsiteY0" fmla="*/ 1922 h 12817"/>
                  <a:gd name="connsiteX1" fmla="*/ 2500 w 10000"/>
                  <a:gd name="connsiteY1" fmla="*/ 3072 h 12817"/>
                  <a:gd name="connsiteX2" fmla="*/ 10000 w 10000"/>
                  <a:gd name="connsiteY2" fmla="*/ 1922 h 12817"/>
                  <a:gd name="connsiteX3" fmla="*/ 10000 w 10000"/>
                  <a:gd name="connsiteY3" fmla="*/ 11128 h 12817"/>
                  <a:gd name="connsiteX4" fmla="*/ 7500 w 10000"/>
                  <a:gd name="connsiteY4" fmla="*/ 9978 h 12817"/>
                  <a:gd name="connsiteX5" fmla="*/ 0 w 10000"/>
                  <a:gd name="connsiteY5" fmla="*/ 11128 h 12817"/>
                  <a:gd name="connsiteX6" fmla="*/ 0 w 10000"/>
                  <a:gd name="connsiteY6" fmla="*/ 1922 h 12817"/>
                  <a:gd name="connsiteX0" fmla="*/ 0 w 10000"/>
                  <a:gd name="connsiteY0" fmla="*/ 1967 h 12862"/>
                  <a:gd name="connsiteX1" fmla="*/ 2500 w 10000"/>
                  <a:gd name="connsiteY1" fmla="*/ 3117 h 12862"/>
                  <a:gd name="connsiteX2" fmla="*/ 10000 w 10000"/>
                  <a:gd name="connsiteY2" fmla="*/ 1967 h 12862"/>
                  <a:gd name="connsiteX3" fmla="*/ 10000 w 10000"/>
                  <a:gd name="connsiteY3" fmla="*/ 11173 h 12862"/>
                  <a:gd name="connsiteX4" fmla="*/ 7500 w 10000"/>
                  <a:gd name="connsiteY4" fmla="*/ 10023 h 12862"/>
                  <a:gd name="connsiteX5" fmla="*/ 0 w 10000"/>
                  <a:gd name="connsiteY5" fmla="*/ 11173 h 12862"/>
                  <a:gd name="connsiteX6" fmla="*/ 0 w 10000"/>
                  <a:gd name="connsiteY6" fmla="*/ 1967 h 12862"/>
                  <a:gd name="connsiteX0" fmla="*/ 0 w 10000"/>
                  <a:gd name="connsiteY0" fmla="*/ 2108 h 13003"/>
                  <a:gd name="connsiteX1" fmla="*/ 2500 w 10000"/>
                  <a:gd name="connsiteY1" fmla="*/ 3258 h 13003"/>
                  <a:gd name="connsiteX2" fmla="*/ 10000 w 10000"/>
                  <a:gd name="connsiteY2" fmla="*/ 2108 h 13003"/>
                  <a:gd name="connsiteX3" fmla="*/ 10000 w 10000"/>
                  <a:gd name="connsiteY3" fmla="*/ 11314 h 13003"/>
                  <a:gd name="connsiteX4" fmla="*/ 7500 w 10000"/>
                  <a:gd name="connsiteY4" fmla="*/ 10164 h 13003"/>
                  <a:gd name="connsiteX5" fmla="*/ 0 w 10000"/>
                  <a:gd name="connsiteY5" fmla="*/ 11314 h 13003"/>
                  <a:gd name="connsiteX6" fmla="*/ 0 w 10000"/>
                  <a:gd name="connsiteY6" fmla="*/ 2108 h 13003"/>
                  <a:gd name="connsiteX0" fmla="*/ 0 w 10000"/>
                  <a:gd name="connsiteY0" fmla="*/ 2108 h 13154"/>
                  <a:gd name="connsiteX1" fmla="*/ 2500 w 10000"/>
                  <a:gd name="connsiteY1" fmla="*/ 3258 h 13154"/>
                  <a:gd name="connsiteX2" fmla="*/ 10000 w 10000"/>
                  <a:gd name="connsiteY2" fmla="*/ 2108 h 13154"/>
                  <a:gd name="connsiteX3" fmla="*/ 10000 w 10000"/>
                  <a:gd name="connsiteY3" fmla="*/ 11314 h 13154"/>
                  <a:gd name="connsiteX4" fmla="*/ 7500 w 10000"/>
                  <a:gd name="connsiteY4" fmla="*/ 10164 h 13154"/>
                  <a:gd name="connsiteX5" fmla="*/ 0 w 10000"/>
                  <a:gd name="connsiteY5" fmla="*/ 11314 h 13154"/>
                  <a:gd name="connsiteX6" fmla="*/ 0 w 10000"/>
                  <a:gd name="connsiteY6" fmla="*/ 2108 h 13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000" h="13154">
                    <a:moveTo>
                      <a:pt x="0" y="2108"/>
                    </a:moveTo>
                    <a:cubicBezTo>
                      <a:pt x="0" y="2743"/>
                      <a:pt x="634" y="4195"/>
                      <a:pt x="2500" y="3258"/>
                    </a:cubicBezTo>
                    <a:cubicBezTo>
                      <a:pt x="4366" y="2321"/>
                      <a:pt x="8726" y="-2826"/>
                      <a:pt x="10000" y="2108"/>
                    </a:cubicBezTo>
                    <a:lnTo>
                      <a:pt x="10000" y="11314"/>
                    </a:lnTo>
                    <a:cubicBezTo>
                      <a:pt x="10000" y="10679"/>
                      <a:pt x="9164" y="9351"/>
                      <a:pt x="7500" y="10164"/>
                    </a:cubicBezTo>
                    <a:cubicBezTo>
                      <a:pt x="5836" y="10977"/>
                      <a:pt x="1223" y="15699"/>
                      <a:pt x="0" y="11314"/>
                    </a:cubicBezTo>
                    <a:lnTo>
                      <a:pt x="0" y="2108"/>
                    </a:lnTo>
                    <a:close/>
                  </a:path>
                </a:pathLst>
              </a:custGeom>
              <a:solidFill>
                <a:srgbClr val="C1E4FB"/>
              </a:solidFill>
              <a:ln w="9525" cap="flat" cmpd="sng" algn="ctr">
                <a:no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ahoma" charset="0"/>
                </a:endParaRPr>
              </a:p>
            </p:txBody>
          </p:sp>
        </p:grpSp>
        <p:sp>
          <p:nvSpPr>
            <p:cNvPr id="9" name="TextBox 8">
              <a:extLst>
                <a:ext uri="{FF2B5EF4-FFF2-40B4-BE49-F238E27FC236}">
                  <a16:creationId xmlns:a16="http://schemas.microsoft.com/office/drawing/2014/main" id="{204870A6-2E80-1242-BEDB-476C7469404E}"/>
                </a:ext>
              </a:extLst>
            </p:cNvPr>
            <p:cNvSpPr txBox="1"/>
            <p:nvPr/>
          </p:nvSpPr>
          <p:spPr>
            <a:xfrm rot="21344207">
              <a:off x="7922466" y="4685411"/>
              <a:ext cx="2405541" cy="461665"/>
            </a:xfrm>
            <a:prstGeom prst="rect">
              <a:avLst/>
            </a:prstGeom>
            <a:noFill/>
          </p:spPr>
          <p:txBody>
            <a:bodyPr wrap="square" rtlCol="0">
              <a:prstTxWarp prst="textWave1">
                <a:avLst>
                  <a:gd name="adj1" fmla="val 13651"/>
                  <a:gd name="adj2" fmla="val 0"/>
                </a:avLst>
              </a:prstTxWarp>
              <a:spAutoFit/>
            </a:bodyPr>
            <a:lstStyle/>
            <a:p>
              <a:r>
                <a:rPr lang="en-US" sz="2400" dirty="0">
                  <a:solidFill>
                    <a:srgbClr val="0070C0"/>
                  </a:solidFill>
                </a:rPr>
                <a:t>Need an LMS?</a:t>
              </a:r>
            </a:p>
          </p:txBody>
        </p:sp>
      </p:grpSp>
    </p:spTree>
    <p:extLst>
      <p:ext uri="{BB962C8B-B14F-4D97-AF65-F5344CB8AC3E}">
        <p14:creationId xmlns:p14="http://schemas.microsoft.com/office/powerpoint/2010/main" val="406362570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58AB6704-E9DB-B740-98C5-76214C677948}"/>
              </a:ext>
            </a:extLst>
          </p:cNvPr>
          <p:cNvSpPr/>
          <p:nvPr/>
        </p:nvSpPr>
        <p:spPr bwMode="auto">
          <a:xfrm>
            <a:off x="1054704" y="4396343"/>
            <a:ext cx="2112565" cy="434147"/>
          </a:xfrm>
          <a:prstGeom prst="rect">
            <a:avLst/>
          </a:prstGeom>
          <a:solidFill>
            <a:srgbClr val="FF9932">
              <a:alpha val="26275"/>
            </a:srgbClr>
          </a:solidFill>
          <a:ln w="9525" cap="flat" cmpd="sng" algn="ctr">
            <a:no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ahoma" charset="0"/>
            </a:endParaRPr>
          </a:p>
        </p:txBody>
      </p:sp>
      <p:sp>
        <p:nvSpPr>
          <p:cNvPr id="11" name="Rectangle 10">
            <a:extLst>
              <a:ext uri="{FF2B5EF4-FFF2-40B4-BE49-F238E27FC236}">
                <a16:creationId xmlns:a16="http://schemas.microsoft.com/office/drawing/2014/main" id="{BC6C1797-19C2-1D47-BCE1-FE345B3B4EC4}"/>
              </a:ext>
            </a:extLst>
          </p:cNvPr>
          <p:cNvSpPr/>
          <p:nvPr/>
        </p:nvSpPr>
        <p:spPr bwMode="auto">
          <a:xfrm>
            <a:off x="1054705" y="2969385"/>
            <a:ext cx="5876182" cy="434147"/>
          </a:xfrm>
          <a:prstGeom prst="rect">
            <a:avLst/>
          </a:prstGeom>
          <a:solidFill>
            <a:srgbClr val="FF9932">
              <a:alpha val="26275"/>
            </a:srgbClr>
          </a:solidFill>
          <a:ln w="9525" cap="flat" cmpd="sng" algn="ctr">
            <a:no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ahoma" charset="0"/>
            </a:endParaRPr>
          </a:p>
        </p:txBody>
      </p:sp>
      <p:sp>
        <p:nvSpPr>
          <p:cNvPr id="12" name="Rectangle 11">
            <a:extLst>
              <a:ext uri="{FF2B5EF4-FFF2-40B4-BE49-F238E27FC236}">
                <a16:creationId xmlns:a16="http://schemas.microsoft.com/office/drawing/2014/main" id="{E4E6B43F-5ADB-354C-8250-9CABFAB5A0F7}"/>
              </a:ext>
            </a:extLst>
          </p:cNvPr>
          <p:cNvSpPr/>
          <p:nvPr/>
        </p:nvSpPr>
        <p:spPr bwMode="auto">
          <a:xfrm>
            <a:off x="1054704" y="1085298"/>
            <a:ext cx="5624391" cy="434147"/>
          </a:xfrm>
          <a:prstGeom prst="rect">
            <a:avLst/>
          </a:prstGeom>
          <a:solidFill>
            <a:srgbClr val="FF9932">
              <a:alpha val="26275"/>
            </a:srgbClr>
          </a:solidFill>
          <a:ln w="9525" cap="flat" cmpd="sng" algn="ctr">
            <a:no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ahoma" charset="0"/>
            </a:endParaRPr>
          </a:p>
        </p:txBody>
      </p:sp>
      <p:sp>
        <p:nvSpPr>
          <p:cNvPr id="13" name="Rectangle 12">
            <a:extLst>
              <a:ext uri="{FF2B5EF4-FFF2-40B4-BE49-F238E27FC236}">
                <a16:creationId xmlns:a16="http://schemas.microsoft.com/office/drawing/2014/main" id="{D4DA3FF9-8BA5-FF47-8A7A-42DE6BE6A8AD}"/>
              </a:ext>
            </a:extLst>
          </p:cNvPr>
          <p:cNvSpPr/>
          <p:nvPr/>
        </p:nvSpPr>
        <p:spPr bwMode="auto">
          <a:xfrm>
            <a:off x="1054704" y="1597784"/>
            <a:ext cx="6088217" cy="434147"/>
          </a:xfrm>
          <a:prstGeom prst="rect">
            <a:avLst/>
          </a:prstGeom>
          <a:solidFill>
            <a:srgbClr val="FF9932">
              <a:alpha val="26275"/>
            </a:srgbClr>
          </a:solidFill>
          <a:ln w="9525" cap="flat" cmpd="sng" algn="ctr">
            <a:no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ahoma" charset="0"/>
            </a:endParaRPr>
          </a:p>
        </p:txBody>
      </p:sp>
      <p:sp>
        <p:nvSpPr>
          <p:cNvPr id="8" name="Rectangle 7">
            <a:extLst>
              <a:ext uri="{FF2B5EF4-FFF2-40B4-BE49-F238E27FC236}">
                <a16:creationId xmlns:a16="http://schemas.microsoft.com/office/drawing/2014/main" id="{125BBC56-7AC4-244E-B3D2-31FB3390CA15}"/>
              </a:ext>
            </a:extLst>
          </p:cNvPr>
          <p:cNvSpPr/>
          <p:nvPr/>
        </p:nvSpPr>
        <p:spPr bwMode="auto">
          <a:xfrm>
            <a:off x="833854" y="4396343"/>
            <a:ext cx="182880" cy="434147"/>
          </a:xfrm>
          <a:prstGeom prst="rect">
            <a:avLst/>
          </a:prstGeom>
          <a:solidFill>
            <a:srgbClr val="FF9932"/>
          </a:solidFill>
          <a:ln w="9525" cap="flat" cmpd="sng" algn="ctr">
            <a:no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ahoma" charset="0"/>
            </a:endParaRPr>
          </a:p>
        </p:txBody>
      </p:sp>
      <p:sp>
        <p:nvSpPr>
          <p:cNvPr id="7" name="Rectangle 6">
            <a:extLst>
              <a:ext uri="{FF2B5EF4-FFF2-40B4-BE49-F238E27FC236}">
                <a16:creationId xmlns:a16="http://schemas.microsoft.com/office/drawing/2014/main" id="{E9A0F5BC-5C66-4046-8539-3582C4DD8C44}"/>
              </a:ext>
            </a:extLst>
          </p:cNvPr>
          <p:cNvSpPr/>
          <p:nvPr/>
        </p:nvSpPr>
        <p:spPr bwMode="auto">
          <a:xfrm>
            <a:off x="833854" y="2969385"/>
            <a:ext cx="182880" cy="434147"/>
          </a:xfrm>
          <a:prstGeom prst="rect">
            <a:avLst/>
          </a:prstGeom>
          <a:solidFill>
            <a:srgbClr val="FF9932"/>
          </a:solidFill>
          <a:ln w="9525" cap="flat" cmpd="sng" algn="ctr">
            <a:no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ahoma" charset="0"/>
            </a:endParaRPr>
          </a:p>
        </p:txBody>
      </p:sp>
      <p:sp>
        <p:nvSpPr>
          <p:cNvPr id="6" name="Rectangle 5">
            <a:extLst>
              <a:ext uri="{FF2B5EF4-FFF2-40B4-BE49-F238E27FC236}">
                <a16:creationId xmlns:a16="http://schemas.microsoft.com/office/drawing/2014/main" id="{0E9587BA-145C-E944-A791-F8933794A72B}"/>
              </a:ext>
            </a:extLst>
          </p:cNvPr>
          <p:cNvSpPr/>
          <p:nvPr/>
        </p:nvSpPr>
        <p:spPr bwMode="auto">
          <a:xfrm>
            <a:off x="833854" y="1085298"/>
            <a:ext cx="182880" cy="434147"/>
          </a:xfrm>
          <a:prstGeom prst="rect">
            <a:avLst/>
          </a:prstGeom>
          <a:solidFill>
            <a:srgbClr val="FF9932"/>
          </a:solidFill>
          <a:ln w="9525" cap="flat" cmpd="sng" algn="ctr">
            <a:no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ahoma" charset="0"/>
            </a:endParaRPr>
          </a:p>
        </p:txBody>
      </p:sp>
      <p:sp>
        <p:nvSpPr>
          <p:cNvPr id="5" name="Rectangle 4">
            <a:extLst>
              <a:ext uri="{FF2B5EF4-FFF2-40B4-BE49-F238E27FC236}">
                <a16:creationId xmlns:a16="http://schemas.microsoft.com/office/drawing/2014/main" id="{41A06D7E-4DCC-C145-9DCC-4327DF9461A3}"/>
              </a:ext>
            </a:extLst>
          </p:cNvPr>
          <p:cNvSpPr/>
          <p:nvPr/>
        </p:nvSpPr>
        <p:spPr bwMode="auto">
          <a:xfrm>
            <a:off x="833854" y="1597784"/>
            <a:ext cx="182880" cy="434147"/>
          </a:xfrm>
          <a:prstGeom prst="rect">
            <a:avLst/>
          </a:prstGeom>
          <a:solidFill>
            <a:srgbClr val="FF9932"/>
          </a:solidFill>
          <a:ln w="9525" cap="flat" cmpd="sng" algn="ctr">
            <a:no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ahoma" charset="0"/>
            </a:endParaRPr>
          </a:p>
        </p:txBody>
      </p:sp>
      <p:sp>
        <p:nvSpPr>
          <p:cNvPr id="2" name="Title 1">
            <a:extLst>
              <a:ext uri="{FF2B5EF4-FFF2-40B4-BE49-F238E27FC236}">
                <a16:creationId xmlns:a16="http://schemas.microsoft.com/office/drawing/2014/main" id="{9E59F463-C7FD-4998-A9D6-0DF39C265A5B}"/>
              </a:ext>
            </a:extLst>
          </p:cNvPr>
          <p:cNvSpPr>
            <a:spLocks noGrp="1"/>
          </p:cNvSpPr>
          <p:nvPr>
            <p:ph type="title"/>
          </p:nvPr>
        </p:nvSpPr>
        <p:spPr/>
        <p:txBody>
          <a:bodyPr/>
          <a:lstStyle/>
          <a:p>
            <a:r>
              <a:rPr lang="en-US" dirty="0"/>
              <a:t>SCORM Negatives</a:t>
            </a:r>
          </a:p>
        </p:txBody>
      </p:sp>
      <p:sp>
        <p:nvSpPr>
          <p:cNvPr id="3" name="Content Placeholder 2">
            <a:extLst>
              <a:ext uri="{FF2B5EF4-FFF2-40B4-BE49-F238E27FC236}">
                <a16:creationId xmlns:a16="http://schemas.microsoft.com/office/drawing/2014/main" id="{3930FFD6-E25A-45A8-96D8-79D7F1CF4944}"/>
              </a:ext>
            </a:extLst>
          </p:cNvPr>
          <p:cNvSpPr>
            <a:spLocks noGrp="1"/>
          </p:cNvSpPr>
          <p:nvPr>
            <p:ph sz="quarter" idx="11"/>
          </p:nvPr>
        </p:nvSpPr>
        <p:spPr>
          <a:xfrm>
            <a:off x="1094461" y="1035534"/>
            <a:ext cx="7600950" cy="5075237"/>
          </a:xfrm>
        </p:spPr>
        <p:txBody>
          <a:bodyPr/>
          <a:lstStyle/>
          <a:p>
            <a:pPr marL="0" indent="0">
              <a:buNone/>
            </a:pPr>
            <a:r>
              <a:rPr lang="en-US" dirty="0"/>
              <a:t>All learning MUST be launched from LMS</a:t>
            </a:r>
          </a:p>
          <a:p>
            <a:pPr marL="0" indent="0">
              <a:buNone/>
            </a:pPr>
            <a:r>
              <a:rPr lang="en-US" dirty="0"/>
              <a:t>Content must reside in same domain as LMS</a:t>
            </a:r>
          </a:p>
          <a:p>
            <a:pPr lvl="1">
              <a:buFont typeface="Wingdings" pitchFamily="2" charset="2"/>
              <a:buChar char="§"/>
            </a:pPr>
            <a:r>
              <a:rPr lang="en-US" dirty="0"/>
              <a:t>Cannot put content on Content Distribution Network</a:t>
            </a:r>
          </a:p>
          <a:p>
            <a:pPr lvl="1">
              <a:buFont typeface="Wingdings" pitchFamily="2" charset="2"/>
              <a:buChar char="§"/>
            </a:pPr>
            <a:r>
              <a:rPr lang="en-US" dirty="0"/>
              <a:t> Inefficient bandwidth</a:t>
            </a:r>
          </a:p>
          <a:p>
            <a:pPr marL="0" indent="0">
              <a:buNone/>
            </a:pPr>
            <a:r>
              <a:rPr lang="en-US" dirty="0"/>
              <a:t>SCORM content MUST be run in a browser</a:t>
            </a:r>
          </a:p>
          <a:p>
            <a:pPr lvl="1">
              <a:buFont typeface="Wingdings" pitchFamily="2" charset="2"/>
              <a:buChar char="§"/>
            </a:pPr>
            <a:r>
              <a:rPr lang="en-US" dirty="0"/>
              <a:t>Mobile and Offline use cases do not function</a:t>
            </a:r>
          </a:p>
          <a:p>
            <a:pPr lvl="1">
              <a:buFont typeface="Wingdings" pitchFamily="2" charset="2"/>
              <a:buChar char="§"/>
            </a:pPr>
            <a:r>
              <a:rPr lang="en-US" dirty="0"/>
              <a:t>Notion of a “local server” fails</a:t>
            </a:r>
          </a:p>
          <a:p>
            <a:pPr marL="0" indent="0">
              <a:buNone/>
            </a:pPr>
            <a:r>
              <a:rPr lang="en-US" dirty="0"/>
              <a:t>Easier to Cheat</a:t>
            </a:r>
          </a:p>
          <a:p>
            <a:pPr lvl="1">
              <a:buFont typeface="Wingdings" pitchFamily="2" charset="2"/>
              <a:buChar char="§"/>
            </a:pPr>
            <a:r>
              <a:rPr lang="en-US" dirty="0"/>
              <a:t>LMS Accepts “blindly” what is sent to it</a:t>
            </a:r>
          </a:p>
          <a:p>
            <a:pPr lvl="1">
              <a:buFont typeface="Wingdings" pitchFamily="2" charset="2"/>
              <a:buChar char="§"/>
            </a:pPr>
            <a:r>
              <a:rPr lang="en-US" dirty="0"/>
              <a:t>No timestamps = no “paper trail”</a:t>
            </a:r>
          </a:p>
        </p:txBody>
      </p:sp>
    </p:spTree>
    <p:extLst>
      <p:ext uri="{BB962C8B-B14F-4D97-AF65-F5344CB8AC3E}">
        <p14:creationId xmlns:p14="http://schemas.microsoft.com/office/powerpoint/2010/main" val="112821269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9BA0C63E-A79E-924A-8456-B97CDDF74439}"/>
              </a:ext>
            </a:extLst>
          </p:cNvPr>
          <p:cNvSpPr/>
          <p:nvPr/>
        </p:nvSpPr>
        <p:spPr bwMode="auto">
          <a:xfrm>
            <a:off x="169332" y="863600"/>
            <a:ext cx="11870267" cy="5401733"/>
          </a:xfrm>
          <a:prstGeom prst="rect">
            <a:avLst/>
          </a:prstGeom>
          <a:solidFill>
            <a:schemeClr val="bg1">
              <a:lumMod val="95000"/>
            </a:schemeClr>
          </a:solidFill>
          <a:ln w="9525" cap="flat" cmpd="sng" algn="ctr">
            <a:no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ahoma" charset="0"/>
            </a:endParaRPr>
          </a:p>
        </p:txBody>
      </p:sp>
      <p:sp>
        <p:nvSpPr>
          <p:cNvPr id="2" name="Title 1"/>
          <p:cNvSpPr>
            <a:spLocks noGrp="1"/>
          </p:cNvSpPr>
          <p:nvPr>
            <p:ph type="title"/>
          </p:nvPr>
        </p:nvSpPr>
        <p:spPr>
          <a:xfrm>
            <a:off x="2397039" y="0"/>
            <a:ext cx="7416800" cy="657225"/>
          </a:xfrm>
        </p:spPr>
        <p:txBody>
          <a:bodyPr/>
          <a:lstStyle/>
          <a:p>
            <a:r>
              <a:rPr lang="en-US" sz="2400" dirty="0"/>
              <a:t>Learning Outcomes</a:t>
            </a:r>
          </a:p>
        </p:txBody>
      </p:sp>
      <p:sp>
        <p:nvSpPr>
          <p:cNvPr id="4" name="Content Placeholder 3"/>
          <p:cNvSpPr>
            <a:spLocks noGrp="1"/>
          </p:cNvSpPr>
          <p:nvPr>
            <p:ph sz="quarter" idx="11"/>
          </p:nvPr>
        </p:nvSpPr>
        <p:spPr>
          <a:xfrm>
            <a:off x="958645" y="2212259"/>
            <a:ext cx="10677832" cy="4074242"/>
          </a:xfrm>
        </p:spPr>
        <p:txBody>
          <a:bodyPr/>
          <a:lstStyle/>
          <a:p>
            <a:pPr lvl="0">
              <a:spcAft>
                <a:spcPts val="1200"/>
              </a:spcAft>
              <a:buFont typeface="Wingdings" pitchFamily="2" charset="2"/>
              <a:buChar char="q"/>
            </a:pPr>
            <a:r>
              <a:rPr lang="en-US" sz="2400" dirty="0"/>
              <a:t>Gain a baseline understanding of (Experience API) xAPI</a:t>
            </a:r>
          </a:p>
          <a:p>
            <a:pPr lvl="0">
              <a:spcAft>
                <a:spcPts val="1200"/>
              </a:spcAft>
              <a:buFont typeface="Wingdings" pitchFamily="2" charset="2"/>
              <a:buChar char="q"/>
            </a:pPr>
            <a:r>
              <a:rPr lang="en-US" sz="2400" dirty="0"/>
              <a:t>Understand the subject matter of the cmi5 (not an acronym) specification</a:t>
            </a:r>
          </a:p>
          <a:p>
            <a:pPr lvl="0">
              <a:spcAft>
                <a:spcPts val="1200"/>
              </a:spcAft>
              <a:buFont typeface="Wingdings" pitchFamily="2" charset="2"/>
              <a:buChar char="q"/>
            </a:pPr>
            <a:r>
              <a:rPr lang="en-US" sz="2400" dirty="0"/>
              <a:t>Understand the application and use of xAPI Profiles</a:t>
            </a:r>
          </a:p>
          <a:p>
            <a:pPr lvl="0">
              <a:spcAft>
                <a:spcPts val="1200"/>
              </a:spcAft>
              <a:buFont typeface="Wingdings" pitchFamily="2" charset="2"/>
              <a:buChar char="q"/>
            </a:pPr>
            <a:r>
              <a:rPr lang="en-US" sz="2400" dirty="0"/>
              <a:t>Understand how to apply cmi5 as a replacement to SCORM to a traditional e-learning course</a:t>
            </a:r>
          </a:p>
          <a:p>
            <a:pPr lvl="0">
              <a:spcAft>
                <a:spcPts val="1200"/>
              </a:spcAft>
              <a:buFont typeface="Wingdings" pitchFamily="2" charset="2"/>
              <a:buChar char="q"/>
            </a:pPr>
            <a:r>
              <a:rPr lang="en-US" sz="2400" dirty="0"/>
              <a:t>Understand the products and services available that integrate cmi5</a:t>
            </a:r>
          </a:p>
        </p:txBody>
      </p:sp>
      <p:sp>
        <p:nvSpPr>
          <p:cNvPr id="10" name="TextBox 9">
            <a:extLst>
              <a:ext uri="{FF2B5EF4-FFF2-40B4-BE49-F238E27FC236}">
                <a16:creationId xmlns:a16="http://schemas.microsoft.com/office/drawing/2014/main" id="{7040769D-0331-0649-A6D4-F5D30125303A}"/>
              </a:ext>
            </a:extLst>
          </p:cNvPr>
          <p:cNvSpPr txBox="1"/>
          <p:nvPr/>
        </p:nvSpPr>
        <p:spPr>
          <a:xfrm>
            <a:off x="579316" y="1322815"/>
            <a:ext cx="11057159" cy="769441"/>
          </a:xfrm>
          <a:prstGeom prst="rect">
            <a:avLst/>
          </a:prstGeom>
          <a:noFill/>
        </p:spPr>
        <p:txBody>
          <a:bodyPr wrap="square" rtlCol="0">
            <a:spAutoFit/>
          </a:bodyPr>
          <a:lstStyle/>
          <a:p>
            <a:r>
              <a:rPr lang="en-US" sz="4400" b="1" dirty="0">
                <a:solidFill>
                  <a:srgbClr val="0070C0"/>
                </a:solidFill>
                <a:latin typeface="Arial Narrow" panose="020B0604020202020204" pitchFamily="34" charset="0"/>
                <a:cs typeface="Arial Narrow" panose="020B0604020202020204" pitchFamily="34" charset="0"/>
              </a:rPr>
              <a:t>The Learner Will…</a:t>
            </a:r>
          </a:p>
        </p:txBody>
      </p:sp>
    </p:spTree>
    <p:extLst>
      <p:ext uri="{BB962C8B-B14F-4D97-AF65-F5344CB8AC3E}">
        <p14:creationId xmlns:p14="http://schemas.microsoft.com/office/powerpoint/2010/main" val="327348447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DFF7B1CF-6B61-A549-A3FB-32B0B8E95981}"/>
              </a:ext>
            </a:extLst>
          </p:cNvPr>
          <p:cNvSpPr/>
          <p:nvPr/>
        </p:nvSpPr>
        <p:spPr bwMode="auto">
          <a:xfrm>
            <a:off x="4729594" y="857250"/>
            <a:ext cx="7301539" cy="5429250"/>
          </a:xfrm>
          <a:prstGeom prst="rect">
            <a:avLst/>
          </a:prstGeom>
          <a:solidFill>
            <a:schemeClr val="bg1">
              <a:lumMod val="95000"/>
            </a:schemeClr>
          </a:solidFill>
          <a:ln w="9525" cap="flat" cmpd="sng" algn="ctr">
            <a:no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ahoma" charset="0"/>
            </a:endParaRPr>
          </a:p>
        </p:txBody>
      </p:sp>
      <p:sp>
        <p:nvSpPr>
          <p:cNvPr id="2" name="Title 1">
            <a:extLst>
              <a:ext uri="{FF2B5EF4-FFF2-40B4-BE49-F238E27FC236}">
                <a16:creationId xmlns:a16="http://schemas.microsoft.com/office/drawing/2014/main" id="{5359589A-7B4C-4261-8913-A71771BD4625}"/>
              </a:ext>
            </a:extLst>
          </p:cNvPr>
          <p:cNvSpPr>
            <a:spLocks noGrp="1"/>
          </p:cNvSpPr>
          <p:nvPr>
            <p:ph type="title"/>
          </p:nvPr>
        </p:nvSpPr>
        <p:spPr/>
        <p:txBody>
          <a:bodyPr/>
          <a:lstStyle/>
          <a:p>
            <a:r>
              <a:rPr lang="en-US" dirty="0"/>
              <a:t>What is cmi5?</a:t>
            </a:r>
          </a:p>
        </p:txBody>
      </p:sp>
      <p:sp>
        <p:nvSpPr>
          <p:cNvPr id="3" name="Content Placeholder 2">
            <a:extLst>
              <a:ext uri="{FF2B5EF4-FFF2-40B4-BE49-F238E27FC236}">
                <a16:creationId xmlns:a16="http://schemas.microsoft.com/office/drawing/2014/main" id="{57109659-FD41-4C82-B87B-354383BC3DC9}"/>
              </a:ext>
            </a:extLst>
          </p:cNvPr>
          <p:cNvSpPr>
            <a:spLocks noGrp="1"/>
          </p:cNvSpPr>
          <p:nvPr>
            <p:ph sz="quarter" idx="11"/>
          </p:nvPr>
        </p:nvSpPr>
        <p:spPr>
          <a:xfrm>
            <a:off x="5029200" y="1046715"/>
            <a:ext cx="6607969" cy="5075237"/>
          </a:xfrm>
        </p:spPr>
        <p:txBody>
          <a:bodyPr/>
          <a:lstStyle/>
          <a:p>
            <a:pPr marL="456565" indent="-456565">
              <a:buFont typeface="Wingdings" pitchFamily="2" charset="2"/>
              <a:buChar char="§"/>
            </a:pPr>
            <a:r>
              <a:rPr lang="en-US" dirty="0"/>
              <a:t>cmi5 is a set of “extra rules” to apply to xAPI that fit the current Distributed Learning paradigm, but readily enables future paradigms</a:t>
            </a:r>
          </a:p>
          <a:p>
            <a:pPr marL="989965" lvl="1" indent="-380365">
              <a:buFont typeface="Wingdings" pitchFamily="2" charset="2"/>
              <a:buChar char="§"/>
            </a:pPr>
            <a:r>
              <a:rPr lang="en-US" dirty="0"/>
              <a:t>cmi5 INCLUDES xAPI</a:t>
            </a:r>
          </a:p>
          <a:p>
            <a:pPr marL="456565" indent="-456565">
              <a:buFont typeface="Wingdings" pitchFamily="2" charset="2"/>
              <a:buChar char="§"/>
            </a:pPr>
            <a:r>
              <a:rPr lang="en-US" dirty="0"/>
              <a:t>cmi5 specifically addresses:</a:t>
            </a:r>
          </a:p>
          <a:p>
            <a:pPr marL="989965" lvl="1" indent="-380365">
              <a:buFont typeface="Wingdings" pitchFamily="2" charset="2"/>
              <a:buChar char="§"/>
            </a:pPr>
            <a:r>
              <a:rPr lang="en-US" dirty="0"/>
              <a:t>Content Launch Mechanism</a:t>
            </a:r>
          </a:p>
          <a:p>
            <a:pPr marL="989965" lvl="1" indent="-380365">
              <a:buFont typeface="Wingdings" pitchFamily="2" charset="2"/>
              <a:buChar char="§"/>
            </a:pPr>
            <a:r>
              <a:rPr lang="en-US" dirty="0"/>
              <a:t>Authorization (NOT Authentication)</a:t>
            </a:r>
          </a:p>
          <a:p>
            <a:pPr marL="989965" lvl="1" indent="-380365">
              <a:buFont typeface="Wingdings" pitchFamily="2" charset="2"/>
              <a:buChar char="§"/>
            </a:pPr>
            <a:r>
              <a:rPr lang="en-US" dirty="0"/>
              <a:t>Session Management</a:t>
            </a:r>
          </a:p>
          <a:p>
            <a:pPr marL="989965" lvl="1" indent="-380365">
              <a:buFont typeface="Wingdings" pitchFamily="2" charset="2"/>
              <a:buChar char="§"/>
            </a:pPr>
            <a:r>
              <a:rPr lang="en-US" dirty="0"/>
              <a:t>Reporting</a:t>
            </a:r>
          </a:p>
          <a:p>
            <a:pPr marL="989965" lvl="1" indent="-380365">
              <a:buFont typeface="Wingdings" pitchFamily="2" charset="2"/>
              <a:buChar char="§"/>
            </a:pPr>
            <a:r>
              <a:rPr lang="en-US" dirty="0"/>
              <a:t>Course Structure</a:t>
            </a:r>
          </a:p>
          <a:p>
            <a:pPr marL="989965" lvl="1" indent="-380365">
              <a:buFont typeface="Wingdings" pitchFamily="2" charset="2"/>
              <a:buChar char="§"/>
            </a:pPr>
            <a:r>
              <a:rPr lang="en-US" dirty="0">
                <a:latin typeface="Arial Narrow"/>
              </a:rPr>
              <a:t>Satisfaction Criteria</a:t>
            </a:r>
            <a:endParaRPr lang="en-US" dirty="0"/>
          </a:p>
          <a:p>
            <a:pPr marL="456565" indent="-456565"/>
            <a:endParaRPr lang="en-US" dirty="0"/>
          </a:p>
          <a:p>
            <a:pPr marL="456565" indent="-456565"/>
            <a:endParaRPr lang="en-US" dirty="0"/>
          </a:p>
          <a:p>
            <a:pPr marL="456565" indent="-456565"/>
            <a:endParaRPr lang="en-US" dirty="0"/>
          </a:p>
        </p:txBody>
      </p:sp>
      <p:pic>
        <p:nvPicPr>
          <p:cNvPr id="4" name="Picture 3">
            <a:extLst>
              <a:ext uri="{FF2B5EF4-FFF2-40B4-BE49-F238E27FC236}">
                <a16:creationId xmlns:a16="http://schemas.microsoft.com/office/drawing/2014/main" id="{CFEAEED7-509A-D749-B6AD-AE685BF28CC7}"/>
              </a:ext>
            </a:extLst>
          </p:cNvPr>
          <p:cNvPicPr>
            <a:picLocks noChangeAspect="1"/>
          </p:cNvPicPr>
          <p:nvPr/>
        </p:nvPicPr>
        <p:blipFill>
          <a:blip r:embed="rId2"/>
          <a:stretch>
            <a:fillRect/>
          </a:stretch>
        </p:blipFill>
        <p:spPr>
          <a:xfrm>
            <a:off x="371966" y="2036762"/>
            <a:ext cx="4050145" cy="2784475"/>
          </a:xfrm>
          <a:prstGeom prst="rect">
            <a:avLst/>
          </a:prstGeom>
        </p:spPr>
      </p:pic>
    </p:spTree>
    <p:extLst>
      <p:ext uri="{BB962C8B-B14F-4D97-AF65-F5344CB8AC3E}">
        <p14:creationId xmlns:p14="http://schemas.microsoft.com/office/powerpoint/2010/main" val="121408967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03E79146-A986-794A-AF00-DCFAFAAFFE4A}"/>
              </a:ext>
            </a:extLst>
          </p:cNvPr>
          <p:cNvSpPr/>
          <p:nvPr/>
        </p:nvSpPr>
        <p:spPr bwMode="auto">
          <a:xfrm>
            <a:off x="160866" y="857250"/>
            <a:ext cx="11870267" cy="5429250"/>
          </a:xfrm>
          <a:prstGeom prst="rect">
            <a:avLst/>
          </a:prstGeom>
          <a:solidFill>
            <a:schemeClr val="bg1">
              <a:lumMod val="95000"/>
            </a:schemeClr>
          </a:solidFill>
          <a:ln w="9525" cap="flat" cmpd="sng" algn="ctr">
            <a:no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ahoma" charset="0"/>
            </a:endParaRPr>
          </a:p>
        </p:txBody>
      </p:sp>
      <p:sp>
        <p:nvSpPr>
          <p:cNvPr id="2" name="Title 1">
            <a:extLst>
              <a:ext uri="{FF2B5EF4-FFF2-40B4-BE49-F238E27FC236}">
                <a16:creationId xmlns:a16="http://schemas.microsoft.com/office/drawing/2014/main" id="{9E59F463-C7FD-4998-A9D6-0DF39C265A5B}"/>
              </a:ext>
            </a:extLst>
          </p:cNvPr>
          <p:cNvSpPr>
            <a:spLocks noGrp="1"/>
          </p:cNvSpPr>
          <p:nvPr>
            <p:ph type="title"/>
          </p:nvPr>
        </p:nvSpPr>
        <p:spPr/>
        <p:txBody>
          <a:bodyPr/>
          <a:lstStyle/>
          <a:p>
            <a:r>
              <a:rPr lang="en-US" dirty="0"/>
              <a:t>History of cmi5</a:t>
            </a:r>
          </a:p>
        </p:txBody>
      </p:sp>
      <p:sp>
        <p:nvSpPr>
          <p:cNvPr id="3" name="Content Placeholder 2">
            <a:extLst>
              <a:ext uri="{FF2B5EF4-FFF2-40B4-BE49-F238E27FC236}">
                <a16:creationId xmlns:a16="http://schemas.microsoft.com/office/drawing/2014/main" id="{3930FFD6-E25A-45A8-96D8-79D7F1CF4944}"/>
              </a:ext>
            </a:extLst>
          </p:cNvPr>
          <p:cNvSpPr>
            <a:spLocks noGrp="1"/>
          </p:cNvSpPr>
          <p:nvPr>
            <p:ph sz="quarter" idx="11"/>
          </p:nvPr>
        </p:nvSpPr>
        <p:spPr/>
        <p:txBody>
          <a:bodyPr/>
          <a:lstStyle/>
          <a:p>
            <a:pPr>
              <a:buFont typeface="Wingdings" pitchFamily="2" charset="2"/>
              <a:buChar char="§"/>
            </a:pPr>
            <a:r>
              <a:rPr lang="en-US" dirty="0"/>
              <a:t>Originally started in the AICC (Aviation Industry Computer-Based Training Committee) in 2010</a:t>
            </a:r>
          </a:p>
          <a:p>
            <a:pPr>
              <a:buFont typeface="Wingdings" pitchFamily="2" charset="2"/>
              <a:buChar char="§"/>
            </a:pPr>
            <a:r>
              <a:rPr lang="en-US" dirty="0"/>
              <a:t>cmi5 was expected to replace both AICC and SCORM </a:t>
            </a:r>
          </a:p>
          <a:p>
            <a:pPr>
              <a:buFont typeface="Wingdings" pitchFamily="2" charset="2"/>
              <a:buChar char="§"/>
            </a:pPr>
            <a:r>
              <a:rPr lang="en-US" dirty="0"/>
              <a:t>cmi5 was “rebooted” in 2012 and the previous architecture was replaced with xAPI after the group saw benefits and a clearer path to adoption</a:t>
            </a:r>
          </a:p>
          <a:p>
            <a:pPr>
              <a:buFont typeface="Wingdings" pitchFamily="2" charset="2"/>
              <a:buChar char="§"/>
            </a:pPr>
            <a:r>
              <a:rPr lang="en-US" dirty="0"/>
              <a:t>In 2014, the AICC dissolved and formally transferred cmi5 to the ADL</a:t>
            </a:r>
          </a:p>
          <a:p>
            <a:pPr>
              <a:buFont typeface="Wingdings" pitchFamily="2" charset="2"/>
              <a:buChar char="§"/>
            </a:pPr>
            <a:r>
              <a:rPr lang="en-US" dirty="0"/>
              <a:t>The cmi5 project is still guided by its original goals</a:t>
            </a:r>
          </a:p>
          <a:p>
            <a:pPr marL="0" indent="0">
              <a:buNone/>
            </a:pPr>
            <a:endParaRPr lang="en-US" dirty="0"/>
          </a:p>
        </p:txBody>
      </p:sp>
    </p:spTree>
    <p:extLst>
      <p:ext uri="{BB962C8B-B14F-4D97-AF65-F5344CB8AC3E}">
        <p14:creationId xmlns:p14="http://schemas.microsoft.com/office/powerpoint/2010/main" val="113807818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59589A-7B4C-4261-8913-A71771BD4625}"/>
              </a:ext>
            </a:extLst>
          </p:cNvPr>
          <p:cNvSpPr>
            <a:spLocks noGrp="1"/>
          </p:cNvSpPr>
          <p:nvPr>
            <p:ph type="title"/>
          </p:nvPr>
        </p:nvSpPr>
        <p:spPr>
          <a:xfrm>
            <a:off x="2387600" y="0"/>
            <a:ext cx="7416800" cy="705610"/>
          </a:xfrm>
        </p:spPr>
        <p:txBody>
          <a:bodyPr/>
          <a:lstStyle/>
          <a:p>
            <a:r>
              <a:rPr lang="en-US" dirty="0"/>
              <a:t>Which Use Cases Does cmi5 Enable?</a:t>
            </a:r>
          </a:p>
        </p:txBody>
      </p:sp>
      <p:sp>
        <p:nvSpPr>
          <p:cNvPr id="11" name="Rectangle 10">
            <a:extLst>
              <a:ext uri="{FF2B5EF4-FFF2-40B4-BE49-F238E27FC236}">
                <a16:creationId xmlns:a16="http://schemas.microsoft.com/office/drawing/2014/main" id="{DC9BC2B6-0596-7E47-AB81-855D006EA2D1}"/>
              </a:ext>
            </a:extLst>
          </p:cNvPr>
          <p:cNvSpPr/>
          <p:nvPr/>
        </p:nvSpPr>
        <p:spPr bwMode="auto">
          <a:xfrm>
            <a:off x="160866" y="857250"/>
            <a:ext cx="11870267" cy="5429250"/>
          </a:xfrm>
          <a:prstGeom prst="rect">
            <a:avLst/>
          </a:prstGeom>
          <a:solidFill>
            <a:schemeClr val="bg1">
              <a:lumMod val="95000"/>
            </a:schemeClr>
          </a:solidFill>
          <a:ln w="9525" cap="flat" cmpd="sng" algn="ctr">
            <a:no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ahoma" charset="0"/>
            </a:endParaRPr>
          </a:p>
        </p:txBody>
      </p:sp>
      <p:graphicFrame>
        <p:nvGraphicFramePr>
          <p:cNvPr id="12" name="Table 11">
            <a:extLst>
              <a:ext uri="{FF2B5EF4-FFF2-40B4-BE49-F238E27FC236}">
                <a16:creationId xmlns:a16="http://schemas.microsoft.com/office/drawing/2014/main" id="{C5FBE562-27AA-1F48-9810-91DEE30CA2AD}"/>
              </a:ext>
            </a:extLst>
          </p:cNvPr>
          <p:cNvGraphicFramePr>
            <a:graphicFrameLocks noGrp="1"/>
          </p:cNvGraphicFramePr>
          <p:nvPr/>
        </p:nvGraphicFramePr>
        <p:xfrm>
          <a:off x="1312574" y="857250"/>
          <a:ext cx="9566851" cy="5429250"/>
        </p:xfrm>
        <a:graphic>
          <a:graphicData uri="http://schemas.openxmlformats.org/drawingml/2006/table">
            <a:tbl>
              <a:tblPr bandRow="1">
                <a:tableStyleId>{5C22544A-7EE6-4342-B048-85BDC9FD1C3A}</a:tableStyleId>
              </a:tblPr>
              <a:tblGrid>
                <a:gridCol w="2713020">
                  <a:extLst>
                    <a:ext uri="{9D8B030D-6E8A-4147-A177-3AD203B41FA5}">
                      <a16:colId xmlns:a16="http://schemas.microsoft.com/office/drawing/2014/main" val="1114034139"/>
                    </a:ext>
                  </a:extLst>
                </a:gridCol>
                <a:gridCol w="448772">
                  <a:extLst>
                    <a:ext uri="{9D8B030D-6E8A-4147-A177-3AD203B41FA5}">
                      <a16:colId xmlns:a16="http://schemas.microsoft.com/office/drawing/2014/main" val="1397036869"/>
                    </a:ext>
                  </a:extLst>
                </a:gridCol>
                <a:gridCol w="6405059">
                  <a:extLst>
                    <a:ext uri="{9D8B030D-6E8A-4147-A177-3AD203B41FA5}">
                      <a16:colId xmlns:a16="http://schemas.microsoft.com/office/drawing/2014/main" val="743036280"/>
                    </a:ext>
                  </a:extLst>
                </a:gridCol>
              </a:tblGrid>
              <a:tr h="1085850">
                <a:tc>
                  <a:txBody>
                    <a:bodyPr/>
                    <a:lstStyle/>
                    <a:p>
                      <a:pPr marL="0" marR="0" lvl="0" indent="0" algn="r" defTabSz="1219170" rtl="0" eaLnBrk="1" fontAlgn="auto" latinLnBrk="0" hangingPunct="1">
                        <a:lnSpc>
                          <a:spcPct val="100000"/>
                        </a:lnSpc>
                        <a:spcBef>
                          <a:spcPts val="0"/>
                        </a:spcBef>
                        <a:spcAft>
                          <a:spcPts val="0"/>
                        </a:spcAft>
                        <a:buClrTx/>
                        <a:buSzTx/>
                        <a:buFontTx/>
                        <a:buNone/>
                        <a:tabLst/>
                        <a:defRPr/>
                      </a:pPr>
                      <a:r>
                        <a:rPr lang="en-US" sz="2000" b="0" i="0" dirty="0">
                          <a:solidFill>
                            <a:srgbClr val="0070C0"/>
                          </a:solidFill>
                          <a:latin typeface="Arial Narrow" panose="020B0604020202020204" pitchFamily="34" charset="0"/>
                          <a:cs typeface="Arial Narrow" panose="020B0604020202020204" pitchFamily="34" charset="0"/>
                        </a:rPr>
                        <a:t>“Minimal LMS” </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indent="0" algn="l" defTabSz="1219170" rtl="0" eaLnBrk="1" fontAlgn="auto" latinLnBrk="0" hangingPunct="1">
                        <a:lnSpc>
                          <a:spcPct val="100000"/>
                        </a:lnSpc>
                        <a:spcBef>
                          <a:spcPts val="0"/>
                        </a:spcBef>
                        <a:spcAft>
                          <a:spcPts val="0"/>
                        </a:spcAft>
                        <a:buClrTx/>
                        <a:buSzTx/>
                        <a:buFontTx/>
                        <a:buNone/>
                        <a:tabLst/>
                        <a:defRPr/>
                      </a:pPr>
                      <a:endParaRPr lang="en-US" sz="2000" b="0" i="0" dirty="0">
                        <a:latin typeface="Arial Narrow" panose="020B0604020202020204" pitchFamily="34" charset="0"/>
                        <a:cs typeface="Arial Narrow" panose="020B0604020202020204" pitchFamily="34" charset="0"/>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indent="0" algn="l" defTabSz="1219170" rtl="0" eaLnBrk="1" fontAlgn="auto" latinLnBrk="0" hangingPunct="1">
                        <a:lnSpc>
                          <a:spcPct val="100000"/>
                        </a:lnSpc>
                        <a:spcBef>
                          <a:spcPts val="0"/>
                        </a:spcBef>
                        <a:spcAft>
                          <a:spcPts val="0"/>
                        </a:spcAft>
                        <a:buClrTx/>
                        <a:buSzTx/>
                        <a:buFontTx/>
                        <a:buNone/>
                        <a:tabLst/>
                        <a:defRPr/>
                      </a:pPr>
                      <a:r>
                        <a:rPr lang="en-US" sz="2000" b="0" i="0" dirty="0">
                          <a:latin typeface="Arial Narrow" panose="020B0604020202020204" pitchFamily="34" charset="0"/>
                          <a:cs typeface="Arial Narrow" panose="020B0604020202020204" pitchFamily="34" charset="0"/>
                        </a:rPr>
                        <a:t>Support for dynamic amounts of information, </a:t>
                      </a:r>
                      <a:br>
                        <a:rPr lang="en-US" sz="2000" b="0" i="0" dirty="0">
                          <a:latin typeface="Arial Narrow" panose="020B0604020202020204" pitchFamily="34" charset="0"/>
                          <a:cs typeface="Arial Narrow" panose="020B0604020202020204" pitchFamily="34" charset="0"/>
                        </a:rPr>
                      </a:br>
                      <a:r>
                        <a:rPr lang="en-US" sz="2000" b="0" i="0" dirty="0">
                          <a:latin typeface="Arial Narrow" panose="020B0604020202020204" pitchFamily="34" charset="0"/>
                          <a:cs typeface="Arial Narrow" panose="020B0604020202020204" pitchFamily="34" charset="0"/>
                        </a:rPr>
                        <a:t>but not as a ton of “optional” fields</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023614583"/>
                  </a:ext>
                </a:extLst>
              </a:tr>
              <a:tr h="1085850">
                <a:tc>
                  <a:txBody>
                    <a:bodyPr/>
                    <a:lstStyle/>
                    <a:p>
                      <a:pPr marL="0" marR="0" lvl="0" indent="0" algn="r" defTabSz="1219170" rtl="0" eaLnBrk="1" fontAlgn="auto" latinLnBrk="0" hangingPunct="1">
                        <a:lnSpc>
                          <a:spcPct val="100000"/>
                        </a:lnSpc>
                        <a:spcBef>
                          <a:spcPts val="0"/>
                        </a:spcBef>
                        <a:spcAft>
                          <a:spcPts val="0"/>
                        </a:spcAft>
                        <a:buClrTx/>
                        <a:buSzTx/>
                        <a:buFontTx/>
                        <a:buNone/>
                        <a:tabLst/>
                        <a:defRPr/>
                      </a:pPr>
                      <a:r>
                        <a:rPr lang="en-US" sz="2000" b="0" i="0" dirty="0">
                          <a:solidFill>
                            <a:srgbClr val="0070C0"/>
                          </a:solidFill>
                          <a:latin typeface="Arial Narrow" panose="020B0604020202020204" pitchFamily="34" charset="0"/>
                          <a:cs typeface="Arial Narrow" panose="020B0604020202020204" pitchFamily="34" charset="0"/>
                        </a:rPr>
                        <a:t>“Content-defined Data” </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indent="0" algn="l" defTabSz="1219170" rtl="0" eaLnBrk="1" fontAlgn="auto" latinLnBrk="0" hangingPunct="1">
                        <a:lnSpc>
                          <a:spcPct val="100000"/>
                        </a:lnSpc>
                        <a:spcBef>
                          <a:spcPts val="0"/>
                        </a:spcBef>
                        <a:spcAft>
                          <a:spcPts val="0"/>
                        </a:spcAft>
                        <a:buClrTx/>
                        <a:buSzTx/>
                        <a:buFontTx/>
                        <a:buNone/>
                        <a:tabLst/>
                        <a:defRPr/>
                      </a:pPr>
                      <a:endParaRPr lang="en-US" sz="2000" b="0" i="0" kern="1200" dirty="0">
                        <a:solidFill>
                          <a:schemeClr val="dk1"/>
                        </a:solidFill>
                        <a:latin typeface="Arial Narrow" panose="020B0604020202020204" pitchFamily="34" charset="0"/>
                        <a:ea typeface="+mn-ea"/>
                        <a:cs typeface="Arial Narrow" panose="020B0604020202020204" pitchFamily="34" charset="0"/>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indent="0" algn="l" defTabSz="1219170" rtl="0" eaLnBrk="1" fontAlgn="auto" latinLnBrk="0" hangingPunct="1">
                        <a:lnSpc>
                          <a:spcPct val="100000"/>
                        </a:lnSpc>
                        <a:spcBef>
                          <a:spcPts val="0"/>
                        </a:spcBef>
                        <a:spcAft>
                          <a:spcPts val="0"/>
                        </a:spcAft>
                        <a:buClrTx/>
                        <a:buSzTx/>
                        <a:buFontTx/>
                        <a:buNone/>
                        <a:tabLst/>
                        <a:defRPr/>
                      </a:pPr>
                      <a:r>
                        <a:rPr lang="en-US" sz="2000" b="0" i="0" kern="1200" dirty="0">
                          <a:solidFill>
                            <a:schemeClr val="dk1"/>
                          </a:solidFill>
                          <a:latin typeface="Arial Narrow" panose="020B0604020202020204" pitchFamily="34" charset="0"/>
                          <a:ea typeface="+mn-ea"/>
                          <a:cs typeface="Arial Narrow" panose="020B0604020202020204" pitchFamily="34" charset="0"/>
                        </a:rPr>
                        <a:t>In other words, content so specific that only the content needs it, </a:t>
                      </a:r>
                      <a:br>
                        <a:rPr lang="en-US" sz="2000" b="0" i="0" kern="1200" dirty="0">
                          <a:solidFill>
                            <a:schemeClr val="dk1"/>
                          </a:solidFill>
                          <a:latin typeface="Arial Narrow" panose="020B0604020202020204" pitchFamily="34" charset="0"/>
                          <a:ea typeface="+mn-ea"/>
                          <a:cs typeface="Arial Narrow" panose="020B0604020202020204" pitchFamily="34" charset="0"/>
                        </a:rPr>
                      </a:br>
                      <a:r>
                        <a:rPr lang="en-US" sz="2000" b="0" i="0" kern="1200" dirty="0">
                          <a:solidFill>
                            <a:schemeClr val="dk1"/>
                          </a:solidFill>
                          <a:latin typeface="Arial Narrow" panose="020B0604020202020204" pitchFamily="34" charset="0"/>
                          <a:ea typeface="+mn-ea"/>
                          <a:cs typeface="Arial Narrow" panose="020B0604020202020204" pitchFamily="34" charset="0"/>
                        </a:rPr>
                        <a:t>but is still critical (Simulations, especially)</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017060885"/>
                  </a:ext>
                </a:extLst>
              </a:tr>
              <a:tr h="1085850">
                <a:tc>
                  <a:txBody>
                    <a:bodyPr/>
                    <a:lstStyle/>
                    <a:p>
                      <a:pPr marL="0" marR="0" lvl="0" indent="0" algn="r" defTabSz="1219170" rtl="0" eaLnBrk="1" fontAlgn="auto" latinLnBrk="0" hangingPunct="1">
                        <a:lnSpc>
                          <a:spcPct val="100000"/>
                        </a:lnSpc>
                        <a:spcBef>
                          <a:spcPts val="0"/>
                        </a:spcBef>
                        <a:spcAft>
                          <a:spcPts val="0"/>
                        </a:spcAft>
                        <a:buClrTx/>
                        <a:buSzTx/>
                        <a:buFontTx/>
                        <a:buNone/>
                        <a:tabLst/>
                        <a:defRPr/>
                      </a:pPr>
                      <a:r>
                        <a:rPr lang="en-US" sz="2000" b="0" i="0" dirty="0">
                          <a:solidFill>
                            <a:srgbClr val="0070C0"/>
                          </a:solidFill>
                          <a:latin typeface="Arial Narrow" panose="020B0604020202020204" pitchFamily="34" charset="0"/>
                          <a:cs typeface="Arial Narrow" panose="020B0604020202020204" pitchFamily="34" charset="0"/>
                        </a:rPr>
                        <a:t>“Content as a service </a:t>
                      </a:r>
                      <a:br>
                        <a:rPr lang="en-US" sz="2000" b="0" i="0" dirty="0">
                          <a:solidFill>
                            <a:srgbClr val="0070C0"/>
                          </a:solidFill>
                          <a:latin typeface="Arial Narrow" panose="020B0604020202020204" pitchFamily="34" charset="0"/>
                          <a:cs typeface="Arial Narrow" panose="020B0604020202020204" pitchFamily="34" charset="0"/>
                        </a:rPr>
                      </a:br>
                      <a:r>
                        <a:rPr lang="en-US" sz="2000" b="0" i="0" dirty="0">
                          <a:solidFill>
                            <a:srgbClr val="0070C0"/>
                          </a:solidFill>
                          <a:latin typeface="Arial Narrow" panose="020B0604020202020204" pitchFamily="34" charset="0"/>
                          <a:cs typeface="Arial Narrow" panose="020B0604020202020204" pitchFamily="34" charset="0"/>
                        </a:rPr>
                        <a:t>(CaaS) model of delivery” </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endParaRPr lang="en-US" sz="2000" b="0" i="0" kern="1200" dirty="0">
                        <a:solidFill>
                          <a:schemeClr val="dk1"/>
                        </a:solidFill>
                        <a:latin typeface="Arial Narrow" panose="020B0604020202020204" pitchFamily="34" charset="0"/>
                        <a:ea typeface="+mn-ea"/>
                        <a:cs typeface="Arial Narrow" panose="020B0604020202020204" pitchFamily="34" charset="0"/>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r>
                        <a:rPr lang="en-US" sz="2000" b="0" i="0" kern="1200" dirty="0">
                          <a:solidFill>
                            <a:schemeClr val="dk1"/>
                          </a:solidFill>
                          <a:latin typeface="Arial Narrow" panose="020B0604020202020204" pitchFamily="34" charset="0"/>
                          <a:ea typeface="+mn-ea"/>
                          <a:cs typeface="Arial Narrow" panose="020B0604020202020204" pitchFamily="34" charset="0"/>
                        </a:rPr>
                        <a:t>Allow content to be stored on other domains</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667979140"/>
                  </a:ext>
                </a:extLst>
              </a:tr>
              <a:tr h="1085850">
                <a:tc>
                  <a:txBody>
                    <a:bodyPr/>
                    <a:lstStyle/>
                    <a:p>
                      <a:pPr marL="0" marR="0" lvl="0" indent="0" algn="r" defTabSz="1219170" rtl="0" eaLnBrk="1" fontAlgn="auto" latinLnBrk="0" hangingPunct="1">
                        <a:lnSpc>
                          <a:spcPct val="100000"/>
                        </a:lnSpc>
                        <a:spcBef>
                          <a:spcPts val="0"/>
                        </a:spcBef>
                        <a:spcAft>
                          <a:spcPts val="0"/>
                        </a:spcAft>
                        <a:buClrTx/>
                        <a:buSzTx/>
                        <a:buFontTx/>
                        <a:buNone/>
                        <a:tabLst/>
                        <a:defRPr/>
                      </a:pPr>
                      <a:r>
                        <a:rPr lang="en-US" sz="2000" b="0" i="0" dirty="0">
                          <a:solidFill>
                            <a:srgbClr val="0070C0"/>
                          </a:solidFill>
                          <a:latin typeface="Arial Narrow" panose="020B0604020202020204" pitchFamily="34" charset="0"/>
                          <a:cs typeface="Arial Narrow" panose="020B0604020202020204" pitchFamily="34" charset="0"/>
                        </a:rPr>
                        <a:t>“Device/OS/browser independence”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endParaRPr lang="en-US" sz="2000" b="0" i="0" kern="1200" dirty="0">
                        <a:solidFill>
                          <a:schemeClr val="dk1"/>
                        </a:solidFill>
                        <a:latin typeface="Arial Narrow" panose="020B0604020202020204" pitchFamily="34" charset="0"/>
                        <a:ea typeface="+mn-ea"/>
                        <a:cs typeface="Arial Narrow" panose="020B0604020202020204" pitchFamily="34" charset="0"/>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r>
                        <a:rPr lang="en-US" sz="2000" b="0" i="0" kern="1200" dirty="0">
                          <a:solidFill>
                            <a:schemeClr val="dk1"/>
                          </a:solidFill>
                          <a:latin typeface="Arial Narrow" panose="020B0604020202020204" pitchFamily="34" charset="0"/>
                          <a:ea typeface="+mn-ea"/>
                          <a:cs typeface="Arial Narrow" panose="020B0604020202020204" pitchFamily="34" charset="0"/>
                        </a:rPr>
                        <a:t>Allow for content to be independent of a browser in order to </a:t>
                      </a:r>
                      <a:br>
                        <a:rPr lang="en-US" sz="2000" b="0" i="0" kern="1200" dirty="0">
                          <a:solidFill>
                            <a:schemeClr val="dk1"/>
                          </a:solidFill>
                          <a:latin typeface="Arial Narrow" panose="020B0604020202020204" pitchFamily="34" charset="0"/>
                          <a:ea typeface="+mn-ea"/>
                          <a:cs typeface="Arial Narrow" panose="020B0604020202020204" pitchFamily="34" charset="0"/>
                        </a:rPr>
                      </a:br>
                      <a:r>
                        <a:rPr lang="en-US" sz="2000" b="0" i="0" kern="1200" dirty="0">
                          <a:solidFill>
                            <a:schemeClr val="dk1"/>
                          </a:solidFill>
                          <a:latin typeface="Arial Narrow" panose="020B0604020202020204" pitchFamily="34" charset="0"/>
                          <a:ea typeface="+mn-ea"/>
                          <a:cs typeface="Arial Narrow" panose="020B0604020202020204" pitchFamily="34" charset="0"/>
                        </a:rPr>
                        <a:t>communicate or be launched</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518751343"/>
                  </a:ext>
                </a:extLst>
              </a:tr>
              <a:tr h="1085850">
                <a:tc>
                  <a:txBody>
                    <a:bodyPr/>
                    <a:lstStyle/>
                    <a:p>
                      <a:pPr marL="0" marR="0" lvl="0" indent="0" algn="r" defTabSz="1219170" rtl="0" eaLnBrk="1" fontAlgn="auto" latinLnBrk="0" hangingPunct="1">
                        <a:lnSpc>
                          <a:spcPct val="100000"/>
                        </a:lnSpc>
                        <a:spcBef>
                          <a:spcPts val="0"/>
                        </a:spcBef>
                        <a:spcAft>
                          <a:spcPts val="0"/>
                        </a:spcAft>
                        <a:buClrTx/>
                        <a:buSzTx/>
                        <a:buFontTx/>
                        <a:buNone/>
                        <a:tabLst/>
                        <a:defRPr/>
                      </a:pPr>
                      <a:r>
                        <a:rPr lang="en-US" sz="2000" b="0" i="0" dirty="0">
                          <a:solidFill>
                            <a:srgbClr val="0070C0"/>
                          </a:solidFill>
                          <a:latin typeface="Arial Narrow" panose="020B0604020202020204" pitchFamily="34" charset="0"/>
                          <a:cs typeface="Arial Narrow" panose="020B0604020202020204" pitchFamily="34" charset="0"/>
                        </a:rPr>
                        <a:t>“Share data between </a:t>
                      </a:r>
                      <a:br>
                        <a:rPr lang="en-US" sz="2000" b="0" i="0" dirty="0">
                          <a:solidFill>
                            <a:srgbClr val="0070C0"/>
                          </a:solidFill>
                          <a:latin typeface="Arial Narrow" panose="020B0604020202020204" pitchFamily="34" charset="0"/>
                          <a:cs typeface="Arial Narrow" panose="020B0604020202020204" pitchFamily="34" charset="0"/>
                        </a:rPr>
                      </a:br>
                      <a:r>
                        <a:rPr lang="en-US" sz="2000" b="0" i="0" dirty="0">
                          <a:solidFill>
                            <a:srgbClr val="0070C0"/>
                          </a:solidFill>
                          <a:latin typeface="Arial Narrow" panose="020B0604020202020204" pitchFamily="34" charset="0"/>
                          <a:cs typeface="Arial Narrow" panose="020B0604020202020204" pitchFamily="34" charset="0"/>
                        </a:rPr>
                        <a:t>learning activities”</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endParaRPr lang="en-US" sz="2000" b="0" i="0" kern="1200" dirty="0">
                        <a:solidFill>
                          <a:schemeClr val="dk1"/>
                        </a:solidFill>
                        <a:latin typeface="Arial Narrow" panose="020B0604020202020204" pitchFamily="34" charset="0"/>
                        <a:ea typeface="+mn-ea"/>
                        <a:cs typeface="Arial Narrow" panose="020B0604020202020204" pitchFamily="34" charset="0"/>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r>
                        <a:rPr lang="en-US" sz="2000" b="0" i="0" kern="1200" dirty="0">
                          <a:solidFill>
                            <a:schemeClr val="dk1"/>
                          </a:solidFill>
                          <a:latin typeface="Arial Narrow" panose="020B0604020202020204" pitchFamily="34" charset="0"/>
                          <a:ea typeface="+mn-ea"/>
                          <a:cs typeface="Arial Narrow" panose="020B0604020202020204" pitchFamily="34" charset="0"/>
                        </a:rPr>
                        <a:t>And between learners!</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236889821"/>
                  </a:ext>
                </a:extLst>
              </a:tr>
            </a:tbl>
          </a:graphicData>
        </a:graphic>
      </p:graphicFrame>
      <p:cxnSp>
        <p:nvCxnSpPr>
          <p:cNvPr id="13" name="Straight Connector 12">
            <a:extLst>
              <a:ext uri="{FF2B5EF4-FFF2-40B4-BE49-F238E27FC236}">
                <a16:creationId xmlns:a16="http://schemas.microsoft.com/office/drawing/2014/main" id="{68FEABFB-45E7-BE4C-BB42-781ACE66B93C}"/>
              </a:ext>
            </a:extLst>
          </p:cNvPr>
          <p:cNvCxnSpPr>
            <a:cxnSpLocks/>
          </p:cNvCxnSpPr>
          <p:nvPr/>
        </p:nvCxnSpPr>
        <p:spPr bwMode="auto">
          <a:xfrm>
            <a:off x="4252908" y="1121281"/>
            <a:ext cx="0" cy="4965194"/>
          </a:xfrm>
          <a:prstGeom prst="line">
            <a:avLst/>
          </a:prstGeom>
          <a:solidFill>
            <a:schemeClr val="accent1"/>
          </a:solidFill>
          <a:ln w="12700" cap="flat" cmpd="sng" algn="ctr">
            <a:solidFill>
              <a:schemeClr val="bg1"/>
            </a:solidFill>
            <a:prstDash val="solid"/>
            <a:miter lim="800000"/>
            <a:headEnd type="none" w="med" len="med"/>
            <a:tailEnd type="none" w="med" len="med"/>
          </a:ln>
          <a:effectLst/>
        </p:spPr>
      </p:cxnSp>
      <p:grpSp>
        <p:nvGrpSpPr>
          <p:cNvPr id="24" name="Group 23">
            <a:extLst>
              <a:ext uri="{FF2B5EF4-FFF2-40B4-BE49-F238E27FC236}">
                <a16:creationId xmlns:a16="http://schemas.microsoft.com/office/drawing/2014/main" id="{BC3A4166-F92E-4444-832E-1F90D5934C13}"/>
              </a:ext>
            </a:extLst>
          </p:cNvPr>
          <p:cNvGrpSpPr/>
          <p:nvPr/>
        </p:nvGrpSpPr>
        <p:grpSpPr>
          <a:xfrm>
            <a:off x="1312575" y="1914528"/>
            <a:ext cx="2830800" cy="3338512"/>
            <a:chOff x="1312574" y="1914528"/>
            <a:chExt cx="9345901" cy="3338512"/>
          </a:xfrm>
        </p:grpSpPr>
        <p:cxnSp>
          <p:nvCxnSpPr>
            <p:cNvPr id="17" name="Straight Connector 16">
              <a:extLst>
                <a:ext uri="{FF2B5EF4-FFF2-40B4-BE49-F238E27FC236}">
                  <a16:creationId xmlns:a16="http://schemas.microsoft.com/office/drawing/2014/main" id="{ECA81359-655E-7D45-B4EF-5AD8D2B6A4CA}"/>
                </a:ext>
              </a:extLst>
            </p:cNvPr>
            <p:cNvCxnSpPr>
              <a:cxnSpLocks/>
            </p:cNvCxnSpPr>
            <p:nvPr/>
          </p:nvCxnSpPr>
          <p:spPr bwMode="auto">
            <a:xfrm flipH="1">
              <a:off x="1312574" y="1914528"/>
              <a:ext cx="9345901" cy="0"/>
            </a:xfrm>
            <a:prstGeom prst="line">
              <a:avLst/>
            </a:prstGeom>
            <a:solidFill>
              <a:schemeClr val="accent1"/>
            </a:solidFill>
            <a:ln w="9525" cap="flat" cmpd="sng" algn="ctr">
              <a:solidFill>
                <a:schemeClr val="bg1">
                  <a:lumMod val="75000"/>
                </a:schemeClr>
              </a:solidFill>
              <a:prstDash val="solid"/>
              <a:miter lim="800000"/>
              <a:headEnd type="none" w="med" len="med"/>
              <a:tailEnd type="none" w="med" len="med"/>
            </a:ln>
            <a:effectLst/>
          </p:spPr>
        </p:cxnSp>
        <p:cxnSp>
          <p:nvCxnSpPr>
            <p:cNvPr id="21" name="Straight Connector 20">
              <a:extLst>
                <a:ext uri="{FF2B5EF4-FFF2-40B4-BE49-F238E27FC236}">
                  <a16:creationId xmlns:a16="http://schemas.microsoft.com/office/drawing/2014/main" id="{F0C0949A-3AE2-0E47-9FEB-D7C8C481C1CA}"/>
                </a:ext>
              </a:extLst>
            </p:cNvPr>
            <p:cNvCxnSpPr>
              <a:cxnSpLocks/>
            </p:cNvCxnSpPr>
            <p:nvPr/>
          </p:nvCxnSpPr>
          <p:spPr bwMode="auto">
            <a:xfrm flipH="1">
              <a:off x="1312574" y="3027365"/>
              <a:ext cx="9345901" cy="0"/>
            </a:xfrm>
            <a:prstGeom prst="line">
              <a:avLst/>
            </a:prstGeom>
            <a:solidFill>
              <a:schemeClr val="accent1"/>
            </a:solidFill>
            <a:ln w="9525" cap="flat" cmpd="sng" algn="ctr">
              <a:solidFill>
                <a:schemeClr val="bg1">
                  <a:lumMod val="75000"/>
                </a:schemeClr>
              </a:solidFill>
              <a:prstDash val="solid"/>
              <a:miter lim="800000"/>
              <a:headEnd type="none" w="med" len="med"/>
              <a:tailEnd type="none" w="med" len="med"/>
            </a:ln>
            <a:effectLst/>
          </p:spPr>
        </p:cxnSp>
        <p:cxnSp>
          <p:nvCxnSpPr>
            <p:cNvPr id="22" name="Straight Connector 21">
              <a:extLst>
                <a:ext uri="{FF2B5EF4-FFF2-40B4-BE49-F238E27FC236}">
                  <a16:creationId xmlns:a16="http://schemas.microsoft.com/office/drawing/2014/main" id="{1BBF7CA3-70C4-134F-A70D-A3E2A4F96784}"/>
                </a:ext>
              </a:extLst>
            </p:cNvPr>
            <p:cNvCxnSpPr>
              <a:cxnSpLocks/>
            </p:cNvCxnSpPr>
            <p:nvPr/>
          </p:nvCxnSpPr>
          <p:spPr bwMode="auto">
            <a:xfrm flipH="1">
              <a:off x="1312574" y="4140202"/>
              <a:ext cx="9345901" cy="0"/>
            </a:xfrm>
            <a:prstGeom prst="line">
              <a:avLst/>
            </a:prstGeom>
            <a:solidFill>
              <a:schemeClr val="accent1"/>
            </a:solidFill>
            <a:ln w="9525" cap="flat" cmpd="sng" algn="ctr">
              <a:solidFill>
                <a:schemeClr val="bg1">
                  <a:lumMod val="75000"/>
                </a:schemeClr>
              </a:solidFill>
              <a:prstDash val="solid"/>
              <a:miter lim="800000"/>
              <a:headEnd type="none" w="med" len="med"/>
              <a:tailEnd type="none" w="med" len="med"/>
            </a:ln>
            <a:effectLst/>
          </p:spPr>
        </p:cxnSp>
        <p:cxnSp>
          <p:nvCxnSpPr>
            <p:cNvPr id="23" name="Straight Connector 22">
              <a:extLst>
                <a:ext uri="{FF2B5EF4-FFF2-40B4-BE49-F238E27FC236}">
                  <a16:creationId xmlns:a16="http://schemas.microsoft.com/office/drawing/2014/main" id="{8810310A-C0B3-084E-8FA0-B308E4C8E39E}"/>
                </a:ext>
              </a:extLst>
            </p:cNvPr>
            <p:cNvCxnSpPr>
              <a:cxnSpLocks/>
            </p:cNvCxnSpPr>
            <p:nvPr/>
          </p:nvCxnSpPr>
          <p:spPr bwMode="auto">
            <a:xfrm flipH="1">
              <a:off x="1312574" y="5253040"/>
              <a:ext cx="9345901" cy="0"/>
            </a:xfrm>
            <a:prstGeom prst="line">
              <a:avLst/>
            </a:prstGeom>
            <a:solidFill>
              <a:schemeClr val="accent1"/>
            </a:solidFill>
            <a:ln w="9525" cap="flat" cmpd="sng" algn="ctr">
              <a:solidFill>
                <a:schemeClr val="bg1">
                  <a:lumMod val="75000"/>
                </a:schemeClr>
              </a:solidFill>
              <a:prstDash val="solid"/>
              <a:miter lim="800000"/>
              <a:headEnd type="none" w="med" len="med"/>
              <a:tailEnd type="none" w="med" len="med"/>
            </a:ln>
            <a:effectLst/>
          </p:spPr>
        </p:cxnSp>
      </p:grpSp>
      <p:grpSp>
        <p:nvGrpSpPr>
          <p:cNvPr id="25" name="Group 24">
            <a:extLst>
              <a:ext uri="{FF2B5EF4-FFF2-40B4-BE49-F238E27FC236}">
                <a16:creationId xmlns:a16="http://schemas.microsoft.com/office/drawing/2014/main" id="{F62CF4A3-B84C-8540-B33A-9081F08F23E4}"/>
              </a:ext>
            </a:extLst>
          </p:cNvPr>
          <p:cNvGrpSpPr/>
          <p:nvPr/>
        </p:nvGrpSpPr>
        <p:grpSpPr>
          <a:xfrm>
            <a:off x="4362442" y="1914528"/>
            <a:ext cx="6181731" cy="3338512"/>
            <a:chOff x="1312574" y="1914528"/>
            <a:chExt cx="9345901" cy="3338512"/>
          </a:xfrm>
        </p:grpSpPr>
        <p:cxnSp>
          <p:nvCxnSpPr>
            <p:cNvPr id="26" name="Straight Connector 25">
              <a:extLst>
                <a:ext uri="{FF2B5EF4-FFF2-40B4-BE49-F238E27FC236}">
                  <a16:creationId xmlns:a16="http://schemas.microsoft.com/office/drawing/2014/main" id="{4D37C790-E598-3540-BBAE-FFF6087F36BF}"/>
                </a:ext>
              </a:extLst>
            </p:cNvPr>
            <p:cNvCxnSpPr>
              <a:cxnSpLocks/>
            </p:cNvCxnSpPr>
            <p:nvPr/>
          </p:nvCxnSpPr>
          <p:spPr bwMode="auto">
            <a:xfrm flipH="1">
              <a:off x="1312574" y="1914528"/>
              <a:ext cx="9345901" cy="0"/>
            </a:xfrm>
            <a:prstGeom prst="line">
              <a:avLst/>
            </a:prstGeom>
            <a:solidFill>
              <a:schemeClr val="accent1"/>
            </a:solidFill>
            <a:ln w="9525" cap="flat" cmpd="sng" algn="ctr">
              <a:solidFill>
                <a:schemeClr val="bg1">
                  <a:lumMod val="75000"/>
                </a:schemeClr>
              </a:solidFill>
              <a:prstDash val="solid"/>
              <a:miter lim="800000"/>
              <a:headEnd type="none" w="med" len="med"/>
              <a:tailEnd type="none" w="med" len="med"/>
            </a:ln>
            <a:effectLst/>
          </p:spPr>
        </p:cxnSp>
        <p:cxnSp>
          <p:nvCxnSpPr>
            <p:cNvPr id="27" name="Straight Connector 26">
              <a:extLst>
                <a:ext uri="{FF2B5EF4-FFF2-40B4-BE49-F238E27FC236}">
                  <a16:creationId xmlns:a16="http://schemas.microsoft.com/office/drawing/2014/main" id="{08A13805-D34C-634B-BF7E-93BE4E5BA476}"/>
                </a:ext>
              </a:extLst>
            </p:cNvPr>
            <p:cNvCxnSpPr>
              <a:cxnSpLocks/>
            </p:cNvCxnSpPr>
            <p:nvPr/>
          </p:nvCxnSpPr>
          <p:spPr bwMode="auto">
            <a:xfrm flipH="1">
              <a:off x="1312574" y="3027365"/>
              <a:ext cx="9345901" cy="0"/>
            </a:xfrm>
            <a:prstGeom prst="line">
              <a:avLst/>
            </a:prstGeom>
            <a:solidFill>
              <a:schemeClr val="accent1"/>
            </a:solidFill>
            <a:ln w="9525" cap="flat" cmpd="sng" algn="ctr">
              <a:solidFill>
                <a:schemeClr val="bg1">
                  <a:lumMod val="75000"/>
                </a:schemeClr>
              </a:solidFill>
              <a:prstDash val="solid"/>
              <a:miter lim="800000"/>
              <a:headEnd type="none" w="med" len="med"/>
              <a:tailEnd type="none" w="med" len="med"/>
            </a:ln>
            <a:effectLst/>
          </p:spPr>
        </p:cxnSp>
        <p:cxnSp>
          <p:nvCxnSpPr>
            <p:cNvPr id="28" name="Straight Connector 27">
              <a:extLst>
                <a:ext uri="{FF2B5EF4-FFF2-40B4-BE49-F238E27FC236}">
                  <a16:creationId xmlns:a16="http://schemas.microsoft.com/office/drawing/2014/main" id="{EE6401AD-373A-0544-82E0-B42666060BB1}"/>
                </a:ext>
              </a:extLst>
            </p:cNvPr>
            <p:cNvCxnSpPr>
              <a:cxnSpLocks/>
            </p:cNvCxnSpPr>
            <p:nvPr/>
          </p:nvCxnSpPr>
          <p:spPr bwMode="auto">
            <a:xfrm flipH="1">
              <a:off x="1312574" y="4140202"/>
              <a:ext cx="9345901" cy="0"/>
            </a:xfrm>
            <a:prstGeom prst="line">
              <a:avLst/>
            </a:prstGeom>
            <a:solidFill>
              <a:schemeClr val="accent1"/>
            </a:solidFill>
            <a:ln w="9525" cap="flat" cmpd="sng" algn="ctr">
              <a:solidFill>
                <a:schemeClr val="bg1">
                  <a:lumMod val="75000"/>
                </a:schemeClr>
              </a:solidFill>
              <a:prstDash val="solid"/>
              <a:miter lim="800000"/>
              <a:headEnd type="none" w="med" len="med"/>
              <a:tailEnd type="none" w="med" len="med"/>
            </a:ln>
            <a:effectLst/>
          </p:spPr>
        </p:cxnSp>
        <p:cxnSp>
          <p:nvCxnSpPr>
            <p:cNvPr id="29" name="Straight Connector 28">
              <a:extLst>
                <a:ext uri="{FF2B5EF4-FFF2-40B4-BE49-F238E27FC236}">
                  <a16:creationId xmlns:a16="http://schemas.microsoft.com/office/drawing/2014/main" id="{0DF9AF5D-7ED1-2B4D-A3FC-8297482B5D27}"/>
                </a:ext>
              </a:extLst>
            </p:cNvPr>
            <p:cNvCxnSpPr>
              <a:cxnSpLocks/>
            </p:cNvCxnSpPr>
            <p:nvPr/>
          </p:nvCxnSpPr>
          <p:spPr bwMode="auto">
            <a:xfrm flipH="1">
              <a:off x="1312574" y="5253040"/>
              <a:ext cx="9345901" cy="0"/>
            </a:xfrm>
            <a:prstGeom prst="line">
              <a:avLst/>
            </a:prstGeom>
            <a:solidFill>
              <a:schemeClr val="accent1"/>
            </a:solidFill>
            <a:ln w="9525" cap="flat" cmpd="sng" algn="ctr">
              <a:solidFill>
                <a:schemeClr val="bg1">
                  <a:lumMod val="75000"/>
                </a:schemeClr>
              </a:solidFill>
              <a:prstDash val="solid"/>
              <a:miter lim="800000"/>
              <a:headEnd type="none" w="med" len="med"/>
              <a:tailEnd type="none" w="med" len="med"/>
            </a:ln>
            <a:effectLst/>
          </p:spPr>
        </p:cxnSp>
      </p:grpSp>
    </p:spTree>
    <p:extLst>
      <p:ext uri="{BB962C8B-B14F-4D97-AF65-F5344CB8AC3E}">
        <p14:creationId xmlns:p14="http://schemas.microsoft.com/office/powerpoint/2010/main" val="70143604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6418AD85-18E0-9E4B-AD9B-298B195C3899}"/>
              </a:ext>
            </a:extLst>
          </p:cNvPr>
          <p:cNvSpPr/>
          <p:nvPr/>
        </p:nvSpPr>
        <p:spPr bwMode="auto">
          <a:xfrm>
            <a:off x="160866" y="857250"/>
            <a:ext cx="11870267" cy="5429250"/>
          </a:xfrm>
          <a:prstGeom prst="rect">
            <a:avLst/>
          </a:prstGeom>
          <a:solidFill>
            <a:schemeClr val="bg1">
              <a:lumMod val="95000"/>
            </a:schemeClr>
          </a:solidFill>
          <a:ln w="9525" cap="flat" cmpd="sng" algn="ctr">
            <a:no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ahoma" charset="0"/>
            </a:endParaRPr>
          </a:p>
        </p:txBody>
      </p:sp>
      <p:sp>
        <p:nvSpPr>
          <p:cNvPr id="2" name="Title 1">
            <a:extLst>
              <a:ext uri="{FF2B5EF4-FFF2-40B4-BE49-F238E27FC236}">
                <a16:creationId xmlns:a16="http://schemas.microsoft.com/office/drawing/2014/main" id="{E1FD5E39-C610-456A-90B1-AF35451B5574}"/>
              </a:ext>
            </a:extLst>
          </p:cNvPr>
          <p:cNvSpPr>
            <a:spLocks noGrp="1"/>
          </p:cNvSpPr>
          <p:nvPr>
            <p:ph type="title"/>
          </p:nvPr>
        </p:nvSpPr>
        <p:spPr/>
        <p:txBody>
          <a:bodyPr/>
          <a:lstStyle/>
          <a:p>
            <a:r>
              <a:rPr lang="en-US" dirty="0"/>
              <a:t>cmi5 Roles and Responsibilities</a:t>
            </a:r>
          </a:p>
        </p:txBody>
      </p:sp>
      <p:sp>
        <p:nvSpPr>
          <p:cNvPr id="3" name="Content Placeholder 2">
            <a:extLst>
              <a:ext uri="{FF2B5EF4-FFF2-40B4-BE49-F238E27FC236}">
                <a16:creationId xmlns:a16="http://schemas.microsoft.com/office/drawing/2014/main" id="{B96CB91D-C55B-476E-9E9A-2467E7B8371C}"/>
              </a:ext>
            </a:extLst>
          </p:cNvPr>
          <p:cNvSpPr>
            <a:spLocks noGrp="1"/>
          </p:cNvSpPr>
          <p:nvPr>
            <p:ph sz="quarter" idx="11"/>
          </p:nvPr>
        </p:nvSpPr>
        <p:spPr>
          <a:xfrm>
            <a:off x="671514" y="1046715"/>
            <a:ext cx="11059232" cy="5075237"/>
          </a:xfrm>
        </p:spPr>
        <p:txBody>
          <a:bodyPr/>
          <a:lstStyle/>
          <a:p>
            <a:pPr marL="0" indent="0">
              <a:buNone/>
            </a:pPr>
            <a:r>
              <a:rPr lang="en-US" dirty="0">
                <a:solidFill>
                  <a:srgbClr val="0070C0"/>
                </a:solidFill>
              </a:rPr>
              <a:t>Assignable Unit (AU) – Content + LRP (loosely)</a:t>
            </a:r>
          </a:p>
          <a:p>
            <a:pPr marL="989965" lvl="1" indent="-380365">
              <a:buFont typeface="Wingdings" pitchFamily="2" charset="2"/>
              <a:buChar char="§"/>
            </a:pPr>
            <a:r>
              <a:rPr lang="en-US" dirty="0">
                <a:latin typeface="Arial Narrow"/>
              </a:rPr>
              <a:t>Functions as content would be expected in xAPI – like a course.</a:t>
            </a:r>
          </a:p>
          <a:p>
            <a:pPr marL="989965" lvl="1" indent="-380365">
              <a:buFont typeface="Wingdings" pitchFamily="2" charset="2"/>
              <a:buChar char="§"/>
            </a:pPr>
            <a:r>
              <a:rPr lang="en-US" dirty="0">
                <a:latin typeface="Arial Narrow"/>
              </a:rPr>
              <a:t>Parses the parameters from the launching environment to determine where the LMS location is and initiate communication with the LMS.</a:t>
            </a:r>
          </a:p>
          <a:p>
            <a:pPr marL="989965" lvl="1" indent="-380365">
              <a:buFont typeface="Wingdings" pitchFamily="2" charset="2"/>
              <a:buChar char="§"/>
            </a:pPr>
            <a:r>
              <a:rPr lang="en-US" dirty="0">
                <a:latin typeface="Arial Narrow"/>
              </a:rPr>
              <a:t>Acting as a "client", sends and receives messages using the xAPI defined transport mechanism(s) and associated commands as prescribed in this specification.</a:t>
            </a:r>
          </a:p>
          <a:p>
            <a:pPr marL="989965" lvl="1" indent="-380365">
              <a:buFont typeface="Wingdings" pitchFamily="2" charset="2"/>
              <a:buChar char="§"/>
            </a:pPr>
            <a:r>
              <a:rPr lang="en-US" dirty="0">
                <a:latin typeface="Arial Narrow"/>
              </a:rPr>
              <a:t>Formats all data according to the defined data types and vocabularies that are defined in this specification.</a:t>
            </a:r>
          </a:p>
          <a:p>
            <a:pPr marL="989965" lvl="1" indent="-380365">
              <a:buFont typeface="Wingdings" pitchFamily="2" charset="2"/>
              <a:buChar char="§"/>
            </a:pPr>
            <a:r>
              <a:rPr lang="en-US" dirty="0">
                <a:latin typeface="Arial Narrow"/>
              </a:rPr>
              <a:t>Sends a "terminate" statement prior to terminating the AU's execution.</a:t>
            </a:r>
          </a:p>
          <a:p>
            <a:pPr marL="608965" lvl="1" indent="0">
              <a:buNone/>
            </a:pPr>
            <a:endParaRPr lang="en-US" dirty="0"/>
          </a:p>
          <a:p>
            <a:pPr marL="989965" lvl="1" indent="-380365"/>
            <a:endParaRPr lang="en-US" dirty="0"/>
          </a:p>
        </p:txBody>
      </p:sp>
    </p:spTree>
    <p:extLst>
      <p:ext uri="{BB962C8B-B14F-4D97-AF65-F5344CB8AC3E}">
        <p14:creationId xmlns:p14="http://schemas.microsoft.com/office/powerpoint/2010/main" val="117101469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0316589C-6126-7B46-BAF8-937B3209E314}"/>
              </a:ext>
            </a:extLst>
          </p:cNvPr>
          <p:cNvSpPr/>
          <p:nvPr/>
        </p:nvSpPr>
        <p:spPr bwMode="auto">
          <a:xfrm>
            <a:off x="160866" y="857250"/>
            <a:ext cx="11870267" cy="5429250"/>
          </a:xfrm>
          <a:prstGeom prst="rect">
            <a:avLst/>
          </a:prstGeom>
          <a:solidFill>
            <a:schemeClr val="bg1">
              <a:lumMod val="95000"/>
            </a:schemeClr>
          </a:solidFill>
          <a:ln w="9525" cap="flat" cmpd="sng" algn="ctr">
            <a:no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ahoma" charset="0"/>
            </a:endParaRPr>
          </a:p>
        </p:txBody>
      </p:sp>
      <p:sp>
        <p:nvSpPr>
          <p:cNvPr id="2" name="Title 1">
            <a:extLst>
              <a:ext uri="{FF2B5EF4-FFF2-40B4-BE49-F238E27FC236}">
                <a16:creationId xmlns:a16="http://schemas.microsoft.com/office/drawing/2014/main" id="{E1FD5E39-C610-456A-90B1-AF35451B5574}"/>
              </a:ext>
            </a:extLst>
          </p:cNvPr>
          <p:cNvSpPr>
            <a:spLocks noGrp="1"/>
          </p:cNvSpPr>
          <p:nvPr>
            <p:ph type="title"/>
          </p:nvPr>
        </p:nvSpPr>
        <p:spPr/>
        <p:txBody>
          <a:bodyPr/>
          <a:lstStyle/>
          <a:p>
            <a:r>
              <a:rPr lang="en-US" dirty="0"/>
              <a:t>cmi5 Roles and Responsibilities Cont.</a:t>
            </a:r>
          </a:p>
        </p:txBody>
      </p:sp>
      <p:sp>
        <p:nvSpPr>
          <p:cNvPr id="3" name="Content Placeholder 2">
            <a:extLst>
              <a:ext uri="{FF2B5EF4-FFF2-40B4-BE49-F238E27FC236}">
                <a16:creationId xmlns:a16="http://schemas.microsoft.com/office/drawing/2014/main" id="{B96CB91D-C55B-476E-9E9A-2467E7B8371C}"/>
              </a:ext>
            </a:extLst>
          </p:cNvPr>
          <p:cNvSpPr>
            <a:spLocks noGrp="1"/>
          </p:cNvSpPr>
          <p:nvPr>
            <p:ph sz="quarter" idx="11"/>
          </p:nvPr>
        </p:nvSpPr>
        <p:spPr>
          <a:xfrm>
            <a:off x="700088" y="1046715"/>
            <a:ext cx="11030658" cy="5075237"/>
          </a:xfrm>
        </p:spPr>
        <p:txBody>
          <a:bodyPr/>
          <a:lstStyle/>
          <a:p>
            <a:pPr marL="0" indent="0">
              <a:buNone/>
            </a:pPr>
            <a:r>
              <a:rPr lang="en-US" dirty="0">
                <a:solidFill>
                  <a:srgbClr val="0070C0"/>
                </a:solidFill>
              </a:rPr>
              <a:t>Responsibilities of the LMS</a:t>
            </a:r>
          </a:p>
          <a:p>
            <a:pPr marL="989965" lvl="1" indent="-380365">
              <a:buFont typeface="Wingdings" pitchFamily="2" charset="2"/>
              <a:buChar char="§"/>
            </a:pPr>
            <a:r>
              <a:rPr lang="en-US" dirty="0">
                <a:latin typeface="Arial Narrow"/>
              </a:rPr>
              <a:t>Create and maintain course structures.</a:t>
            </a:r>
          </a:p>
          <a:p>
            <a:pPr marL="989965" lvl="1" indent="-380365">
              <a:buFont typeface="Wingdings" pitchFamily="2" charset="2"/>
              <a:buChar char="§"/>
            </a:pPr>
            <a:r>
              <a:rPr lang="en-US" dirty="0">
                <a:latin typeface="Arial Narrow"/>
              </a:rPr>
              <a:t>Act as a "server" - receive and reply to messages using the xAPI defined transport mechanism(s) and associated commands as prescribed in this specification.</a:t>
            </a:r>
          </a:p>
          <a:p>
            <a:pPr marL="989965" lvl="1" indent="-380365">
              <a:buFont typeface="Wingdings" pitchFamily="2" charset="2"/>
              <a:buChar char="§"/>
            </a:pPr>
            <a:r>
              <a:rPr lang="en-US" dirty="0"/>
              <a:t>Format all data according to the defined data types and vocabularies that are defined in this specification.</a:t>
            </a:r>
          </a:p>
          <a:p>
            <a:pPr marL="989965" lvl="1" indent="-380365">
              <a:buFont typeface="Wingdings" pitchFamily="2" charset="2"/>
              <a:buChar char="§"/>
            </a:pPr>
            <a:r>
              <a:rPr lang="en-US" dirty="0"/>
              <a:t>Launch the specified AU contained in the content within the defined environment(s).</a:t>
            </a:r>
          </a:p>
          <a:p>
            <a:pPr marL="608965" lvl="1" indent="0">
              <a:buNone/>
            </a:pPr>
            <a:endParaRPr lang="en-US" dirty="0"/>
          </a:p>
          <a:p>
            <a:pPr marL="989965" lvl="1" indent="-380365"/>
            <a:endParaRPr lang="en-US" dirty="0"/>
          </a:p>
        </p:txBody>
      </p:sp>
    </p:spTree>
    <p:extLst>
      <p:ext uri="{BB962C8B-B14F-4D97-AF65-F5344CB8AC3E}">
        <p14:creationId xmlns:p14="http://schemas.microsoft.com/office/powerpoint/2010/main" val="178633267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810E0A-DC85-4636-AA4E-CC25FF8CCE9B}"/>
              </a:ext>
            </a:extLst>
          </p:cNvPr>
          <p:cNvSpPr>
            <a:spLocks noGrp="1"/>
          </p:cNvSpPr>
          <p:nvPr>
            <p:ph type="title"/>
          </p:nvPr>
        </p:nvSpPr>
        <p:spPr/>
        <p:txBody>
          <a:bodyPr/>
          <a:lstStyle/>
          <a:p>
            <a:r>
              <a:rPr lang="en-US" dirty="0"/>
              <a:t>cmi5 Components</a:t>
            </a:r>
          </a:p>
        </p:txBody>
      </p:sp>
      <p:grpSp>
        <p:nvGrpSpPr>
          <p:cNvPr id="29" name="Group 28">
            <a:extLst>
              <a:ext uri="{FF2B5EF4-FFF2-40B4-BE49-F238E27FC236}">
                <a16:creationId xmlns:a16="http://schemas.microsoft.com/office/drawing/2014/main" id="{A40208C6-BB37-8C4A-8C60-D52210E907B6}"/>
              </a:ext>
            </a:extLst>
          </p:cNvPr>
          <p:cNvGrpSpPr/>
          <p:nvPr/>
        </p:nvGrpSpPr>
        <p:grpSpPr>
          <a:xfrm>
            <a:off x="1270713" y="1098766"/>
            <a:ext cx="9234591" cy="4197284"/>
            <a:chOff x="1274592" y="1098766"/>
            <a:chExt cx="9234591" cy="4197284"/>
          </a:xfrm>
        </p:grpSpPr>
        <p:sp>
          <p:nvSpPr>
            <p:cNvPr id="30" name="Rectangle 29">
              <a:extLst>
                <a:ext uri="{FF2B5EF4-FFF2-40B4-BE49-F238E27FC236}">
                  <a16:creationId xmlns:a16="http://schemas.microsoft.com/office/drawing/2014/main" id="{7FE77ED9-4691-6A4B-A743-47FD3617BAD8}"/>
                </a:ext>
              </a:extLst>
            </p:cNvPr>
            <p:cNvSpPr/>
            <p:nvPr/>
          </p:nvSpPr>
          <p:spPr bwMode="auto">
            <a:xfrm>
              <a:off x="1274592" y="1784183"/>
              <a:ext cx="3287783" cy="3269080"/>
            </a:xfrm>
            <a:prstGeom prst="rect">
              <a:avLst/>
            </a:prstGeom>
            <a:solidFill>
              <a:srgbClr val="C1E4FB"/>
            </a:solidFill>
            <a:ln>
              <a:solidFill>
                <a:schemeClr val="bg1"/>
              </a:solidFill>
              <a:headEnd type="none" w="med" len="med"/>
              <a:tailEnd type="none" w="med" len="med"/>
            </a:ln>
          </p:spPr>
          <p:style>
            <a:lnRef idx="2">
              <a:schemeClr val="accent1"/>
            </a:lnRef>
            <a:fillRef idx="1">
              <a:schemeClr val="lt1"/>
            </a:fillRef>
            <a:effectRef idx="0">
              <a:schemeClr val="accent1"/>
            </a:effectRef>
            <a:fontRef idx="minor">
              <a:schemeClr val="dk1"/>
            </a:fontRef>
          </p:style>
          <p:txBody>
            <a:bodyPr vert="horz" wrap="none" lIns="91440" tIns="45720" rIns="91440" bIns="45720" numCol="1" rtlCol="0" anchor="t" anchorCtr="0" compatLnSpc="1">
              <a:prstTxWarp prst="textNoShape">
                <a:avLst/>
              </a:prstTxWarp>
            </a:bodyPr>
            <a:lstStyle/>
            <a:p>
              <a:pPr marL="0" marR="0" indent="0" defTabSz="914400" rtl="0" eaLnBrk="1" fontAlgn="base" latinLnBrk="0" hangingPunct="1">
                <a:lnSpc>
                  <a:spcPct val="100000"/>
                </a:lnSpc>
                <a:spcBef>
                  <a:spcPct val="0"/>
                </a:spcBef>
                <a:spcAft>
                  <a:spcPct val="0"/>
                </a:spcAft>
                <a:buClrTx/>
                <a:buSzTx/>
                <a:buFontTx/>
                <a:buNone/>
                <a:tabLst/>
              </a:pPr>
              <a:br>
                <a:rPr kumimoji="0" lang="en-US" sz="2400" b="0" i="0" u="none" strike="noStrike" cap="none" normalizeH="0" baseline="0" dirty="0">
                  <a:ln>
                    <a:noFill/>
                  </a:ln>
                  <a:solidFill>
                    <a:schemeClr val="tx1"/>
                  </a:solidFill>
                  <a:effectLst/>
                  <a:latin typeface="Tahoma" charset="0"/>
                </a:rPr>
              </a:br>
              <a:br>
                <a:rPr kumimoji="0" lang="en-US" sz="2400" b="0" i="0" u="none" strike="noStrike" cap="none" normalizeH="0" baseline="0" dirty="0">
                  <a:ln>
                    <a:noFill/>
                  </a:ln>
                  <a:solidFill>
                    <a:schemeClr val="tx1"/>
                  </a:solidFill>
                  <a:effectLst/>
                  <a:latin typeface="Tahoma" charset="0"/>
                </a:rPr>
              </a:br>
              <a:br>
                <a:rPr kumimoji="0" lang="en-US" sz="2400" b="0" i="0" u="none" strike="noStrike" cap="none" normalizeH="0" baseline="0" dirty="0">
                  <a:ln>
                    <a:noFill/>
                  </a:ln>
                  <a:solidFill>
                    <a:schemeClr val="tx1"/>
                  </a:solidFill>
                  <a:effectLst/>
                  <a:latin typeface="Tahoma" charset="0"/>
                </a:rPr>
              </a:br>
              <a:br>
                <a:rPr kumimoji="0" lang="en-US" sz="2400" b="0" i="0" u="none" strike="noStrike" cap="none" normalizeH="0" baseline="0" dirty="0">
                  <a:ln>
                    <a:noFill/>
                  </a:ln>
                  <a:solidFill>
                    <a:schemeClr val="tx1"/>
                  </a:solidFill>
                  <a:effectLst/>
                  <a:latin typeface="Tahoma" charset="0"/>
                </a:rPr>
              </a:br>
              <a:r>
                <a:rPr kumimoji="0" lang="en-US" sz="2400" b="0" i="0" u="none" strike="noStrike" cap="none" normalizeH="0" baseline="0" dirty="0">
                  <a:ln>
                    <a:noFill/>
                  </a:ln>
                  <a:solidFill>
                    <a:schemeClr val="tx1"/>
                  </a:solidFill>
                  <a:effectLst/>
                  <a:latin typeface="Tahoma" charset="0"/>
                </a:rPr>
                <a:t>	     AU</a:t>
              </a:r>
              <a:br>
                <a:rPr kumimoji="0" lang="en-US" sz="2400" b="0" i="0" u="none" strike="noStrike" cap="none" normalizeH="0" baseline="0" dirty="0">
                  <a:ln>
                    <a:noFill/>
                  </a:ln>
                  <a:solidFill>
                    <a:schemeClr val="tx1"/>
                  </a:solidFill>
                  <a:effectLst/>
                  <a:latin typeface="Tahoma" charset="0"/>
                </a:rPr>
              </a:br>
              <a:br>
                <a:rPr kumimoji="0" lang="en-US" sz="2400" b="0" i="0" u="none" strike="noStrike" cap="none" normalizeH="0" baseline="0" dirty="0">
                  <a:ln>
                    <a:noFill/>
                  </a:ln>
                  <a:solidFill>
                    <a:schemeClr val="tx1"/>
                  </a:solidFill>
                  <a:effectLst/>
                  <a:latin typeface="Tahoma" charset="0"/>
                </a:rPr>
              </a:br>
              <a:endParaRPr kumimoji="0" lang="en-US" sz="2400" b="0" i="0" u="none" strike="noStrike" cap="none" normalizeH="0" baseline="0" dirty="0">
                <a:ln>
                  <a:noFill/>
                </a:ln>
                <a:solidFill>
                  <a:schemeClr val="tx1"/>
                </a:solidFill>
                <a:effectLst/>
                <a:latin typeface="Tahoma" charset="0"/>
              </a:endParaRPr>
            </a:p>
          </p:txBody>
        </p:sp>
        <p:sp>
          <p:nvSpPr>
            <p:cNvPr id="32" name="Rectangle 31">
              <a:extLst>
                <a:ext uri="{FF2B5EF4-FFF2-40B4-BE49-F238E27FC236}">
                  <a16:creationId xmlns:a16="http://schemas.microsoft.com/office/drawing/2014/main" id="{E5C6FBE1-6CCD-5348-8C3C-0320E3A5A00C}"/>
                </a:ext>
              </a:extLst>
            </p:cNvPr>
            <p:cNvSpPr/>
            <p:nvPr/>
          </p:nvSpPr>
          <p:spPr bwMode="auto">
            <a:xfrm>
              <a:off x="7221400" y="1761674"/>
              <a:ext cx="3287783" cy="3269080"/>
            </a:xfrm>
            <a:prstGeom prst="rect">
              <a:avLst/>
            </a:prstGeom>
            <a:solidFill>
              <a:srgbClr val="FF9932"/>
            </a:solidFill>
            <a:ln>
              <a:solidFill>
                <a:schemeClr val="bg1"/>
              </a:solidFill>
              <a:headEnd type="none" w="med" len="med"/>
              <a:tailEnd type="none" w="med" len="med"/>
            </a:ln>
          </p:spPr>
          <p:style>
            <a:lnRef idx="2">
              <a:schemeClr val="accent1"/>
            </a:lnRef>
            <a:fillRef idx="1">
              <a:schemeClr val="lt1"/>
            </a:fillRef>
            <a:effectRef idx="0">
              <a:schemeClr val="accent1"/>
            </a:effectRef>
            <a:fontRef idx="minor">
              <a:schemeClr val="dk1"/>
            </a:fontRef>
          </p:style>
          <p:txBody>
            <a:bodyPr vert="horz" wrap="none" lIns="91440" tIns="45720" rIns="91440" bIns="45720" numCol="1" rtlCol="0" anchor="t" anchorCtr="0" compatLnSpc="1">
              <a:prstTxWarp prst="textNoShape">
                <a:avLst/>
              </a:prstTxWarp>
            </a:bodyPr>
            <a:lstStyle/>
            <a:p>
              <a:pPr marL="0" marR="0" indent="0" defTabSz="914400" rtl="0" eaLnBrk="1" fontAlgn="base" latinLnBrk="0" hangingPunct="1">
                <a:lnSpc>
                  <a:spcPct val="100000"/>
                </a:lnSpc>
                <a:spcBef>
                  <a:spcPct val="0"/>
                </a:spcBef>
                <a:spcAft>
                  <a:spcPct val="0"/>
                </a:spcAft>
                <a:buClrTx/>
                <a:buSzTx/>
                <a:buFontTx/>
                <a:buNone/>
                <a:tabLst/>
              </a:pPr>
              <a:br>
                <a:rPr kumimoji="0" lang="en-US" sz="2400" b="0" i="0" u="none" strike="noStrike" cap="none" normalizeH="0" baseline="0" dirty="0">
                  <a:ln>
                    <a:noFill/>
                  </a:ln>
                  <a:solidFill>
                    <a:schemeClr val="tx1"/>
                  </a:solidFill>
                  <a:effectLst/>
                  <a:latin typeface="Tahoma" charset="0"/>
                </a:rPr>
              </a:br>
              <a:br>
                <a:rPr kumimoji="0" lang="en-US" sz="2400" b="0" i="0" u="none" strike="noStrike" cap="none" normalizeH="0" baseline="0" dirty="0">
                  <a:ln>
                    <a:noFill/>
                  </a:ln>
                  <a:solidFill>
                    <a:schemeClr val="tx1"/>
                  </a:solidFill>
                  <a:effectLst/>
                  <a:latin typeface="Tahoma" charset="0"/>
                </a:rPr>
              </a:br>
              <a:br>
                <a:rPr kumimoji="0" lang="en-US" sz="2400" b="0" i="0" u="none" strike="noStrike" cap="none" normalizeH="0" baseline="0" dirty="0">
                  <a:ln>
                    <a:noFill/>
                  </a:ln>
                  <a:solidFill>
                    <a:schemeClr val="tx1"/>
                  </a:solidFill>
                  <a:effectLst/>
                  <a:latin typeface="Tahoma" charset="0"/>
                </a:rPr>
              </a:br>
              <a:br>
                <a:rPr kumimoji="0" lang="en-US" sz="2400" b="0" i="0" u="none" strike="noStrike" cap="none" normalizeH="0" baseline="0" dirty="0">
                  <a:ln>
                    <a:noFill/>
                  </a:ln>
                  <a:solidFill>
                    <a:schemeClr val="tx1"/>
                  </a:solidFill>
                  <a:effectLst/>
                  <a:latin typeface="Tahoma" charset="0"/>
                </a:rPr>
              </a:br>
              <a:r>
                <a:rPr kumimoji="0" lang="en-US" sz="2400" b="0" i="0" u="none" strike="noStrike" cap="none" normalizeH="0" baseline="0" dirty="0">
                  <a:ln>
                    <a:noFill/>
                  </a:ln>
                  <a:solidFill>
                    <a:schemeClr val="tx1"/>
                  </a:solidFill>
                  <a:effectLst/>
                  <a:latin typeface="Tahoma" charset="0"/>
                </a:rPr>
                <a:t>              LRS</a:t>
              </a:r>
              <a:br>
                <a:rPr kumimoji="0" lang="en-US" sz="2400" b="0" i="0" u="none" strike="noStrike" cap="none" normalizeH="0" baseline="0" dirty="0">
                  <a:ln>
                    <a:noFill/>
                  </a:ln>
                  <a:solidFill>
                    <a:schemeClr val="tx1"/>
                  </a:solidFill>
                  <a:effectLst/>
                  <a:latin typeface="Tahoma" charset="0"/>
                </a:rPr>
              </a:br>
              <a:br>
                <a:rPr kumimoji="0" lang="en-US" sz="2400" b="0" i="0" u="none" strike="noStrike" cap="none" normalizeH="0" baseline="0" dirty="0">
                  <a:ln>
                    <a:noFill/>
                  </a:ln>
                  <a:solidFill>
                    <a:schemeClr val="tx1"/>
                  </a:solidFill>
                  <a:effectLst/>
                  <a:latin typeface="Tahoma" charset="0"/>
                </a:rPr>
              </a:br>
              <a:endParaRPr kumimoji="0" lang="en-US" sz="2400" b="0" i="0" u="none" strike="noStrike" cap="none" normalizeH="0" baseline="0" dirty="0">
                <a:ln>
                  <a:noFill/>
                </a:ln>
                <a:solidFill>
                  <a:schemeClr val="tx1"/>
                </a:solidFill>
                <a:effectLst/>
                <a:latin typeface="Tahoma" charset="0"/>
              </a:endParaRPr>
            </a:p>
          </p:txBody>
        </p:sp>
        <p:sp>
          <p:nvSpPr>
            <p:cNvPr id="33" name="Oval 32">
              <a:extLst>
                <a:ext uri="{FF2B5EF4-FFF2-40B4-BE49-F238E27FC236}">
                  <a16:creationId xmlns:a16="http://schemas.microsoft.com/office/drawing/2014/main" id="{D022DF50-644B-AD46-9635-151B6937C25B}"/>
                </a:ext>
              </a:extLst>
            </p:cNvPr>
            <p:cNvSpPr/>
            <p:nvPr/>
          </p:nvSpPr>
          <p:spPr bwMode="auto">
            <a:xfrm>
              <a:off x="6426090" y="1492168"/>
              <a:ext cx="411480" cy="411480"/>
            </a:xfrm>
            <a:prstGeom prst="ellipse">
              <a:avLst/>
            </a:prstGeom>
            <a:solidFill>
              <a:srgbClr val="D1D2F1"/>
            </a:solid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ahoma" charset="0"/>
              </a:endParaRPr>
            </a:p>
          </p:txBody>
        </p:sp>
        <p:sp>
          <p:nvSpPr>
            <p:cNvPr id="34" name="Oval 33">
              <a:extLst>
                <a:ext uri="{FF2B5EF4-FFF2-40B4-BE49-F238E27FC236}">
                  <a16:creationId xmlns:a16="http://schemas.microsoft.com/office/drawing/2014/main" id="{99F5E038-07DE-CD4D-8130-B10C08EA8F0A}"/>
                </a:ext>
              </a:extLst>
            </p:cNvPr>
            <p:cNvSpPr/>
            <p:nvPr/>
          </p:nvSpPr>
          <p:spPr bwMode="auto">
            <a:xfrm>
              <a:off x="6426090" y="2319689"/>
              <a:ext cx="411480" cy="411480"/>
            </a:xfrm>
            <a:prstGeom prst="ellipse">
              <a:avLst/>
            </a:prstGeom>
            <a:solidFill>
              <a:srgbClr val="D1D2F1"/>
            </a:solid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ahoma" charset="0"/>
              </a:endParaRPr>
            </a:p>
          </p:txBody>
        </p:sp>
        <p:sp>
          <p:nvSpPr>
            <p:cNvPr id="35" name="Oval 34">
              <a:extLst>
                <a:ext uri="{FF2B5EF4-FFF2-40B4-BE49-F238E27FC236}">
                  <a16:creationId xmlns:a16="http://schemas.microsoft.com/office/drawing/2014/main" id="{B3C6FCD3-9231-AB4F-A29E-0C28BC708348}"/>
                </a:ext>
              </a:extLst>
            </p:cNvPr>
            <p:cNvSpPr/>
            <p:nvPr/>
          </p:nvSpPr>
          <p:spPr bwMode="auto">
            <a:xfrm>
              <a:off x="6426090" y="3141044"/>
              <a:ext cx="411480" cy="411480"/>
            </a:xfrm>
            <a:prstGeom prst="ellipse">
              <a:avLst/>
            </a:prstGeom>
            <a:solidFill>
              <a:srgbClr val="D1D2F1"/>
            </a:solid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ahoma" charset="0"/>
              </a:endParaRPr>
            </a:p>
          </p:txBody>
        </p:sp>
        <p:sp>
          <p:nvSpPr>
            <p:cNvPr id="36" name="Oval 35">
              <a:extLst>
                <a:ext uri="{FF2B5EF4-FFF2-40B4-BE49-F238E27FC236}">
                  <a16:creationId xmlns:a16="http://schemas.microsoft.com/office/drawing/2014/main" id="{C9DDFCAD-A49E-F44B-AF12-6A729910EC0E}"/>
                </a:ext>
              </a:extLst>
            </p:cNvPr>
            <p:cNvSpPr/>
            <p:nvPr/>
          </p:nvSpPr>
          <p:spPr bwMode="auto">
            <a:xfrm>
              <a:off x="6459401" y="4012807"/>
              <a:ext cx="411480" cy="411480"/>
            </a:xfrm>
            <a:prstGeom prst="ellipse">
              <a:avLst/>
            </a:prstGeom>
            <a:solidFill>
              <a:srgbClr val="D1D2F1"/>
            </a:solid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ahoma" charset="0"/>
              </a:endParaRPr>
            </a:p>
          </p:txBody>
        </p:sp>
        <p:sp>
          <p:nvSpPr>
            <p:cNvPr id="37" name="Oval 36">
              <a:extLst>
                <a:ext uri="{FF2B5EF4-FFF2-40B4-BE49-F238E27FC236}">
                  <a16:creationId xmlns:a16="http://schemas.microsoft.com/office/drawing/2014/main" id="{E86499B5-9275-BD4E-8330-252DDBD411C2}"/>
                </a:ext>
              </a:extLst>
            </p:cNvPr>
            <p:cNvSpPr/>
            <p:nvPr/>
          </p:nvSpPr>
          <p:spPr bwMode="auto">
            <a:xfrm>
              <a:off x="6438924" y="4884570"/>
              <a:ext cx="411480" cy="411480"/>
            </a:xfrm>
            <a:prstGeom prst="ellipse">
              <a:avLst/>
            </a:prstGeom>
            <a:solidFill>
              <a:srgbClr val="D1D2F1"/>
            </a:solid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ahoma" charset="0"/>
              </a:endParaRPr>
            </a:p>
          </p:txBody>
        </p:sp>
        <p:sp>
          <p:nvSpPr>
            <p:cNvPr id="38" name="TextBox 37">
              <a:extLst>
                <a:ext uri="{FF2B5EF4-FFF2-40B4-BE49-F238E27FC236}">
                  <a16:creationId xmlns:a16="http://schemas.microsoft.com/office/drawing/2014/main" id="{322C4476-24D5-4E44-9DEB-01034DAE1077}"/>
                </a:ext>
              </a:extLst>
            </p:cNvPr>
            <p:cNvSpPr txBox="1"/>
            <p:nvPr/>
          </p:nvSpPr>
          <p:spPr>
            <a:xfrm>
              <a:off x="5659655" y="1098766"/>
              <a:ext cx="2184935" cy="338554"/>
            </a:xfrm>
            <a:prstGeom prst="rect">
              <a:avLst/>
            </a:prstGeom>
            <a:noFill/>
          </p:spPr>
          <p:txBody>
            <a:bodyPr wrap="square" rtlCol="0">
              <a:spAutoFit/>
            </a:bodyPr>
            <a:lstStyle/>
            <a:p>
              <a:r>
                <a:rPr lang="en-US" sz="1600" dirty="0"/>
                <a:t>Resource/Endpoint</a:t>
              </a:r>
            </a:p>
          </p:txBody>
        </p:sp>
        <p:sp>
          <p:nvSpPr>
            <p:cNvPr id="39" name="Arrow: Left 18">
              <a:extLst>
                <a:ext uri="{FF2B5EF4-FFF2-40B4-BE49-F238E27FC236}">
                  <a16:creationId xmlns:a16="http://schemas.microsoft.com/office/drawing/2014/main" id="{DA1BC527-5C85-504B-A9B1-BA824D621877}"/>
                </a:ext>
              </a:extLst>
            </p:cNvPr>
            <p:cNvSpPr/>
            <p:nvPr/>
          </p:nvSpPr>
          <p:spPr bwMode="auto">
            <a:xfrm rot="12833427">
              <a:off x="4314583" y="1927136"/>
              <a:ext cx="538570" cy="581892"/>
            </a:xfrm>
            <a:prstGeom prst="leftArrow">
              <a:avLst/>
            </a:prstGeom>
            <a:solidFill>
              <a:schemeClr val="accent4"/>
            </a:solid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ahoma" charset="0"/>
              </a:endParaRPr>
            </a:p>
          </p:txBody>
        </p:sp>
        <p:sp>
          <p:nvSpPr>
            <p:cNvPr id="40" name="Arrow: Left 19">
              <a:extLst>
                <a:ext uri="{FF2B5EF4-FFF2-40B4-BE49-F238E27FC236}">
                  <a16:creationId xmlns:a16="http://schemas.microsoft.com/office/drawing/2014/main" id="{D544BF38-7EA1-B042-85A8-E8F3E033167C}"/>
                </a:ext>
              </a:extLst>
            </p:cNvPr>
            <p:cNvSpPr/>
            <p:nvPr/>
          </p:nvSpPr>
          <p:spPr bwMode="auto">
            <a:xfrm rot="8517385">
              <a:off x="4312696" y="4408499"/>
              <a:ext cx="593026" cy="581892"/>
            </a:xfrm>
            <a:prstGeom prst="leftArrow">
              <a:avLst/>
            </a:prstGeom>
            <a:solidFill>
              <a:schemeClr val="accent4"/>
            </a:solid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ahoma" charset="0"/>
              </a:endParaRPr>
            </a:p>
          </p:txBody>
        </p:sp>
        <p:sp>
          <p:nvSpPr>
            <p:cNvPr id="41" name="TextBox 40">
              <a:extLst>
                <a:ext uri="{FF2B5EF4-FFF2-40B4-BE49-F238E27FC236}">
                  <a16:creationId xmlns:a16="http://schemas.microsoft.com/office/drawing/2014/main" id="{ADE7D6DA-0673-4C4C-8A2E-54DB5E9A0464}"/>
                </a:ext>
              </a:extLst>
            </p:cNvPr>
            <p:cNvSpPr txBox="1"/>
            <p:nvPr/>
          </p:nvSpPr>
          <p:spPr>
            <a:xfrm>
              <a:off x="3402530" y="1780273"/>
              <a:ext cx="2184935" cy="338554"/>
            </a:xfrm>
            <a:prstGeom prst="rect">
              <a:avLst/>
            </a:prstGeom>
            <a:noFill/>
          </p:spPr>
          <p:txBody>
            <a:bodyPr wrap="square" rtlCol="0">
              <a:spAutoFit/>
            </a:bodyPr>
            <a:lstStyle/>
            <a:p>
              <a:r>
                <a:rPr lang="en-US" sz="1600" dirty="0"/>
                <a:t>Creates</a:t>
              </a:r>
            </a:p>
          </p:txBody>
        </p:sp>
        <p:sp>
          <p:nvSpPr>
            <p:cNvPr id="42" name="TextBox 41">
              <a:extLst>
                <a:ext uri="{FF2B5EF4-FFF2-40B4-BE49-F238E27FC236}">
                  <a16:creationId xmlns:a16="http://schemas.microsoft.com/office/drawing/2014/main" id="{1FA01910-65BB-594A-AF04-EDC6E6D2E09D}"/>
                </a:ext>
              </a:extLst>
            </p:cNvPr>
            <p:cNvSpPr txBox="1"/>
            <p:nvPr/>
          </p:nvSpPr>
          <p:spPr>
            <a:xfrm>
              <a:off x="3380304" y="4692200"/>
              <a:ext cx="1268483" cy="338554"/>
            </a:xfrm>
            <a:prstGeom prst="rect">
              <a:avLst/>
            </a:prstGeom>
            <a:noFill/>
          </p:spPr>
          <p:txBody>
            <a:bodyPr wrap="square" rtlCol="0">
              <a:spAutoFit/>
            </a:bodyPr>
            <a:lstStyle/>
            <a:p>
              <a:r>
                <a:rPr lang="en-US" sz="1600" dirty="0"/>
                <a:t>Modifies</a:t>
              </a:r>
            </a:p>
          </p:txBody>
        </p:sp>
        <p:sp>
          <p:nvSpPr>
            <p:cNvPr id="43" name="Arrow: Left 22">
              <a:extLst>
                <a:ext uri="{FF2B5EF4-FFF2-40B4-BE49-F238E27FC236}">
                  <a16:creationId xmlns:a16="http://schemas.microsoft.com/office/drawing/2014/main" id="{6FF52A31-6407-504E-90F6-EFF28F6C3299}"/>
                </a:ext>
              </a:extLst>
            </p:cNvPr>
            <p:cNvSpPr/>
            <p:nvPr/>
          </p:nvSpPr>
          <p:spPr bwMode="auto">
            <a:xfrm rot="10800000" flipV="1">
              <a:off x="6130512" y="2504010"/>
              <a:ext cx="528699" cy="83101"/>
            </a:xfrm>
            <a:prstGeom prst="leftArrow">
              <a:avLst/>
            </a:prstGeom>
            <a:solidFill>
              <a:schemeClr val="accent4"/>
            </a:solid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ahoma" charset="0"/>
              </a:endParaRPr>
            </a:p>
          </p:txBody>
        </p:sp>
        <p:sp>
          <p:nvSpPr>
            <p:cNvPr id="44" name="Arrow: Left 23">
              <a:extLst>
                <a:ext uri="{FF2B5EF4-FFF2-40B4-BE49-F238E27FC236}">
                  <a16:creationId xmlns:a16="http://schemas.microsoft.com/office/drawing/2014/main" id="{2155C880-1960-7F43-8ECE-795C5777531F}"/>
                </a:ext>
              </a:extLst>
            </p:cNvPr>
            <p:cNvSpPr/>
            <p:nvPr/>
          </p:nvSpPr>
          <p:spPr bwMode="auto">
            <a:xfrm rot="12318526" flipV="1">
              <a:off x="6658621" y="2807416"/>
              <a:ext cx="1416659" cy="106954"/>
            </a:xfrm>
            <a:prstGeom prst="leftArrow">
              <a:avLst/>
            </a:prstGeom>
            <a:solidFill>
              <a:schemeClr val="accent4"/>
            </a:solid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ahoma" charset="0"/>
              </a:endParaRPr>
            </a:p>
          </p:txBody>
        </p:sp>
        <p:sp>
          <p:nvSpPr>
            <p:cNvPr id="45" name="TextBox 44">
              <a:extLst>
                <a:ext uri="{FF2B5EF4-FFF2-40B4-BE49-F238E27FC236}">
                  <a16:creationId xmlns:a16="http://schemas.microsoft.com/office/drawing/2014/main" id="{D88DEFF2-5806-1B4D-BC9F-45545776FE5E}"/>
                </a:ext>
              </a:extLst>
            </p:cNvPr>
            <p:cNvSpPr txBox="1"/>
            <p:nvPr/>
          </p:nvSpPr>
          <p:spPr>
            <a:xfrm>
              <a:off x="6967774" y="2395585"/>
              <a:ext cx="1176408" cy="338554"/>
            </a:xfrm>
            <a:prstGeom prst="rect">
              <a:avLst/>
            </a:prstGeom>
            <a:noFill/>
          </p:spPr>
          <p:txBody>
            <a:bodyPr wrap="square" rtlCol="0">
              <a:spAutoFit/>
            </a:bodyPr>
            <a:lstStyle/>
            <a:p>
              <a:r>
                <a:rPr lang="en-US" sz="1600" dirty="0"/>
                <a:t>    Stores</a:t>
              </a:r>
            </a:p>
          </p:txBody>
        </p:sp>
        <p:sp>
          <p:nvSpPr>
            <p:cNvPr id="46" name="Arrow: Left 25">
              <a:extLst>
                <a:ext uri="{FF2B5EF4-FFF2-40B4-BE49-F238E27FC236}">
                  <a16:creationId xmlns:a16="http://schemas.microsoft.com/office/drawing/2014/main" id="{869BC8B4-88CC-0544-8061-5B525D609BDB}"/>
                </a:ext>
              </a:extLst>
            </p:cNvPr>
            <p:cNvSpPr/>
            <p:nvPr/>
          </p:nvSpPr>
          <p:spPr bwMode="auto">
            <a:xfrm rot="10800000" flipV="1">
              <a:off x="6116658" y="4188329"/>
              <a:ext cx="587088" cy="82561"/>
            </a:xfrm>
            <a:prstGeom prst="leftArrow">
              <a:avLst/>
            </a:prstGeom>
            <a:solidFill>
              <a:schemeClr val="accent4"/>
            </a:solid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ahoma" charset="0"/>
              </a:endParaRPr>
            </a:p>
          </p:txBody>
        </p:sp>
        <p:sp>
          <p:nvSpPr>
            <p:cNvPr id="47" name="Arrow: Left 26">
              <a:extLst>
                <a:ext uri="{FF2B5EF4-FFF2-40B4-BE49-F238E27FC236}">
                  <a16:creationId xmlns:a16="http://schemas.microsoft.com/office/drawing/2014/main" id="{96ECA4C2-1F00-4B47-80F2-761EE7104AAB}"/>
                </a:ext>
              </a:extLst>
            </p:cNvPr>
            <p:cNvSpPr/>
            <p:nvPr/>
          </p:nvSpPr>
          <p:spPr bwMode="auto">
            <a:xfrm rot="8828157" flipV="1">
              <a:off x="6679339" y="3804814"/>
              <a:ext cx="1416659" cy="106954"/>
            </a:xfrm>
            <a:prstGeom prst="leftArrow">
              <a:avLst/>
            </a:prstGeom>
            <a:solidFill>
              <a:schemeClr val="accent4"/>
            </a:solid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ahoma" charset="0"/>
              </a:endParaRPr>
            </a:p>
          </p:txBody>
        </p:sp>
        <p:sp>
          <p:nvSpPr>
            <p:cNvPr id="48" name="TextBox 47">
              <a:extLst>
                <a:ext uri="{FF2B5EF4-FFF2-40B4-BE49-F238E27FC236}">
                  <a16:creationId xmlns:a16="http://schemas.microsoft.com/office/drawing/2014/main" id="{9797F557-F12D-9844-8586-57FEBD7ED2BB}"/>
                </a:ext>
              </a:extLst>
            </p:cNvPr>
            <p:cNvSpPr txBox="1"/>
            <p:nvPr/>
          </p:nvSpPr>
          <p:spPr>
            <a:xfrm>
              <a:off x="7011088" y="3929348"/>
              <a:ext cx="1176408" cy="338554"/>
            </a:xfrm>
            <a:prstGeom prst="rect">
              <a:avLst/>
            </a:prstGeom>
            <a:noFill/>
          </p:spPr>
          <p:txBody>
            <a:bodyPr wrap="square" rtlCol="0">
              <a:spAutoFit/>
            </a:bodyPr>
            <a:lstStyle/>
            <a:p>
              <a:r>
                <a:rPr lang="en-US" sz="1600" dirty="0"/>
                <a:t>    Stores</a:t>
              </a:r>
            </a:p>
          </p:txBody>
        </p:sp>
        <p:sp>
          <p:nvSpPr>
            <p:cNvPr id="49" name="Scroll: Horizontal 14">
              <a:extLst>
                <a:ext uri="{FF2B5EF4-FFF2-40B4-BE49-F238E27FC236}">
                  <a16:creationId xmlns:a16="http://schemas.microsoft.com/office/drawing/2014/main" id="{385CB44F-954C-414D-B52B-E715246CAABD}"/>
                </a:ext>
              </a:extLst>
            </p:cNvPr>
            <p:cNvSpPr/>
            <p:nvPr/>
          </p:nvSpPr>
          <p:spPr bwMode="auto">
            <a:xfrm>
              <a:off x="4918033" y="3922669"/>
              <a:ext cx="1271012" cy="581892"/>
            </a:xfrm>
            <a:prstGeom prst="horizontalScroll">
              <a:avLst/>
            </a:prstGeom>
            <a:solidFill>
              <a:schemeClr val="bg1"/>
            </a:solid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ahoma" charset="0"/>
              </a:endParaRPr>
            </a:p>
          </p:txBody>
        </p:sp>
        <p:sp>
          <p:nvSpPr>
            <p:cNvPr id="50" name="Scroll: Horizontal 15">
              <a:extLst>
                <a:ext uri="{FF2B5EF4-FFF2-40B4-BE49-F238E27FC236}">
                  <a16:creationId xmlns:a16="http://schemas.microsoft.com/office/drawing/2014/main" id="{4D54AD3C-B193-0841-AB8E-777466A3AE0A}"/>
                </a:ext>
              </a:extLst>
            </p:cNvPr>
            <p:cNvSpPr/>
            <p:nvPr/>
          </p:nvSpPr>
          <p:spPr bwMode="auto">
            <a:xfrm>
              <a:off x="4914404" y="2289959"/>
              <a:ext cx="1274641" cy="581892"/>
            </a:xfrm>
            <a:prstGeom prst="horizontalScroll">
              <a:avLst/>
            </a:prstGeom>
            <a:solidFill>
              <a:schemeClr val="bg1"/>
            </a:solid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ahoma" charset="0"/>
              </a:endParaRPr>
            </a:p>
          </p:txBody>
        </p:sp>
        <p:sp>
          <p:nvSpPr>
            <p:cNvPr id="51" name="TextBox 50">
              <a:extLst>
                <a:ext uri="{FF2B5EF4-FFF2-40B4-BE49-F238E27FC236}">
                  <a16:creationId xmlns:a16="http://schemas.microsoft.com/office/drawing/2014/main" id="{F4FD70C2-54B0-2F49-982C-5D6006403C11}"/>
                </a:ext>
              </a:extLst>
            </p:cNvPr>
            <p:cNvSpPr txBox="1"/>
            <p:nvPr/>
          </p:nvSpPr>
          <p:spPr>
            <a:xfrm>
              <a:off x="5022028" y="2411628"/>
              <a:ext cx="1271012" cy="338554"/>
            </a:xfrm>
            <a:prstGeom prst="rect">
              <a:avLst/>
            </a:prstGeom>
            <a:noFill/>
          </p:spPr>
          <p:txBody>
            <a:bodyPr wrap="square" rtlCol="0">
              <a:spAutoFit/>
            </a:bodyPr>
            <a:lstStyle/>
            <a:p>
              <a:r>
                <a:rPr lang="en-US" sz="1600" dirty="0"/>
                <a:t>Statements</a:t>
              </a:r>
            </a:p>
          </p:txBody>
        </p:sp>
        <p:sp>
          <p:nvSpPr>
            <p:cNvPr id="52" name="TextBox 51">
              <a:extLst>
                <a:ext uri="{FF2B5EF4-FFF2-40B4-BE49-F238E27FC236}">
                  <a16:creationId xmlns:a16="http://schemas.microsoft.com/office/drawing/2014/main" id="{D04C67D8-F221-CD4B-BD64-A354CBBEE7A5}"/>
                </a:ext>
              </a:extLst>
            </p:cNvPr>
            <p:cNvSpPr txBox="1"/>
            <p:nvPr/>
          </p:nvSpPr>
          <p:spPr>
            <a:xfrm>
              <a:off x="4970601" y="4038558"/>
              <a:ext cx="1271012" cy="338554"/>
            </a:xfrm>
            <a:prstGeom prst="rect">
              <a:avLst/>
            </a:prstGeom>
            <a:noFill/>
          </p:spPr>
          <p:txBody>
            <a:bodyPr wrap="square" rtlCol="0">
              <a:spAutoFit/>
            </a:bodyPr>
            <a:lstStyle/>
            <a:p>
              <a:r>
                <a:rPr lang="en-US" sz="1600" dirty="0"/>
                <a:t>Documents</a:t>
              </a:r>
            </a:p>
          </p:txBody>
        </p:sp>
      </p:grpSp>
      <p:sp>
        <p:nvSpPr>
          <p:cNvPr id="3" name="TextBox 2">
            <a:extLst>
              <a:ext uri="{FF2B5EF4-FFF2-40B4-BE49-F238E27FC236}">
                <a16:creationId xmlns:a16="http://schemas.microsoft.com/office/drawing/2014/main" id="{313F898E-98B0-4056-8E88-7254EA68F550}"/>
              </a:ext>
            </a:extLst>
          </p:cNvPr>
          <p:cNvSpPr txBox="1"/>
          <p:nvPr/>
        </p:nvSpPr>
        <p:spPr>
          <a:xfrm>
            <a:off x="169332" y="5611394"/>
            <a:ext cx="11887198" cy="461665"/>
          </a:xfrm>
          <a:prstGeom prst="rect">
            <a:avLst/>
          </a:prstGeom>
          <a:noFill/>
        </p:spPr>
        <p:txBody>
          <a:bodyPr wrap="square" rtlCol="0" anchor="t">
            <a:spAutoFit/>
          </a:bodyPr>
          <a:lstStyle/>
          <a:p>
            <a:pPr algn="ctr"/>
            <a:r>
              <a:rPr lang="en-US" sz="2400" dirty="0">
                <a:latin typeface="Arial Narrow"/>
              </a:rPr>
              <a:t>AU = Assignable Unit, LRS = Learning Record Store</a:t>
            </a:r>
            <a:endParaRPr lang="en-US" dirty="0"/>
          </a:p>
        </p:txBody>
      </p:sp>
    </p:spTree>
    <p:extLst>
      <p:ext uri="{BB962C8B-B14F-4D97-AF65-F5344CB8AC3E}">
        <p14:creationId xmlns:p14="http://schemas.microsoft.com/office/powerpoint/2010/main" val="350025831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FD5E39-C610-456A-90B1-AF35451B5574}"/>
              </a:ext>
            </a:extLst>
          </p:cNvPr>
          <p:cNvSpPr>
            <a:spLocks noGrp="1"/>
          </p:cNvSpPr>
          <p:nvPr>
            <p:ph type="title"/>
          </p:nvPr>
        </p:nvSpPr>
        <p:spPr/>
        <p:txBody>
          <a:bodyPr/>
          <a:lstStyle/>
          <a:p>
            <a:r>
              <a:rPr lang="en-US" dirty="0"/>
              <a:t>The Nine cmi5 Verbs</a:t>
            </a:r>
          </a:p>
        </p:txBody>
      </p:sp>
      <p:sp>
        <p:nvSpPr>
          <p:cNvPr id="6" name="Shape 192">
            <a:extLst>
              <a:ext uri="{FF2B5EF4-FFF2-40B4-BE49-F238E27FC236}">
                <a16:creationId xmlns:a16="http://schemas.microsoft.com/office/drawing/2014/main" id="{0553DD00-987D-084A-8912-12948EE10702}"/>
              </a:ext>
            </a:extLst>
          </p:cNvPr>
          <p:cNvSpPr/>
          <p:nvPr/>
        </p:nvSpPr>
        <p:spPr>
          <a:xfrm>
            <a:off x="1430971" y="985547"/>
            <a:ext cx="2995572" cy="1535401"/>
          </a:xfrm>
          <a:prstGeom prst="roundRect">
            <a:avLst>
              <a:gd name="adj" fmla="val 16667"/>
            </a:avLst>
          </a:prstGeom>
          <a:solidFill>
            <a:srgbClr val="C1E4FB"/>
          </a:solidFill>
          <a:ln w="9525" cap="flat" cmpd="sng">
            <a:solidFill>
              <a:srgbClr val="4B4B4B"/>
            </a:solidFill>
            <a:prstDash val="solid"/>
            <a:miter/>
            <a:headEnd type="none" w="med" len="med"/>
            <a:tailEnd type="none" w="med" len="med"/>
          </a:ln>
        </p:spPr>
        <p:txBody>
          <a:bodyPr lIns="91425" tIns="45700" rIns="91425" bIns="45700" anchor="ctr" anchorCtr="0">
            <a:noAutofit/>
          </a:bodyPr>
          <a:lstStyle/>
          <a:p>
            <a:pPr algn="ctr">
              <a:spcBef>
                <a:spcPts val="0"/>
              </a:spcBef>
              <a:spcAft>
                <a:spcPts val="0"/>
              </a:spcAft>
              <a:buClr>
                <a:schemeClr val="lt1"/>
              </a:buClr>
              <a:buSzPct val="25000"/>
            </a:pPr>
            <a:r>
              <a:rPr lang="en-US" sz="2400" dirty="0">
                <a:latin typeface="Arial Narrow" panose="020B0604020202020204" pitchFamily="34" charset="0"/>
                <a:ea typeface="Source Sans Pro"/>
                <a:cs typeface="Arial Narrow" panose="020B0604020202020204" pitchFamily="34" charset="0"/>
                <a:sym typeface="Source Sans Pro"/>
              </a:rPr>
              <a:t>Launched</a:t>
            </a:r>
          </a:p>
        </p:txBody>
      </p:sp>
      <p:sp>
        <p:nvSpPr>
          <p:cNvPr id="7" name="Shape 193">
            <a:extLst>
              <a:ext uri="{FF2B5EF4-FFF2-40B4-BE49-F238E27FC236}">
                <a16:creationId xmlns:a16="http://schemas.microsoft.com/office/drawing/2014/main" id="{5EB12178-26EE-364E-85F1-5CBF7599E5ED}"/>
              </a:ext>
            </a:extLst>
          </p:cNvPr>
          <p:cNvSpPr/>
          <p:nvPr/>
        </p:nvSpPr>
        <p:spPr>
          <a:xfrm>
            <a:off x="1430971" y="2714625"/>
            <a:ext cx="2995572" cy="1535401"/>
          </a:xfrm>
          <a:prstGeom prst="roundRect">
            <a:avLst>
              <a:gd name="adj" fmla="val 16667"/>
            </a:avLst>
          </a:prstGeom>
          <a:solidFill>
            <a:srgbClr val="A2D1EF"/>
          </a:solidFill>
          <a:ln w="9525" cap="flat" cmpd="sng">
            <a:solidFill>
              <a:srgbClr val="4B4B4B"/>
            </a:solidFill>
            <a:prstDash val="solid"/>
            <a:miter/>
            <a:headEnd type="none" w="med" len="med"/>
            <a:tailEnd type="none" w="med" len="med"/>
          </a:ln>
        </p:spPr>
        <p:txBody>
          <a:bodyPr lIns="91425" tIns="45700" rIns="91425" bIns="45700" anchor="ctr" anchorCtr="0">
            <a:noAutofit/>
          </a:bodyPr>
          <a:lstStyle/>
          <a:p>
            <a:pPr algn="ctr">
              <a:spcBef>
                <a:spcPts val="0"/>
              </a:spcBef>
              <a:spcAft>
                <a:spcPts val="0"/>
              </a:spcAft>
              <a:buClr>
                <a:schemeClr val="lt1"/>
              </a:buClr>
              <a:buSzPct val="25000"/>
            </a:pPr>
            <a:r>
              <a:rPr lang="en-US" sz="2400" dirty="0">
                <a:latin typeface="Arial Narrow" panose="020B0604020202020204" pitchFamily="34" charset="0"/>
                <a:ea typeface="Source Sans Pro"/>
                <a:cs typeface="Arial Narrow" panose="020B0604020202020204" pitchFamily="34" charset="0"/>
                <a:sym typeface="Source Sans Pro"/>
              </a:rPr>
              <a:t>Passed</a:t>
            </a:r>
          </a:p>
        </p:txBody>
      </p:sp>
      <p:sp>
        <p:nvSpPr>
          <p:cNvPr id="8" name="Shape 194">
            <a:extLst>
              <a:ext uri="{FF2B5EF4-FFF2-40B4-BE49-F238E27FC236}">
                <a16:creationId xmlns:a16="http://schemas.microsoft.com/office/drawing/2014/main" id="{C33D0ECC-87A8-F64F-B25C-D989B5663769}"/>
              </a:ext>
            </a:extLst>
          </p:cNvPr>
          <p:cNvSpPr/>
          <p:nvPr/>
        </p:nvSpPr>
        <p:spPr>
          <a:xfrm>
            <a:off x="1430971" y="4431794"/>
            <a:ext cx="2995573" cy="1540042"/>
          </a:xfrm>
          <a:prstGeom prst="roundRect">
            <a:avLst>
              <a:gd name="adj" fmla="val 16667"/>
            </a:avLst>
          </a:prstGeom>
          <a:solidFill>
            <a:srgbClr val="94BFDA"/>
          </a:solidFill>
          <a:ln w="9525" cap="flat" cmpd="sng">
            <a:solidFill>
              <a:srgbClr val="4B4B4B"/>
            </a:solidFill>
            <a:prstDash val="solid"/>
            <a:miter/>
            <a:headEnd type="none" w="med" len="med"/>
            <a:tailEnd type="none" w="med" len="med"/>
          </a:ln>
        </p:spPr>
        <p:txBody>
          <a:bodyPr lIns="91425" tIns="45700" rIns="91425" bIns="45700" anchor="ctr" anchorCtr="0">
            <a:noAutofit/>
          </a:bodyPr>
          <a:lstStyle/>
          <a:p>
            <a:pPr algn="ctr">
              <a:spcBef>
                <a:spcPts val="0"/>
              </a:spcBef>
              <a:spcAft>
                <a:spcPts val="0"/>
              </a:spcAft>
              <a:buClr>
                <a:schemeClr val="lt1"/>
              </a:buClr>
              <a:buSzPct val="25000"/>
            </a:pPr>
            <a:r>
              <a:rPr lang="en-US" sz="2400" dirty="0">
                <a:latin typeface="Arial Narrow" panose="020B0604020202020204" pitchFamily="34" charset="0"/>
                <a:ea typeface="Source Sans Pro"/>
                <a:cs typeface="Arial Narrow" panose="020B0604020202020204" pitchFamily="34" charset="0"/>
                <a:sym typeface="Source Sans Pro"/>
              </a:rPr>
              <a:t>Waived</a:t>
            </a:r>
          </a:p>
        </p:txBody>
      </p:sp>
      <p:sp>
        <p:nvSpPr>
          <p:cNvPr id="9" name="Shape 196">
            <a:extLst>
              <a:ext uri="{FF2B5EF4-FFF2-40B4-BE49-F238E27FC236}">
                <a16:creationId xmlns:a16="http://schemas.microsoft.com/office/drawing/2014/main" id="{6FE0B818-BA7A-BB4A-8CE3-E7465C01D8BF}"/>
              </a:ext>
            </a:extLst>
          </p:cNvPr>
          <p:cNvSpPr/>
          <p:nvPr/>
        </p:nvSpPr>
        <p:spPr>
          <a:xfrm>
            <a:off x="7784335" y="985547"/>
            <a:ext cx="2995572" cy="1535401"/>
          </a:xfrm>
          <a:prstGeom prst="roundRect">
            <a:avLst>
              <a:gd name="adj" fmla="val 16667"/>
            </a:avLst>
          </a:prstGeom>
          <a:solidFill>
            <a:srgbClr val="C1E4FB"/>
          </a:solidFill>
          <a:ln w="9525" cap="flat" cmpd="sng">
            <a:solidFill>
              <a:srgbClr val="4B4B4B"/>
            </a:solidFill>
            <a:prstDash val="solid"/>
            <a:miter/>
            <a:headEnd type="none" w="med" len="med"/>
            <a:tailEnd type="none" w="med" len="med"/>
          </a:ln>
        </p:spPr>
        <p:txBody>
          <a:bodyPr lIns="91425" tIns="45700" rIns="91425" bIns="45700" anchor="ctr" anchorCtr="0">
            <a:noAutofit/>
          </a:bodyPr>
          <a:lstStyle/>
          <a:p>
            <a:pPr algn="ctr">
              <a:spcBef>
                <a:spcPts val="0"/>
              </a:spcBef>
              <a:spcAft>
                <a:spcPts val="0"/>
              </a:spcAft>
              <a:buClr>
                <a:schemeClr val="lt1"/>
              </a:buClr>
              <a:buSzPct val="25000"/>
            </a:pPr>
            <a:r>
              <a:rPr lang="en-US" sz="2400" dirty="0">
                <a:latin typeface="Arial Narrow" panose="020B0604020202020204" pitchFamily="34" charset="0"/>
                <a:ea typeface="Source Sans Pro"/>
                <a:cs typeface="Arial Narrow" panose="020B0604020202020204" pitchFamily="34" charset="0"/>
                <a:sym typeface="Source Sans Pro"/>
              </a:rPr>
              <a:t>Completed</a:t>
            </a:r>
          </a:p>
        </p:txBody>
      </p:sp>
      <p:sp>
        <p:nvSpPr>
          <p:cNvPr id="10" name="Shape 197">
            <a:extLst>
              <a:ext uri="{FF2B5EF4-FFF2-40B4-BE49-F238E27FC236}">
                <a16:creationId xmlns:a16="http://schemas.microsoft.com/office/drawing/2014/main" id="{7C4500C2-0C08-4647-8403-24F5DBE229D3}"/>
              </a:ext>
            </a:extLst>
          </p:cNvPr>
          <p:cNvSpPr/>
          <p:nvPr/>
        </p:nvSpPr>
        <p:spPr>
          <a:xfrm>
            <a:off x="7784335" y="2714625"/>
            <a:ext cx="2995572" cy="1535401"/>
          </a:xfrm>
          <a:prstGeom prst="roundRect">
            <a:avLst>
              <a:gd name="adj" fmla="val 16667"/>
            </a:avLst>
          </a:prstGeom>
          <a:solidFill>
            <a:srgbClr val="A2D1EF"/>
          </a:solidFill>
          <a:ln w="9525" cap="flat" cmpd="sng">
            <a:solidFill>
              <a:srgbClr val="4B4B4B"/>
            </a:solidFill>
            <a:prstDash val="solid"/>
            <a:miter/>
            <a:headEnd type="none" w="med" len="med"/>
            <a:tailEnd type="none" w="med" len="med"/>
          </a:ln>
        </p:spPr>
        <p:txBody>
          <a:bodyPr lIns="91425" tIns="45700" rIns="91425" bIns="45700" anchor="ctr" anchorCtr="0">
            <a:noAutofit/>
          </a:bodyPr>
          <a:lstStyle/>
          <a:p>
            <a:pPr algn="ctr">
              <a:spcBef>
                <a:spcPts val="0"/>
              </a:spcBef>
              <a:spcAft>
                <a:spcPts val="0"/>
              </a:spcAft>
              <a:buClr>
                <a:schemeClr val="lt1"/>
              </a:buClr>
              <a:buSzPct val="25000"/>
            </a:pPr>
            <a:r>
              <a:rPr lang="en-US" sz="2400" dirty="0">
                <a:latin typeface="Arial Narrow" panose="020B0604020202020204" pitchFamily="34" charset="0"/>
                <a:ea typeface="Source Sans Pro"/>
                <a:cs typeface="Arial Narrow" panose="020B0604020202020204" pitchFamily="34" charset="0"/>
                <a:sym typeface="Source Sans Pro"/>
              </a:rPr>
              <a:t>Abandoned</a:t>
            </a:r>
          </a:p>
        </p:txBody>
      </p:sp>
      <p:sp>
        <p:nvSpPr>
          <p:cNvPr id="11" name="Shape 198">
            <a:extLst>
              <a:ext uri="{FF2B5EF4-FFF2-40B4-BE49-F238E27FC236}">
                <a16:creationId xmlns:a16="http://schemas.microsoft.com/office/drawing/2014/main" id="{BB765DD3-5A3F-EA45-9A36-722CD63EE84D}"/>
              </a:ext>
            </a:extLst>
          </p:cNvPr>
          <p:cNvSpPr/>
          <p:nvPr/>
        </p:nvSpPr>
        <p:spPr>
          <a:xfrm>
            <a:off x="7784335" y="4434115"/>
            <a:ext cx="2995572" cy="1535401"/>
          </a:xfrm>
          <a:prstGeom prst="roundRect">
            <a:avLst>
              <a:gd name="adj" fmla="val 16667"/>
            </a:avLst>
          </a:prstGeom>
          <a:solidFill>
            <a:srgbClr val="94BFDA"/>
          </a:solidFill>
          <a:ln w="9525" cap="flat" cmpd="sng">
            <a:solidFill>
              <a:srgbClr val="4B4B4B"/>
            </a:solidFill>
            <a:prstDash val="solid"/>
            <a:miter/>
            <a:headEnd type="none" w="med" len="med"/>
            <a:tailEnd type="none" w="med" len="med"/>
          </a:ln>
        </p:spPr>
        <p:txBody>
          <a:bodyPr lIns="91425" tIns="45700" rIns="91425" bIns="45700" anchor="ctr" anchorCtr="0">
            <a:noAutofit/>
          </a:bodyPr>
          <a:lstStyle/>
          <a:p>
            <a:pPr algn="ctr">
              <a:spcBef>
                <a:spcPts val="0"/>
              </a:spcBef>
              <a:spcAft>
                <a:spcPts val="0"/>
              </a:spcAft>
              <a:buClr>
                <a:schemeClr val="lt1"/>
              </a:buClr>
              <a:buSzPct val="25000"/>
            </a:pPr>
            <a:r>
              <a:rPr lang="en-US" sz="2400" dirty="0">
                <a:latin typeface="Arial Narrow" panose="020B0604020202020204" pitchFamily="34" charset="0"/>
                <a:ea typeface="Source Sans Pro"/>
                <a:cs typeface="Arial Narrow" panose="020B0604020202020204" pitchFamily="34" charset="0"/>
                <a:sym typeface="Source Sans Pro"/>
              </a:rPr>
              <a:t>Satisfied</a:t>
            </a:r>
          </a:p>
        </p:txBody>
      </p:sp>
      <p:sp>
        <p:nvSpPr>
          <p:cNvPr id="12" name="Shape 200">
            <a:extLst>
              <a:ext uri="{FF2B5EF4-FFF2-40B4-BE49-F238E27FC236}">
                <a16:creationId xmlns:a16="http://schemas.microsoft.com/office/drawing/2014/main" id="{CC22C197-FCA8-1F43-AE69-C07B5BE0F753}"/>
              </a:ext>
            </a:extLst>
          </p:cNvPr>
          <p:cNvSpPr/>
          <p:nvPr/>
        </p:nvSpPr>
        <p:spPr>
          <a:xfrm>
            <a:off x="4611575" y="985547"/>
            <a:ext cx="2995572" cy="1535401"/>
          </a:xfrm>
          <a:prstGeom prst="roundRect">
            <a:avLst>
              <a:gd name="adj" fmla="val 16667"/>
            </a:avLst>
          </a:prstGeom>
          <a:solidFill>
            <a:srgbClr val="C1E4FB"/>
          </a:solidFill>
          <a:ln w="9525" cap="flat" cmpd="sng">
            <a:solidFill>
              <a:srgbClr val="4B4B4B"/>
            </a:solidFill>
            <a:prstDash val="solid"/>
            <a:miter/>
            <a:headEnd type="none" w="med" len="med"/>
            <a:tailEnd type="none" w="med" len="med"/>
          </a:ln>
        </p:spPr>
        <p:txBody>
          <a:bodyPr lIns="91425" tIns="45700" rIns="91425" bIns="45700" anchor="ctr" anchorCtr="0">
            <a:noAutofit/>
          </a:bodyPr>
          <a:lstStyle/>
          <a:p>
            <a:pPr algn="ctr">
              <a:spcBef>
                <a:spcPts val="0"/>
              </a:spcBef>
              <a:spcAft>
                <a:spcPts val="0"/>
              </a:spcAft>
              <a:buClr>
                <a:schemeClr val="dk2"/>
              </a:buClr>
              <a:buSzPct val="25000"/>
            </a:pPr>
            <a:r>
              <a:rPr lang="en-US" sz="2400" dirty="0">
                <a:latin typeface="Arial Narrow" panose="020B0604020202020204" pitchFamily="34" charset="0"/>
                <a:ea typeface="Source Sans Pro"/>
                <a:cs typeface="Arial Narrow" panose="020B0604020202020204" pitchFamily="34" charset="0"/>
                <a:sym typeface="Source Sans Pro"/>
              </a:rPr>
              <a:t>Initialized</a:t>
            </a:r>
          </a:p>
        </p:txBody>
      </p:sp>
      <p:sp>
        <p:nvSpPr>
          <p:cNvPr id="13" name="Shape 201">
            <a:extLst>
              <a:ext uri="{FF2B5EF4-FFF2-40B4-BE49-F238E27FC236}">
                <a16:creationId xmlns:a16="http://schemas.microsoft.com/office/drawing/2014/main" id="{ED0A989C-6F21-764A-83FE-3AF842358B08}"/>
              </a:ext>
            </a:extLst>
          </p:cNvPr>
          <p:cNvSpPr/>
          <p:nvPr/>
        </p:nvSpPr>
        <p:spPr>
          <a:xfrm>
            <a:off x="4611575" y="2714625"/>
            <a:ext cx="2995572" cy="1535401"/>
          </a:xfrm>
          <a:prstGeom prst="roundRect">
            <a:avLst>
              <a:gd name="adj" fmla="val 16667"/>
            </a:avLst>
          </a:prstGeom>
          <a:solidFill>
            <a:srgbClr val="A2D1EF"/>
          </a:solidFill>
          <a:ln w="9525" cap="flat" cmpd="sng">
            <a:solidFill>
              <a:srgbClr val="4B4B4B"/>
            </a:solidFill>
            <a:prstDash val="solid"/>
            <a:miter/>
            <a:headEnd type="none" w="med" len="med"/>
            <a:tailEnd type="none" w="med" len="med"/>
          </a:ln>
        </p:spPr>
        <p:txBody>
          <a:bodyPr lIns="91425" tIns="45700" rIns="91425" bIns="45700" anchor="ctr" anchorCtr="0">
            <a:noAutofit/>
          </a:bodyPr>
          <a:lstStyle/>
          <a:p>
            <a:pPr algn="ctr">
              <a:spcBef>
                <a:spcPts val="0"/>
              </a:spcBef>
              <a:spcAft>
                <a:spcPts val="0"/>
              </a:spcAft>
              <a:buClr>
                <a:schemeClr val="lt1"/>
              </a:buClr>
              <a:buSzPct val="25000"/>
            </a:pPr>
            <a:r>
              <a:rPr lang="en-US" sz="2400" dirty="0">
                <a:latin typeface="Arial Narrow" panose="020B0604020202020204" pitchFamily="34" charset="0"/>
                <a:ea typeface="Source Sans Pro"/>
                <a:cs typeface="Arial Narrow" panose="020B0604020202020204" pitchFamily="34" charset="0"/>
                <a:sym typeface="Source Sans Pro"/>
              </a:rPr>
              <a:t>Failed</a:t>
            </a:r>
          </a:p>
        </p:txBody>
      </p:sp>
      <p:sp>
        <p:nvSpPr>
          <p:cNvPr id="14" name="Shape 202">
            <a:extLst>
              <a:ext uri="{FF2B5EF4-FFF2-40B4-BE49-F238E27FC236}">
                <a16:creationId xmlns:a16="http://schemas.microsoft.com/office/drawing/2014/main" id="{4FC7E614-926B-3948-A95F-F20C5B2E350A}"/>
              </a:ext>
            </a:extLst>
          </p:cNvPr>
          <p:cNvSpPr/>
          <p:nvPr/>
        </p:nvSpPr>
        <p:spPr>
          <a:xfrm>
            <a:off x="4611575" y="4434115"/>
            <a:ext cx="2995572" cy="1535401"/>
          </a:xfrm>
          <a:prstGeom prst="roundRect">
            <a:avLst>
              <a:gd name="adj" fmla="val 16667"/>
            </a:avLst>
          </a:prstGeom>
          <a:solidFill>
            <a:srgbClr val="94BFDA"/>
          </a:solidFill>
          <a:ln w="9525" cap="flat" cmpd="sng">
            <a:solidFill>
              <a:srgbClr val="4B4B4B"/>
            </a:solidFill>
            <a:prstDash val="solid"/>
            <a:miter/>
            <a:headEnd type="none" w="med" len="med"/>
            <a:tailEnd type="none" w="med" len="med"/>
          </a:ln>
        </p:spPr>
        <p:txBody>
          <a:bodyPr lIns="91425" tIns="45700" rIns="91425" bIns="45700" anchor="ctr" anchorCtr="0">
            <a:noAutofit/>
          </a:bodyPr>
          <a:lstStyle/>
          <a:p>
            <a:pPr algn="ctr">
              <a:spcBef>
                <a:spcPts val="0"/>
              </a:spcBef>
              <a:spcAft>
                <a:spcPts val="0"/>
              </a:spcAft>
              <a:buClr>
                <a:schemeClr val="lt1"/>
              </a:buClr>
              <a:buSzPct val="25000"/>
            </a:pPr>
            <a:r>
              <a:rPr lang="en-US" sz="2400" dirty="0">
                <a:latin typeface="Arial Narrow" panose="020B0604020202020204" pitchFamily="34" charset="0"/>
                <a:ea typeface="Source Sans Pro"/>
                <a:cs typeface="Arial Narrow" panose="020B0604020202020204" pitchFamily="34" charset="0"/>
                <a:sym typeface="Source Sans Pro"/>
              </a:rPr>
              <a:t>Terminated</a:t>
            </a:r>
          </a:p>
        </p:txBody>
      </p:sp>
    </p:spTree>
    <p:extLst>
      <p:ext uri="{BB962C8B-B14F-4D97-AF65-F5344CB8AC3E}">
        <p14:creationId xmlns:p14="http://schemas.microsoft.com/office/powerpoint/2010/main" val="173776487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40DF2E-C2D0-41F0-9622-3150D46B7414}"/>
              </a:ext>
            </a:extLst>
          </p:cNvPr>
          <p:cNvSpPr>
            <a:spLocks noGrp="1"/>
          </p:cNvSpPr>
          <p:nvPr>
            <p:ph type="title"/>
          </p:nvPr>
        </p:nvSpPr>
        <p:spPr/>
        <p:txBody>
          <a:bodyPr/>
          <a:lstStyle/>
          <a:p>
            <a:r>
              <a:rPr lang="en-US" dirty="0"/>
              <a:t>cmi5 Data Flow</a:t>
            </a:r>
          </a:p>
        </p:txBody>
      </p:sp>
      <p:pic>
        <p:nvPicPr>
          <p:cNvPr id="118" name="Picture 117">
            <a:extLst>
              <a:ext uri="{FF2B5EF4-FFF2-40B4-BE49-F238E27FC236}">
                <a16:creationId xmlns:a16="http://schemas.microsoft.com/office/drawing/2014/main" id="{A65E36DB-5389-46E8-8C92-FF569669D908}"/>
              </a:ext>
            </a:extLst>
          </p:cNvPr>
          <p:cNvPicPr>
            <a:picLocks noChangeAspect="1"/>
          </p:cNvPicPr>
          <p:nvPr/>
        </p:nvPicPr>
        <p:blipFill>
          <a:blip r:embed="rId2"/>
          <a:stretch>
            <a:fillRect/>
          </a:stretch>
        </p:blipFill>
        <p:spPr>
          <a:xfrm>
            <a:off x="9439" y="705610"/>
            <a:ext cx="12192000" cy="4913822"/>
          </a:xfrm>
          <a:prstGeom prst="rect">
            <a:avLst/>
          </a:prstGeom>
        </p:spPr>
      </p:pic>
      <p:sp>
        <p:nvSpPr>
          <p:cNvPr id="120" name="Content Placeholder 3">
            <a:extLst>
              <a:ext uri="{FF2B5EF4-FFF2-40B4-BE49-F238E27FC236}">
                <a16:creationId xmlns:a16="http://schemas.microsoft.com/office/drawing/2014/main" id="{B7488DDF-6C2A-42FC-B3DD-623A41C8DB53}"/>
              </a:ext>
            </a:extLst>
          </p:cNvPr>
          <p:cNvSpPr>
            <a:spLocks noGrp="1"/>
          </p:cNvSpPr>
          <p:nvPr>
            <p:ph sz="quarter" idx="11"/>
          </p:nvPr>
        </p:nvSpPr>
        <p:spPr>
          <a:xfrm rot="10800000" flipV="1">
            <a:off x="10703950" y="5276532"/>
            <a:ext cx="1373748" cy="247208"/>
          </a:xfrm>
        </p:spPr>
        <p:txBody>
          <a:bodyPr/>
          <a:lstStyle/>
          <a:p>
            <a:pPr marL="0" indent="0">
              <a:buNone/>
            </a:pPr>
            <a:r>
              <a:rPr lang="en-US" sz="1200" dirty="0">
                <a:solidFill>
                  <a:schemeClr val="bg1"/>
                </a:solidFill>
                <a:latin typeface="Arial Narrow"/>
              </a:rPr>
              <a:t>Credit: RISC, Inc.</a:t>
            </a:r>
          </a:p>
          <a:p>
            <a:pPr marL="456565" indent="-456565"/>
            <a:endParaRPr lang="en-US" dirty="0"/>
          </a:p>
        </p:txBody>
      </p:sp>
    </p:spTree>
    <p:extLst>
      <p:ext uri="{BB962C8B-B14F-4D97-AF65-F5344CB8AC3E}">
        <p14:creationId xmlns:p14="http://schemas.microsoft.com/office/powerpoint/2010/main" val="29207290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FD5E39-C610-456A-90B1-AF35451B5574}"/>
              </a:ext>
            </a:extLst>
          </p:cNvPr>
          <p:cNvSpPr>
            <a:spLocks noGrp="1"/>
          </p:cNvSpPr>
          <p:nvPr>
            <p:ph type="title"/>
          </p:nvPr>
        </p:nvSpPr>
        <p:spPr/>
        <p:txBody>
          <a:bodyPr/>
          <a:lstStyle/>
          <a:p>
            <a:r>
              <a:rPr lang="en-US" dirty="0"/>
              <a:t>cmi5 = “xAPI with Rules”</a:t>
            </a:r>
          </a:p>
        </p:txBody>
      </p:sp>
      <p:sp>
        <p:nvSpPr>
          <p:cNvPr id="4" name="Rectangle 3">
            <a:extLst>
              <a:ext uri="{FF2B5EF4-FFF2-40B4-BE49-F238E27FC236}">
                <a16:creationId xmlns:a16="http://schemas.microsoft.com/office/drawing/2014/main" id="{BF674AB1-8896-E748-9226-55C1B3FA6CBE}"/>
              </a:ext>
            </a:extLst>
          </p:cNvPr>
          <p:cNvSpPr/>
          <p:nvPr/>
        </p:nvSpPr>
        <p:spPr bwMode="auto">
          <a:xfrm>
            <a:off x="160866" y="806933"/>
            <a:ext cx="11870267" cy="5514353"/>
          </a:xfrm>
          <a:prstGeom prst="rect">
            <a:avLst/>
          </a:prstGeom>
          <a:solidFill>
            <a:schemeClr val="bg1">
              <a:lumMod val="95000"/>
            </a:schemeClr>
          </a:solidFill>
          <a:ln w="9525" cap="flat" cmpd="sng" algn="ctr">
            <a:no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ahoma" charset="0"/>
            </a:endParaRPr>
          </a:p>
        </p:txBody>
      </p:sp>
      <p:graphicFrame>
        <p:nvGraphicFramePr>
          <p:cNvPr id="5" name="Table 4">
            <a:extLst>
              <a:ext uri="{FF2B5EF4-FFF2-40B4-BE49-F238E27FC236}">
                <a16:creationId xmlns:a16="http://schemas.microsoft.com/office/drawing/2014/main" id="{0446B264-4075-D64D-9D17-4ADC44C7C650}"/>
              </a:ext>
            </a:extLst>
          </p:cNvPr>
          <p:cNvGraphicFramePr>
            <a:graphicFrameLocks noGrp="1"/>
          </p:cNvGraphicFramePr>
          <p:nvPr>
            <p:extLst>
              <p:ext uri="{D42A27DB-BD31-4B8C-83A1-F6EECF244321}">
                <p14:modId xmlns:p14="http://schemas.microsoft.com/office/powerpoint/2010/main" val="614350753"/>
              </p:ext>
            </p:extLst>
          </p:nvPr>
        </p:nvGraphicFramePr>
        <p:xfrm>
          <a:off x="1312574" y="806934"/>
          <a:ext cx="9566851" cy="5516960"/>
        </p:xfrm>
        <a:graphic>
          <a:graphicData uri="http://schemas.openxmlformats.org/drawingml/2006/table">
            <a:tbl>
              <a:tblPr bandRow="1">
                <a:tableStyleId>{5C22544A-7EE6-4342-B048-85BDC9FD1C3A}</a:tableStyleId>
              </a:tblPr>
              <a:tblGrid>
                <a:gridCol w="2713020">
                  <a:extLst>
                    <a:ext uri="{9D8B030D-6E8A-4147-A177-3AD203B41FA5}">
                      <a16:colId xmlns:a16="http://schemas.microsoft.com/office/drawing/2014/main" val="1114034139"/>
                    </a:ext>
                  </a:extLst>
                </a:gridCol>
                <a:gridCol w="448772">
                  <a:extLst>
                    <a:ext uri="{9D8B030D-6E8A-4147-A177-3AD203B41FA5}">
                      <a16:colId xmlns:a16="http://schemas.microsoft.com/office/drawing/2014/main" val="1397036869"/>
                    </a:ext>
                  </a:extLst>
                </a:gridCol>
                <a:gridCol w="6405059">
                  <a:extLst>
                    <a:ext uri="{9D8B030D-6E8A-4147-A177-3AD203B41FA5}">
                      <a16:colId xmlns:a16="http://schemas.microsoft.com/office/drawing/2014/main" val="743036280"/>
                    </a:ext>
                  </a:extLst>
                </a:gridCol>
              </a:tblGrid>
              <a:tr h="902224">
                <a:tc>
                  <a:txBody>
                    <a:bodyPr/>
                    <a:lstStyle/>
                    <a:p>
                      <a:pPr marL="0" marR="0" lvl="0" indent="0" algn="r" defTabSz="1219170" rtl="0" eaLnBrk="1" fontAlgn="auto" latinLnBrk="0" hangingPunct="1">
                        <a:lnSpc>
                          <a:spcPct val="100000"/>
                        </a:lnSpc>
                        <a:spcBef>
                          <a:spcPts val="0"/>
                        </a:spcBef>
                        <a:spcAft>
                          <a:spcPts val="0"/>
                        </a:spcAft>
                        <a:buClrTx/>
                        <a:buSzTx/>
                        <a:buFontTx/>
                        <a:buNone/>
                        <a:tabLst/>
                        <a:defRPr/>
                      </a:pPr>
                      <a:r>
                        <a:rPr lang="en-US" sz="2000" b="0" i="0" dirty="0">
                          <a:solidFill>
                            <a:srgbClr val="0070C0"/>
                          </a:solidFill>
                          <a:latin typeface="Arial Narrow" panose="020B0604020202020204" pitchFamily="34" charset="0"/>
                          <a:cs typeface="Arial Narrow" panose="020B0604020202020204" pitchFamily="34" charset="0"/>
                        </a:rPr>
                        <a:t>Actor</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indent="0" algn="l" defTabSz="1219170" rtl="0" eaLnBrk="1" fontAlgn="auto" latinLnBrk="0" hangingPunct="1">
                        <a:lnSpc>
                          <a:spcPct val="100000"/>
                        </a:lnSpc>
                        <a:spcBef>
                          <a:spcPts val="0"/>
                        </a:spcBef>
                        <a:spcAft>
                          <a:spcPts val="0"/>
                        </a:spcAft>
                        <a:buClrTx/>
                        <a:buSzTx/>
                        <a:buFontTx/>
                        <a:buNone/>
                        <a:tabLst/>
                        <a:defRPr/>
                      </a:pPr>
                      <a:endParaRPr lang="en-US" sz="2000" b="0" i="0" dirty="0">
                        <a:latin typeface="Arial Narrow" panose="020B0604020202020204" pitchFamily="34" charset="0"/>
                        <a:cs typeface="Arial Narrow" panose="020B0604020202020204" pitchFamily="34" charset="0"/>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342900" marR="0" indent="-342900" algn="l" defTabSz="1219170" rtl="0" eaLnBrk="1" fontAlgn="auto" latinLnBrk="0" hangingPunct="1">
                        <a:lnSpc>
                          <a:spcPct val="100000"/>
                        </a:lnSpc>
                        <a:spcBef>
                          <a:spcPts val="0"/>
                        </a:spcBef>
                        <a:spcAft>
                          <a:spcPts val="0"/>
                        </a:spcAft>
                        <a:buClrTx/>
                        <a:buSzPct val="75000"/>
                        <a:buFont typeface="Wingdings" pitchFamily="2" charset="2"/>
                        <a:buChar char="§"/>
                        <a:tabLst/>
                        <a:defRPr/>
                      </a:pPr>
                      <a:r>
                        <a:rPr lang="en-US" sz="2000" b="0" i="0" dirty="0">
                          <a:latin typeface="Arial Narrow" panose="020B0604020202020204" pitchFamily="34" charset="0"/>
                          <a:cs typeface="Arial Narrow" panose="020B0604020202020204" pitchFamily="34" charset="0"/>
                        </a:rPr>
                        <a:t>Uses “account” for security purposes</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023614583"/>
                  </a:ext>
                </a:extLst>
              </a:tr>
              <a:tr h="902224">
                <a:tc>
                  <a:txBody>
                    <a:bodyPr/>
                    <a:lstStyle/>
                    <a:p>
                      <a:pPr marL="0" marR="0" lvl="0" indent="0" algn="r" defTabSz="1219170" rtl="0" eaLnBrk="1" fontAlgn="auto" latinLnBrk="0" hangingPunct="1">
                        <a:lnSpc>
                          <a:spcPct val="100000"/>
                        </a:lnSpc>
                        <a:spcBef>
                          <a:spcPts val="0"/>
                        </a:spcBef>
                        <a:spcAft>
                          <a:spcPts val="0"/>
                        </a:spcAft>
                        <a:buClrTx/>
                        <a:buSzTx/>
                        <a:buFontTx/>
                        <a:buNone/>
                        <a:tabLst/>
                        <a:defRPr/>
                      </a:pPr>
                      <a:r>
                        <a:rPr lang="en-US" sz="2000" b="0" i="0" dirty="0">
                          <a:solidFill>
                            <a:srgbClr val="0070C0"/>
                          </a:solidFill>
                          <a:latin typeface="Arial Narrow" panose="020B0604020202020204" pitchFamily="34" charset="0"/>
                          <a:cs typeface="Arial Narrow" panose="020B0604020202020204" pitchFamily="34" charset="0"/>
                        </a:rPr>
                        <a:t>Verbs</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indent="0" algn="l" defTabSz="1219170" rtl="0" eaLnBrk="1" fontAlgn="auto" latinLnBrk="0" hangingPunct="1">
                        <a:lnSpc>
                          <a:spcPct val="100000"/>
                        </a:lnSpc>
                        <a:spcBef>
                          <a:spcPts val="0"/>
                        </a:spcBef>
                        <a:spcAft>
                          <a:spcPts val="0"/>
                        </a:spcAft>
                        <a:buClrTx/>
                        <a:buSzTx/>
                        <a:buFontTx/>
                        <a:buNone/>
                        <a:tabLst/>
                        <a:defRPr/>
                      </a:pPr>
                      <a:endParaRPr lang="en-US" sz="2000" b="0" i="0" kern="1200" dirty="0">
                        <a:solidFill>
                          <a:schemeClr val="dk1"/>
                        </a:solidFill>
                        <a:latin typeface="Arial Narrow" panose="020B0604020202020204" pitchFamily="34" charset="0"/>
                        <a:ea typeface="+mn-ea"/>
                        <a:cs typeface="Arial Narrow" panose="020B0604020202020204" pitchFamily="34" charset="0"/>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342900" marR="0" lvl="0" indent="-342900" algn="l" defTabSz="1219170" rtl="0" eaLnBrk="1" fontAlgn="auto" latinLnBrk="0" hangingPunct="1">
                        <a:lnSpc>
                          <a:spcPct val="100000"/>
                        </a:lnSpc>
                        <a:spcBef>
                          <a:spcPts val="0"/>
                        </a:spcBef>
                        <a:spcAft>
                          <a:spcPts val="0"/>
                        </a:spcAft>
                        <a:buClrTx/>
                        <a:buSzPct val="75000"/>
                        <a:buFont typeface="Wingdings" pitchFamily="2" charset="2"/>
                        <a:buChar char="§"/>
                        <a:tabLst/>
                        <a:defRPr/>
                      </a:pPr>
                      <a:r>
                        <a:rPr lang="en-US" sz="2000" b="0" i="0" kern="1200" dirty="0">
                          <a:solidFill>
                            <a:schemeClr val="dk1"/>
                          </a:solidFill>
                          <a:latin typeface="Arial Narrow" panose="020B0604020202020204" pitchFamily="34" charset="0"/>
                          <a:ea typeface="+mn-ea"/>
                          <a:cs typeface="Arial Narrow" panose="020B0604020202020204" pitchFamily="34" charset="0"/>
                        </a:rPr>
                        <a:t>There can be only one! (use of each Verb)</a:t>
                      </a:r>
                    </a:p>
                    <a:p>
                      <a:pPr marL="342900" marR="0" lvl="0" indent="-342900" algn="l" defTabSz="1219170" rtl="0" eaLnBrk="1" fontAlgn="auto" latinLnBrk="0" hangingPunct="1">
                        <a:lnSpc>
                          <a:spcPct val="100000"/>
                        </a:lnSpc>
                        <a:spcBef>
                          <a:spcPts val="0"/>
                        </a:spcBef>
                        <a:spcAft>
                          <a:spcPts val="0"/>
                        </a:spcAft>
                        <a:buClrTx/>
                        <a:buSzPct val="75000"/>
                        <a:buFont typeface="Wingdings" pitchFamily="2" charset="2"/>
                        <a:buChar char="§"/>
                        <a:tabLst/>
                        <a:defRPr/>
                      </a:pPr>
                      <a:r>
                        <a:rPr lang="en-US" sz="2000" b="0" i="0" kern="1200" dirty="0">
                          <a:solidFill>
                            <a:schemeClr val="dk1"/>
                          </a:solidFill>
                          <a:latin typeface="Arial Narrow" panose="020B0604020202020204" pitchFamily="34" charset="0"/>
                          <a:ea typeface="+mn-ea"/>
                          <a:cs typeface="Arial Narrow" panose="020B0604020202020204" pitchFamily="34" charset="0"/>
                        </a:rPr>
                        <a:t>Specific order of Verbs, corresponding to events</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017060885"/>
                  </a:ext>
                </a:extLst>
              </a:tr>
              <a:tr h="902224">
                <a:tc>
                  <a:txBody>
                    <a:bodyPr/>
                    <a:lstStyle/>
                    <a:p>
                      <a:pPr marL="0" marR="0" lvl="0" indent="0" algn="r" defTabSz="1219170" rtl="0" eaLnBrk="1" fontAlgn="auto" latinLnBrk="0" hangingPunct="1">
                        <a:lnSpc>
                          <a:spcPct val="100000"/>
                        </a:lnSpc>
                        <a:spcBef>
                          <a:spcPts val="0"/>
                        </a:spcBef>
                        <a:spcAft>
                          <a:spcPts val="0"/>
                        </a:spcAft>
                        <a:buClrTx/>
                        <a:buSzTx/>
                        <a:buFontTx/>
                        <a:buNone/>
                        <a:tabLst/>
                        <a:defRPr/>
                      </a:pPr>
                      <a:r>
                        <a:rPr lang="en-US" sz="2000" b="0" i="0" dirty="0">
                          <a:solidFill>
                            <a:srgbClr val="0070C0"/>
                          </a:solidFill>
                          <a:latin typeface="Arial Narrow" panose="020B0604020202020204" pitchFamily="34" charset="0"/>
                          <a:cs typeface="Arial Narrow" panose="020B0604020202020204" pitchFamily="34" charset="0"/>
                        </a:rPr>
                        <a:t>Object</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endParaRPr lang="en-US" sz="2000" b="0" i="0" kern="1200" dirty="0">
                        <a:solidFill>
                          <a:schemeClr val="dk1"/>
                        </a:solidFill>
                        <a:latin typeface="Arial Narrow" panose="020B0604020202020204" pitchFamily="34" charset="0"/>
                        <a:ea typeface="+mn-ea"/>
                        <a:cs typeface="Arial Narrow" panose="020B0604020202020204" pitchFamily="34" charset="0"/>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342900" marR="0" lvl="0" indent="-342900" algn="l" defTabSz="1219170" rtl="0" eaLnBrk="1" fontAlgn="auto" latinLnBrk="0" hangingPunct="1">
                        <a:lnSpc>
                          <a:spcPct val="100000"/>
                        </a:lnSpc>
                        <a:spcBef>
                          <a:spcPts val="0"/>
                        </a:spcBef>
                        <a:spcAft>
                          <a:spcPts val="0"/>
                        </a:spcAft>
                        <a:buClrTx/>
                        <a:buSzPct val="75000"/>
                        <a:buFont typeface="Wingdings" pitchFamily="2" charset="2"/>
                        <a:buChar char="§"/>
                        <a:tabLst/>
                        <a:defRPr/>
                      </a:pPr>
                      <a:r>
                        <a:rPr lang="en-US" sz="2000" b="0" i="0" kern="1200" dirty="0">
                          <a:solidFill>
                            <a:schemeClr val="dk1"/>
                          </a:solidFill>
                          <a:latin typeface="Arial Narrow" panose="020B0604020202020204" pitchFamily="34" charset="0"/>
                          <a:ea typeface="+mn-ea"/>
                          <a:cs typeface="Arial Narrow" panose="020B0604020202020204" pitchFamily="34" charset="0"/>
                        </a:rPr>
                        <a:t>Is the AU and matches the </a:t>
                      </a:r>
                      <a:r>
                        <a:rPr lang="en-US" sz="2000" b="0" i="0" kern="1200" dirty="0" err="1">
                          <a:solidFill>
                            <a:schemeClr val="dk1"/>
                          </a:solidFill>
                          <a:latin typeface="Arial Narrow" panose="020B0604020202020204" pitchFamily="34" charset="0"/>
                          <a:ea typeface="+mn-ea"/>
                          <a:cs typeface="Arial Narrow" panose="020B0604020202020204" pitchFamily="34" charset="0"/>
                        </a:rPr>
                        <a:t>activityId</a:t>
                      </a:r>
                      <a:r>
                        <a:rPr lang="en-US" sz="2000" b="0" i="0" kern="1200" dirty="0">
                          <a:solidFill>
                            <a:schemeClr val="dk1"/>
                          </a:solidFill>
                          <a:latin typeface="Arial Narrow" panose="020B0604020202020204" pitchFamily="34" charset="0"/>
                          <a:ea typeface="+mn-ea"/>
                          <a:cs typeface="Arial Narrow" panose="020B0604020202020204" pitchFamily="34" charset="0"/>
                        </a:rPr>
                        <a:t> (content)</a:t>
                      </a:r>
                    </a:p>
                    <a:p>
                      <a:pPr marL="342900" marR="0" lvl="0" indent="-342900" algn="l" defTabSz="1219170" rtl="0" eaLnBrk="1" fontAlgn="auto" latinLnBrk="0" hangingPunct="1">
                        <a:lnSpc>
                          <a:spcPct val="100000"/>
                        </a:lnSpc>
                        <a:spcBef>
                          <a:spcPts val="0"/>
                        </a:spcBef>
                        <a:spcAft>
                          <a:spcPts val="0"/>
                        </a:spcAft>
                        <a:buClrTx/>
                        <a:buSzPct val="75000"/>
                        <a:buFont typeface="Wingdings" pitchFamily="2" charset="2"/>
                        <a:buChar char="§"/>
                        <a:tabLst/>
                        <a:defRPr/>
                      </a:pPr>
                      <a:r>
                        <a:rPr lang="en-US" sz="2000" b="0" i="0" kern="1200" dirty="0">
                          <a:solidFill>
                            <a:schemeClr val="dk1"/>
                          </a:solidFill>
                          <a:latin typeface="Arial Narrow" panose="020B0604020202020204" pitchFamily="34" charset="0"/>
                          <a:ea typeface="+mn-ea"/>
                          <a:cs typeface="Arial Narrow" panose="020B0604020202020204" pitchFamily="34" charset="0"/>
                        </a:rPr>
                        <a:t>AU used quite ubiquitously in this specification</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667979140"/>
                  </a:ext>
                </a:extLst>
              </a:tr>
              <a:tr h="902224">
                <a:tc>
                  <a:txBody>
                    <a:bodyPr/>
                    <a:lstStyle/>
                    <a:p>
                      <a:pPr marL="0" marR="0" lvl="0" indent="0" algn="r" defTabSz="1219170" rtl="0" eaLnBrk="1" fontAlgn="auto" latinLnBrk="0" hangingPunct="1">
                        <a:lnSpc>
                          <a:spcPct val="100000"/>
                        </a:lnSpc>
                        <a:spcBef>
                          <a:spcPts val="0"/>
                        </a:spcBef>
                        <a:spcAft>
                          <a:spcPts val="0"/>
                        </a:spcAft>
                        <a:buClrTx/>
                        <a:buSzTx/>
                        <a:buFontTx/>
                        <a:buNone/>
                        <a:tabLst/>
                        <a:defRPr/>
                      </a:pPr>
                      <a:r>
                        <a:rPr lang="en-US" sz="2000" b="0" i="0" dirty="0">
                          <a:solidFill>
                            <a:srgbClr val="0070C0"/>
                          </a:solidFill>
                          <a:latin typeface="Arial Narrow" panose="020B0604020202020204" pitchFamily="34" charset="0"/>
                          <a:cs typeface="Arial Narrow" panose="020B0604020202020204" pitchFamily="34" charset="0"/>
                        </a:rPr>
                        <a:t>Score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endParaRPr lang="en-US" sz="2000" b="0" i="0" kern="1200" dirty="0">
                        <a:solidFill>
                          <a:schemeClr val="dk1"/>
                        </a:solidFill>
                        <a:latin typeface="Arial Narrow" panose="020B0604020202020204" pitchFamily="34" charset="0"/>
                        <a:ea typeface="+mn-ea"/>
                        <a:cs typeface="Arial Narrow" panose="020B0604020202020204" pitchFamily="34" charset="0"/>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342900" indent="-342900">
                        <a:buSzPct val="75000"/>
                        <a:buFont typeface="Wingdings" pitchFamily="2" charset="2"/>
                        <a:buChar char="§"/>
                      </a:pPr>
                      <a:r>
                        <a:rPr lang="en-US" sz="2000" b="0" i="0" kern="1200" dirty="0">
                          <a:solidFill>
                            <a:schemeClr val="dk1"/>
                          </a:solidFill>
                          <a:latin typeface="Arial Narrow" panose="020B0604020202020204" pitchFamily="34" charset="0"/>
                          <a:ea typeface="+mn-ea"/>
                          <a:cs typeface="Arial Narrow" panose="020B0604020202020204" pitchFamily="34" charset="0"/>
                        </a:rPr>
                        <a:t>Not required, lumped in with pass/fail</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518751343"/>
                  </a:ext>
                </a:extLst>
              </a:tr>
              <a:tr h="902224">
                <a:tc>
                  <a:txBody>
                    <a:bodyPr/>
                    <a:lstStyle/>
                    <a:p>
                      <a:pPr marL="0" marR="0" lvl="0" indent="0" algn="r" defTabSz="1219170" rtl="0" eaLnBrk="1" fontAlgn="auto" latinLnBrk="0" hangingPunct="1">
                        <a:lnSpc>
                          <a:spcPct val="100000"/>
                        </a:lnSpc>
                        <a:spcBef>
                          <a:spcPts val="0"/>
                        </a:spcBef>
                        <a:spcAft>
                          <a:spcPts val="0"/>
                        </a:spcAft>
                        <a:buClrTx/>
                        <a:buSzTx/>
                        <a:buFontTx/>
                        <a:buNone/>
                        <a:tabLst/>
                        <a:defRPr/>
                      </a:pPr>
                      <a:r>
                        <a:rPr lang="en-US" sz="2000" b="0" i="0" dirty="0">
                          <a:solidFill>
                            <a:srgbClr val="0070C0"/>
                          </a:solidFill>
                          <a:latin typeface="Arial Narrow" panose="020B0604020202020204" pitchFamily="34" charset="0"/>
                          <a:cs typeface="Arial Narrow" panose="020B0604020202020204" pitchFamily="34" charset="0"/>
                        </a:rPr>
                        <a:t>Success/Completion</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endParaRPr lang="en-US" sz="2000" b="0" i="0" kern="1200" dirty="0">
                        <a:solidFill>
                          <a:schemeClr val="dk1"/>
                        </a:solidFill>
                        <a:latin typeface="Arial Narrow" panose="020B0604020202020204" pitchFamily="34" charset="0"/>
                        <a:ea typeface="+mn-ea"/>
                        <a:cs typeface="Arial Narrow" panose="020B0604020202020204" pitchFamily="34" charset="0"/>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342900" indent="-342900">
                        <a:buFont typeface="Wingdings" pitchFamily="2" charset="2"/>
                        <a:buChar char="§"/>
                      </a:pPr>
                      <a:r>
                        <a:rPr lang="en-US" sz="2000" b="0" i="0" kern="1200" dirty="0">
                          <a:solidFill>
                            <a:schemeClr val="dk1"/>
                          </a:solidFill>
                          <a:latin typeface="Arial Narrow"/>
                          <a:ea typeface="+mn-ea"/>
                          <a:cs typeface="Arial Narrow" panose="020B0604020202020204" pitchFamily="34" charset="0"/>
                        </a:rPr>
                        <a:t>Designer (or Admin) decides the “how”, but success can directly relate to assessment</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236889821"/>
                  </a:ext>
                </a:extLst>
              </a:tr>
              <a:tr h="902224">
                <a:tc>
                  <a:txBody>
                    <a:bodyPr/>
                    <a:lstStyle/>
                    <a:p>
                      <a:pPr marL="0" marR="0" lvl="0" indent="0" algn="r" defTabSz="1219170" rtl="0" eaLnBrk="1" fontAlgn="auto" latinLnBrk="0" hangingPunct="1">
                        <a:lnSpc>
                          <a:spcPct val="100000"/>
                        </a:lnSpc>
                        <a:spcBef>
                          <a:spcPts val="0"/>
                        </a:spcBef>
                        <a:spcAft>
                          <a:spcPts val="0"/>
                        </a:spcAft>
                        <a:buClrTx/>
                        <a:buSzTx/>
                        <a:buFontTx/>
                        <a:buNone/>
                        <a:tabLst/>
                        <a:defRPr/>
                      </a:pPr>
                      <a:r>
                        <a:rPr lang="en-US" sz="2000" b="0" i="0" dirty="0">
                          <a:solidFill>
                            <a:srgbClr val="0070C0"/>
                          </a:solidFill>
                          <a:latin typeface="Arial Narrow" panose="020B0604020202020204" pitchFamily="34" charset="0"/>
                          <a:cs typeface="Arial Narrow" panose="020B0604020202020204" pitchFamily="34" charset="0"/>
                        </a:rPr>
                        <a:t>Registration</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endParaRPr lang="en-US" sz="2000" b="0" i="0" kern="1200" dirty="0">
                        <a:solidFill>
                          <a:schemeClr val="dk1"/>
                        </a:solidFill>
                        <a:latin typeface="Arial Narrow" panose="020B0604020202020204" pitchFamily="34" charset="0"/>
                        <a:ea typeface="+mn-ea"/>
                        <a:cs typeface="Arial Narrow" panose="020B0604020202020204" pitchFamily="34" charset="0"/>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342900" marR="0" lvl="0" indent="-342900" algn="l" defTabSz="1219170" rtl="0" eaLnBrk="1" fontAlgn="auto" latinLnBrk="0" hangingPunct="1">
                        <a:lnSpc>
                          <a:spcPct val="100000"/>
                        </a:lnSpc>
                        <a:spcBef>
                          <a:spcPts val="0"/>
                        </a:spcBef>
                        <a:spcAft>
                          <a:spcPts val="0"/>
                        </a:spcAft>
                        <a:buClrTx/>
                        <a:buSzPct val="75000"/>
                        <a:buFont typeface="Wingdings" pitchFamily="2" charset="2"/>
                        <a:buChar char="§"/>
                        <a:tabLst/>
                        <a:defRPr/>
                      </a:pPr>
                      <a:r>
                        <a:rPr kumimoji="0" lang="en-US" sz="2000" b="0" i="0" u="none" strike="noStrike" kern="1200" cap="none" spc="0" normalizeH="0" baseline="0" noProof="0" dirty="0">
                          <a:ln>
                            <a:noFill/>
                          </a:ln>
                          <a:solidFill>
                            <a:srgbClr val="000000"/>
                          </a:solidFill>
                          <a:effectLst/>
                          <a:uLnTx/>
                          <a:uFillTx/>
                          <a:latin typeface="Arial Narrow" panose="020B0604020202020204" pitchFamily="34" charset="0"/>
                          <a:ea typeface="+mn-ea"/>
                          <a:cs typeface="Arial Narrow" panose="020B0604020202020204" pitchFamily="34" charset="0"/>
                        </a:rPr>
                        <a:t>Establishes unique relationship between Actor and “course”</a:t>
                      </a:r>
                    </a:p>
                    <a:p>
                      <a:pPr marL="342900" marR="0" lvl="0" indent="-342900" algn="l" defTabSz="1219170" rtl="0" eaLnBrk="1" fontAlgn="auto" latinLnBrk="0" hangingPunct="1">
                        <a:lnSpc>
                          <a:spcPct val="100000"/>
                        </a:lnSpc>
                        <a:spcBef>
                          <a:spcPts val="0"/>
                        </a:spcBef>
                        <a:spcAft>
                          <a:spcPts val="0"/>
                        </a:spcAft>
                        <a:buClrTx/>
                        <a:buSzPct val="75000"/>
                        <a:buFont typeface="Wingdings" pitchFamily="2" charset="2"/>
                        <a:buChar char="§"/>
                        <a:tabLst/>
                        <a:defRPr/>
                      </a:pPr>
                      <a:r>
                        <a:rPr kumimoji="0" lang="en-US" sz="2000" b="0" i="0" u="none" strike="noStrike" kern="1200" cap="none" spc="0" normalizeH="0" baseline="0" noProof="0" dirty="0">
                          <a:ln>
                            <a:noFill/>
                          </a:ln>
                          <a:solidFill>
                            <a:srgbClr val="000000"/>
                          </a:solidFill>
                          <a:effectLst/>
                          <a:uLnTx/>
                          <a:uFillTx/>
                          <a:latin typeface="Arial Narrow" panose="020B0604020202020204" pitchFamily="34" charset="0"/>
                          <a:ea typeface="+mn-ea"/>
                          <a:cs typeface="Arial Narrow" panose="020B0604020202020204" pitchFamily="34" charset="0"/>
                        </a:rPr>
                        <a:t>Registrations are handled at the course level (AU registrations not allowed)</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553680268"/>
                  </a:ext>
                </a:extLst>
              </a:tr>
            </a:tbl>
          </a:graphicData>
        </a:graphic>
      </p:graphicFrame>
      <p:cxnSp>
        <p:nvCxnSpPr>
          <p:cNvPr id="6" name="Straight Connector 5">
            <a:extLst>
              <a:ext uri="{FF2B5EF4-FFF2-40B4-BE49-F238E27FC236}">
                <a16:creationId xmlns:a16="http://schemas.microsoft.com/office/drawing/2014/main" id="{B1BB30A4-EBB5-2F49-B7DC-9354AFF19A78}"/>
              </a:ext>
            </a:extLst>
          </p:cNvPr>
          <p:cNvCxnSpPr>
            <a:cxnSpLocks/>
          </p:cNvCxnSpPr>
          <p:nvPr/>
        </p:nvCxnSpPr>
        <p:spPr bwMode="auto">
          <a:xfrm>
            <a:off x="4252908" y="1070965"/>
            <a:ext cx="0" cy="4965194"/>
          </a:xfrm>
          <a:prstGeom prst="line">
            <a:avLst/>
          </a:prstGeom>
          <a:solidFill>
            <a:schemeClr val="accent1"/>
          </a:solidFill>
          <a:ln w="12700" cap="flat" cmpd="sng" algn="ctr">
            <a:solidFill>
              <a:schemeClr val="bg1"/>
            </a:solidFill>
            <a:prstDash val="solid"/>
            <a:miter lim="800000"/>
            <a:headEnd type="none" w="med" len="med"/>
            <a:tailEnd type="none" w="med" len="med"/>
          </a:ln>
          <a:effectLst/>
        </p:spPr>
      </p:cxnSp>
      <p:grpSp>
        <p:nvGrpSpPr>
          <p:cNvPr id="21" name="Group 20">
            <a:extLst>
              <a:ext uri="{FF2B5EF4-FFF2-40B4-BE49-F238E27FC236}">
                <a16:creationId xmlns:a16="http://schemas.microsoft.com/office/drawing/2014/main" id="{40E6DFE5-471D-494A-9AB0-E55779259486}"/>
              </a:ext>
            </a:extLst>
          </p:cNvPr>
          <p:cNvGrpSpPr/>
          <p:nvPr/>
        </p:nvGrpSpPr>
        <p:grpSpPr>
          <a:xfrm>
            <a:off x="1312575" y="1619972"/>
            <a:ext cx="9231598" cy="3676654"/>
            <a:chOff x="1312575" y="1659728"/>
            <a:chExt cx="9231598" cy="3676654"/>
          </a:xfrm>
        </p:grpSpPr>
        <p:cxnSp>
          <p:nvCxnSpPr>
            <p:cNvPr id="8" name="Straight Connector 7">
              <a:extLst>
                <a:ext uri="{FF2B5EF4-FFF2-40B4-BE49-F238E27FC236}">
                  <a16:creationId xmlns:a16="http://schemas.microsoft.com/office/drawing/2014/main" id="{B82708A6-E4DE-914B-934F-EE366AA71383}"/>
                </a:ext>
              </a:extLst>
            </p:cNvPr>
            <p:cNvCxnSpPr>
              <a:cxnSpLocks/>
            </p:cNvCxnSpPr>
            <p:nvPr/>
          </p:nvCxnSpPr>
          <p:spPr bwMode="auto">
            <a:xfrm flipH="1">
              <a:off x="1312575" y="1659728"/>
              <a:ext cx="2830800" cy="0"/>
            </a:xfrm>
            <a:prstGeom prst="line">
              <a:avLst/>
            </a:prstGeom>
            <a:solidFill>
              <a:schemeClr val="accent1"/>
            </a:solidFill>
            <a:ln w="9525" cap="flat" cmpd="sng" algn="ctr">
              <a:solidFill>
                <a:schemeClr val="bg1">
                  <a:lumMod val="75000"/>
                </a:schemeClr>
              </a:solidFill>
              <a:prstDash val="solid"/>
              <a:miter lim="800000"/>
              <a:headEnd type="none" w="med" len="med"/>
              <a:tailEnd type="none" w="med" len="med"/>
            </a:ln>
            <a:effectLst/>
          </p:spPr>
        </p:cxnSp>
        <p:cxnSp>
          <p:nvCxnSpPr>
            <p:cNvPr id="9" name="Straight Connector 8">
              <a:extLst>
                <a:ext uri="{FF2B5EF4-FFF2-40B4-BE49-F238E27FC236}">
                  <a16:creationId xmlns:a16="http://schemas.microsoft.com/office/drawing/2014/main" id="{23DACB4D-FE18-EA40-A00E-14DF693B457A}"/>
                </a:ext>
              </a:extLst>
            </p:cNvPr>
            <p:cNvCxnSpPr>
              <a:cxnSpLocks/>
            </p:cNvCxnSpPr>
            <p:nvPr/>
          </p:nvCxnSpPr>
          <p:spPr bwMode="auto">
            <a:xfrm flipH="1">
              <a:off x="1312575" y="2649026"/>
              <a:ext cx="2830800" cy="0"/>
            </a:xfrm>
            <a:prstGeom prst="line">
              <a:avLst/>
            </a:prstGeom>
            <a:solidFill>
              <a:schemeClr val="accent1"/>
            </a:solidFill>
            <a:ln w="9525" cap="flat" cmpd="sng" algn="ctr">
              <a:solidFill>
                <a:schemeClr val="bg1">
                  <a:lumMod val="75000"/>
                </a:schemeClr>
              </a:solidFill>
              <a:prstDash val="solid"/>
              <a:miter lim="800000"/>
              <a:headEnd type="none" w="med" len="med"/>
              <a:tailEnd type="none" w="med" len="med"/>
            </a:ln>
            <a:effectLst/>
          </p:spPr>
        </p:cxnSp>
        <p:cxnSp>
          <p:nvCxnSpPr>
            <p:cNvPr id="10" name="Straight Connector 9">
              <a:extLst>
                <a:ext uri="{FF2B5EF4-FFF2-40B4-BE49-F238E27FC236}">
                  <a16:creationId xmlns:a16="http://schemas.microsoft.com/office/drawing/2014/main" id="{15D41929-8B86-A04F-AC6C-4CAC24D06332}"/>
                </a:ext>
              </a:extLst>
            </p:cNvPr>
            <p:cNvCxnSpPr>
              <a:cxnSpLocks/>
            </p:cNvCxnSpPr>
            <p:nvPr/>
          </p:nvCxnSpPr>
          <p:spPr bwMode="auto">
            <a:xfrm flipH="1">
              <a:off x="1312575" y="3598746"/>
              <a:ext cx="2830800" cy="0"/>
            </a:xfrm>
            <a:prstGeom prst="line">
              <a:avLst/>
            </a:prstGeom>
            <a:solidFill>
              <a:schemeClr val="accent1"/>
            </a:solidFill>
            <a:ln w="9525" cap="flat" cmpd="sng" algn="ctr">
              <a:solidFill>
                <a:schemeClr val="bg1">
                  <a:lumMod val="75000"/>
                </a:schemeClr>
              </a:solidFill>
              <a:prstDash val="solid"/>
              <a:miter lim="800000"/>
              <a:headEnd type="none" w="med" len="med"/>
              <a:tailEnd type="none" w="med" len="med"/>
            </a:ln>
            <a:effectLst/>
          </p:spPr>
        </p:cxnSp>
        <p:cxnSp>
          <p:nvCxnSpPr>
            <p:cNvPr id="11" name="Straight Connector 10">
              <a:extLst>
                <a:ext uri="{FF2B5EF4-FFF2-40B4-BE49-F238E27FC236}">
                  <a16:creationId xmlns:a16="http://schemas.microsoft.com/office/drawing/2014/main" id="{D500A23A-198A-054D-A9CC-4539CDD86560}"/>
                </a:ext>
              </a:extLst>
            </p:cNvPr>
            <p:cNvCxnSpPr>
              <a:cxnSpLocks/>
            </p:cNvCxnSpPr>
            <p:nvPr/>
          </p:nvCxnSpPr>
          <p:spPr bwMode="auto">
            <a:xfrm flipH="1">
              <a:off x="1312575" y="4420456"/>
              <a:ext cx="2830800" cy="0"/>
            </a:xfrm>
            <a:prstGeom prst="line">
              <a:avLst/>
            </a:prstGeom>
            <a:solidFill>
              <a:schemeClr val="accent1"/>
            </a:solidFill>
            <a:ln w="9525" cap="flat" cmpd="sng" algn="ctr">
              <a:solidFill>
                <a:schemeClr val="bg1">
                  <a:lumMod val="75000"/>
                </a:schemeClr>
              </a:solidFill>
              <a:prstDash val="solid"/>
              <a:miter lim="800000"/>
              <a:headEnd type="none" w="med" len="med"/>
              <a:tailEnd type="none" w="med" len="med"/>
            </a:ln>
            <a:effectLst/>
          </p:spPr>
        </p:cxnSp>
        <p:cxnSp>
          <p:nvCxnSpPr>
            <p:cNvPr id="13" name="Straight Connector 12">
              <a:extLst>
                <a:ext uri="{FF2B5EF4-FFF2-40B4-BE49-F238E27FC236}">
                  <a16:creationId xmlns:a16="http://schemas.microsoft.com/office/drawing/2014/main" id="{BF1CC0EC-280B-C846-AA57-C4E3EFFF4570}"/>
                </a:ext>
              </a:extLst>
            </p:cNvPr>
            <p:cNvCxnSpPr>
              <a:cxnSpLocks/>
            </p:cNvCxnSpPr>
            <p:nvPr/>
          </p:nvCxnSpPr>
          <p:spPr bwMode="auto">
            <a:xfrm flipH="1">
              <a:off x="4362442" y="1659728"/>
              <a:ext cx="6181731" cy="0"/>
            </a:xfrm>
            <a:prstGeom prst="line">
              <a:avLst/>
            </a:prstGeom>
            <a:solidFill>
              <a:schemeClr val="accent1"/>
            </a:solidFill>
            <a:ln w="9525" cap="flat" cmpd="sng" algn="ctr">
              <a:solidFill>
                <a:schemeClr val="bg1">
                  <a:lumMod val="75000"/>
                </a:schemeClr>
              </a:solidFill>
              <a:prstDash val="solid"/>
              <a:miter lim="800000"/>
              <a:headEnd type="none" w="med" len="med"/>
              <a:tailEnd type="none" w="med" len="med"/>
            </a:ln>
            <a:effectLst/>
          </p:spPr>
        </p:cxnSp>
        <p:cxnSp>
          <p:nvCxnSpPr>
            <p:cNvPr id="14" name="Straight Connector 13">
              <a:extLst>
                <a:ext uri="{FF2B5EF4-FFF2-40B4-BE49-F238E27FC236}">
                  <a16:creationId xmlns:a16="http://schemas.microsoft.com/office/drawing/2014/main" id="{C0F55226-9268-7046-95F5-06370825E3EA}"/>
                </a:ext>
              </a:extLst>
            </p:cNvPr>
            <p:cNvCxnSpPr>
              <a:cxnSpLocks/>
            </p:cNvCxnSpPr>
            <p:nvPr/>
          </p:nvCxnSpPr>
          <p:spPr bwMode="auto">
            <a:xfrm flipH="1">
              <a:off x="4362442" y="2649026"/>
              <a:ext cx="6181731" cy="0"/>
            </a:xfrm>
            <a:prstGeom prst="line">
              <a:avLst/>
            </a:prstGeom>
            <a:solidFill>
              <a:schemeClr val="accent1"/>
            </a:solidFill>
            <a:ln w="9525" cap="flat" cmpd="sng" algn="ctr">
              <a:solidFill>
                <a:schemeClr val="bg1">
                  <a:lumMod val="75000"/>
                </a:schemeClr>
              </a:solidFill>
              <a:prstDash val="solid"/>
              <a:miter lim="800000"/>
              <a:headEnd type="none" w="med" len="med"/>
              <a:tailEnd type="none" w="med" len="med"/>
            </a:ln>
            <a:effectLst/>
          </p:spPr>
        </p:cxnSp>
        <p:cxnSp>
          <p:nvCxnSpPr>
            <p:cNvPr id="15" name="Straight Connector 14">
              <a:extLst>
                <a:ext uri="{FF2B5EF4-FFF2-40B4-BE49-F238E27FC236}">
                  <a16:creationId xmlns:a16="http://schemas.microsoft.com/office/drawing/2014/main" id="{5EA5CE22-7F7B-FF42-92E0-5E218A9F7F27}"/>
                </a:ext>
              </a:extLst>
            </p:cNvPr>
            <p:cNvCxnSpPr>
              <a:cxnSpLocks/>
            </p:cNvCxnSpPr>
            <p:nvPr/>
          </p:nvCxnSpPr>
          <p:spPr bwMode="auto">
            <a:xfrm flipH="1">
              <a:off x="4362442" y="3598746"/>
              <a:ext cx="6181731" cy="0"/>
            </a:xfrm>
            <a:prstGeom prst="line">
              <a:avLst/>
            </a:prstGeom>
            <a:solidFill>
              <a:schemeClr val="accent1"/>
            </a:solidFill>
            <a:ln w="9525" cap="flat" cmpd="sng" algn="ctr">
              <a:solidFill>
                <a:schemeClr val="bg1">
                  <a:lumMod val="75000"/>
                </a:schemeClr>
              </a:solidFill>
              <a:prstDash val="solid"/>
              <a:miter lim="800000"/>
              <a:headEnd type="none" w="med" len="med"/>
              <a:tailEnd type="none" w="med" len="med"/>
            </a:ln>
            <a:effectLst/>
          </p:spPr>
        </p:cxnSp>
        <p:cxnSp>
          <p:nvCxnSpPr>
            <p:cNvPr id="16" name="Straight Connector 15">
              <a:extLst>
                <a:ext uri="{FF2B5EF4-FFF2-40B4-BE49-F238E27FC236}">
                  <a16:creationId xmlns:a16="http://schemas.microsoft.com/office/drawing/2014/main" id="{B20EAD44-C494-3941-BAAF-0291B54EA74F}"/>
                </a:ext>
              </a:extLst>
            </p:cNvPr>
            <p:cNvCxnSpPr>
              <a:cxnSpLocks/>
            </p:cNvCxnSpPr>
            <p:nvPr/>
          </p:nvCxnSpPr>
          <p:spPr bwMode="auto">
            <a:xfrm flipH="1">
              <a:off x="4362442" y="4420456"/>
              <a:ext cx="6181731" cy="0"/>
            </a:xfrm>
            <a:prstGeom prst="line">
              <a:avLst/>
            </a:prstGeom>
            <a:solidFill>
              <a:schemeClr val="accent1"/>
            </a:solidFill>
            <a:ln w="9525" cap="flat" cmpd="sng" algn="ctr">
              <a:solidFill>
                <a:schemeClr val="bg1">
                  <a:lumMod val="75000"/>
                </a:schemeClr>
              </a:solidFill>
              <a:prstDash val="solid"/>
              <a:miter lim="800000"/>
              <a:headEnd type="none" w="med" len="med"/>
              <a:tailEnd type="none" w="med" len="med"/>
            </a:ln>
            <a:effectLst/>
          </p:spPr>
        </p:cxnSp>
        <p:cxnSp>
          <p:nvCxnSpPr>
            <p:cNvPr id="19" name="Straight Connector 18">
              <a:extLst>
                <a:ext uri="{FF2B5EF4-FFF2-40B4-BE49-F238E27FC236}">
                  <a16:creationId xmlns:a16="http://schemas.microsoft.com/office/drawing/2014/main" id="{57F24254-E715-6240-A7E1-898C91763F58}"/>
                </a:ext>
              </a:extLst>
            </p:cNvPr>
            <p:cNvCxnSpPr>
              <a:cxnSpLocks/>
            </p:cNvCxnSpPr>
            <p:nvPr/>
          </p:nvCxnSpPr>
          <p:spPr bwMode="auto">
            <a:xfrm flipH="1">
              <a:off x="1312575" y="5336382"/>
              <a:ext cx="2830800" cy="0"/>
            </a:xfrm>
            <a:prstGeom prst="line">
              <a:avLst/>
            </a:prstGeom>
            <a:solidFill>
              <a:schemeClr val="accent1"/>
            </a:solidFill>
            <a:ln w="9525" cap="flat" cmpd="sng" algn="ctr">
              <a:solidFill>
                <a:schemeClr val="bg1">
                  <a:lumMod val="75000"/>
                </a:schemeClr>
              </a:solidFill>
              <a:prstDash val="solid"/>
              <a:miter lim="800000"/>
              <a:headEnd type="none" w="med" len="med"/>
              <a:tailEnd type="none" w="med" len="med"/>
            </a:ln>
            <a:effectLst/>
          </p:spPr>
        </p:cxnSp>
        <p:cxnSp>
          <p:nvCxnSpPr>
            <p:cNvPr id="20" name="Straight Connector 19">
              <a:extLst>
                <a:ext uri="{FF2B5EF4-FFF2-40B4-BE49-F238E27FC236}">
                  <a16:creationId xmlns:a16="http://schemas.microsoft.com/office/drawing/2014/main" id="{D9C2DDFE-9C79-4340-951C-2957CE6B85CE}"/>
                </a:ext>
              </a:extLst>
            </p:cNvPr>
            <p:cNvCxnSpPr>
              <a:cxnSpLocks/>
            </p:cNvCxnSpPr>
            <p:nvPr/>
          </p:nvCxnSpPr>
          <p:spPr bwMode="auto">
            <a:xfrm flipH="1">
              <a:off x="4362442" y="5336382"/>
              <a:ext cx="6181731" cy="0"/>
            </a:xfrm>
            <a:prstGeom prst="line">
              <a:avLst/>
            </a:prstGeom>
            <a:solidFill>
              <a:schemeClr val="accent1"/>
            </a:solidFill>
            <a:ln w="9525" cap="flat" cmpd="sng" algn="ctr">
              <a:solidFill>
                <a:schemeClr val="bg1">
                  <a:lumMod val="75000"/>
                </a:schemeClr>
              </a:solidFill>
              <a:prstDash val="solid"/>
              <a:miter lim="800000"/>
              <a:headEnd type="none" w="med" len="med"/>
              <a:tailEnd type="none" w="med" len="med"/>
            </a:ln>
            <a:effectLst/>
          </p:spPr>
        </p:cxnSp>
      </p:grpSp>
    </p:spTree>
    <p:extLst>
      <p:ext uri="{BB962C8B-B14F-4D97-AF65-F5344CB8AC3E}">
        <p14:creationId xmlns:p14="http://schemas.microsoft.com/office/powerpoint/2010/main" val="248083692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563D46-32F1-48C7-80A8-DA5D8B5DB674}"/>
              </a:ext>
            </a:extLst>
          </p:cNvPr>
          <p:cNvSpPr>
            <a:spLocks noGrp="1"/>
          </p:cNvSpPr>
          <p:nvPr>
            <p:ph type="title"/>
          </p:nvPr>
        </p:nvSpPr>
        <p:spPr/>
        <p:txBody>
          <a:bodyPr/>
          <a:lstStyle/>
          <a:p>
            <a:r>
              <a:rPr lang="en-US" dirty="0"/>
              <a:t>cmi5 Additional Features</a:t>
            </a:r>
          </a:p>
        </p:txBody>
      </p:sp>
      <p:sp>
        <p:nvSpPr>
          <p:cNvPr id="4" name="Rectangle 3">
            <a:extLst>
              <a:ext uri="{FF2B5EF4-FFF2-40B4-BE49-F238E27FC236}">
                <a16:creationId xmlns:a16="http://schemas.microsoft.com/office/drawing/2014/main" id="{80651B0E-C20A-894A-B1F2-53A6A0E1330D}"/>
              </a:ext>
            </a:extLst>
          </p:cNvPr>
          <p:cNvSpPr/>
          <p:nvPr/>
        </p:nvSpPr>
        <p:spPr bwMode="auto">
          <a:xfrm>
            <a:off x="304047" y="2647682"/>
            <a:ext cx="11602698" cy="3329797"/>
          </a:xfrm>
          <a:prstGeom prst="rect">
            <a:avLst/>
          </a:prstGeom>
          <a:solidFill>
            <a:schemeClr val="bg1">
              <a:lumMod val="95000"/>
            </a:schemeClr>
          </a:solidFill>
          <a:ln w="9525" cap="flat" cmpd="sng" algn="ctr">
            <a:no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ahoma" charset="0"/>
            </a:endParaRPr>
          </a:p>
        </p:txBody>
      </p:sp>
      <p:sp>
        <p:nvSpPr>
          <p:cNvPr id="5" name="Rectangle 4">
            <a:extLst>
              <a:ext uri="{FF2B5EF4-FFF2-40B4-BE49-F238E27FC236}">
                <a16:creationId xmlns:a16="http://schemas.microsoft.com/office/drawing/2014/main" id="{781B518C-2900-8148-B9FC-DF84EEEDE2A4}"/>
              </a:ext>
            </a:extLst>
          </p:cNvPr>
          <p:cNvSpPr/>
          <p:nvPr/>
        </p:nvSpPr>
        <p:spPr bwMode="auto">
          <a:xfrm>
            <a:off x="304090" y="957136"/>
            <a:ext cx="11602698" cy="1631216"/>
          </a:xfrm>
          <a:prstGeom prst="rect">
            <a:avLst/>
          </a:prstGeom>
          <a:solidFill>
            <a:srgbClr val="0070C0"/>
          </a:solidFill>
          <a:ln w="9525" cap="flat" cmpd="sng" algn="ctr">
            <a:no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ahoma" charset="0"/>
            </a:endParaRPr>
          </a:p>
        </p:txBody>
      </p:sp>
      <p:cxnSp>
        <p:nvCxnSpPr>
          <p:cNvPr id="6" name="Straight Connector 5">
            <a:extLst>
              <a:ext uri="{FF2B5EF4-FFF2-40B4-BE49-F238E27FC236}">
                <a16:creationId xmlns:a16="http://schemas.microsoft.com/office/drawing/2014/main" id="{D4D09D9F-65F3-7840-BFFE-8768347DC945}"/>
              </a:ext>
            </a:extLst>
          </p:cNvPr>
          <p:cNvCxnSpPr>
            <a:cxnSpLocks/>
          </p:cNvCxnSpPr>
          <p:nvPr/>
        </p:nvCxnSpPr>
        <p:spPr bwMode="auto">
          <a:xfrm>
            <a:off x="6105439" y="818884"/>
            <a:ext cx="0" cy="5451894"/>
          </a:xfrm>
          <a:prstGeom prst="line">
            <a:avLst/>
          </a:prstGeom>
          <a:solidFill>
            <a:schemeClr val="accent1"/>
          </a:solidFill>
          <a:ln w="19050" cap="flat" cmpd="sng" algn="ctr">
            <a:solidFill>
              <a:schemeClr val="bg1"/>
            </a:solidFill>
            <a:prstDash val="solid"/>
            <a:miter lim="800000"/>
            <a:headEnd type="none" w="med" len="med"/>
            <a:tailEnd type="none" w="med" len="med"/>
          </a:ln>
          <a:effectLst/>
        </p:spPr>
      </p:cxnSp>
      <p:sp>
        <p:nvSpPr>
          <p:cNvPr id="7" name="TextBox 6">
            <a:extLst>
              <a:ext uri="{FF2B5EF4-FFF2-40B4-BE49-F238E27FC236}">
                <a16:creationId xmlns:a16="http://schemas.microsoft.com/office/drawing/2014/main" id="{6CB07677-76D8-5A4C-9038-771A2B8FDD7A}"/>
              </a:ext>
            </a:extLst>
          </p:cNvPr>
          <p:cNvSpPr txBox="1"/>
          <p:nvPr/>
        </p:nvSpPr>
        <p:spPr>
          <a:xfrm>
            <a:off x="285212" y="1511134"/>
            <a:ext cx="5801336" cy="523220"/>
          </a:xfrm>
          <a:prstGeom prst="rect">
            <a:avLst/>
          </a:prstGeom>
          <a:noFill/>
        </p:spPr>
        <p:txBody>
          <a:bodyPr wrap="square" rtlCol="0">
            <a:spAutoFit/>
          </a:bodyPr>
          <a:lstStyle/>
          <a:p>
            <a:pPr algn="ctr"/>
            <a:r>
              <a:rPr lang="en-US" sz="2800" dirty="0">
                <a:solidFill>
                  <a:schemeClr val="bg1"/>
                </a:solidFill>
                <a:latin typeface="Arial Narrow" panose="020B0604020202020204" pitchFamily="34" charset="0"/>
                <a:cs typeface="Arial Narrow" panose="020B0604020202020204" pitchFamily="34" charset="0"/>
              </a:rPr>
              <a:t>Authorized Launch Mechanism</a:t>
            </a:r>
          </a:p>
        </p:txBody>
      </p:sp>
      <p:sp>
        <p:nvSpPr>
          <p:cNvPr id="8" name="TextBox 7">
            <a:extLst>
              <a:ext uri="{FF2B5EF4-FFF2-40B4-BE49-F238E27FC236}">
                <a16:creationId xmlns:a16="http://schemas.microsoft.com/office/drawing/2014/main" id="{AA42C83F-8786-674B-B1F1-BE240CCB4B09}"/>
              </a:ext>
            </a:extLst>
          </p:cNvPr>
          <p:cNvSpPr txBox="1"/>
          <p:nvPr/>
        </p:nvSpPr>
        <p:spPr>
          <a:xfrm>
            <a:off x="6124331" y="1511134"/>
            <a:ext cx="5801319" cy="523220"/>
          </a:xfrm>
          <a:prstGeom prst="rect">
            <a:avLst/>
          </a:prstGeom>
          <a:noFill/>
        </p:spPr>
        <p:txBody>
          <a:bodyPr wrap="square" rtlCol="0">
            <a:spAutoFit/>
          </a:bodyPr>
          <a:lstStyle/>
          <a:p>
            <a:pPr algn="ctr"/>
            <a:r>
              <a:rPr lang="en-US" sz="2800" dirty="0">
                <a:solidFill>
                  <a:schemeClr val="bg1"/>
                </a:solidFill>
                <a:latin typeface="Arial Narrow" panose="020B0604020202020204" pitchFamily="34" charset="0"/>
                <a:cs typeface="Arial Narrow" panose="020B0604020202020204" pitchFamily="34" charset="0"/>
              </a:rPr>
              <a:t>Course Structure</a:t>
            </a:r>
          </a:p>
        </p:txBody>
      </p:sp>
      <p:sp>
        <p:nvSpPr>
          <p:cNvPr id="9" name="TextBox 8">
            <a:extLst>
              <a:ext uri="{FF2B5EF4-FFF2-40B4-BE49-F238E27FC236}">
                <a16:creationId xmlns:a16="http://schemas.microsoft.com/office/drawing/2014/main" id="{877939AA-0BCB-7C4C-8235-AA26785D393C}"/>
              </a:ext>
            </a:extLst>
          </p:cNvPr>
          <p:cNvSpPr txBox="1"/>
          <p:nvPr/>
        </p:nvSpPr>
        <p:spPr>
          <a:xfrm>
            <a:off x="516216" y="2914768"/>
            <a:ext cx="4857006" cy="1323439"/>
          </a:xfrm>
          <a:prstGeom prst="rect">
            <a:avLst/>
          </a:prstGeom>
          <a:noFill/>
        </p:spPr>
        <p:txBody>
          <a:bodyPr wrap="square" rtlCol="0">
            <a:spAutoFit/>
          </a:bodyPr>
          <a:lstStyle/>
          <a:p>
            <a:pPr marL="1066785" lvl="1" indent="-457200">
              <a:buSzPct val="75000"/>
              <a:buFont typeface="Wingdings" pitchFamily="2" charset="2"/>
              <a:buChar char="§"/>
            </a:pPr>
            <a:r>
              <a:rPr lang="en-US" sz="2000" dirty="0">
                <a:latin typeface="Arial Narrow" panose="020B0604020202020204" pitchFamily="34" charset="0"/>
                <a:cs typeface="Arial Narrow" panose="020B0604020202020204" pitchFamily="34" charset="0"/>
              </a:rPr>
              <a:t>AU provides a URL with query string that the LMS parses</a:t>
            </a:r>
          </a:p>
          <a:p>
            <a:pPr marL="1066785" lvl="1" indent="-457200">
              <a:buSzPct val="75000"/>
              <a:buFont typeface="Wingdings" pitchFamily="2" charset="2"/>
              <a:buChar char="§"/>
            </a:pPr>
            <a:r>
              <a:rPr lang="en-US" sz="2000" dirty="0">
                <a:latin typeface="Arial Narrow" panose="020B0604020202020204" pitchFamily="34" charset="0"/>
                <a:cs typeface="Arial Narrow" panose="020B0604020202020204" pitchFamily="34" charset="0"/>
              </a:rPr>
              <a:t>Includes Actor, content id (of the AU), and registration</a:t>
            </a:r>
          </a:p>
        </p:txBody>
      </p:sp>
      <p:sp>
        <p:nvSpPr>
          <p:cNvPr id="10" name="TextBox 9">
            <a:extLst>
              <a:ext uri="{FF2B5EF4-FFF2-40B4-BE49-F238E27FC236}">
                <a16:creationId xmlns:a16="http://schemas.microsoft.com/office/drawing/2014/main" id="{30116A05-FF89-3040-9EC9-11D7CE119242}"/>
              </a:ext>
            </a:extLst>
          </p:cNvPr>
          <p:cNvSpPr txBox="1"/>
          <p:nvPr/>
        </p:nvSpPr>
        <p:spPr>
          <a:xfrm>
            <a:off x="6096000" y="2914768"/>
            <a:ext cx="5358259" cy="1631216"/>
          </a:xfrm>
          <a:prstGeom prst="rect">
            <a:avLst/>
          </a:prstGeom>
          <a:noFill/>
        </p:spPr>
        <p:txBody>
          <a:bodyPr wrap="square" rtlCol="0">
            <a:spAutoFit/>
          </a:bodyPr>
          <a:lstStyle/>
          <a:p>
            <a:pPr marL="1066785" lvl="1" indent="-457200">
              <a:buSzPct val="75000"/>
              <a:buFont typeface="Wingdings" pitchFamily="2" charset="2"/>
              <a:buChar char="§"/>
            </a:pPr>
            <a:r>
              <a:rPr lang="en-US" sz="2000" dirty="0">
                <a:latin typeface="Arial Narrow" panose="020B0604020202020204" pitchFamily="34" charset="0"/>
                <a:cs typeface="Arial Narrow" panose="020B0604020202020204" pitchFamily="34" charset="0"/>
              </a:rPr>
              <a:t>Similar to the content package of SCORM… and different</a:t>
            </a:r>
          </a:p>
          <a:p>
            <a:pPr marL="1066785" lvl="1" indent="-457200">
              <a:buSzPct val="75000"/>
              <a:buFont typeface="Wingdings" pitchFamily="2" charset="2"/>
              <a:buChar char="§"/>
            </a:pPr>
            <a:r>
              <a:rPr lang="en-US" sz="2000" dirty="0">
                <a:latin typeface="Arial Narrow" panose="020B0604020202020204" pitchFamily="34" charset="0"/>
                <a:cs typeface="Arial Narrow" panose="020B0604020202020204" pitchFamily="34" charset="0"/>
              </a:rPr>
              <a:t>Supports 1 or more Assignable Units (AU)</a:t>
            </a:r>
          </a:p>
          <a:p>
            <a:pPr marL="1676370" lvl="2" indent="-457200">
              <a:buSzPct val="75000"/>
              <a:buFont typeface="Arial" panose="020B0604020202020204" pitchFamily="34" charset="0"/>
              <a:buChar char="•"/>
            </a:pPr>
            <a:r>
              <a:rPr lang="en-US" sz="2000" dirty="0">
                <a:latin typeface="Arial Narrow" panose="020B0604020202020204" pitchFamily="34" charset="0"/>
                <a:cs typeface="Arial Narrow" panose="020B0604020202020204" pitchFamily="34" charset="0"/>
              </a:rPr>
              <a:t>Optionally nested within Blocks</a:t>
            </a:r>
          </a:p>
          <a:p>
            <a:pPr marL="1066785" lvl="1" indent="-457200">
              <a:buSzPct val="75000"/>
              <a:buFont typeface="Wingdings" pitchFamily="2" charset="2"/>
              <a:buChar char="§"/>
            </a:pPr>
            <a:r>
              <a:rPr lang="en-US" sz="2000" dirty="0">
                <a:latin typeface="Arial Narrow" panose="020B0604020202020204" pitchFamily="34" charset="0"/>
                <a:cs typeface="Arial Narrow" panose="020B0604020202020204" pitchFamily="34" charset="0"/>
              </a:rPr>
              <a:t>Designed for interoperability across systems</a:t>
            </a:r>
          </a:p>
        </p:txBody>
      </p:sp>
    </p:spTree>
    <p:extLst>
      <p:ext uri="{BB962C8B-B14F-4D97-AF65-F5344CB8AC3E}">
        <p14:creationId xmlns:p14="http://schemas.microsoft.com/office/powerpoint/2010/main" val="347750361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97039" y="0"/>
            <a:ext cx="7416800" cy="657225"/>
          </a:xfrm>
        </p:spPr>
        <p:txBody>
          <a:bodyPr/>
          <a:lstStyle/>
          <a:p>
            <a:r>
              <a:rPr lang="en-US" sz="2400" dirty="0"/>
              <a:t>Overview/Topics</a:t>
            </a:r>
          </a:p>
        </p:txBody>
      </p:sp>
      <p:grpSp>
        <p:nvGrpSpPr>
          <p:cNvPr id="14" name="Group 13">
            <a:extLst>
              <a:ext uri="{FF2B5EF4-FFF2-40B4-BE49-F238E27FC236}">
                <a16:creationId xmlns:a16="http://schemas.microsoft.com/office/drawing/2014/main" id="{4A0B86F7-EE67-EA49-AED4-EC971F5FA930}"/>
              </a:ext>
            </a:extLst>
          </p:cNvPr>
          <p:cNvGrpSpPr/>
          <p:nvPr/>
        </p:nvGrpSpPr>
        <p:grpSpPr>
          <a:xfrm>
            <a:off x="398212" y="1022183"/>
            <a:ext cx="11250612" cy="4666438"/>
            <a:chOff x="381756" y="1022183"/>
            <a:chExt cx="11250612" cy="3764697"/>
          </a:xfrm>
        </p:grpSpPr>
        <p:sp>
          <p:nvSpPr>
            <p:cNvPr id="3" name="Rectangle 2">
              <a:extLst>
                <a:ext uri="{FF2B5EF4-FFF2-40B4-BE49-F238E27FC236}">
                  <a16:creationId xmlns:a16="http://schemas.microsoft.com/office/drawing/2014/main" id="{4B580DDB-20B4-3546-A6B0-B3DEFBE59A4E}"/>
                </a:ext>
              </a:extLst>
            </p:cNvPr>
            <p:cNvSpPr/>
            <p:nvPr/>
          </p:nvSpPr>
          <p:spPr bwMode="auto">
            <a:xfrm>
              <a:off x="381756" y="1022183"/>
              <a:ext cx="11250612" cy="657225"/>
            </a:xfrm>
            <a:prstGeom prst="rect">
              <a:avLst/>
            </a:prstGeom>
            <a:solidFill>
              <a:srgbClr val="0070C0"/>
            </a:solidFill>
            <a:ln w="9525" cap="flat" cmpd="sng" algn="ctr">
              <a:no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ahoma" charset="0"/>
              </a:endParaRPr>
            </a:p>
          </p:txBody>
        </p:sp>
        <p:sp>
          <p:nvSpPr>
            <p:cNvPr id="10" name="Rectangle 9">
              <a:extLst>
                <a:ext uri="{FF2B5EF4-FFF2-40B4-BE49-F238E27FC236}">
                  <a16:creationId xmlns:a16="http://schemas.microsoft.com/office/drawing/2014/main" id="{5CDD0FE1-C773-B545-972E-586D7BCEF3B3}"/>
                </a:ext>
              </a:extLst>
            </p:cNvPr>
            <p:cNvSpPr/>
            <p:nvPr/>
          </p:nvSpPr>
          <p:spPr bwMode="auto">
            <a:xfrm>
              <a:off x="381756" y="1799051"/>
              <a:ext cx="11250612" cy="657225"/>
            </a:xfrm>
            <a:prstGeom prst="rect">
              <a:avLst/>
            </a:prstGeom>
            <a:solidFill>
              <a:srgbClr val="0070C0"/>
            </a:solidFill>
            <a:ln w="9525" cap="flat" cmpd="sng" algn="ctr">
              <a:no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ahoma" charset="0"/>
              </a:endParaRPr>
            </a:p>
          </p:txBody>
        </p:sp>
        <p:sp>
          <p:nvSpPr>
            <p:cNvPr id="11" name="Rectangle 10">
              <a:extLst>
                <a:ext uri="{FF2B5EF4-FFF2-40B4-BE49-F238E27FC236}">
                  <a16:creationId xmlns:a16="http://schemas.microsoft.com/office/drawing/2014/main" id="{C3EEBFAC-C4D7-464A-9919-8D1C35D9DE3B}"/>
                </a:ext>
              </a:extLst>
            </p:cNvPr>
            <p:cNvSpPr/>
            <p:nvPr/>
          </p:nvSpPr>
          <p:spPr bwMode="auto">
            <a:xfrm>
              <a:off x="381756" y="2575919"/>
              <a:ext cx="11250612" cy="657225"/>
            </a:xfrm>
            <a:prstGeom prst="rect">
              <a:avLst/>
            </a:prstGeom>
            <a:solidFill>
              <a:srgbClr val="0070C0"/>
            </a:solidFill>
            <a:ln w="9525" cap="flat" cmpd="sng" algn="ctr">
              <a:no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ahoma" charset="0"/>
              </a:endParaRPr>
            </a:p>
          </p:txBody>
        </p:sp>
        <p:sp>
          <p:nvSpPr>
            <p:cNvPr id="12" name="Rectangle 11">
              <a:extLst>
                <a:ext uri="{FF2B5EF4-FFF2-40B4-BE49-F238E27FC236}">
                  <a16:creationId xmlns:a16="http://schemas.microsoft.com/office/drawing/2014/main" id="{D9026B4D-6AAB-3A46-A03F-3BEB47E5B0C5}"/>
                </a:ext>
              </a:extLst>
            </p:cNvPr>
            <p:cNvSpPr/>
            <p:nvPr/>
          </p:nvSpPr>
          <p:spPr bwMode="auto">
            <a:xfrm>
              <a:off x="381756" y="3352787"/>
              <a:ext cx="11250612" cy="657225"/>
            </a:xfrm>
            <a:prstGeom prst="rect">
              <a:avLst/>
            </a:prstGeom>
            <a:solidFill>
              <a:srgbClr val="0070C0"/>
            </a:solidFill>
            <a:ln w="9525" cap="flat" cmpd="sng" algn="ctr">
              <a:no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ahoma" charset="0"/>
              </a:endParaRPr>
            </a:p>
          </p:txBody>
        </p:sp>
        <p:sp>
          <p:nvSpPr>
            <p:cNvPr id="13" name="Rectangle 12">
              <a:extLst>
                <a:ext uri="{FF2B5EF4-FFF2-40B4-BE49-F238E27FC236}">
                  <a16:creationId xmlns:a16="http://schemas.microsoft.com/office/drawing/2014/main" id="{572F0F7B-8438-8F44-B21E-DCD697D6EA37}"/>
                </a:ext>
              </a:extLst>
            </p:cNvPr>
            <p:cNvSpPr/>
            <p:nvPr/>
          </p:nvSpPr>
          <p:spPr bwMode="auto">
            <a:xfrm>
              <a:off x="381756" y="4129655"/>
              <a:ext cx="11250612" cy="657225"/>
            </a:xfrm>
            <a:prstGeom prst="rect">
              <a:avLst/>
            </a:prstGeom>
            <a:solidFill>
              <a:srgbClr val="0070C0"/>
            </a:solidFill>
            <a:ln w="9525" cap="flat" cmpd="sng" algn="ctr">
              <a:no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ahoma" charset="0"/>
              </a:endParaRPr>
            </a:p>
          </p:txBody>
        </p:sp>
      </p:grpSp>
      <p:sp>
        <p:nvSpPr>
          <p:cNvPr id="15" name="TextBox 14">
            <a:extLst>
              <a:ext uri="{FF2B5EF4-FFF2-40B4-BE49-F238E27FC236}">
                <a16:creationId xmlns:a16="http://schemas.microsoft.com/office/drawing/2014/main" id="{03322FE7-1D8D-ED48-94D9-FA452F1DBA84}"/>
              </a:ext>
            </a:extLst>
          </p:cNvPr>
          <p:cNvSpPr txBox="1"/>
          <p:nvPr/>
        </p:nvSpPr>
        <p:spPr>
          <a:xfrm>
            <a:off x="398212" y="1147077"/>
            <a:ext cx="11250612" cy="584775"/>
          </a:xfrm>
          <a:prstGeom prst="rect">
            <a:avLst/>
          </a:prstGeom>
          <a:noFill/>
        </p:spPr>
        <p:txBody>
          <a:bodyPr wrap="square" rtlCol="0">
            <a:spAutoFit/>
          </a:bodyPr>
          <a:lstStyle/>
          <a:p>
            <a:pPr algn="ctr"/>
            <a:r>
              <a:rPr lang="en-US" dirty="0">
                <a:solidFill>
                  <a:schemeClr val="bg1"/>
                </a:solidFill>
                <a:latin typeface="Arial Narrow" panose="020B0604020202020204" pitchFamily="34" charset="0"/>
                <a:cs typeface="Arial Narrow" panose="020B0604020202020204" pitchFamily="34" charset="0"/>
              </a:rPr>
              <a:t>Experience API Basics</a:t>
            </a:r>
          </a:p>
        </p:txBody>
      </p:sp>
      <p:sp>
        <p:nvSpPr>
          <p:cNvPr id="16" name="TextBox 15">
            <a:extLst>
              <a:ext uri="{FF2B5EF4-FFF2-40B4-BE49-F238E27FC236}">
                <a16:creationId xmlns:a16="http://schemas.microsoft.com/office/drawing/2014/main" id="{26729D4F-F916-C245-95A7-5A181560FE14}"/>
              </a:ext>
            </a:extLst>
          </p:cNvPr>
          <p:cNvSpPr txBox="1"/>
          <p:nvPr/>
        </p:nvSpPr>
        <p:spPr>
          <a:xfrm>
            <a:off x="398212" y="2106091"/>
            <a:ext cx="11250612" cy="584775"/>
          </a:xfrm>
          <a:prstGeom prst="rect">
            <a:avLst/>
          </a:prstGeom>
          <a:noFill/>
        </p:spPr>
        <p:txBody>
          <a:bodyPr wrap="square" rtlCol="0">
            <a:spAutoFit/>
          </a:bodyPr>
          <a:lstStyle/>
          <a:p>
            <a:pPr algn="ctr"/>
            <a:r>
              <a:rPr lang="en-US" dirty="0">
                <a:solidFill>
                  <a:schemeClr val="bg1"/>
                </a:solidFill>
                <a:latin typeface="Arial Narrow" panose="020B0604020202020204" pitchFamily="34" charset="0"/>
                <a:cs typeface="Arial Narrow" panose="020B0604020202020204" pitchFamily="34" charset="0"/>
              </a:rPr>
              <a:t>cmi5 Deep Dive</a:t>
            </a:r>
          </a:p>
        </p:txBody>
      </p:sp>
      <p:sp>
        <p:nvSpPr>
          <p:cNvPr id="17" name="TextBox 16">
            <a:extLst>
              <a:ext uri="{FF2B5EF4-FFF2-40B4-BE49-F238E27FC236}">
                <a16:creationId xmlns:a16="http://schemas.microsoft.com/office/drawing/2014/main" id="{1F81BB62-BC0D-474C-9831-F3AF22D5477A}"/>
              </a:ext>
            </a:extLst>
          </p:cNvPr>
          <p:cNvSpPr txBox="1"/>
          <p:nvPr/>
        </p:nvSpPr>
        <p:spPr>
          <a:xfrm>
            <a:off x="398212" y="3063103"/>
            <a:ext cx="11250612" cy="584775"/>
          </a:xfrm>
          <a:prstGeom prst="rect">
            <a:avLst/>
          </a:prstGeom>
          <a:noFill/>
        </p:spPr>
        <p:txBody>
          <a:bodyPr wrap="square" rtlCol="0">
            <a:spAutoFit/>
          </a:bodyPr>
          <a:lstStyle/>
          <a:p>
            <a:pPr algn="ctr"/>
            <a:r>
              <a:rPr lang="en-US" dirty="0">
                <a:solidFill>
                  <a:schemeClr val="bg1"/>
                </a:solidFill>
                <a:latin typeface="Arial Narrow" panose="020B0604020202020204" pitchFamily="34" charset="0"/>
                <a:cs typeface="Arial Narrow" panose="020B0604020202020204" pitchFamily="34" charset="0"/>
              </a:rPr>
              <a:t>xAPI Profiles</a:t>
            </a:r>
          </a:p>
        </p:txBody>
      </p:sp>
      <p:sp>
        <p:nvSpPr>
          <p:cNvPr id="18" name="TextBox 17">
            <a:extLst>
              <a:ext uri="{FF2B5EF4-FFF2-40B4-BE49-F238E27FC236}">
                <a16:creationId xmlns:a16="http://schemas.microsoft.com/office/drawing/2014/main" id="{9064B7BD-44F3-6A4C-8268-8C767585C8D2}"/>
              </a:ext>
            </a:extLst>
          </p:cNvPr>
          <p:cNvSpPr txBox="1"/>
          <p:nvPr/>
        </p:nvSpPr>
        <p:spPr>
          <a:xfrm>
            <a:off x="398212" y="4022117"/>
            <a:ext cx="11250612" cy="584775"/>
          </a:xfrm>
          <a:prstGeom prst="rect">
            <a:avLst/>
          </a:prstGeom>
          <a:noFill/>
        </p:spPr>
        <p:txBody>
          <a:bodyPr wrap="square" rtlCol="0">
            <a:spAutoFit/>
          </a:bodyPr>
          <a:lstStyle/>
          <a:p>
            <a:pPr algn="ctr"/>
            <a:r>
              <a:rPr lang="en-US" dirty="0">
                <a:solidFill>
                  <a:schemeClr val="bg1"/>
                </a:solidFill>
                <a:latin typeface="Arial Narrow" panose="020B0604020202020204" pitchFamily="34" charset="0"/>
                <a:cs typeface="Arial Narrow" panose="020B0604020202020204" pitchFamily="34" charset="0"/>
              </a:rPr>
              <a:t>Available Products and Tools</a:t>
            </a:r>
          </a:p>
        </p:txBody>
      </p:sp>
      <p:sp>
        <p:nvSpPr>
          <p:cNvPr id="19" name="TextBox 18">
            <a:extLst>
              <a:ext uri="{FF2B5EF4-FFF2-40B4-BE49-F238E27FC236}">
                <a16:creationId xmlns:a16="http://schemas.microsoft.com/office/drawing/2014/main" id="{75B1347E-CD17-A74B-B322-D7FE2B865173}"/>
              </a:ext>
            </a:extLst>
          </p:cNvPr>
          <p:cNvSpPr txBox="1"/>
          <p:nvPr/>
        </p:nvSpPr>
        <p:spPr>
          <a:xfrm>
            <a:off x="398212" y="5000159"/>
            <a:ext cx="11250612" cy="584775"/>
          </a:xfrm>
          <a:prstGeom prst="rect">
            <a:avLst/>
          </a:prstGeom>
          <a:noFill/>
        </p:spPr>
        <p:txBody>
          <a:bodyPr wrap="square" rtlCol="0">
            <a:spAutoFit/>
          </a:bodyPr>
          <a:lstStyle/>
          <a:p>
            <a:pPr algn="ctr"/>
            <a:r>
              <a:rPr lang="en-US" dirty="0">
                <a:solidFill>
                  <a:schemeClr val="bg1"/>
                </a:solidFill>
                <a:latin typeface="Arial Narrow" panose="020B0604020202020204" pitchFamily="34" charset="0"/>
                <a:cs typeface="Arial Narrow" panose="020B0604020202020204" pitchFamily="34" charset="0"/>
              </a:rPr>
              <a:t>Crafting cmi5 Solutions</a:t>
            </a:r>
          </a:p>
        </p:txBody>
      </p:sp>
    </p:spTree>
    <p:extLst>
      <p:ext uri="{BB962C8B-B14F-4D97-AF65-F5344CB8AC3E}">
        <p14:creationId xmlns:p14="http://schemas.microsoft.com/office/powerpoint/2010/main" val="422601545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7FC66F-323B-44EF-BFC2-80BA0F9E15D5}"/>
              </a:ext>
            </a:extLst>
          </p:cNvPr>
          <p:cNvSpPr>
            <a:spLocks noGrp="1"/>
          </p:cNvSpPr>
          <p:nvPr>
            <p:ph type="title"/>
          </p:nvPr>
        </p:nvSpPr>
        <p:spPr/>
        <p:txBody>
          <a:bodyPr/>
          <a:lstStyle/>
          <a:p>
            <a:r>
              <a:rPr lang="en-US" dirty="0"/>
              <a:t>Course Structure Format</a:t>
            </a:r>
          </a:p>
        </p:txBody>
      </p:sp>
      <p:sp>
        <p:nvSpPr>
          <p:cNvPr id="3" name="Content Placeholder 2">
            <a:extLst>
              <a:ext uri="{FF2B5EF4-FFF2-40B4-BE49-F238E27FC236}">
                <a16:creationId xmlns:a16="http://schemas.microsoft.com/office/drawing/2014/main" id="{2F89B5F7-7566-4896-B2BB-793C05FFA2D1}"/>
              </a:ext>
            </a:extLst>
          </p:cNvPr>
          <p:cNvSpPr>
            <a:spLocks noGrp="1"/>
          </p:cNvSpPr>
          <p:nvPr>
            <p:ph sz="quarter" idx="11"/>
          </p:nvPr>
        </p:nvSpPr>
        <p:spPr>
          <a:xfrm>
            <a:off x="1076482" y="937041"/>
            <a:ext cx="2263067" cy="5294583"/>
          </a:xfrm>
          <a:solidFill>
            <a:srgbClr val="0070C0"/>
          </a:solidFill>
        </p:spPr>
        <p:txBody>
          <a:bodyPr anchor="ctr"/>
          <a:lstStyle/>
          <a:p>
            <a:pPr marL="0" indent="0" algn="ctr">
              <a:buNone/>
            </a:pPr>
            <a:r>
              <a:rPr lang="en-US" dirty="0">
                <a:solidFill>
                  <a:schemeClr val="bg1"/>
                </a:solidFill>
              </a:rPr>
              <a:t>cmi5 = </a:t>
            </a:r>
            <a:br>
              <a:rPr lang="en-US" dirty="0">
                <a:solidFill>
                  <a:schemeClr val="bg1"/>
                </a:solidFill>
              </a:rPr>
            </a:br>
            <a:r>
              <a:rPr lang="en-US" dirty="0">
                <a:solidFill>
                  <a:schemeClr val="bg1"/>
                </a:solidFill>
              </a:rPr>
              <a:t>Assignable Units and Blocks</a:t>
            </a:r>
          </a:p>
        </p:txBody>
      </p:sp>
      <p:sp>
        <p:nvSpPr>
          <p:cNvPr id="4" name="Content Placeholder 3">
            <a:extLst>
              <a:ext uri="{FF2B5EF4-FFF2-40B4-BE49-F238E27FC236}">
                <a16:creationId xmlns:a16="http://schemas.microsoft.com/office/drawing/2014/main" id="{09C93749-6B6D-4019-92A2-CF952C4E2259}"/>
              </a:ext>
            </a:extLst>
          </p:cNvPr>
          <p:cNvSpPr txBox="1">
            <a:spLocks/>
          </p:cNvSpPr>
          <p:nvPr/>
        </p:nvSpPr>
        <p:spPr bwMode="auto">
          <a:xfrm rot="10800000" flipV="1">
            <a:off x="9703825" y="5876607"/>
            <a:ext cx="1373748" cy="24720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marL="457189" indent="-457189" algn="l" rtl="0" eaLnBrk="1" fontAlgn="base" hangingPunct="1">
              <a:spcBef>
                <a:spcPct val="20000"/>
              </a:spcBef>
              <a:spcAft>
                <a:spcPct val="0"/>
              </a:spcAft>
              <a:buClr>
                <a:schemeClr val="tx1"/>
              </a:buClr>
              <a:buSzPct val="75000"/>
              <a:buFont typeface="Wingdings" charset="2"/>
              <a:buChar char="Ø"/>
              <a:defRPr sz="2800">
                <a:solidFill>
                  <a:schemeClr val="tx1"/>
                </a:solidFill>
                <a:latin typeface="Arial Narrow" charset="0"/>
                <a:ea typeface="Arial Narrow" charset="0"/>
                <a:cs typeface="Arial Narrow" charset="0"/>
              </a:defRPr>
            </a:lvl1pPr>
            <a:lvl2pPr marL="990575" indent="-380990" algn="l" rtl="0" eaLnBrk="1" fontAlgn="base" hangingPunct="1">
              <a:spcBef>
                <a:spcPct val="20000"/>
              </a:spcBef>
              <a:spcAft>
                <a:spcPct val="0"/>
              </a:spcAft>
              <a:buClr>
                <a:schemeClr val="tx1"/>
              </a:buClr>
              <a:buSzPct val="75000"/>
              <a:buFont typeface="Wingdings" pitchFamily="2" charset="2"/>
              <a:buChar char="n"/>
              <a:defRPr sz="2400">
                <a:solidFill>
                  <a:schemeClr val="tx1"/>
                </a:solidFill>
                <a:latin typeface="Arial Narrow" charset="0"/>
                <a:ea typeface="Arial Narrow" charset="0"/>
                <a:cs typeface="Arial Narrow" charset="0"/>
              </a:defRPr>
            </a:lvl2pPr>
            <a:lvl3pPr marL="1523962" indent="-304792" algn="l" rtl="0" eaLnBrk="1" fontAlgn="base" hangingPunct="1">
              <a:spcBef>
                <a:spcPct val="20000"/>
              </a:spcBef>
              <a:spcAft>
                <a:spcPct val="0"/>
              </a:spcAft>
              <a:buClr>
                <a:schemeClr val="tx1"/>
              </a:buClr>
              <a:buSzPct val="50000"/>
              <a:buFont typeface="Wingdings" charset="2"/>
              <a:buChar char="v"/>
              <a:defRPr sz="2000">
                <a:solidFill>
                  <a:schemeClr val="tx1"/>
                </a:solidFill>
                <a:latin typeface="Arial Narrow" charset="0"/>
                <a:ea typeface="Arial Narrow" charset="0"/>
                <a:cs typeface="Arial Narrow" charset="0"/>
              </a:defRPr>
            </a:lvl3pPr>
            <a:lvl4pPr marL="2133547" indent="-304792" algn="l" rtl="0" eaLnBrk="1" fontAlgn="base" hangingPunct="1">
              <a:spcBef>
                <a:spcPct val="20000"/>
              </a:spcBef>
              <a:spcAft>
                <a:spcPct val="0"/>
              </a:spcAft>
              <a:buClr>
                <a:schemeClr val="accent2"/>
              </a:buClr>
              <a:buSzPct val="55000"/>
              <a:buFont typeface="Wingdings" pitchFamily="2" charset="2"/>
              <a:buChar char="n"/>
              <a:defRPr sz="2667">
                <a:solidFill>
                  <a:schemeClr val="tx1"/>
                </a:solidFill>
                <a:latin typeface="+mn-lt"/>
              </a:defRPr>
            </a:lvl4pPr>
            <a:lvl5pPr marL="2743131" indent="-304792" algn="l" rtl="0" eaLnBrk="1" fontAlgn="base" hangingPunct="1">
              <a:spcBef>
                <a:spcPct val="20000"/>
              </a:spcBef>
              <a:spcAft>
                <a:spcPct val="0"/>
              </a:spcAft>
              <a:buClr>
                <a:schemeClr val="accent1"/>
              </a:buClr>
              <a:buSzPct val="50000"/>
              <a:buFont typeface="Wingdings" pitchFamily="2" charset="2"/>
              <a:buChar char="n"/>
              <a:defRPr sz="2667">
                <a:solidFill>
                  <a:schemeClr val="tx1"/>
                </a:solidFill>
                <a:latin typeface="+mn-lt"/>
              </a:defRPr>
            </a:lvl5pPr>
            <a:lvl6pPr marL="3352716" indent="-304792" algn="l" rtl="0" eaLnBrk="1" fontAlgn="base" hangingPunct="1">
              <a:spcBef>
                <a:spcPct val="20000"/>
              </a:spcBef>
              <a:spcAft>
                <a:spcPct val="0"/>
              </a:spcAft>
              <a:buClr>
                <a:schemeClr val="accent1"/>
              </a:buClr>
              <a:buSzPct val="50000"/>
              <a:buFont typeface="Wingdings" pitchFamily="2" charset="2"/>
              <a:buChar char="n"/>
              <a:defRPr sz="2667">
                <a:solidFill>
                  <a:schemeClr val="tx1"/>
                </a:solidFill>
                <a:latin typeface="+mn-lt"/>
              </a:defRPr>
            </a:lvl6pPr>
            <a:lvl7pPr marL="3962301" indent="-304792" algn="l" rtl="0" eaLnBrk="1" fontAlgn="base" hangingPunct="1">
              <a:spcBef>
                <a:spcPct val="20000"/>
              </a:spcBef>
              <a:spcAft>
                <a:spcPct val="0"/>
              </a:spcAft>
              <a:buClr>
                <a:schemeClr val="accent1"/>
              </a:buClr>
              <a:buSzPct val="50000"/>
              <a:buFont typeface="Wingdings" pitchFamily="2" charset="2"/>
              <a:buChar char="n"/>
              <a:defRPr sz="2667">
                <a:solidFill>
                  <a:schemeClr val="tx1"/>
                </a:solidFill>
                <a:latin typeface="+mn-lt"/>
              </a:defRPr>
            </a:lvl7pPr>
            <a:lvl8pPr marL="4571886" indent="-304792" algn="l" rtl="0" eaLnBrk="1" fontAlgn="base" hangingPunct="1">
              <a:spcBef>
                <a:spcPct val="20000"/>
              </a:spcBef>
              <a:spcAft>
                <a:spcPct val="0"/>
              </a:spcAft>
              <a:buClr>
                <a:schemeClr val="accent1"/>
              </a:buClr>
              <a:buSzPct val="50000"/>
              <a:buFont typeface="Wingdings" pitchFamily="2" charset="2"/>
              <a:buChar char="n"/>
              <a:defRPr sz="2667">
                <a:solidFill>
                  <a:schemeClr val="tx1"/>
                </a:solidFill>
                <a:latin typeface="+mn-lt"/>
              </a:defRPr>
            </a:lvl8pPr>
            <a:lvl9pPr marL="5181470" indent="-304792" algn="l" rtl="0" eaLnBrk="1" fontAlgn="base" hangingPunct="1">
              <a:spcBef>
                <a:spcPct val="20000"/>
              </a:spcBef>
              <a:spcAft>
                <a:spcPct val="0"/>
              </a:spcAft>
              <a:buClr>
                <a:schemeClr val="accent1"/>
              </a:buClr>
              <a:buSzPct val="50000"/>
              <a:buFont typeface="Wingdings" pitchFamily="2" charset="2"/>
              <a:buChar char="n"/>
              <a:defRPr sz="2667">
                <a:solidFill>
                  <a:schemeClr val="tx1"/>
                </a:solidFill>
                <a:latin typeface="+mn-lt"/>
              </a:defRPr>
            </a:lvl9pPr>
          </a:lstStyle>
          <a:p>
            <a:pPr marL="0" indent="0">
              <a:buFont typeface="Wingdings" charset="2"/>
              <a:buNone/>
            </a:pPr>
            <a:r>
              <a:rPr lang="en-US" sz="1200" kern="0" dirty="0">
                <a:solidFill>
                  <a:srgbClr val="000000"/>
                </a:solidFill>
                <a:latin typeface="Arial Narrow"/>
              </a:rPr>
              <a:t>Credit: RISC, Inc.</a:t>
            </a:r>
          </a:p>
          <a:p>
            <a:pPr marL="456565" indent="-456565"/>
            <a:endParaRPr lang="en-US" kern="0" dirty="0">
              <a:solidFill>
                <a:srgbClr val="000000"/>
              </a:solidFill>
            </a:endParaRPr>
          </a:p>
        </p:txBody>
      </p:sp>
      <p:pic>
        <p:nvPicPr>
          <p:cNvPr id="6" name="Picture 5" descr="Graphical user interface, application&#10;&#10;Description automatically generated">
            <a:extLst>
              <a:ext uri="{FF2B5EF4-FFF2-40B4-BE49-F238E27FC236}">
                <a16:creationId xmlns:a16="http://schemas.microsoft.com/office/drawing/2014/main" id="{1DE4D06B-D3EC-4A96-B80D-E6460B57CE9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347937" y="929278"/>
            <a:ext cx="7416800" cy="5310108"/>
          </a:xfrm>
          <a:prstGeom prst="rect">
            <a:avLst/>
          </a:prstGeom>
        </p:spPr>
      </p:pic>
    </p:spTree>
    <p:extLst>
      <p:ext uri="{BB962C8B-B14F-4D97-AF65-F5344CB8AC3E}">
        <p14:creationId xmlns:p14="http://schemas.microsoft.com/office/powerpoint/2010/main" val="114022685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3125E65F-59C3-764B-BF2C-04052EE0EEEC}"/>
              </a:ext>
            </a:extLst>
          </p:cNvPr>
          <p:cNvSpPr/>
          <p:nvPr/>
        </p:nvSpPr>
        <p:spPr bwMode="auto">
          <a:xfrm>
            <a:off x="160866" y="857250"/>
            <a:ext cx="11870267" cy="5429250"/>
          </a:xfrm>
          <a:prstGeom prst="rect">
            <a:avLst/>
          </a:prstGeom>
          <a:solidFill>
            <a:schemeClr val="bg1">
              <a:lumMod val="95000"/>
            </a:schemeClr>
          </a:solidFill>
          <a:ln w="9525" cap="flat" cmpd="sng" algn="ctr">
            <a:no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ahoma" charset="0"/>
            </a:endParaRPr>
          </a:p>
        </p:txBody>
      </p:sp>
      <p:sp>
        <p:nvSpPr>
          <p:cNvPr id="2" name="Title 1">
            <a:extLst>
              <a:ext uri="{FF2B5EF4-FFF2-40B4-BE49-F238E27FC236}">
                <a16:creationId xmlns:a16="http://schemas.microsoft.com/office/drawing/2014/main" id="{08563D46-32F1-48C7-80A8-DA5D8B5DB674}"/>
              </a:ext>
            </a:extLst>
          </p:cNvPr>
          <p:cNvSpPr>
            <a:spLocks noGrp="1"/>
          </p:cNvSpPr>
          <p:nvPr>
            <p:ph type="title"/>
          </p:nvPr>
        </p:nvSpPr>
        <p:spPr/>
        <p:txBody>
          <a:bodyPr/>
          <a:lstStyle/>
          <a:p>
            <a:r>
              <a:rPr lang="en-US" dirty="0"/>
              <a:t>cmi5 Versatility</a:t>
            </a:r>
          </a:p>
        </p:txBody>
      </p:sp>
      <p:sp>
        <p:nvSpPr>
          <p:cNvPr id="3" name="Content Placeholder 2">
            <a:extLst>
              <a:ext uri="{FF2B5EF4-FFF2-40B4-BE49-F238E27FC236}">
                <a16:creationId xmlns:a16="http://schemas.microsoft.com/office/drawing/2014/main" id="{A708F7DD-D957-4107-8730-9C44BC2B7690}"/>
              </a:ext>
            </a:extLst>
          </p:cNvPr>
          <p:cNvSpPr>
            <a:spLocks noGrp="1"/>
          </p:cNvSpPr>
          <p:nvPr>
            <p:ph sz="quarter" idx="11"/>
          </p:nvPr>
        </p:nvSpPr>
        <p:spPr/>
        <p:txBody>
          <a:bodyPr/>
          <a:lstStyle/>
          <a:p>
            <a:pPr marL="0" indent="0">
              <a:buNone/>
            </a:pPr>
            <a:r>
              <a:rPr lang="en-US" dirty="0">
                <a:solidFill>
                  <a:srgbClr val="0070C0"/>
                </a:solidFill>
              </a:rPr>
              <a:t>Session Tracking</a:t>
            </a:r>
          </a:p>
          <a:p>
            <a:pPr marL="989965" lvl="1" indent="-380365">
              <a:buFont typeface="Wingdings" pitchFamily="2" charset="2"/>
              <a:buChar char="§"/>
            </a:pPr>
            <a:r>
              <a:rPr lang="en-US" dirty="0"/>
              <a:t>State API (ex: bookmarking)</a:t>
            </a:r>
          </a:p>
          <a:p>
            <a:pPr marL="0" indent="0">
              <a:buNone/>
            </a:pPr>
            <a:r>
              <a:rPr lang="en-US" dirty="0">
                <a:solidFill>
                  <a:srgbClr val="0070C0"/>
                </a:solidFill>
              </a:rPr>
              <a:t>Completion Criteria</a:t>
            </a:r>
          </a:p>
          <a:p>
            <a:pPr marL="989965" lvl="1" indent="-380365">
              <a:buFont typeface="Wingdings" pitchFamily="2" charset="2"/>
              <a:buChar char="§"/>
            </a:pPr>
            <a:r>
              <a:rPr lang="en-US" dirty="0">
                <a:latin typeface="Arial Narrow"/>
              </a:rPr>
              <a:t>cmi5 defines “Move On” criteria </a:t>
            </a:r>
          </a:p>
          <a:p>
            <a:pPr marL="1523365" lvl="2" indent="-304165">
              <a:buFont typeface="Wingdings" pitchFamily="2" charset="2"/>
              <a:buChar char="§"/>
            </a:pPr>
            <a:r>
              <a:rPr lang="en-US" dirty="0">
                <a:latin typeface="Arial Narrow"/>
              </a:rPr>
              <a:t>Passed?</a:t>
            </a:r>
            <a:endParaRPr lang="en-US" dirty="0"/>
          </a:p>
          <a:p>
            <a:pPr marL="1523365" lvl="2" indent="-304165">
              <a:buFont typeface="Wingdings" pitchFamily="2" charset="2"/>
              <a:buChar char="§"/>
            </a:pPr>
            <a:r>
              <a:rPr lang="en-US" dirty="0"/>
              <a:t>Completed?</a:t>
            </a:r>
          </a:p>
          <a:p>
            <a:pPr marL="1523365" lvl="2" indent="-304165">
              <a:buFont typeface="Wingdings" pitchFamily="2" charset="2"/>
              <a:buChar char="§"/>
            </a:pPr>
            <a:r>
              <a:rPr lang="en-US" dirty="0"/>
              <a:t>Completed and Passed?</a:t>
            </a:r>
          </a:p>
          <a:p>
            <a:pPr marL="989965" lvl="1" indent="-380365">
              <a:buFont typeface="Wingdings" pitchFamily="2" charset="2"/>
              <a:buChar char="§"/>
            </a:pPr>
            <a:r>
              <a:rPr lang="en-US" dirty="0">
                <a:latin typeface="Arial Narrow"/>
              </a:rPr>
              <a:t>Mastery Score</a:t>
            </a:r>
          </a:p>
          <a:p>
            <a:pPr marL="1523365" lvl="2" indent="-304165">
              <a:buFont typeface="Wingdings" pitchFamily="2" charset="2"/>
              <a:buChar char="§"/>
            </a:pPr>
            <a:r>
              <a:rPr lang="en-US" dirty="0">
                <a:latin typeface="Arial Narrow"/>
              </a:rPr>
              <a:t>Different scores for different roles</a:t>
            </a:r>
          </a:p>
          <a:p>
            <a:pPr marL="989965" lvl="1" indent="-380365">
              <a:buFont typeface="Wingdings,Sans-Serif" pitchFamily="2" charset="2"/>
              <a:buChar char="§"/>
            </a:pPr>
            <a:r>
              <a:rPr lang="en-US" dirty="0">
                <a:latin typeface="Arial Narrow"/>
              </a:rPr>
              <a:t>External Intervention</a:t>
            </a:r>
            <a:endParaRPr lang="en-US" dirty="0"/>
          </a:p>
          <a:p>
            <a:pPr marL="1523365" lvl="2" indent="-304165">
              <a:buFont typeface="Wingdings,Sans-Serif" pitchFamily="2" charset="2"/>
              <a:buChar char="§"/>
            </a:pPr>
            <a:r>
              <a:rPr lang="en-US" dirty="0">
                <a:latin typeface="Arial Narrow"/>
              </a:rPr>
              <a:t>Allows "testing out" external to taking content (Administration)</a:t>
            </a:r>
            <a:endParaRPr lang="en-US" dirty="0"/>
          </a:p>
          <a:p>
            <a:pPr marL="1219200" lvl="2" indent="0">
              <a:buNone/>
            </a:pPr>
            <a:endParaRPr lang="en-US" dirty="0"/>
          </a:p>
          <a:p>
            <a:pPr marL="456565" indent="-456565"/>
            <a:endParaRPr lang="en-US" dirty="0"/>
          </a:p>
        </p:txBody>
      </p:sp>
    </p:spTree>
    <p:extLst>
      <p:ext uri="{BB962C8B-B14F-4D97-AF65-F5344CB8AC3E}">
        <p14:creationId xmlns:p14="http://schemas.microsoft.com/office/powerpoint/2010/main" val="143758178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FD5E39-C610-456A-90B1-AF35451B5574}"/>
              </a:ext>
            </a:extLst>
          </p:cNvPr>
          <p:cNvSpPr>
            <a:spLocks noGrp="1"/>
          </p:cNvSpPr>
          <p:nvPr>
            <p:ph type="title"/>
          </p:nvPr>
        </p:nvSpPr>
        <p:spPr/>
        <p:txBody>
          <a:bodyPr/>
          <a:lstStyle/>
          <a:p>
            <a:r>
              <a:rPr lang="en-US" dirty="0"/>
              <a:t>“cmi5 Defined” vs. “cmi5 Allowed”</a:t>
            </a:r>
          </a:p>
        </p:txBody>
      </p:sp>
      <p:sp>
        <p:nvSpPr>
          <p:cNvPr id="7" name="Rectangle 6">
            <a:extLst>
              <a:ext uri="{FF2B5EF4-FFF2-40B4-BE49-F238E27FC236}">
                <a16:creationId xmlns:a16="http://schemas.microsoft.com/office/drawing/2014/main" id="{6D990BAD-822E-8343-8765-734A3A2B6392}"/>
              </a:ext>
            </a:extLst>
          </p:cNvPr>
          <p:cNvSpPr/>
          <p:nvPr/>
        </p:nvSpPr>
        <p:spPr bwMode="auto">
          <a:xfrm>
            <a:off x="160866" y="1734587"/>
            <a:ext cx="11870267" cy="4136126"/>
          </a:xfrm>
          <a:prstGeom prst="rect">
            <a:avLst/>
          </a:prstGeom>
          <a:solidFill>
            <a:schemeClr val="bg1">
              <a:lumMod val="95000"/>
            </a:schemeClr>
          </a:solidFill>
          <a:ln w="9525" cap="flat" cmpd="sng" algn="ctr">
            <a:no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ahoma" charset="0"/>
            </a:endParaRPr>
          </a:p>
        </p:txBody>
      </p:sp>
      <p:graphicFrame>
        <p:nvGraphicFramePr>
          <p:cNvPr id="8" name="Table 7">
            <a:extLst>
              <a:ext uri="{FF2B5EF4-FFF2-40B4-BE49-F238E27FC236}">
                <a16:creationId xmlns:a16="http://schemas.microsoft.com/office/drawing/2014/main" id="{0AD80098-2CC2-5546-BEB3-E7DA26589636}"/>
              </a:ext>
            </a:extLst>
          </p:cNvPr>
          <p:cNvGraphicFramePr>
            <a:graphicFrameLocks noGrp="1"/>
          </p:cNvGraphicFramePr>
          <p:nvPr/>
        </p:nvGraphicFramePr>
        <p:xfrm>
          <a:off x="1312574" y="1734588"/>
          <a:ext cx="9566851" cy="3816128"/>
        </p:xfrm>
        <a:graphic>
          <a:graphicData uri="http://schemas.openxmlformats.org/drawingml/2006/table">
            <a:tbl>
              <a:tblPr bandRow="1">
                <a:tableStyleId>{5C22544A-7EE6-4342-B048-85BDC9FD1C3A}</a:tableStyleId>
              </a:tblPr>
              <a:tblGrid>
                <a:gridCol w="2713020">
                  <a:extLst>
                    <a:ext uri="{9D8B030D-6E8A-4147-A177-3AD203B41FA5}">
                      <a16:colId xmlns:a16="http://schemas.microsoft.com/office/drawing/2014/main" val="1114034139"/>
                    </a:ext>
                  </a:extLst>
                </a:gridCol>
                <a:gridCol w="448772">
                  <a:extLst>
                    <a:ext uri="{9D8B030D-6E8A-4147-A177-3AD203B41FA5}">
                      <a16:colId xmlns:a16="http://schemas.microsoft.com/office/drawing/2014/main" val="1397036869"/>
                    </a:ext>
                  </a:extLst>
                </a:gridCol>
                <a:gridCol w="6405059">
                  <a:extLst>
                    <a:ext uri="{9D8B030D-6E8A-4147-A177-3AD203B41FA5}">
                      <a16:colId xmlns:a16="http://schemas.microsoft.com/office/drawing/2014/main" val="743036280"/>
                    </a:ext>
                  </a:extLst>
                </a:gridCol>
              </a:tblGrid>
              <a:tr h="902224">
                <a:tc>
                  <a:txBody>
                    <a:bodyPr/>
                    <a:lstStyle/>
                    <a:p>
                      <a:pPr marL="0" marR="0" lvl="0" indent="0" algn="r" defTabSz="1219170" rtl="0" eaLnBrk="1" fontAlgn="auto" latinLnBrk="0" hangingPunct="1">
                        <a:lnSpc>
                          <a:spcPct val="100000"/>
                        </a:lnSpc>
                        <a:spcBef>
                          <a:spcPts val="0"/>
                        </a:spcBef>
                        <a:spcAft>
                          <a:spcPts val="0"/>
                        </a:spcAft>
                        <a:buClrTx/>
                        <a:buSzTx/>
                        <a:buFontTx/>
                        <a:buNone/>
                        <a:tabLst/>
                        <a:defRPr/>
                      </a:pPr>
                      <a:r>
                        <a:rPr lang="en-US" sz="2000" b="0" i="0" dirty="0">
                          <a:solidFill>
                            <a:srgbClr val="0070C0"/>
                          </a:solidFill>
                          <a:latin typeface="Arial Narrow" panose="020B0604020202020204" pitchFamily="34" charset="0"/>
                          <a:cs typeface="Arial Narrow" panose="020B0604020202020204" pitchFamily="34" charset="0"/>
                        </a:rPr>
                        <a:t>"cmi5 defined"</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indent="0" algn="l" defTabSz="1219170" rtl="0" eaLnBrk="1" fontAlgn="auto" latinLnBrk="0" hangingPunct="1">
                        <a:lnSpc>
                          <a:spcPct val="100000"/>
                        </a:lnSpc>
                        <a:spcBef>
                          <a:spcPts val="0"/>
                        </a:spcBef>
                        <a:spcAft>
                          <a:spcPts val="0"/>
                        </a:spcAft>
                        <a:buClrTx/>
                        <a:buSzTx/>
                        <a:buFontTx/>
                        <a:buNone/>
                        <a:tabLst/>
                        <a:defRPr/>
                      </a:pPr>
                      <a:endParaRPr lang="en-US" sz="2000" b="0" i="0" dirty="0">
                        <a:latin typeface="Arial Narrow" panose="020B0604020202020204" pitchFamily="34" charset="0"/>
                        <a:cs typeface="Arial Narrow" panose="020B0604020202020204" pitchFamily="34" charset="0"/>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indent="0" algn="l" defTabSz="1219170" rtl="0" eaLnBrk="1" fontAlgn="auto" latinLnBrk="0" hangingPunct="1">
                        <a:lnSpc>
                          <a:spcPct val="100000"/>
                        </a:lnSpc>
                        <a:spcBef>
                          <a:spcPts val="0"/>
                        </a:spcBef>
                        <a:spcAft>
                          <a:spcPts val="0"/>
                        </a:spcAft>
                        <a:buClrTx/>
                        <a:buSzPct val="75000"/>
                        <a:buFont typeface="Wingdings" pitchFamily="2" charset="2"/>
                        <a:buNone/>
                        <a:tabLst/>
                        <a:defRPr/>
                      </a:pPr>
                      <a:r>
                        <a:rPr lang="en-US" sz="2000" b="0" i="0" dirty="0">
                          <a:latin typeface="Arial Narrow" panose="020B0604020202020204" pitchFamily="34" charset="0"/>
                          <a:cs typeface="Arial Narrow" panose="020B0604020202020204" pitchFamily="34" charset="0"/>
                        </a:rPr>
                        <a:t>Statements using cmi5 defined verbs</a:t>
                      </a:r>
                    </a:p>
                    <a:p>
                      <a:pPr marL="342900" marR="0" indent="-342900" algn="l" defTabSz="1219170" rtl="0" eaLnBrk="1" fontAlgn="auto" latinLnBrk="0" hangingPunct="1">
                        <a:lnSpc>
                          <a:spcPct val="100000"/>
                        </a:lnSpc>
                        <a:spcBef>
                          <a:spcPts val="0"/>
                        </a:spcBef>
                        <a:spcAft>
                          <a:spcPts val="0"/>
                        </a:spcAft>
                        <a:buClrTx/>
                        <a:buSzPct val="75000"/>
                        <a:buFont typeface="Wingdings" pitchFamily="2" charset="2"/>
                        <a:buChar char="§"/>
                        <a:tabLst/>
                        <a:defRPr/>
                      </a:pPr>
                      <a:r>
                        <a:rPr lang="en-US" sz="2000" b="0" i="0" dirty="0">
                          <a:latin typeface="Arial Narrow" panose="020B0604020202020204" pitchFamily="34" charset="0"/>
                          <a:cs typeface="Arial Narrow" panose="020B0604020202020204" pitchFamily="34" charset="0"/>
                        </a:rPr>
                        <a:t>Uses specific “category id” value for cmi5</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023614583"/>
                  </a:ext>
                </a:extLst>
              </a:tr>
              <a:tr h="902224">
                <a:tc>
                  <a:txBody>
                    <a:bodyPr/>
                    <a:lstStyle/>
                    <a:p>
                      <a:pPr marL="0" marR="0" lvl="0" indent="0" algn="r" defTabSz="1219170" rtl="0" eaLnBrk="1" fontAlgn="auto" latinLnBrk="0" hangingPunct="1">
                        <a:lnSpc>
                          <a:spcPct val="100000"/>
                        </a:lnSpc>
                        <a:spcBef>
                          <a:spcPts val="0"/>
                        </a:spcBef>
                        <a:spcAft>
                          <a:spcPts val="0"/>
                        </a:spcAft>
                        <a:buClrTx/>
                        <a:buSzTx/>
                        <a:buFontTx/>
                        <a:buNone/>
                        <a:tabLst/>
                        <a:defRPr/>
                      </a:pPr>
                      <a:r>
                        <a:rPr lang="en-US" sz="2000" b="0" i="0" dirty="0">
                          <a:solidFill>
                            <a:srgbClr val="0070C0"/>
                          </a:solidFill>
                          <a:latin typeface="Arial Narrow" panose="020B0604020202020204" pitchFamily="34" charset="0"/>
                          <a:cs typeface="Arial Narrow" panose="020B0604020202020204" pitchFamily="34" charset="0"/>
                        </a:rPr>
                        <a:t>"cmi5 allowed"</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indent="0" algn="l" defTabSz="1219170" rtl="0" eaLnBrk="1" fontAlgn="auto" latinLnBrk="0" hangingPunct="1">
                        <a:lnSpc>
                          <a:spcPct val="100000"/>
                        </a:lnSpc>
                        <a:spcBef>
                          <a:spcPts val="0"/>
                        </a:spcBef>
                        <a:spcAft>
                          <a:spcPts val="0"/>
                        </a:spcAft>
                        <a:buClrTx/>
                        <a:buSzTx/>
                        <a:buFontTx/>
                        <a:buNone/>
                        <a:tabLst/>
                        <a:defRPr/>
                      </a:pPr>
                      <a:endParaRPr lang="en-US" sz="2000" b="0" i="0" kern="1200" dirty="0">
                        <a:solidFill>
                          <a:schemeClr val="dk1"/>
                        </a:solidFill>
                        <a:latin typeface="Arial Narrow" panose="020B0604020202020204" pitchFamily="34" charset="0"/>
                        <a:ea typeface="+mn-ea"/>
                        <a:cs typeface="Arial Narrow" panose="020B0604020202020204" pitchFamily="34" charset="0"/>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lvl="0" indent="0" algn="l" defTabSz="1219170" rtl="0" eaLnBrk="1" fontAlgn="auto" latinLnBrk="0" hangingPunct="1">
                        <a:lnSpc>
                          <a:spcPct val="100000"/>
                        </a:lnSpc>
                        <a:spcBef>
                          <a:spcPts val="0"/>
                        </a:spcBef>
                        <a:spcAft>
                          <a:spcPts val="0"/>
                        </a:spcAft>
                        <a:buClrTx/>
                        <a:buSzPct val="75000"/>
                        <a:buFont typeface="Wingdings" pitchFamily="2" charset="2"/>
                        <a:buNone/>
                        <a:tabLst/>
                        <a:defRPr/>
                      </a:pPr>
                      <a:r>
                        <a:rPr lang="en-US" sz="2000" b="0" i="0" kern="1200" dirty="0">
                          <a:solidFill>
                            <a:schemeClr val="dk1"/>
                          </a:solidFill>
                          <a:latin typeface="Arial Narrow" panose="020B0604020202020204" pitchFamily="34" charset="0"/>
                          <a:ea typeface="+mn-ea"/>
                          <a:cs typeface="Arial Narrow" panose="020B0604020202020204" pitchFamily="34" charset="0"/>
                        </a:rPr>
                        <a:t>Statements using any verb and </a:t>
                      </a:r>
                      <a:r>
                        <a:rPr lang="en-US" sz="2000" b="1" i="0" kern="1200" dirty="0">
                          <a:solidFill>
                            <a:srgbClr val="FF9932"/>
                          </a:solidFill>
                          <a:latin typeface="Arial Narrow" panose="020B0604020202020204" pitchFamily="34" charset="0"/>
                          <a:ea typeface="+mn-ea"/>
                          <a:cs typeface="Arial Narrow" panose="020B0604020202020204" pitchFamily="34" charset="0"/>
                        </a:rPr>
                        <a:t>does not </a:t>
                      </a:r>
                      <a:r>
                        <a:rPr lang="en-US" sz="2000" b="0" i="0" kern="1200" dirty="0">
                          <a:solidFill>
                            <a:schemeClr val="dk1"/>
                          </a:solidFill>
                          <a:latin typeface="Arial Narrow" panose="020B0604020202020204" pitchFamily="34" charset="0"/>
                          <a:ea typeface="+mn-ea"/>
                          <a:cs typeface="Arial Narrow" panose="020B0604020202020204" pitchFamily="34" charset="0"/>
                        </a:rPr>
                        <a:t>use the cmi5 </a:t>
                      </a:r>
                      <a:br>
                        <a:rPr lang="en-US" sz="2000" b="0" i="0" kern="1200" dirty="0">
                          <a:solidFill>
                            <a:schemeClr val="dk1"/>
                          </a:solidFill>
                          <a:latin typeface="Arial Narrow" panose="020B0604020202020204" pitchFamily="34" charset="0"/>
                          <a:ea typeface="+mn-ea"/>
                          <a:cs typeface="Arial Narrow" panose="020B0604020202020204" pitchFamily="34" charset="0"/>
                        </a:rPr>
                      </a:br>
                      <a:r>
                        <a:rPr lang="en-US" sz="2000" b="0" i="0" kern="1200" dirty="0">
                          <a:solidFill>
                            <a:schemeClr val="dk1"/>
                          </a:solidFill>
                          <a:latin typeface="Arial Narrow" panose="020B0604020202020204" pitchFamily="34" charset="0"/>
                          <a:ea typeface="+mn-ea"/>
                          <a:cs typeface="Arial Narrow" panose="020B0604020202020204" pitchFamily="34" charset="0"/>
                        </a:rPr>
                        <a:t>specific “category id”</a:t>
                      </a:r>
                    </a:p>
                    <a:p>
                      <a:pPr marL="342900" marR="0" lvl="0" indent="-342900" algn="l" defTabSz="1219170" rtl="0" eaLnBrk="1" fontAlgn="auto" latinLnBrk="0" hangingPunct="1">
                        <a:lnSpc>
                          <a:spcPct val="100000"/>
                        </a:lnSpc>
                        <a:spcBef>
                          <a:spcPts val="0"/>
                        </a:spcBef>
                        <a:spcAft>
                          <a:spcPts val="0"/>
                        </a:spcAft>
                        <a:buClrTx/>
                        <a:buSzPct val="75000"/>
                        <a:buFont typeface="Wingdings" pitchFamily="2" charset="2"/>
                        <a:buChar char="§"/>
                        <a:tabLst/>
                        <a:defRPr/>
                      </a:pPr>
                      <a:r>
                        <a:rPr lang="en-US" sz="2000" b="0" i="0" kern="1200" dirty="0">
                          <a:solidFill>
                            <a:schemeClr val="dk1"/>
                          </a:solidFill>
                          <a:latin typeface="Arial Narrow" panose="020B0604020202020204" pitchFamily="34" charset="0"/>
                          <a:ea typeface="+mn-ea"/>
                          <a:cs typeface="Arial Narrow" panose="020B0604020202020204" pitchFamily="34" charset="0"/>
                        </a:rPr>
                        <a:t>Issued between “initialized” and “terminated” verbs</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017060885"/>
                  </a:ext>
                </a:extLst>
              </a:tr>
              <a:tr h="902224">
                <a:tc>
                  <a:txBody>
                    <a:bodyPr/>
                    <a:lstStyle/>
                    <a:p>
                      <a:pPr marL="0" marR="0" lvl="0" indent="0" algn="r" defTabSz="1219170" rtl="0" eaLnBrk="1" fontAlgn="auto" latinLnBrk="0" hangingPunct="1">
                        <a:lnSpc>
                          <a:spcPct val="100000"/>
                        </a:lnSpc>
                        <a:spcBef>
                          <a:spcPts val="0"/>
                        </a:spcBef>
                        <a:spcAft>
                          <a:spcPts val="0"/>
                        </a:spcAft>
                        <a:buClrTx/>
                        <a:buSzTx/>
                        <a:buFontTx/>
                        <a:buNone/>
                        <a:tabLst/>
                        <a:defRPr/>
                      </a:pPr>
                      <a:r>
                        <a:rPr lang="en-US" sz="2000" b="0" i="0" dirty="0">
                          <a:solidFill>
                            <a:srgbClr val="0070C0"/>
                          </a:solidFill>
                          <a:latin typeface="Arial Narrow" panose="020B0604020202020204" pitchFamily="34" charset="0"/>
                          <a:cs typeface="Arial Narrow" panose="020B0604020202020204" pitchFamily="34" charset="0"/>
                        </a:rPr>
                        <a:t>"cmi5 not-allowed" </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endParaRPr lang="en-US" sz="2000" b="0" i="0" kern="1200" dirty="0">
                        <a:solidFill>
                          <a:schemeClr val="dk1"/>
                        </a:solidFill>
                        <a:latin typeface="Arial Narrow" panose="020B0604020202020204" pitchFamily="34" charset="0"/>
                        <a:ea typeface="+mn-ea"/>
                        <a:cs typeface="Arial Narrow" panose="020B0604020202020204" pitchFamily="34" charset="0"/>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lvl="0" indent="0" algn="l" defTabSz="1219170" rtl="0" eaLnBrk="1" fontAlgn="auto" latinLnBrk="0" hangingPunct="1">
                        <a:lnSpc>
                          <a:spcPct val="100000"/>
                        </a:lnSpc>
                        <a:spcBef>
                          <a:spcPts val="0"/>
                        </a:spcBef>
                        <a:spcAft>
                          <a:spcPts val="0"/>
                        </a:spcAft>
                        <a:buClrTx/>
                        <a:buSzPct val="75000"/>
                        <a:buFont typeface="Wingdings" pitchFamily="2" charset="2"/>
                        <a:buNone/>
                        <a:tabLst/>
                        <a:defRPr/>
                      </a:pPr>
                      <a:r>
                        <a:rPr lang="en-US" sz="2000" b="0" i="0" kern="1200" dirty="0">
                          <a:solidFill>
                            <a:schemeClr val="dk1"/>
                          </a:solidFill>
                          <a:latin typeface="Arial Narrow" panose="020B0604020202020204" pitchFamily="34" charset="0"/>
                          <a:ea typeface="+mn-ea"/>
                          <a:cs typeface="Arial Narrow" panose="020B0604020202020204" pitchFamily="34" charset="0"/>
                        </a:rPr>
                        <a:t>Any statements not conforming with the cmi5 specification</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667979140"/>
                  </a:ext>
                </a:extLst>
              </a:tr>
              <a:tr h="902224">
                <a:tc>
                  <a:txBody>
                    <a:bodyPr/>
                    <a:lstStyle/>
                    <a:p>
                      <a:pPr marL="0" marR="0" lvl="0" indent="0" algn="r" defTabSz="1219170" rtl="0" eaLnBrk="1" fontAlgn="auto" latinLnBrk="0" hangingPunct="1">
                        <a:lnSpc>
                          <a:spcPct val="100000"/>
                        </a:lnSpc>
                        <a:spcBef>
                          <a:spcPts val="0"/>
                        </a:spcBef>
                        <a:spcAft>
                          <a:spcPts val="0"/>
                        </a:spcAft>
                        <a:buClrTx/>
                        <a:buSzTx/>
                        <a:buFontTx/>
                        <a:buNone/>
                        <a:tabLst/>
                        <a:defRPr/>
                      </a:pPr>
                      <a:r>
                        <a:rPr lang="en-US" sz="2000" b="0" i="0" dirty="0">
                          <a:solidFill>
                            <a:srgbClr val="0070C0"/>
                          </a:solidFill>
                          <a:latin typeface="Arial Narrow" panose="020B0604020202020204" pitchFamily="34" charset="0"/>
                          <a:cs typeface="Arial Narrow" panose="020B0604020202020204" pitchFamily="34" charset="0"/>
                        </a:rPr>
                        <a:t>Both “cmi5 defined” and “cmi5 allowed” use a “context template”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endParaRPr lang="en-US" sz="2000" b="0" i="0" kern="1200" dirty="0">
                        <a:solidFill>
                          <a:schemeClr val="dk1"/>
                        </a:solidFill>
                        <a:latin typeface="Arial Narrow" panose="020B0604020202020204" pitchFamily="34" charset="0"/>
                        <a:ea typeface="+mn-ea"/>
                        <a:cs typeface="Arial Narrow" panose="020B0604020202020204" pitchFamily="34" charset="0"/>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lvl="0" indent="0" algn="l" defTabSz="1219170" rtl="0" eaLnBrk="1" fontAlgn="auto" latinLnBrk="0" hangingPunct="1">
                        <a:lnSpc>
                          <a:spcPct val="100000"/>
                        </a:lnSpc>
                        <a:spcBef>
                          <a:spcPts val="0"/>
                        </a:spcBef>
                        <a:spcAft>
                          <a:spcPts val="0"/>
                        </a:spcAft>
                        <a:buClrTx/>
                        <a:buSzPct val="75000"/>
                        <a:buFont typeface="Wingdings" pitchFamily="2" charset="2"/>
                        <a:buNone/>
                        <a:tabLst/>
                        <a:defRPr/>
                      </a:pPr>
                      <a:r>
                        <a:rPr lang="en-US" sz="2000" b="0" i="0" kern="1200" dirty="0">
                          <a:solidFill>
                            <a:schemeClr val="dk1"/>
                          </a:solidFill>
                          <a:latin typeface="Arial Narrow" panose="020B0604020202020204" pitchFamily="34" charset="0"/>
                          <a:ea typeface="+mn-ea"/>
                          <a:cs typeface="Arial Narrow" panose="020B0604020202020204" pitchFamily="34" charset="0"/>
                        </a:rPr>
                        <a:t>Context template is State information exchanged between </a:t>
                      </a:r>
                      <a:br>
                        <a:rPr lang="en-US" sz="2000" b="0" i="0" kern="1200" dirty="0">
                          <a:solidFill>
                            <a:schemeClr val="dk1"/>
                          </a:solidFill>
                          <a:latin typeface="Arial Narrow" panose="020B0604020202020204" pitchFamily="34" charset="0"/>
                          <a:ea typeface="+mn-ea"/>
                          <a:cs typeface="Arial Narrow" panose="020B0604020202020204" pitchFamily="34" charset="0"/>
                        </a:rPr>
                      </a:br>
                      <a:r>
                        <a:rPr lang="en-US" sz="2000" b="0" i="0" kern="1200" dirty="0">
                          <a:solidFill>
                            <a:schemeClr val="dk1"/>
                          </a:solidFill>
                          <a:latin typeface="Arial Narrow" panose="020B0604020202020204" pitchFamily="34" charset="0"/>
                          <a:ea typeface="+mn-ea"/>
                          <a:cs typeface="Arial Narrow" panose="020B0604020202020204" pitchFamily="34" charset="0"/>
                        </a:rPr>
                        <a:t>the AU and LMS</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766401422"/>
                  </a:ext>
                </a:extLst>
              </a:tr>
            </a:tbl>
          </a:graphicData>
        </a:graphic>
      </p:graphicFrame>
      <p:cxnSp>
        <p:nvCxnSpPr>
          <p:cNvPr id="9" name="Straight Connector 8">
            <a:extLst>
              <a:ext uri="{FF2B5EF4-FFF2-40B4-BE49-F238E27FC236}">
                <a16:creationId xmlns:a16="http://schemas.microsoft.com/office/drawing/2014/main" id="{EA4380AC-9830-B546-86CA-194B9FE06C4E}"/>
              </a:ext>
            </a:extLst>
          </p:cNvPr>
          <p:cNvCxnSpPr>
            <a:cxnSpLocks/>
          </p:cNvCxnSpPr>
          <p:nvPr/>
        </p:nvCxnSpPr>
        <p:spPr bwMode="auto">
          <a:xfrm>
            <a:off x="4252908" y="1998619"/>
            <a:ext cx="0" cy="3712806"/>
          </a:xfrm>
          <a:prstGeom prst="line">
            <a:avLst/>
          </a:prstGeom>
          <a:solidFill>
            <a:schemeClr val="accent1"/>
          </a:solidFill>
          <a:ln w="12700" cap="flat" cmpd="sng" algn="ctr">
            <a:solidFill>
              <a:schemeClr val="bg1"/>
            </a:solidFill>
            <a:prstDash val="solid"/>
            <a:miter lim="800000"/>
            <a:headEnd type="none" w="med" len="med"/>
            <a:tailEnd type="none" w="med" len="med"/>
          </a:ln>
          <a:effectLst/>
        </p:spPr>
      </p:cxnSp>
      <p:grpSp>
        <p:nvGrpSpPr>
          <p:cNvPr id="10" name="Group 9">
            <a:extLst>
              <a:ext uri="{FF2B5EF4-FFF2-40B4-BE49-F238E27FC236}">
                <a16:creationId xmlns:a16="http://schemas.microsoft.com/office/drawing/2014/main" id="{E186E9D8-4913-F54E-8ADE-1EC2BD32FB93}"/>
              </a:ext>
            </a:extLst>
          </p:cNvPr>
          <p:cNvGrpSpPr/>
          <p:nvPr/>
        </p:nvGrpSpPr>
        <p:grpSpPr>
          <a:xfrm>
            <a:off x="1312575" y="2600634"/>
            <a:ext cx="9231598" cy="1188079"/>
            <a:chOff x="1312575" y="1659728"/>
            <a:chExt cx="9231598" cy="1188079"/>
          </a:xfrm>
        </p:grpSpPr>
        <p:cxnSp>
          <p:nvCxnSpPr>
            <p:cNvPr id="11" name="Straight Connector 10">
              <a:extLst>
                <a:ext uri="{FF2B5EF4-FFF2-40B4-BE49-F238E27FC236}">
                  <a16:creationId xmlns:a16="http://schemas.microsoft.com/office/drawing/2014/main" id="{C4DA5D30-C05E-A646-BEFE-143F3A47D752}"/>
                </a:ext>
              </a:extLst>
            </p:cNvPr>
            <p:cNvCxnSpPr>
              <a:cxnSpLocks/>
            </p:cNvCxnSpPr>
            <p:nvPr/>
          </p:nvCxnSpPr>
          <p:spPr bwMode="auto">
            <a:xfrm flipH="1">
              <a:off x="1312575" y="1659728"/>
              <a:ext cx="2830800" cy="0"/>
            </a:xfrm>
            <a:prstGeom prst="line">
              <a:avLst/>
            </a:prstGeom>
            <a:solidFill>
              <a:schemeClr val="accent1"/>
            </a:solidFill>
            <a:ln w="9525" cap="flat" cmpd="sng" algn="ctr">
              <a:solidFill>
                <a:schemeClr val="bg1">
                  <a:lumMod val="75000"/>
                </a:schemeClr>
              </a:solidFill>
              <a:prstDash val="solid"/>
              <a:miter lim="800000"/>
              <a:headEnd type="none" w="med" len="med"/>
              <a:tailEnd type="none" w="med" len="med"/>
            </a:ln>
            <a:effectLst/>
          </p:spPr>
        </p:cxnSp>
        <p:cxnSp>
          <p:nvCxnSpPr>
            <p:cNvPr id="12" name="Straight Connector 11">
              <a:extLst>
                <a:ext uri="{FF2B5EF4-FFF2-40B4-BE49-F238E27FC236}">
                  <a16:creationId xmlns:a16="http://schemas.microsoft.com/office/drawing/2014/main" id="{AF88A68C-AA12-9D41-B6F4-D7544DBBBD3F}"/>
                </a:ext>
              </a:extLst>
            </p:cNvPr>
            <p:cNvCxnSpPr>
              <a:cxnSpLocks/>
            </p:cNvCxnSpPr>
            <p:nvPr/>
          </p:nvCxnSpPr>
          <p:spPr bwMode="auto">
            <a:xfrm flipH="1">
              <a:off x="1312575" y="2847807"/>
              <a:ext cx="2830800" cy="0"/>
            </a:xfrm>
            <a:prstGeom prst="line">
              <a:avLst/>
            </a:prstGeom>
            <a:solidFill>
              <a:schemeClr val="accent1"/>
            </a:solidFill>
            <a:ln w="9525" cap="flat" cmpd="sng" algn="ctr">
              <a:solidFill>
                <a:schemeClr val="bg1">
                  <a:lumMod val="75000"/>
                </a:schemeClr>
              </a:solidFill>
              <a:prstDash val="solid"/>
              <a:miter lim="800000"/>
              <a:headEnd type="none" w="med" len="med"/>
              <a:tailEnd type="none" w="med" len="med"/>
            </a:ln>
            <a:effectLst/>
          </p:spPr>
        </p:cxnSp>
        <p:cxnSp>
          <p:nvCxnSpPr>
            <p:cNvPr id="15" name="Straight Connector 14">
              <a:extLst>
                <a:ext uri="{FF2B5EF4-FFF2-40B4-BE49-F238E27FC236}">
                  <a16:creationId xmlns:a16="http://schemas.microsoft.com/office/drawing/2014/main" id="{A9F794DF-ABCD-C747-86CF-2C9357362097}"/>
                </a:ext>
              </a:extLst>
            </p:cNvPr>
            <p:cNvCxnSpPr>
              <a:cxnSpLocks/>
            </p:cNvCxnSpPr>
            <p:nvPr/>
          </p:nvCxnSpPr>
          <p:spPr bwMode="auto">
            <a:xfrm flipH="1">
              <a:off x="4362442" y="1659728"/>
              <a:ext cx="6181731" cy="0"/>
            </a:xfrm>
            <a:prstGeom prst="line">
              <a:avLst/>
            </a:prstGeom>
            <a:solidFill>
              <a:schemeClr val="accent1"/>
            </a:solidFill>
            <a:ln w="9525" cap="flat" cmpd="sng" algn="ctr">
              <a:solidFill>
                <a:schemeClr val="bg1">
                  <a:lumMod val="75000"/>
                </a:schemeClr>
              </a:solidFill>
              <a:prstDash val="solid"/>
              <a:miter lim="800000"/>
              <a:headEnd type="none" w="med" len="med"/>
              <a:tailEnd type="none" w="med" len="med"/>
            </a:ln>
            <a:effectLst/>
          </p:spPr>
        </p:cxnSp>
        <p:cxnSp>
          <p:nvCxnSpPr>
            <p:cNvPr id="16" name="Straight Connector 15">
              <a:extLst>
                <a:ext uri="{FF2B5EF4-FFF2-40B4-BE49-F238E27FC236}">
                  <a16:creationId xmlns:a16="http://schemas.microsoft.com/office/drawing/2014/main" id="{5CDCDD0D-B28D-8B41-BBA0-2DE10DC9F45B}"/>
                </a:ext>
              </a:extLst>
            </p:cNvPr>
            <p:cNvCxnSpPr>
              <a:cxnSpLocks/>
            </p:cNvCxnSpPr>
            <p:nvPr/>
          </p:nvCxnSpPr>
          <p:spPr bwMode="auto">
            <a:xfrm flipH="1">
              <a:off x="4362442" y="2847807"/>
              <a:ext cx="6181731" cy="0"/>
            </a:xfrm>
            <a:prstGeom prst="line">
              <a:avLst/>
            </a:prstGeom>
            <a:solidFill>
              <a:schemeClr val="accent1"/>
            </a:solidFill>
            <a:ln w="9525" cap="flat" cmpd="sng" algn="ctr">
              <a:solidFill>
                <a:schemeClr val="bg1">
                  <a:lumMod val="75000"/>
                </a:schemeClr>
              </a:solidFill>
              <a:prstDash val="solid"/>
              <a:miter lim="800000"/>
              <a:headEnd type="none" w="med" len="med"/>
              <a:tailEnd type="none" w="med" len="med"/>
            </a:ln>
            <a:effectLst/>
          </p:spPr>
        </p:cxnSp>
      </p:grpSp>
      <p:sp>
        <p:nvSpPr>
          <p:cNvPr id="22" name="TextBox 21">
            <a:extLst>
              <a:ext uri="{FF2B5EF4-FFF2-40B4-BE49-F238E27FC236}">
                <a16:creationId xmlns:a16="http://schemas.microsoft.com/office/drawing/2014/main" id="{B5CC7675-F64A-1E4B-9114-D1F9F9770885}"/>
              </a:ext>
            </a:extLst>
          </p:cNvPr>
          <p:cNvSpPr txBox="1"/>
          <p:nvPr/>
        </p:nvSpPr>
        <p:spPr>
          <a:xfrm>
            <a:off x="170305" y="1146575"/>
            <a:ext cx="11870267" cy="523220"/>
          </a:xfrm>
          <a:prstGeom prst="rect">
            <a:avLst/>
          </a:prstGeom>
          <a:solidFill>
            <a:srgbClr val="0070C0"/>
          </a:solidFill>
        </p:spPr>
        <p:txBody>
          <a:bodyPr wrap="square" rtlCol="0">
            <a:spAutoFit/>
          </a:bodyPr>
          <a:lstStyle/>
          <a:p>
            <a:pPr algn="ctr"/>
            <a:r>
              <a:rPr lang="en-US" sz="2800" dirty="0">
                <a:solidFill>
                  <a:schemeClr val="bg1"/>
                </a:solidFill>
                <a:latin typeface="Arial Narrow" panose="020B0604020202020204" pitchFamily="34" charset="0"/>
                <a:cs typeface="Arial Narrow" panose="020B0604020202020204" pitchFamily="34" charset="0"/>
              </a:rPr>
              <a:t>cmi5 categorizes the xAPI Statements during use:</a:t>
            </a:r>
          </a:p>
        </p:txBody>
      </p:sp>
      <p:cxnSp>
        <p:nvCxnSpPr>
          <p:cNvPr id="23" name="Straight Connector 22">
            <a:extLst>
              <a:ext uri="{FF2B5EF4-FFF2-40B4-BE49-F238E27FC236}">
                <a16:creationId xmlns:a16="http://schemas.microsoft.com/office/drawing/2014/main" id="{2F50A3EB-AC61-BA4D-A988-31AD57F3F2E3}"/>
              </a:ext>
            </a:extLst>
          </p:cNvPr>
          <p:cNvCxnSpPr>
            <a:cxnSpLocks/>
          </p:cNvCxnSpPr>
          <p:nvPr/>
        </p:nvCxnSpPr>
        <p:spPr bwMode="auto">
          <a:xfrm flipH="1">
            <a:off x="1312575" y="4441260"/>
            <a:ext cx="2830800" cy="0"/>
          </a:xfrm>
          <a:prstGeom prst="line">
            <a:avLst/>
          </a:prstGeom>
          <a:solidFill>
            <a:schemeClr val="accent1"/>
          </a:solidFill>
          <a:ln w="9525" cap="flat" cmpd="sng" algn="ctr">
            <a:solidFill>
              <a:schemeClr val="bg1">
                <a:lumMod val="75000"/>
              </a:schemeClr>
            </a:solidFill>
            <a:prstDash val="solid"/>
            <a:miter lim="800000"/>
            <a:headEnd type="none" w="med" len="med"/>
            <a:tailEnd type="none" w="med" len="med"/>
          </a:ln>
          <a:effectLst/>
        </p:spPr>
      </p:cxnSp>
      <p:cxnSp>
        <p:nvCxnSpPr>
          <p:cNvPr id="24" name="Straight Connector 23">
            <a:extLst>
              <a:ext uri="{FF2B5EF4-FFF2-40B4-BE49-F238E27FC236}">
                <a16:creationId xmlns:a16="http://schemas.microsoft.com/office/drawing/2014/main" id="{B29650BD-6F7F-694C-B5FD-FE311C1BB250}"/>
              </a:ext>
            </a:extLst>
          </p:cNvPr>
          <p:cNvCxnSpPr>
            <a:cxnSpLocks/>
          </p:cNvCxnSpPr>
          <p:nvPr/>
        </p:nvCxnSpPr>
        <p:spPr bwMode="auto">
          <a:xfrm flipH="1">
            <a:off x="4362442" y="4441260"/>
            <a:ext cx="6181731" cy="0"/>
          </a:xfrm>
          <a:prstGeom prst="line">
            <a:avLst/>
          </a:prstGeom>
          <a:solidFill>
            <a:schemeClr val="accent1"/>
          </a:solidFill>
          <a:ln w="9525" cap="flat" cmpd="sng" algn="ctr">
            <a:solidFill>
              <a:schemeClr val="bg1">
                <a:lumMod val="75000"/>
              </a:schemeClr>
            </a:solidFill>
            <a:prstDash val="solid"/>
            <a:miter lim="800000"/>
            <a:headEnd type="none" w="med" len="med"/>
            <a:tailEnd type="none" w="med" len="med"/>
          </a:ln>
          <a:effectLst/>
        </p:spPr>
      </p:cxnSp>
    </p:spTree>
    <p:extLst>
      <p:ext uri="{BB962C8B-B14F-4D97-AF65-F5344CB8AC3E}">
        <p14:creationId xmlns:p14="http://schemas.microsoft.com/office/powerpoint/2010/main" val="101209485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40DF2E-C2D0-41F0-9622-3150D46B7414}"/>
              </a:ext>
            </a:extLst>
          </p:cNvPr>
          <p:cNvSpPr>
            <a:spLocks noGrp="1"/>
          </p:cNvSpPr>
          <p:nvPr>
            <p:ph type="title"/>
          </p:nvPr>
        </p:nvSpPr>
        <p:spPr/>
        <p:txBody>
          <a:bodyPr/>
          <a:lstStyle/>
          <a:p>
            <a:r>
              <a:rPr lang="en-US" dirty="0"/>
              <a:t>cmi5 Data Flow (Revisited)</a:t>
            </a:r>
          </a:p>
        </p:txBody>
      </p:sp>
      <p:pic>
        <p:nvPicPr>
          <p:cNvPr id="118" name="Picture 117">
            <a:extLst>
              <a:ext uri="{FF2B5EF4-FFF2-40B4-BE49-F238E27FC236}">
                <a16:creationId xmlns:a16="http://schemas.microsoft.com/office/drawing/2014/main" id="{A65E36DB-5389-46E8-8C92-FF569669D908}"/>
              </a:ext>
            </a:extLst>
          </p:cNvPr>
          <p:cNvPicPr>
            <a:picLocks noChangeAspect="1"/>
          </p:cNvPicPr>
          <p:nvPr/>
        </p:nvPicPr>
        <p:blipFill>
          <a:blip r:embed="rId2"/>
          <a:stretch>
            <a:fillRect/>
          </a:stretch>
        </p:blipFill>
        <p:spPr>
          <a:xfrm>
            <a:off x="9439" y="705610"/>
            <a:ext cx="12192000" cy="4913822"/>
          </a:xfrm>
          <a:prstGeom prst="rect">
            <a:avLst/>
          </a:prstGeom>
        </p:spPr>
      </p:pic>
      <p:sp>
        <p:nvSpPr>
          <p:cNvPr id="5" name="Content Placeholder 3">
            <a:extLst>
              <a:ext uri="{FF2B5EF4-FFF2-40B4-BE49-F238E27FC236}">
                <a16:creationId xmlns:a16="http://schemas.microsoft.com/office/drawing/2014/main" id="{84206424-13E0-4201-9A78-1071919D8533}"/>
              </a:ext>
            </a:extLst>
          </p:cNvPr>
          <p:cNvSpPr txBox="1">
            <a:spLocks/>
          </p:cNvSpPr>
          <p:nvPr/>
        </p:nvSpPr>
        <p:spPr bwMode="auto">
          <a:xfrm rot="10800000" flipV="1">
            <a:off x="10703950" y="5276532"/>
            <a:ext cx="1373748" cy="24720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marL="457189" indent="-457189" algn="l" rtl="0" eaLnBrk="1" fontAlgn="base" hangingPunct="1">
              <a:spcBef>
                <a:spcPct val="20000"/>
              </a:spcBef>
              <a:spcAft>
                <a:spcPct val="0"/>
              </a:spcAft>
              <a:buClr>
                <a:schemeClr val="tx1"/>
              </a:buClr>
              <a:buSzPct val="75000"/>
              <a:buFont typeface="Wingdings" charset="2"/>
              <a:buChar char="Ø"/>
              <a:defRPr sz="2800">
                <a:solidFill>
                  <a:schemeClr val="tx1"/>
                </a:solidFill>
                <a:latin typeface="Arial Narrow" charset="0"/>
                <a:ea typeface="Arial Narrow" charset="0"/>
                <a:cs typeface="Arial Narrow" charset="0"/>
              </a:defRPr>
            </a:lvl1pPr>
            <a:lvl2pPr marL="990575" indent="-380990" algn="l" rtl="0" eaLnBrk="1" fontAlgn="base" hangingPunct="1">
              <a:spcBef>
                <a:spcPct val="20000"/>
              </a:spcBef>
              <a:spcAft>
                <a:spcPct val="0"/>
              </a:spcAft>
              <a:buClr>
                <a:schemeClr val="tx1"/>
              </a:buClr>
              <a:buSzPct val="75000"/>
              <a:buFont typeface="Wingdings" pitchFamily="2" charset="2"/>
              <a:buChar char="n"/>
              <a:defRPr sz="2400">
                <a:solidFill>
                  <a:schemeClr val="tx1"/>
                </a:solidFill>
                <a:latin typeface="Arial Narrow" charset="0"/>
                <a:ea typeface="Arial Narrow" charset="0"/>
                <a:cs typeface="Arial Narrow" charset="0"/>
              </a:defRPr>
            </a:lvl2pPr>
            <a:lvl3pPr marL="1523962" indent="-304792" algn="l" rtl="0" eaLnBrk="1" fontAlgn="base" hangingPunct="1">
              <a:spcBef>
                <a:spcPct val="20000"/>
              </a:spcBef>
              <a:spcAft>
                <a:spcPct val="0"/>
              </a:spcAft>
              <a:buClr>
                <a:schemeClr val="tx1"/>
              </a:buClr>
              <a:buSzPct val="50000"/>
              <a:buFont typeface="Wingdings" charset="2"/>
              <a:buChar char="v"/>
              <a:defRPr sz="2000">
                <a:solidFill>
                  <a:schemeClr val="tx1"/>
                </a:solidFill>
                <a:latin typeface="Arial Narrow" charset="0"/>
                <a:ea typeface="Arial Narrow" charset="0"/>
                <a:cs typeface="Arial Narrow" charset="0"/>
              </a:defRPr>
            </a:lvl3pPr>
            <a:lvl4pPr marL="2133547" indent="-304792" algn="l" rtl="0" eaLnBrk="1" fontAlgn="base" hangingPunct="1">
              <a:spcBef>
                <a:spcPct val="20000"/>
              </a:spcBef>
              <a:spcAft>
                <a:spcPct val="0"/>
              </a:spcAft>
              <a:buClr>
                <a:schemeClr val="accent2"/>
              </a:buClr>
              <a:buSzPct val="55000"/>
              <a:buFont typeface="Wingdings" pitchFamily="2" charset="2"/>
              <a:buChar char="n"/>
              <a:defRPr sz="2667">
                <a:solidFill>
                  <a:schemeClr val="tx1"/>
                </a:solidFill>
                <a:latin typeface="+mn-lt"/>
              </a:defRPr>
            </a:lvl4pPr>
            <a:lvl5pPr marL="2743131" indent="-304792" algn="l" rtl="0" eaLnBrk="1" fontAlgn="base" hangingPunct="1">
              <a:spcBef>
                <a:spcPct val="20000"/>
              </a:spcBef>
              <a:spcAft>
                <a:spcPct val="0"/>
              </a:spcAft>
              <a:buClr>
                <a:schemeClr val="accent1"/>
              </a:buClr>
              <a:buSzPct val="50000"/>
              <a:buFont typeface="Wingdings" pitchFamily="2" charset="2"/>
              <a:buChar char="n"/>
              <a:defRPr sz="2667">
                <a:solidFill>
                  <a:schemeClr val="tx1"/>
                </a:solidFill>
                <a:latin typeface="+mn-lt"/>
              </a:defRPr>
            </a:lvl5pPr>
            <a:lvl6pPr marL="3352716" indent="-304792" algn="l" rtl="0" eaLnBrk="1" fontAlgn="base" hangingPunct="1">
              <a:spcBef>
                <a:spcPct val="20000"/>
              </a:spcBef>
              <a:spcAft>
                <a:spcPct val="0"/>
              </a:spcAft>
              <a:buClr>
                <a:schemeClr val="accent1"/>
              </a:buClr>
              <a:buSzPct val="50000"/>
              <a:buFont typeface="Wingdings" pitchFamily="2" charset="2"/>
              <a:buChar char="n"/>
              <a:defRPr sz="2667">
                <a:solidFill>
                  <a:schemeClr val="tx1"/>
                </a:solidFill>
                <a:latin typeface="+mn-lt"/>
              </a:defRPr>
            </a:lvl6pPr>
            <a:lvl7pPr marL="3962301" indent="-304792" algn="l" rtl="0" eaLnBrk="1" fontAlgn="base" hangingPunct="1">
              <a:spcBef>
                <a:spcPct val="20000"/>
              </a:spcBef>
              <a:spcAft>
                <a:spcPct val="0"/>
              </a:spcAft>
              <a:buClr>
                <a:schemeClr val="accent1"/>
              </a:buClr>
              <a:buSzPct val="50000"/>
              <a:buFont typeface="Wingdings" pitchFamily="2" charset="2"/>
              <a:buChar char="n"/>
              <a:defRPr sz="2667">
                <a:solidFill>
                  <a:schemeClr val="tx1"/>
                </a:solidFill>
                <a:latin typeface="+mn-lt"/>
              </a:defRPr>
            </a:lvl7pPr>
            <a:lvl8pPr marL="4571886" indent="-304792" algn="l" rtl="0" eaLnBrk="1" fontAlgn="base" hangingPunct="1">
              <a:spcBef>
                <a:spcPct val="20000"/>
              </a:spcBef>
              <a:spcAft>
                <a:spcPct val="0"/>
              </a:spcAft>
              <a:buClr>
                <a:schemeClr val="accent1"/>
              </a:buClr>
              <a:buSzPct val="50000"/>
              <a:buFont typeface="Wingdings" pitchFamily="2" charset="2"/>
              <a:buChar char="n"/>
              <a:defRPr sz="2667">
                <a:solidFill>
                  <a:schemeClr val="tx1"/>
                </a:solidFill>
                <a:latin typeface="+mn-lt"/>
              </a:defRPr>
            </a:lvl8pPr>
            <a:lvl9pPr marL="5181470" indent="-304792" algn="l" rtl="0" eaLnBrk="1" fontAlgn="base" hangingPunct="1">
              <a:spcBef>
                <a:spcPct val="20000"/>
              </a:spcBef>
              <a:spcAft>
                <a:spcPct val="0"/>
              </a:spcAft>
              <a:buClr>
                <a:schemeClr val="accent1"/>
              </a:buClr>
              <a:buSzPct val="50000"/>
              <a:buFont typeface="Wingdings" pitchFamily="2" charset="2"/>
              <a:buChar char="n"/>
              <a:defRPr sz="2667">
                <a:solidFill>
                  <a:schemeClr val="tx1"/>
                </a:solidFill>
                <a:latin typeface="+mn-lt"/>
              </a:defRPr>
            </a:lvl9pPr>
          </a:lstStyle>
          <a:p>
            <a:pPr marL="0" indent="0">
              <a:buFont typeface="Wingdings" charset="2"/>
              <a:buNone/>
            </a:pPr>
            <a:r>
              <a:rPr lang="en-US" sz="1200" kern="0" dirty="0">
                <a:solidFill>
                  <a:schemeClr val="bg1"/>
                </a:solidFill>
                <a:latin typeface="Arial Narrow"/>
              </a:rPr>
              <a:t>Credit: RISC, Inc.</a:t>
            </a:r>
          </a:p>
          <a:p>
            <a:pPr marL="456565" indent="-456565"/>
            <a:endParaRPr lang="en-US" kern="0" dirty="0"/>
          </a:p>
        </p:txBody>
      </p:sp>
    </p:spTree>
    <p:extLst>
      <p:ext uri="{BB962C8B-B14F-4D97-AF65-F5344CB8AC3E}">
        <p14:creationId xmlns:p14="http://schemas.microsoft.com/office/powerpoint/2010/main" val="342155677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97039" y="0"/>
            <a:ext cx="7416800" cy="657225"/>
          </a:xfrm>
        </p:spPr>
        <p:txBody>
          <a:bodyPr/>
          <a:lstStyle/>
          <a:p>
            <a:r>
              <a:rPr lang="en-US" sz="2400" dirty="0"/>
              <a:t>Expected Learning Outcome #3</a:t>
            </a:r>
          </a:p>
        </p:txBody>
      </p:sp>
      <p:sp>
        <p:nvSpPr>
          <p:cNvPr id="4" name="Content Placeholder 3"/>
          <p:cNvSpPr>
            <a:spLocks noGrp="1"/>
          </p:cNvSpPr>
          <p:nvPr>
            <p:ph sz="quarter" idx="11"/>
          </p:nvPr>
        </p:nvSpPr>
        <p:spPr>
          <a:xfrm>
            <a:off x="4632261" y="1692733"/>
            <a:ext cx="7098484" cy="4429219"/>
          </a:xfrm>
        </p:spPr>
        <p:txBody>
          <a:bodyPr/>
          <a:lstStyle/>
          <a:p>
            <a:pPr marL="0" indent="0">
              <a:lnSpc>
                <a:spcPts val="3660"/>
              </a:lnSpc>
              <a:buNone/>
            </a:pPr>
            <a:r>
              <a:rPr lang="en-US" i="1" dirty="0"/>
              <a:t>Learners will understand the application and use of xAPI Profiles. This includes the use of multiple profiles in a single solution as well as best practices in creation and reuse of vocabulary found within xAPI Profiles. Learners will be able understand the difference between </a:t>
            </a:r>
            <a:r>
              <a:rPr lang="en-US" b="1" i="1" dirty="0">
                <a:solidFill>
                  <a:srgbClr val="0070C0"/>
                </a:solidFill>
              </a:rPr>
              <a:t>cmi5 defined </a:t>
            </a:r>
            <a:r>
              <a:rPr lang="en-US" i="1" dirty="0"/>
              <a:t>and </a:t>
            </a:r>
            <a:r>
              <a:rPr lang="en-US" b="1" i="1" dirty="0">
                <a:solidFill>
                  <a:srgbClr val="FF9932"/>
                </a:solidFill>
              </a:rPr>
              <a:t>cmi5 allowed </a:t>
            </a:r>
            <a:r>
              <a:rPr lang="en-US" i="1" dirty="0"/>
              <a:t>Statements.  </a:t>
            </a:r>
          </a:p>
          <a:p>
            <a:endParaRPr lang="en-US" dirty="0"/>
          </a:p>
        </p:txBody>
      </p:sp>
      <p:sp>
        <p:nvSpPr>
          <p:cNvPr id="6" name="Rectangle 5">
            <a:extLst>
              <a:ext uri="{FF2B5EF4-FFF2-40B4-BE49-F238E27FC236}">
                <a16:creationId xmlns:a16="http://schemas.microsoft.com/office/drawing/2014/main" id="{01E9181B-37A7-DA49-8A04-E7B08D7CEC1D}"/>
              </a:ext>
            </a:extLst>
          </p:cNvPr>
          <p:cNvSpPr/>
          <p:nvPr/>
        </p:nvSpPr>
        <p:spPr bwMode="auto">
          <a:xfrm>
            <a:off x="825240" y="1795182"/>
            <a:ext cx="3284375" cy="3201359"/>
          </a:xfrm>
          <a:prstGeom prst="rect">
            <a:avLst/>
          </a:prstGeom>
          <a:solidFill>
            <a:srgbClr val="0070C0"/>
          </a:solidFill>
          <a:ln w="9525" cap="flat" cmpd="sng" algn="ctr">
            <a:no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ahoma" charset="0"/>
            </a:endParaRPr>
          </a:p>
        </p:txBody>
      </p:sp>
      <p:sp>
        <p:nvSpPr>
          <p:cNvPr id="7" name="TextBox 6">
            <a:extLst>
              <a:ext uri="{FF2B5EF4-FFF2-40B4-BE49-F238E27FC236}">
                <a16:creationId xmlns:a16="http://schemas.microsoft.com/office/drawing/2014/main" id="{932C77DB-DCA4-F34F-B7BA-26F95146879C}"/>
              </a:ext>
            </a:extLst>
          </p:cNvPr>
          <p:cNvSpPr txBox="1"/>
          <p:nvPr/>
        </p:nvSpPr>
        <p:spPr>
          <a:xfrm>
            <a:off x="1776962" y="1692733"/>
            <a:ext cx="2332653" cy="3154710"/>
          </a:xfrm>
          <a:prstGeom prst="rect">
            <a:avLst/>
          </a:prstGeom>
          <a:noFill/>
        </p:spPr>
        <p:txBody>
          <a:bodyPr wrap="square" rtlCol="0">
            <a:spAutoFit/>
          </a:bodyPr>
          <a:lstStyle/>
          <a:p>
            <a:r>
              <a:rPr lang="en-US" sz="19900" dirty="0">
                <a:solidFill>
                  <a:schemeClr val="bg1"/>
                </a:solidFill>
                <a:latin typeface="Arial Narrow" panose="020B0604020202020204" pitchFamily="34" charset="0"/>
                <a:cs typeface="Arial Narrow" panose="020B0604020202020204" pitchFamily="34" charset="0"/>
              </a:rPr>
              <a:t>3</a:t>
            </a:r>
          </a:p>
        </p:txBody>
      </p:sp>
      <p:cxnSp>
        <p:nvCxnSpPr>
          <p:cNvPr id="8" name="Straight Connector 7">
            <a:extLst>
              <a:ext uri="{FF2B5EF4-FFF2-40B4-BE49-F238E27FC236}">
                <a16:creationId xmlns:a16="http://schemas.microsoft.com/office/drawing/2014/main" id="{1B63E71A-0A93-C441-BA1C-0CD7D8C4295F}"/>
              </a:ext>
            </a:extLst>
          </p:cNvPr>
          <p:cNvCxnSpPr>
            <a:cxnSpLocks/>
          </p:cNvCxnSpPr>
          <p:nvPr/>
        </p:nvCxnSpPr>
        <p:spPr bwMode="auto">
          <a:xfrm>
            <a:off x="4236098" y="1795182"/>
            <a:ext cx="0" cy="3201359"/>
          </a:xfrm>
          <a:prstGeom prst="line">
            <a:avLst/>
          </a:prstGeom>
          <a:solidFill>
            <a:schemeClr val="accent1"/>
          </a:solidFill>
          <a:ln w="47625" cap="flat" cmpd="sng" algn="ctr">
            <a:solidFill>
              <a:srgbClr val="0070C0"/>
            </a:solidFill>
            <a:prstDash val="solid"/>
            <a:miter lim="800000"/>
            <a:headEnd type="none" w="med" len="med"/>
            <a:tailEnd type="none" w="med" len="med"/>
          </a:ln>
          <a:effectLst/>
        </p:spPr>
      </p:cxnSp>
    </p:spTree>
    <p:extLst>
      <p:ext uri="{BB962C8B-B14F-4D97-AF65-F5344CB8AC3E}">
        <p14:creationId xmlns:p14="http://schemas.microsoft.com/office/powerpoint/2010/main" val="394401021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CFB6B30B-91ED-3B43-B9BA-D035EEA805F3}"/>
              </a:ext>
            </a:extLst>
          </p:cNvPr>
          <p:cNvSpPr/>
          <p:nvPr/>
        </p:nvSpPr>
        <p:spPr bwMode="auto">
          <a:xfrm>
            <a:off x="304047" y="2647682"/>
            <a:ext cx="11602698" cy="3329797"/>
          </a:xfrm>
          <a:prstGeom prst="rect">
            <a:avLst/>
          </a:prstGeom>
          <a:solidFill>
            <a:schemeClr val="bg1">
              <a:lumMod val="95000"/>
            </a:schemeClr>
          </a:solidFill>
          <a:ln w="9525" cap="flat" cmpd="sng" algn="ctr">
            <a:no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ahoma" charset="0"/>
            </a:endParaRPr>
          </a:p>
        </p:txBody>
      </p:sp>
      <p:sp>
        <p:nvSpPr>
          <p:cNvPr id="6" name="Rectangle 5">
            <a:extLst>
              <a:ext uri="{FF2B5EF4-FFF2-40B4-BE49-F238E27FC236}">
                <a16:creationId xmlns:a16="http://schemas.microsoft.com/office/drawing/2014/main" id="{93A71BFA-CC7F-724E-86F7-D7122FF15812}"/>
              </a:ext>
            </a:extLst>
          </p:cNvPr>
          <p:cNvSpPr/>
          <p:nvPr/>
        </p:nvSpPr>
        <p:spPr bwMode="auto">
          <a:xfrm>
            <a:off x="304090" y="957136"/>
            <a:ext cx="11602698" cy="1631216"/>
          </a:xfrm>
          <a:prstGeom prst="rect">
            <a:avLst/>
          </a:prstGeom>
          <a:solidFill>
            <a:srgbClr val="0070C0"/>
          </a:solidFill>
          <a:ln w="9525" cap="flat" cmpd="sng" algn="ctr">
            <a:no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ahoma" charset="0"/>
            </a:endParaRPr>
          </a:p>
        </p:txBody>
      </p:sp>
      <p:cxnSp>
        <p:nvCxnSpPr>
          <p:cNvPr id="7" name="Straight Connector 6">
            <a:extLst>
              <a:ext uri="{FF2B5EF4-FFF2-40B4-BE49-F238E27FC236}">
                <a16:creationId xmlns:a16="http://schemas.microsoft.com/office/drawing/2014/main" id="{8D3810F9-1267-D748-8910-E649330DE8D2}"/>
              </a:ext>
            </a:extLst>
          </p:cNvPr>
          <p:cNvCxnSpPr>
            <a:cxnSpLocks/>
          </p:cNvCxnSpPr>
          <p:nvPr/>
        </p:nvCxnSpPr>
        <p:spPr bwMode="auto">
          <a:xfrm>
            <a:off x="6105439" y="818884"/>
            <a:ext cx="0" cy="5451894"/>
          </a:xfrm>
          <a:prstGeom prst="line">
            <a:avLst/>
          </a:prstGeom>
          <a:solidFill>
            <a:schemeClr val="accent1"/>
          </a:solidFill>
          <a:ln w="19050" cap="flat" cmpd="sng" algn="ctr">
            <a:solidFill>
              <a:schemeClr val="bg1"/>
            </a:solidFill>
            <a:prstDash val="solid"/>
            <a:miter lim="800000"/>
            <a:headEnd type="none" w="med" len="med"/>
            <a:tailEnd type="none" w="med" len="med"/>
          </a:ln>
          <a:effectLst/>
        </p:spPr>
      </p:cxnSp>
      <p:sp>
        <p:nvSpPr>
          <p:cNvPr id="8" name="TextBox 7">
            <a:extLst>
              <a:ext uri="{FF2B5EF4-FFF2-40B4-BE49-F238E27FC236}">
                <a16:creationId xmlns:a16="http://schemas.microsoft.com/office/drawing/2014/main" id="{F6F8A472-F78B-4E45-9B10-F84631E30FDD}"/>
              </a:ext>
            </a:extLst>
          </p:cNvPr>
          <p:cNvSpPr txBox="1"/>
          <p:nvPr/>
        </p:nvSpPr>
        <p:spPr>
          <a:xfrm>
            <a:off x="285212" y="1511134"/>
            <a:ext cx="5801336" cy="523220"/>
          </a:xfrm>
          <a:prstGeom prst="rect">
            <a:avLst/>
          </a:prstGeom>
          <a:noFill/>
        </p:spPr>
        <p:txBody>
          <a:bodyPr wrap="square" rtlCol="0">
            <a:spAutoFit/>
          </a:bodyPr>
          <a:lstStyle/>
          <a:p>
            <a:pPr algn="ctr"/>
            <a:r>
              <a:rPr lang="en-US" sz="2800" dirty="0">
                <a:solidFill>
                  <a:schemeClr val="bg1"/>
                </a:solidFill>
                <a:latin typeface="Arial Narrow" panose="020B0604020202020204" pitchFamily="34" charset="0"/>
                <a:cs typeface="Arial Narrow" panose="020B0604020202020204" pitchFamily="34" charset="0"/>
              </a:rPr>
              <a:t>Communities of Interest</a:t>
            </a:r>
          </a:p>
        </p:txBody>
      </p:sp>
      <p:sp>
        <p:nvSpPr>
          <p:cNvPr id="9" name="TextBox 8">
            <a:extLst>
              <a:ext uri="{FF2B5EF4-FFF2-40B4-BE49-F238E27FC236}">
                <a16:creationId xmlns:a16="http://schemas.microsoft.com/office/drawing/2014/main" id="{46AE4A95-1CD3-9C4C-AD80-FD49DB56D35D}"/>
              </a:ext>
            </a:extLst>
          </p:cNvPr>
          <p:cNvSpPr txBox="1"/>
          <p:nvPr/>
        </p:nvSpPr>
        <p:spPr>
          <a:xfrm>
            <a:off x="6124331" y="1295690"/>
            <a:ext cx="5801319" cy="954107"/>
          </a:xfrm>
          <a:prstGeom prst="rect">
            <a:avLst/>
          </a:prstGeom>
          <a:noFill/>
        </p:spPr>
        <p:txBody>
          <a:bodyPr wrap="square" rtlCol="0">
            <a:spAutoFit/>
          </a:bodyPr>
          <a:lstStyle/>
          <a:p>
            <a:pPr algn="ctr"/>
            <a:r>
              <a:rPr lang="en-US" sz="2800" dirty="0">
                <a:solidFill>
                  <a:schemeClr val="bg1"/>
                </a:solidFill>
                <a:latin typeface="Arial Narrow" panose="020B0604020202020204" pitchFamily="34" charset="0"/>
                <a:cs typeface="Arial Narrow" panose="020B0604020202020204" pitchFamily="34" charset="0"/>
              </a:rPr>
              <a:t>Use Case + Technology Application = Definition of xAPI Profile</a:t>
            </a:r>
          </a:p>
        </p:txBody>
      </p:sp>
      <p:sp>
        <p:nvSpPr>
          <p:cNvPr id="10" name="TextBox 9">
            <a:extLst>
              <a:ext uri="{FF2B5EF4-FFF2-40B4-BE49-F238E27FC236}">
                <a16:creationId xmlns:a16="http://schemas.microsoft.com/office/drawing/2014/main" id="{D53BFCB5-3277-DC42-8236-CF3FCEF9BB47}"/>
              </a:ext>
            </a:extLst>
          </p:cNvPr>
          <p:cNvSpPr txBox="1"/>
          <p:nvPr/>
        </p:nvSpPr>
        <p:spPr>
          <a:xfrm>
            <a:off x="516215" y="2914768"/>
            <a:ext cx="5273373" cy="1938992"/>
          </a:xfrm>
          <a:prstGeom prst="rect">
            <a:avLst/>
          </a:prstGeom>
          <a:noFill/>
        </p:spPr>
        <p:txBody>
          <a:bodyPr wrap="square" rtlCol="0" anchor="t">
            <a:spAutoFit/>
          </a:bodyPr>
          <a:lstStyle/>
          <a:p>
            <a:pPr marL="1066165" lvl="1" indent="-457200">
              <a:buSzPct val="75000"/>
              <a:buFont typeface="Wingdings" pitchFamily="2" charset="2"/>
              <a:buChar char="§"/>
            </a:pPr>
            <a:r>
              <a:rPr lang="en-US" sz="2000" dirty="0">
                <a:latin typeface="Arial Narrow"/>
                <a:cs typeface="Arial Narrow" panose="020B0604020202020204" pitchFamily="34" charset="0"/>
              </a:rPr>
              <a:t>Organizes Interested Parties in a Specific Subject Domain</a:t>
            </a:r>
            <a:endParaRPr lang="en-US" dirty="0">
              <a:latin typeface="Arial Narrow"/>
              <a:cs typeface="Arial Narrow" panose="020B0604020202020204" pitchFamily="34" charset="0"/>
            </a:endParaRPr>
          </a:p>
          <a:p>
            <a:pPr marL="1066165" lvl="1" indent="-457200">
              <a:buSzPct val="75000"/>
              <a:buFont typeface="Wingdings" pitchFamily="2" charset="2"/>
              <a:buChar char="§"/>
            </a:pPr>
            <a:r>
              <a:rPr lang="en-US" sz="2000" dirty="0">
                <a:latin typeface="Arial Narrow"/>
                <a:cs typeface="Arial Narrow" panose="020B0604020202020204" pitchFamily="34" charset="0"/>
              </a:rPr>
              <a:t>Forms a Working Group</a:t>
            </a:r>
            <a:endParaRPr lang="en-US" dirty="0">
              <a:latin typeface="Arial Narrow"/>
              <a:cs typeface="Arial Narrow" panose="020B0604020202020204" pitchFamily="34" charset="0"/>
            </a:endParaRPr>
          </a:p>
          <a:p>
            <a:pPr marL="1066165" lvl="1" indent="-457200">
              <a:buSzPct val="75000"/>
              <a:buFont typeface="Wingdings" pitchFamily="2" charset="2"/>
              <a:buChar char="§"/>
            </a:pPr>
            <a:r>
              <a:rPr lang="en-US" sz="2000" dirty="0">
                <a:latin typeface="Arial Narrow" panose="020B0604020202020204" pitchFamily="34" charset="0"/>
                <a:cs typeface="Arial Narrow" panose="020B0604020202020204" pitchFamily="34" charset="0"/>
              </a:rPr>
              <a:t>Defines Requirements</a:t>
            </a:r>
          </a:p>
          <a:p>
            <a:pPr marL="1066165" lvl="1" indent="-457200">
              <a:buSzPct val="75000"/>
              <a:buFont typeface="Wingdings" pitchFamily="2" charset="2"/>
              <a:buChar char="§"/>
            </a:pPr>
            <a:r>
              <a:rPr lang="en-US" sz="2000" dirty="0">
                <a:latin typeface="Arial Narrow" panose="020B0604020202020204" pitchFamily="34" charset="0"/>
                <a:cs typeface="Arial Narrow" panose="020B0604020202020204" pitchFamily="34" charset="0"/>
              </a:rPr>
              <a:t>Explores Solutions – Both Logistical and Technical</a:t>
            </a:r>
          </a:p>
        </p:txBody>
      </p:sp>
      <p:sp>
        <p:nvSpPr>
          <p:cNvPr id="11" name="TextBox 10">
            <a:extLst>
              <a:ext uri="{FF2B5EF4-FFF2-40B4-BE49-F238E27FC236}">
                <a16:creationId xmlns:a16="http://schemas.microsoft.com/office/drawing/2014/main" id="{59B55D6B-A38F-2F4B-B3D3-3CB3A8177D5A}"/>
              </a:ext>
            </a:extLst>
          </p:cNvPr>
          <p:cNvSpPr txBox="1"/>
          <p:nvPr/>
        </p:nvSpPr>
        <p:spPr>
          <a:xfrm>
            <a:off x="6281790" y="2914768"/>
            <a:ext cx="5486400" cy="1631216"/>
          </a:xfrm>
          <a:prstGeom prst="rect">
            <a:avLst/>
          </a:prstGeom>
          <a:noFill/>
        </p:spPr>
        <p:txBody>
          <a:bodyPr wrap="square" rtlCol="0">
            <a:spAutoFit/>
          </a:bodyPr>
          <a:lstStyle/>
          <a:p>
            <a:pPr marL="1066785" lvl="1" indent="-457200">
              <a:buSzPct val="75000"/>
              <a:buFont typeface="Wingdings" pitchFamily="2" charset="2"/>
              <a:buChar char="§"/>
            </a:pPr>
            <a:r>
              <a:rPr lang="en-US" sz="2000" dirty="0">
                <a:latin typeface="Arial Narrow" panose="020B0604020202020204" pitchFamily="34" charset="0"/>
                <a:cs typeface="Arial Narrow" panose="020B0604020202020204" pitchFamily="34" charset="0"/>
              </a:rPr>
              <a:t>cmi5 Working Group founded before technology solution</a:t>
            </a:r>
          </a:p>
          <a:p>
            <a:pPr marL="1066785" lvl="1" indent="-457200">
              <a:buSzPct val="75000"/>
              <a:buFont typeface="Wingdings" pitchFamily="2" charset="2"/>
              <a:buChar char="§"/>
            </a:pPr>
            <a:r>
              <a:rPr lang="en-US" sz="2000" dirty="0">
                <a:latin typeface="Arial Narrow" panose="020B0604020202020204" pitchFamily="34" charset="0"/>
                <a:cs typeface="Arial Narrow" panose="020B0604020202020204" pitchFamily="34" charset="0"/>
              </a:rPr>
              <a:t>Later switched to xAPI solution</a:t>
            </a:r>
          </a:p>
          <a:p>
            <a:pPr marL="1066785" lvl="1" indent="-457200">
              <a:buSzPct val="75000"/>
              <a:buFont typeface="Wingdings" pitchFamily="2" charset="2"/>
              <a:buChar char="§"/>
            </a:pPr>
            <a:r>
              <a:rPr lang="en-US" sz="2000" dirty="0">
                <a:latin typeface="Arial Narrow" panose="020B0604020202020204" pitchFamily="34" charset="0"/>
                <a:cs typeface="Arial Narrow" panose="020B0604020202020204" pitchFamily="34" charset="0"/>
              </a:rPr>
              <a:t>Inspired other xAPI solutions, effectively creating more xAPI Profiles</a:t>
            </a:r>
          </a:p>
        </p:txBody>
      </p:sp>
      <p:sp>
        <p:nvSpPr>
          <p:cNvPr id="2" name="Title 1"/>
          <p:cNvSpPr>
            <a:spLocks noGrp="1"/>
          </p:cNvSpPr>
          <p:nvPr>
            <p:ph type="title"/>
          </p:nvPr>
        </p:nvSpPr>
        <p:spPr>
          <a:xfrm>
            <a:off x="2397039" y="0"/>
            <a:ext cx="7416800" cy="657225"/>
          </a:xfrm>
        </p:spPr>
        <p:txBody>
          <a:bodyPr/>
          <a:lstStyle/>
          <a:p>
            <a:r>
              <a:rPr lang="en-US" sz="2400" dirty="0"/>
              <a:t>Profiles – Where Do They Come From?</a:t>
            </a:r>
          </a:p>
        </p:txBody>
      </p:sp>
    </p:spTree>
    <p:extLst>
      <p:ext uri="{BB962C8B-B14F-4D97-AF65-F5344CB8AC3E}">
        <p14:creationId xmlns:p14="http://schemas.microsoft.com/office/powerpoint/2010/main" val="296780162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266AB678-6DB6-2240-A7A3-C51DAD579A5B}"/>
              </a:ext>
            </a:extLst>
          </p:cNvPr>
          <p:cNvSpPr/>
          <p:nvPr/>
        </p:nvSpPr>
        <p:spPr bwMode="auto">
          <a:xfrm>
            <a:off x="5444636" y="4224128"/>
            <a:ext cx="5011329" cy="675860"/>
          </a:xfrm>
          <a:prstGeom prst="rect">
            <a:avLst/>
          </a:prstGeom>
          <a:solidFill>
            <a:srgbClr val="0070C0"/>
          </a:solidFill>
          <a:ln w="9525" cap="flat" cmpd="sng" algn="ctr">
            <a:no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ahoma" charset="0"/>
            </a:endParaRPr>
          </a:p>
        </p:txBody>
      </p:sp>
      <p:sp>
        <p:nvSpPr>
          <p:cNvPr id="6" name="Rectangle 5">
            <a:extLst>
              <a:ext uri="{FF2B5EF4-FFF2-40B4-BE49-F238E27FC236}">
                <a16:creationId xmlns:a16="http://schemas.microsoft.com/office/drawing/2014/main" id="{5C4C2A0E-B871-EC4E-93E1-47FE4233BE2B}"/>
              </a:ext>
            </a:extLst>
          </p:cNvPr>
          <p:cNvSpPr/>
          <p:nvPr/>
        </p:nvSpPr>
        <p:spPr bwMode="auto">
          <a:xfrm>
            <a:off x="5444636" y="3211994"/>
            <a:ext cx="5011329" cy="675860"/>
          </a:xfrm>
          <a:prstGeom prst="rect">
            <a:avLst/>
          </a:prstGeom>
          <a:solidFill>
            <a:srgbClr val="0070C0"/>
          </a:solidFill>
          <a:ln w="9525" cap="flat" cmpd="sng" algn="ctr">
            <a:no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ahoma" charset="0"/>
            </a:endParaRPr>
          </a:p>
        </p:txBody>
      </p:sp>
      <p:sp>
        <p:nvSpPr>
          <p:cNvPr id="3" name="Rectangle 2">
            <a:extLst>
              <a:ext uri="{FF2B5EF4-FFF2-40B4-BE49-F238E27FC236}">
                <a16:creationId xmlns:a16="http://schemas.microsoft.com/office/drawing/2014/main" id="{CA1C50CA-7540-974F-9FB3-1249B799DE69}"/>
              </a:ext>
            </a:extLst>
          </p:cNvPr>
          <p:cNvSpPr/>
          <p:nvPr/>
        </p:nvSpPr>
        <p:spPr bwMode="auto">
          <a:xfrm>
            <a:off x="5431384" y="2199860"/>
            <a:ext cx="5011329" cy="675860"/>
          </a:xfrm>
          <a:prstGeom prst="rect">
            <a:avLst/>
          </a:prstGeom>
          <a:solidFill>
            <a:srgbClr val="0070C0"/>
          </a:solidFill>
          <a:ln w="9525" cap="flat" cmpd="sng" algn="ctr">
            <a:no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ahoma" charset="0"/>
            </a:endParaRPr>
          </a:p>
        </p:txBody>
      </p:sp>
      <p:sp>
        <p:nvSpPr>
          <p:cNvPr id="2" name="Title 1">
            <a:extLst>
              <a:ext uri="{FF2B5EF4-FFF2-40B4-BE49-F238E27FC236}">
                <a16:creationId xmlns:a16="http://schemas.microsoft.com/office/drawing/2014/main" id="{042F59E4-08F2-42ED-B31D-D135AB498D61}"/>
              </a:ext>
            </a:extLst>
          </p:cNvPr>
          <p:cNvSpPr>
            <a:spLocks noGrp="1"/>
          </p:cNvSpPr>
          <p:nvPr>
            <p:ph type="title"/>
          </p:nvPr>
        </p:nvSpPr>
        <p:spPr/>
        <p:txBody>
          <a:bodyPr/>
          <a:lstStyle/>
          <a:p>
            <a:r>
              <a:rPr lang="en-US" dirty="0"/>
              <a:t>What Does a Profile Do?</a:t>
            </a:r>
          </a:p>
        </p:txBody>
      </p:sp>
      <p:sp>
        <p:nvSpPr>
          <p:cNvPr id="4" name="Shape 161">
            <a:extLst>
              <a:ext uri="{FF2B5EF4-FFF2-40B4-BE49-F238E27FC236}">
                <a16:creationId xmlns:a16="http://schemas.microsoft.com/office/drawing/2014/main" id="{F61BB133-B85F-4CC5-B2D2-0C54824AFC47}"/>
              </a:ext>
            </a:extLst>
          </p:cNvPr>
          <p:cNvSpPr txBox="1">
            <a:spLocks/>
          </p:cNvSpPr>
          <p:nvPr/>
        </p:nvSpPr>
        <p:spPr>
          <a:xfrm>
            <a:off x="5497644" y="2173356"/>
            <a:ext cx="6071503" cy="3820559"/>
          </a:xfrm>
          <a:prstGeom prst="rect">
            <a:avLst/>
          </a:prstGeom>
          <a:noFill/>
          <a:ln>
            <a:noFill/>
          </a:ln>
        </p:spPr>
        <p:txBody>
          <a:bodyPr spcFirstLastPara="1" vert="horz" wrap="square" lIns="91425" tIns="45700" rIns="91425" bIns="45700" rtlCol="0" anchor="t" anchorCtr="0">
            <a:noAutofit/>
          </a:bodyPr>
          <a:lstStyle>
            <a:lvl1pPr marL="457189" indent="-457189" algn="l" rtl="0" eaLnBrk="1" fontAlgn="base" hangingPunct="1">
              <a:spcBef>
                <a:spcPct val="20000"/>
              </a:spcBef>
              <a:spcAft>
                <a:spcPct val="0"/>
              </a:spcAft>
              <a:buClr>
                <a:schemeClr val="tx1"/>
              </a:buClr>
              <a:buSzPct val="75000"/>
              <a:buFont typeface="Wingdings" charset="2"/>
              <a:buChar char="Ø"/>
              <a:defRPr sz="2800">
                <a:solidFill>
                  <a:schemeClr val="tx1"/>
                </a:solidFill>
                <a:latin typeface="Arial Narrow" charset="0"/>
                <a:ea typeface="Arial Narrow" charset="0"/>
                <a:cs typeface="Arial Narrow" charset="0"/>
              </a:defRPr>
            </a:lvl1pPr>
            <a:lvl2pPr marL="990575" indent="-380990" algn="l" rtl="0" eaLnBrk="1" fontAlgn="base" hangingPunct="1">
              <a:spcBef>
                <a:spcPct val="20000"/>
              </a:spcBef>
              <a:spcAft>
                <a:spcPct val="0"/>
              </a:spcAft>
              <a:buClr>
                <a:schemeClr val="tx1"/>
              </a:buClr>
              <a:buSzPct val="75000"/>
              <a:buFont typeface="Wingdings" pitchFamily="2" charset="2"/>
              <a:buChar char="n"/>
              <a:defRPr sz="2400">
                <a:solidFill>
                  <a:schemeClr val="tx1"/>
                </a:solidFill>
                <a:latin typeface="Arial Narrow" charset="0"/>
                <a:ea typeface="Arial Narrow" charset="0"/>
                <a:cs typeface="Arial Narrow" charset="0"/>
              </a:defRPr>
            </a:lvl2pPr>
            <a:lvl3pPr marL="1523962" indent="-304792" algn="l" rtl="0" eaLnBrk="1" fontAlgn="base" hangingPunct="1">
              <a:spcBef>
                <a:spcPct val="20000"/>
              </a:spcBef>
              <a:spcAft>
                <a:spcPct val="0"/>
              </a:spcAft>
              <a:buClr>
                <a:schemeClr val="folHlink"/>
              </a:buClr>
              <a:buSzPct val="50000"/>
              <a:buFont typeface="Wingdings" pitchFamily="2" charset="2"/>
              <a:buChar char="n"/>
              <a:defRPr sz="3200">
                <a:solidFill>
                  <a:schemeClr val="tx1"/>
                </a:solidFill>
                <a:latin typeface="+mn-lt"/>
              </a:defRPr>
            </a:lvl3pPr>
            <a:lvl4pPr marL="2133547" indent="-304792" algn="l" rtl="0" eaLnBrk="1" fontAlgn="base" hangingPunct="1">
              <a:spcBef>
                <a:spcPct val="20000"/>
              </a:spcBef>
              <a:spcAft>
                <a:spcPct val="0"/>
              </a:spcAft>
              <a:buClr>
                <a:schemeClr val="accent2"/>
              </a:buClr>
              <a:buSzPct val="55000"/>
              <a:buFont typeface="Wingdings" pitchFamily="2" charset="2"/>
              <a:buChar char="n"/>
              <a:defRPr sz="2667">
                <a:solidFill>
                  <a:schemeClr val="tx1"/>
                </a:solidFill>
                <a:latin typeface="+mn-lt"/>
              </a:defRPr>
            </a:lvl4pPr>
            <a:lvl5pPr marL="2743131" indent="-304792" algn="l" rtl="0" eaLnBrk="1" fontAlgn="base" hangingPunct="1">
              <a:spcBef>
                <a:spcPct val="20000"/>
              </a:spcBef>
              <a:spcAft>
                <a:spcPct val="0"/>
              </a:spcAft>
              <a:buClr>
                <a:schemeClr val="accent1"/>
              </a:buClr>
              <a:buSzPct val="50000"/>
              <a:buFont typeface="Wingdings" pitchFamily="2" charset="2"/>
              <a:buChar char="n"/>
              <a:defRPr sz="2667">
                <a:solidFill>
                  <a:schemeClr val="tx1"/>
                </a:solidFill>
                <a:latin typeface="+mn-lt"/>
              </a:defRPr>
            </a:lvl5pPr>
            <a:lvl6pPr marL="3352716" indent="-304792" algn="l" rtl="0" eaLnBrk="1" fontAlgn="base" hangingPunct="1">
              <a:spcBef>
                <a:spcPct val="20000"/>
              </a:spcBef>
              <a:spcAft>
                <a:spcPct val="0"/>
              </a:spcAft>
              <a:buClr>
                <a:schemeClr val="accent1"/>
              </a:buClr>
              <a:buSzPct val="50000"/>
              <a:buFont typeface="Wingdings" pitchFamily="2" charset="2"/>
              <a:buChar char="n"/>
              <a:defRPr sz="2667">
                <a:solidFill>
                  <a:schemeClr val="tx1"/>
                </a:solidFill>
                <a:latin typeface="+mn-lt"/>
              </a:defRPr>
            </a:lvl6pPr>
            <a:lvl7pPr marL="3962301" indent="-304792" algn="l" rtl="0" eaLnBrk="1" fontAlgn="base" hangingPunct="1">
              <a:spcBef>
                <a:spcPct val="20000"/>
              </a:spcBef>
              <a:spcAft>
                <a:spcPct val="0"/>
              </a:spcAft>
              <a:buClr>
                <a:schemeClr val="accent1"/>
              </a:buClr>
              <a:buSzPct val="50000"/>
              <a:buFont typeface="Wingdings" pitchFamily="2" charset="2"/>
              <a:buChar char="n"/>
              <a:defRPr sz="2667">
                <a:solidFill>
                  <a:schemeClr val="tx1"/>
                </a:solidFill>
                <a:latin typeface="+mn-lt"/>
              </a:defRPr>
            </a:lvl7pPr>
            <a:lvl8pPr marL="4571886" indent="-304792" algn="l" rtl="0" eaLnBrk="1" fontAlgn="base" hangingPunct="1">
              <a:spcBef>
                <a:spcPct val="20000"/>
              </a:spcBef>
              <a:spcAft>
                <a:spcPct val="0"/>
              </a:spcAft>
              <a:buClr>
                <a:schemeClr val="accent1"/>
              </a:buClr>
              <a:buSzPct val="50000"/>
              <a:buFont typeface="Wingdings" pitchFamily="2" charset="2"/>
              <a:buChar char="n"/>
              <a:defRPr sz="2667">
                <a:solidFill>
                  <a:schemeClr val="tx1"/>
                </a:solidFill>
                <a:latin typeface="+mn-lt"/>
              </a:defRPr>
            </a:lvl8pPr>
            <a:lvl9pPr marL="5181470" indent="-304792" algn="l" rtl="0" eaLnBrk="1" fontAlgn="base" hangingPunct="1">
              <a:spcBef>
                <a:spcPct val="20000"/>
              </a:spcBef>
              <a:spcAft>
                <a:spcPct val="0"/>
              </a:spcAft>
              <a:buClr>
                <a:schemeClr val="accent1"/>
              </a:buClr>
              <a:buSzPct val="50000"/>
              <a:buFont typeface="Wingdings" pitchFamily="2" charset="2"/>
              <a:buChar char="n"/>
              <a:defRPr sz="2667">
                <a:solidFill>
                  <a:schemeClr val="tx1"/>
                </a:solidFill>
                <a:latin typeface="+mn-lt"/>
              </a:defRPr>
            </a:lvl9pPr>
          </a:lstStyle>
          <a:p>
            <a:pPr marL="0" indent="0">
              <a:buNone/>
            </a:pPr>
            <a:r>
              <a:rPr lang="en-US" kern="0" dirty="0">
                <a:solidFill>
                  <a:schemeClr val="bg1"/>
                </a:solidFill>
              </a:rPr>
              <a:t>Is a Template of Technical Rules</a:t>
            </a:r>
          </a:p>
          <a:p>
            <a:pPr marL="0" indent="0">
              <a:buNone/>
            </a:pPr>
            <a:endParaRPr lang="en-US" kern="0" dirty="0">
              <a:solidFill>
                <a:schemeClr val="bg1"/>
              </a:solidFill>
            </a:endParaRPr>
          </a:p>
          <a:p>
            <a:pPr marL="0" indent="0">
              <a:buNone/>
            </a:pPr>
            <a:r>
              <a:rPr lang="en-US" kern="0" dirty="0">
                <a:solidFill>
                  <a:schemeClr val="bg1"/>
                </a:solidFill>
              </a:rPr>
              <a:t>Validates Sets of Statements</a:t>
            </a:r>
          </a:p>
          <a:p>
            <a:pPr marL="0" indent="0">
              <a:buNone/>
            </a:pPr>
            <a:endParaRPr lang="en-US" kern="0" dirty="0"/>
          </a:p>
          <a:p>
            <a:pPr marL="0" indent="0">
              <a:buNone/>
            </a:pPr>
            <a:r>
              <a:rPr lang="en-US" kern="0" dirty="0">
                <a:solidFill>
                  <a:schemeClr val="bg1"/>
                </a:solidFill>
              </a:rPr>
              <a:t>Employs Semantic Web Principles</a:t>
            </a:r>
          </a:p>
          <a:p>
            <a:pPr>
              <a:buFont typeface="Wingdings" pitchFamily="2" charset="2"/>
              <a:buChar char="§"/>
            </a:pPr>
            <a:endParaRPr lang="en-US" sz="2400" kern="0" dirty="0"/>
          </a:p>
          <a:p>
            <a:pPr>
              <a:buFont typeface="Wingdings" pitchFamily="2" charset="2"/>
              <a:buChar char="§"/>
            </a:pPr>
            <a:endParaRPr lang="en-US" sz="2400" kern="0" dirty="0"/>
          </a:p>
        </p:txBody>
      </p:sp>
      <p:pic>
        <p:nvPicPr>
          <p:cNvPr id="5" name="Picture 4" descr="official-rules.jpg">
            <a:extLst>
              <a:ext uri="{FF2B5EF4-FFF2-40B4-BE49-F238E27FC236}">
                <a16:creationId xmlns:a16="http://schemas.microsoft.com/office/drawing/2014/main" id="{286B93BF-BF29-483A-A15A-FA5DF00208AB}"/>
              </a:ext>
            </a:extLst>
          </p:cNvPr>
          <p:cNvPicPr>
            <a:picLocks noChangeAspect="1"/>
          </p:cNvPicPr>
          <p:nvPr/>
        </p:nvPicPr>
        <p:blipFill>
          <a:blip r:embed="rId2" cstate="print"/>
          <a:stretch>
            <a:fillRect/>
          </a:stretch>
        </p:blipFill>
        <p:spPr>
          <a:xfrm>
            <a:off x="871630" y="1010411"/>
            <a:ext cx="4559754" cy="5357711"/>
          </a:xfrm>
          <a:prstGeom prst="rect">
            <a:avLst/>
          </a:prstGeom>
        </p:spPr>
      </p:pic>
    </p:spTree>
    <p:extLst>
      <p:ext uri="{BB962C8B-B14F-4D97-AF65-F5344CB8AC3E}">
        <p14:creationId xmlns:p14="http://schemas.microsoft.com/office/powerpoint/2010/main" val="32275072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0F2611-C27E-4B19-B39B-57D52F312B13}"/>
              </a:ext>
            </a:extLst>
          </p:cNvPr>
          <p:cNvSpPr>
            <a:spLocks noGrp="1"/>
          </p:cNvSpPr>
          <p:nvPr>
            <p:ph type="title"/>
          </p:nvPr>
        </p:nvSpPr>
        <p:spPr/>
        <p:txBody>
          <a:bodyPr/>
          <a:lstStyle/>
          <a:p>
            <a:r>
              <a:rPr lang="en-US" dirty="0"/>
              <a:t>Tale of Two “Profiles”</a:t>
            </a:r>
          </a:p>
        </p:txBody>
      </p:sp>
      <p:pic>
        <p:nvPicPr>
          <p:cNvPr id="4" name="Picture 3">
            <a:extLst>
              <a:ext uri="{FF2B5EF4-FFF2-40B4-BE49-F238E27FC236}">
                <a16:creationId xmlns:a16="http://schemas.microsoft.com/office/drawing/2014/main" id="{64B0213B-8CAC-4FCC-9A47-91167DA88651}"/>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587965" y="897808"/>
            <a:ext cx="4803310" cy="5224144"/>
          </a:xfrm>
          <a:prstGeom prst="rect">
            <a:avLst/>
          </a:prstGeom>
        </p:spPr>
      </p:pic>
      <p:pic>
        <p:nvPicPr>
          <p:cNvPr id="5" name="Picture 4">
            <a:extLst>
              <a:ext uri="{FF2B5EF4-FFF2-40B4-BE49-F238E27FC236}">
                <a16:creationId xmlns:a16="http://schemas.microsoft.com/office/drawing/2014/main" id="{515582A5-2074-478E-AB88-F1466E0600C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01514" y="897808"/>
            <a:ext cx="4643684" cy="5224144"/>
          </a:xfrm>
          <a:prstGeom prst="rect">
            <a:avLst/>
          </a:prstGeom>
        </p:spPr>
      </p:pic>
    </p:spTree>
    <p:extLst>
      <p:ext uri="{BB962C8B-B14F-4D97-AF65-F5344CB8AC3E}">
        <p14:creationId xmlns:p14="http://schemas.microsoft.com/office/powerpoint/2010/main" val="154623953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97039" y="0"/>
            <a:ext cx="7416800" cy="657225"/>
          </a:xfrm>
        </p:spPr>
        <p:txBody>
          <a:bodyPr/>
          <a:lstStyle/>
          <a:p>
            <a:r>
              <a:rPr lang="en-US" sz="2400" dirty="0"/>
              <a:t>Incorporating Multiple Profiles in Solutions</a:t>
            </a:r>
          </a:p>
        </p:txBody>
      </p:sp>
      <p:pic>
        <p:nvPicPr>
          <p:cNvPr id="21" name="Picture 20" descr="50d22f1378fee.image.jpg">
            <a:extLst>
              <a:ext uri="{FF2B5EF4-FFF2-40B4-BE49-F238E27FC236}">
                <a16:creationId xmlns:a16="http://schemas.microsoft.com/office/drawing/2014/main" id="{74C0102F-913C-4780-922F-00F3F7C223AA}"/>
              </a:ext>
            </a:extLst>
          </p:cNvPr>
          <p:cNvPicPr>
            <a:picLocks noChangeAspect="1"/>
          </p:cNvPicPr>
          <p:nvPr/>
        </p:nvPicPr>
        <p:blipFill>
          <a:blip r:embed="rId2" cstate="print"/>
          <a:stretch>
            <a:fillRect/>
          </a:stretch>
        </p:blipFill>
        <p:spPr>
          <a:xfrm>
            <a:off x="4103327" y="1988637"/>
            <a:ext cx="4153011" cy="3094665"/>
          </a:xfrm>
          <a:prstGeom prst="rect">
            <a:avLst/>
          </a:prstGeom>
        </p:spPr>
      </p:pic>
      <p:pic>
        <p:nvPicPr>
          <p:cNvPr id="22" name="Picture 21" descr="cmi5-postPic-320x202.jpgthumb-300x189.jpg">
            <a:extLst>
              <a:ext uri="{FF2B5EF4-FFF2-40B4-BE49-F238E27FC236}">
                <a16:creationId xmlns:a16="http://schemas.microsoft.com/office/drawing/2014/main" id="{5ACD9ECE-AC62-42BD-80AA-D56474CE32E7}"/>
              </a:ext>
            </a:extLst>
          </p:cNvPr>
          <p:cNvPicPr>
            <a:picLocks noChangeAspect="1"/>
          </p:cNvPicPr>
          <p:nvPr/>
        </p:nvPicPr>
        <p:blipFill>
          <a:blip r:embed="rId3" cstate="print"/>
          <a:stretch>
            <a:fillRect/>
          </a:stretch>
        </p:blipFill>
        <p:spPr>
          <a:xfrm>
            <a:off x="1450193" y="831426"/>
            <a:ext cx="1655942" cy="1341568"/>
          </a:xfrm>
          <a:prstGeom prst="rect">
            <a:avLst/>
          </a:prstGeom>
        </p:spPr>
      </p:pic>
      <p:pic>
        <p:nvPicPr>
          <p:cNvPr id="23" name="Picture 22" descr="9365641519_ab84697e21_b.jpg">
            <a:extLst>
              <a:ext uri="{FF2B5EF4-FFF2-40B4-BE49-F238E27FC236}">
                <a16:creationId xmlns:a16="http://schemas.microsoft.com/office/drawing/2014/main" id="{265CFC47-FA73-4820-A516-657010659589}"/>
              </a:ext>
            </a:extLst>
          </p:cNvPr>
          <p:cNvPicPr>
            <a:picLocks noChangeAspect="1"/>
          </p:cNvPicPr>
          <p:nvPr/>
        </p:nvPicPr>
        <p:blipFill>
          <a:blip r:embed="rId4" cstate="print"/>
          <a:stretch>
            <a:fillRect/>
          </a:stretch>
        </p:blipFill>
        <p:spPr>
          <a:xfrm>
            <a:off x="9227562" y="888372"/>
            <a:ext cx="1537997" cy="1315143"/>
          </a:xfrm>
          <a:prstGeom prst="rect">
            <a:avLst/>
          </a:prstGeom>
        </p:spPr>
      </p:pic>
      <p:pic>
        <p:nvPicPr>
          <p:cNvPr id="24" name="Picture 23" descr="serious-games-187.jpg">
            <a:extLst>
              <a:ext uri="{FF2B5EF4-FFF2-40B4-BE49-F238E27FC236}">
                <a16:creationId xmlns:a16="http://schemas.microsoft.com/office/drawing/2014/main" id="{8D8253F5-3FF8-493E-97DC-BA3C4C8108FA}"/>
              </a:ext>
            </a:extLst>
          </p:cNvPr>
          <p:cNvPicPr>
            <a:picLocks noChangeAspect="1"/>
          </p:cNvPicPr>
          <p:nvPr/>
        </p:nvPicPr>
        <p:blipFill>
          <a:blip r:embed="rId5" cstate="print"/>
          <a:stretch>
            <a:fillRect/>
          </a:stretch>
        </p:blipFill>
        <p:spPr>
          <a:xfrm>
            <a:off x="9253164" y="5083302"/>
            <a:ext cx="1537997" cy="1486593"/>
          </a:xfrm>
          <a:prstGeom prst="rect">
            <a:avLst/>
          </a:prstGeom>
        </p:spPr>
      </p:pic>
      <p:pic>
        <p:nvPicPr>
          <p:cNvPr id="25" name="Picture 24" descr="FlightSim.jpg">
            <a:extLst>
              <a:ext uri="{FF2B5EF4-FFF2-40B4-BE49-F238E27FC236}">
                <a16:creationId xmlns:a16="http://schemas.microsoft.com/office/drawing/2014/main" id="{950C8281-A10D-4423-9DC7-83FBD307DCE9}"/>
              </a:ext>
            </a:extLst>
          </p:cNvPr>
          <p:cNvPicPr>
            <a:picLocks noChangeAspect="1"/>
          </p:cNvPicPr>
          <p:nvPr/>
        </p:nvPicPr>
        <p:blipFill>
          <a:blip r:embed="rId6" cstate="print"/>
          <a:stretch>
            <a:fillRect/>
          </a:stretch>
        </p:blipFill>
        <p:spPr>
          <a:xfrm>
            <a:off x="9227562" y="2903872"/>
            <a:ext cx="1589202" cy="1341993"/>
          </a:xfrm>
          <a:prstGeom prst="rect">
            <a:avLst/>
          </a:prstGeom>
        </p:spPr>
      </p:pic>
      <p:pic>
        <p:nvPicPr>
          <p:cNvPr id="26" name="Picture 3">
            <a:extLst>
              <a:ext uri="{FF2B5EF4-FFF2-40B4-BE49-F238E27FC236}">
                <a16:creationId xmlns:a16="http://schemas.microsoft.com/office/drawing/2014/main" id="{FA1FE82D-68D3-441A-B0ED-74494A933A22}"/>
              </a:ext>
            </a:extLst>
          </p:cNvPr>
          <p:cNvPicPr>
            <a:picLocks noChangeAspect="1" noChangeArrowheads="1"/>
          </p:cNvPicPr>
          <p:nvPr/>
        </p:nvPicPr>
        <p:blipFill>
          <a:blip r:embed="rId7" cstate="print"/>
          <a:srcRect/>
          <a:stretch>
            <a:fillRect/>
          </a:stretch>
        </p:blipFill>
        <p:spPr bwMode="auto">
          <a:xfrm>
            <a:off x="1647769" y="5083302"/>
            <a:ext cx="1655942" cy="1181792"/>
          </a:xfrm>
          <a:prstGeom prst="rect">
            <a:avLst/>
          </a:prstGeom>
          <a:noFill/>
          <a:ln w="9525">
            <a:noFill/>
            <a:miter lim="800000"/>
            <a:headEnd/>
            <a:tailEnd/>
          </a:ln>
        </p:spPr>
      </p:pic>
      <p:sp>
        <p:nvSpPr>
          <p:cNvPr id="27" name="Shape 162">
            <a:extLst>
              <a:ext uri="{FF2B5EF4-FFF2-40B4-BE49-F238E27FC236}">
                <a16:creationId xmlns:a16="http://schemas.microsoft.com/office/drawing/2014/main" id="{8B7EABE8-9E45-4198-A9F3-0A1585D29ABE}"/>
              </a:ext>
            </a:extLst>
          </p:cNvPr>
          <p:cNvSpPr txBox="1">
            <a:spLocks/>
          </p:cNvSpPr>
          <p:nvPr/>
        </p:nvSpPr>
        <p:spPr>
          <a:xfrm>
            <a:off x="4266065" y="313802"/>
            <a:ext cx="2308088" cy="738845"/>
          </a:xfrm>
          <a:prstGeom prst="rect">
            <a:avLst/>
          </a:prstGeom>
          <a:noFill/>
          <a:ln>
            <a:noFill/>
          </a:ln>
        </p:spPr>
        <p:txBody>
          <a:bodyPr spcFirstLastPara="1" vert="horz" wrap="square" lIns="91425" tIns="45700" rIns="91425" bIns="45700" rtlCol="0" anchor="ctr" anchorCtr="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en-US" dirty="0">
              <a:latin typeface="Arial" panose="020B0604020202020204" pitchFamily="34" charset="0"/>
              <a:cs typeface="Arial" panose="020B0604020202020204" pitchFamily="34" charset="0"/>
            </a:endParaRPr>
          </a:p>
        </p:txBody>
      </p:sp>
      <p:pic>
        <p:nvPicPr>
          <p:cNvPr id="28" name="Picture 27">
            <a:extLst>
              <a:ext uri="{FF2B5EF4-FFF2-40B4-BE49-F238E27FC236}">
                <a16:creationId xmlns:a16="http://schemas.microsoft.com/office/drawing/2014/main" id="{47F97236-FB6F-4D6A-AD4E-F1F55883D917}"/>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512095" y="3119545"/>
            <a:ext cx="1620008" cy="1341569"/>
          </a:xfrm>
          <a:prstGeom prst="rect">
            <a:avLst/>
          </a:prstGeom>
        </p:spPr>
      </p:pic>
      <p:sp>
        <p:nvSpPr>
          <p:cNvPr id="29" name="Lightning Bolt 28">
            <a:extLst>
              <a:ext uri="{FF2B5EF4-FFF2-40B4-BE49-F238E27FC236}">
                <a16:creationId xmlns:a16="http://schemas.microsoft.com/office/drawing/2014/main" id="{25026F54-FE02-41DA-82D0-3A42D3BF9085}"/>
              </a:ext>
            </a:extLst>
          </p:cNvPr>
          <p:cNvSpPr/>
          <p:nvPr/>
        </p:nvSpPr>
        <p:spPr>
          <a:xfrm>
            <a:off x="3132104" y="1366449"/>
            <a:ext cx="925248" cy="521504"/>
          </a:xfrm>
          <a:prstGeom prst="lightningBolt">
            <a:avLst/>
          </a:prstGeom>
          <a:solidFill>
            <a:schemeClr val="accent2"/>
          </a:solidFill>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sp>
        <p:nvSpPr>
          <p:cNvPr id="30" name="Lightning Bolt 29">
            <a:extLst>
              <a:ext uri="{FF2B5EF4-FFF2-40B4-BE49-F238E27FC236}">
                <a16:creationId xmlns:a16="http://schemas.microsoft.com/office/drawing/2014/main" id="{108D639F-042C-4278-84E6-5A6600F0C161}"/>
              </a:ext>
            </a:extLst>
          </p:cNvPr>
          <p:cNvSpPr/>
          <p:nvPr/>
        </p:nvSpPr>
        <p:spPr>
          <a:xfrm rot="18359179">
            <a:off x="3097051" y="3533831"/>
            <a:ext cx="931054" cy="512999"/>
          </a:xfrm>
          <a:prstGeom prst="lightningBolt">
            <a:avLst/>
          </a:prstGeom>
          <a:solidFill>
            <a:schemeClr val="accent2"/>
          </a:solidFill>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sp>
        <p:nvSpPr>
          <p:cNvPr id="31" name="Lightning Bolt 30">
            <a:extLst>
              <a:ext uri="{FF2B5EF4-FFF2-40B4-BE49-F238E27FC236}">
                <a16:creationId xmlns:a16="http://schemas.microsoft.com/office/drawing/2014/main" id="{9F61B904-225A-4F70-878C-7CCFF6A37FFF}"/>
              </a:ext>
            </a:extLst>
          </p:cNvPr>
          <p:cNvSpPr/>
          <p:nvPr/>
        </p:nvSpPr>
        <p:spPr>
          <a:xfrm rot="16867683">
            <a:off x="3236615" y="5219828"/>
            <a:ext cx="931054" cy="512999"/>
          </a:xfrm>
          <a:prstGeom prst="lightningBolt">
            <a:avLst/>
          </a:prstGeom>
          <a:solidFill>
            <a:schemeClr val="accent2"/>
          </a:solidFill>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sp>
        <p:nvSpPr>
          <p:cNvPr id="32" name="Lightning Bolt 31">
            <a:extLst>
              <a:ext uri="{FF2B5EF4-FFF2-40B4-BE49-F238E27FC236}">
                <a16:creationId xmlns:a16="http://schemas.microsoft.com/office/drawing/2014/main" id="{582D214A-24B5-4DFE-8C3B-2B6AFC8FD4B9}"/>
              </a:ext>
            </a:extLst>
          </p:cNvPr>
          <p:cNvSpPr/>
          <p:nvPr/>
        </p:nvSpPr>
        <p:spPr>
          <a:xfrm rot="6251148">
            <a:off x="8358825" y="1322976"/>
            <a:ext cx="766250" cy="658298"/>
          </a:xfrm>
          <a:prstGeom prst="lightningBolt">
            <a:avLst/>
          </a:prstGeom>
          <a:solidFill>
            <a:schemeClr val="accent2"/>
          </a:solidFill>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sp>
        <p:nvSpPr>
          <p:cNvPr id="33" name="Lightning Bolt 32">
            <a:extLst>
              <a:ext uri="{FF2B5EF4-FFF2-40B4-BE49-F238E27FC236}">
                <a16:creationId xmlns:a16="http://schemas.microsoft.com/office/drawing/2014/main" id="{4F37781F-F126-4094-821E-E277AD01138F}"/>
              </a:ext>
            </a:extLst>
          </p:cNvPr>
          <p:cNvSpPr/>
          <p:nvPr/>
        </p:nvSpPr>
        <p:spPr>
          <a:xfrm rot="7832327">
            <a:off x="8314286" y="3252198"/>
            <a:ext cx="931054" cy="512999"/>
          </a:xfrm>
          <a:prstGeom prst="lightningBolt">
            <a:avLst/>
          </a:prstGeom>
          <a:solidFill>
            <a:schemeClr val="accent2"/>
          </a:solidFill>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sp>
        <p:nvSpPr>
          <p:cNvPr id="34" name="Lightning Bolt 33">
            <a:extLst>
              <a:ext uri="{FF2B5EF4-FFF2-40B4-BE49-F238E27FC236}">
                <a16:creationId xmlns:a16="http://schemas.microsoft.com/office/drawing/2014/main" id="{F9B590B0-9F16-4880-AF33-3D80C0C1FBB3}"/>
              </a:ext>
            </a:extLst>
          </p:cNvPr>
          <p:cNvSpPr/>
          <p:nvPr/>
        </p:nvSpPr>
        <p:spPr>
          <a:xfrm rot="11047366">
            <a:off x="8283322" y="5174054"/>
            <a:ext cx="955560" cy="431724"/>
          </a:xfrm>
          <a:prstGeom prst="lightningBolt">
            <a:avLst/>
          </a:prstGeom>
          <a:solidFill>
            <a:schemeClr val="accent2"/>
          </a:solidFill>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pic>
        <p:nvPicPr>
          <p:cNvPr id="35" name="Picture 34">
            <a:extLst>
              <a:ext uri="{FF2B5EF4-FFF2-40B4-BE49-F238E27FC236}">
                <a16:creationId xmlns:a16="http://schemas.microsoft.com/office/drawing/2014/main" id="{7AEB8CDC-AB19-426B-898A-3FB6D6A181B7}"/>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6179832" y="3037825"/>
            <a:ext cx="2266273" cy="2362200"/>
          </a:xfrm>
          <a:prstGeom prst="rect">
            <a:avLst/>
          </a:prstGeom>
        </p:spPr>
      </p:pic>
    </p:spTree>
    <p:extLst>
      <p:ext uri="{BB962C8B-B14F-4D97-AF65-F5344CB8AC3E}">
        <p14:creationId xmlns:p14="http://schemas.microsoft.com/office/powerpoint/2010/main" val="36646198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B6420C2C-373C-7843-8CD6-7C6E22C2715F}"/>
              </a:ext>
            </a:extLst>
          </p:cNvPr>
          <p:cNvGrpSpPr/>
          <p:nvPr/>
        </p:nvGrpSpPr>
        <p:grpSpPr>
          <a:xfrm>
            <a:off x="398212" y="1194456"/>
            <a:ext cx="11250612" cy="3637233"/>
            <a:chOff x="381756" y="1161166"/>
            <a:chExt cx="11250612" cy="2934377"/>
          </a:xfrm>
        </p:grpSpPr>
        <p:sp>
          <p:nvSpPr>
            <p:cNvPr id="6" name="Rectangle 5">
              <a:extLst>
                <a:ext uri="{FF2B5EF4-FFF2-40B4-BE49-F238E27FC236}">
                  <a16:creationId xmlns:a16="http://schemas.microsoft.com/office/drawing/2014/main" id="{5A4F0174-FAFD-4A48-BE1B-399735CB27D2}"/>
                </a:ext>
              </a:extLst>
            </p:cNvPr>
            <p:cNvSpPr/>
            <p:nvPr/>
          </p:nvSpPr>
          <p:spPr bwMode="auto">
            <a:xfrm>
              <a:off x="381756" y="1161166"/>
              <a:ext cx="11250612" cy="657225"/>
            </a:xfrm>
            <a:prstGeom prst="rect">
              <a:avLst/>
            </a:prstGeom>
            <a:solidFill>
              <a:srgbClr val="0070C0"/>
            </a:solidFill>
            <a:ln w="9525" cap="flat" cmpd="sng" algn="ctr">
              <a:no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ahoma" charset="0"/>
              </a:endParaRPr>
            </a:p>
          </p:txBody>
        </p:sp>
        <p:sp>
          <p:nvSpPr>
            <p:cNvPr id="7" name="Rectangle 6">
              <a:extLst>
                <a:ext uri="{FF2B5EF4-FFF2-40B4-BE49-F238E27FC236}">
                  <a16:creationId xmlns:a16="http://schemas.microsoft.com/office/drawing/2014/main" id="{3FE88A65-DACB-BC48-973A-F5551D2E3E60}"/>
                </a:ext>
              </a:extLst>
            </p:cNvPr>
            <p:cNvSpPr/>
            <p:nvPr/>
          </p:nvSpPr>
          <p:spPr bwMode="auto">
            <a:xfrm>
              <a:off x="381756" y="1920217"/>
              <a:ext cx="11250612" cy="657225"/>
            </a:xfrm>
            <a:prstGeom prst="rect">
              <a:avLst/>
            </a:prstGeom>
            <a:solidFill>
              <a:srgbClr val="0070C0"/>
            </a:solidFill>
            <a:ln w="9525" cap="flat" cmpd="sng" algn="ctr">
              <a:no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ahoma" charset="0"/>
              </a:endParaRPr>
            </a:p>
          </p:txBody>
        </p:sp>
        <p:sp>
          <p:nvSpPr>
            <p:cNvPr id="8" name="Rectangle 7">
              <a:extLst>
                <a:ext uri="{FF2B5EF4-FFF2-40B4-BE49-F238E27FC236}">
                  <a16:creationId xmlns:a16="http://schemas.microsoft.com/office/drawing/2014/main" id="{C03EE446-6B3E-064E-A7F2-E0E0587ACE5A}"/>
                </a:ext>
              </a:extLst>
            </p:cNvPr>
            <p:cNvSpPr/>
            <p:nvPr/>
          </p:nvSpPr>
          <p:spPr bwMode="auto">
            <a:xfrm>
              <a:off x="381756" y="2679267"/>
              <a:ext cx="11250612" cy="657225"/>
            </a:xfrm>
            <a:prstGeom prst="rect">
              <a:avLst/>
            </a:prstGeom>
            <a:solidFill>
              <a:srgbClr val="0070C0"/>
            </a:solidFill>
            <a:ln w="9525" cap="flat" cmpd="sng" algn="ctr">
              <a:no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ahoma" charset="0"/>
              </a:endParaRPr>
            </a:p>
          </p:txBody>
        </p:sp>
        <p:sp>
          <p:nvSpPr>
            <p:cNvPr id="9" name="Rectangle 8">
              <a:extLst>
                <a:ext uri="{FF2B5EF4-FFF2-40B4-BE49-F238E27FC236}">
                  <a16:creationId xmlns:a16="http://schemas.microsoft.com/office/drawing/2014/main" id="{61BA523A-0FFE-C542-BA08-753A3DBAC368}"/>
                </a:ext>
              </a:extLst>
            </p:cNvPr>
            <p:cNvSpPr/>
            <p:nvPr/>
          </p:nvSpPr>
          <p:spPr bwMode="auto">
            <a:xfrm>
              <a:off x="381756" y="3438318"/>
              <a:ext cx="11250612" cy="657225"/>
            </a:xfrm>
            <a:prstGeom prst="rect">
              <a:avLst/>
            </a:prstGeom>
            <a:solidFill>
              <a:srgbClr val="0070C0"/>
            </a:solidFill>
            <a:ln w="9525" cap="flat" cmpd="sng" algn="ctr">
              <a:no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ahoma" charset="0"/>
              </a:endParaRPr>
            </a:p>
          </p:txBody>
        </p:sp>
      </p:grpSp>
      <p:sp>
        <p:nvSpPr>
          <p:cNvPr id="2" name="Title 1"/>
          <p:cNvSpPr>
            <a:spLocks noGrp="1"/>
          </p:cNvSpPr>
          <p:nvPr>
            <p:ph type="title"/>
          </p:nvPr>
        </p:nvSpPr>
        <p:spPr>
          <a:xfrm>
            <a:off x="2397039" y="0"/>
            <a:ext cx="7416800" cy="657225"/>
          </a:xfrm>
        </p:spPr>
        <p:txBody>
          <a:bodyPr/>
          <a:lstStyle/>
          <a:p>
            <a:r>
              <a:rPr lang="en-US" sz="2400" dirty="0"/>
              <a:t>cmi5 Defined vs. cmi5 allowed</a:t>
            </a:r>
          </a:p>
        </p:txBody>
      </p:sp>
      <p:sp>
        <p:nvSpPr>
          <p:cNvPr id="4" name="Content Placeholder 3"/>
          <p:cNvSpPr>
            <a:spLocks noGrp="1"/>
          </p:cNvSpPr>
          <p:nvPr>
            <p:ph sz="quarter" idx="11"/>
          </p:nvPr>
        </p:nvSpPr>
        <p:spPr>
          <a:xfrm>
            <a:off x="398212" y="1046715"/>
            <a:ext cx="11250612" cy="5075237"/>
          </a:xfrm>
        </p:spPr>
        <p:txBody>
          <a:bodyPr/>
          <a:lstStyle/>
          <a:p>
            <a:pPr marL="0" indent="0" algn="ctr">
              <a:lnSpc>
                <a:spcPct val="200000"/>
              </a:lnSpc>
              <a:buNone/>
            </a:pPr>
            <a:r>
              <a:rPr lang="en-US" dirty="0">
                <a:solidFill>
                  <a:schemeClr val="bg1"/>
                </a:solidFill>
                <a:latin typeface="Arial Narrow" panose="020B0604020202020204" pitchFamily="34" charset="0"/>
                <a:cs typeface="Arial Narrow" panose="020B0604020202020204" pitchFamily="34" charset="0"/>
              </a:rPr>
              <a:t>Profiles are “tagged” in xAPI within Context</a:t>
            </a:r>
          </a:p>
          <a:p>
            <a:pPr marL="0" indent="0" algn="ctr">
              <a:lnSpc>
                <a:spcPct val="200000"/>
              </a:lnSpc>
              <a:buNone/>
            </a:pPr>
            <a:r>
              <a:rPr lang="en-US" dirty="0">
                <a:solidFill>
                  <a:schemeClr val="bg1"/>
                </a:solidFill>
                <a:latin typeface="Arial Narrow" panose="020B0604020202020204" pitchFamily="34" charset="0"/>
                <a:cs typeface="Arial Narrow" panose="020B0604020202020204" pitchFamily="34" charset="0"/>
              </a:rPr>
              <a:t>This is the same way “cmi5 Defined” was described before</a:t>
            </a:r>
          </a:p>
          <a:p>
            <a:pPr marL="0" indent="0" algn="ctr">
              <a:lnSpc>
                <a:spcPct val="200000"/>
              </a:lnSpc>
              <a:buNone/>
            </a:pPr>
            <a:r>
              <a:rPr lang="en-US" dirty="0">
                <a:solidFill>
                  <a:schemeClr val="bg1"/>
                </a:solidFill>
                <a:latin typeface="Arial Narrow" panose="020B0604020202020204" pitchFamily="34" charset="0"/>
                <a:cs typeface="Arial Narrow" panose="020B0604020202020204" pitchFamily="34" charset="0"/>
              </a:rPr>
              <a:t>Any additional profile is “cmi5 Allowed” in addition to the other types</a:t>
            </a:r>
          </a:p>
          <a:p>
            <a:pPr marL="0" indent="0" algn="ctr">
              <a:lnSpc>
                <a:spcPct val="200000"/>
              </a:lnSpc>
              <a:buNone/>
            </a:pPr>
            <a:r>
              <a:rPr lang="en-US" dirty="0">
                <a:solidFill>
                  <a:schemeClr val="bg1"/>
                </a:solidFill>
                <a:latin typeface="Arial Narrow" panose="020B0604020202020204" pitchFamily="34" charset="0"/>
                <a:cs typeface="Arial Narrow" panose="020B0604020202020204" pitchFamily="34" charset="0"/>
              </a:rPr>
              <a:t>Multiple Profiles in a course, page, or even same Statement is okay!</a:t>
            </a:r>
          </a:p>
        </p:txBody>
      </p:sp>
    </p:spTree>
    <p:extLst>
      <p:ext uri="{BB962C8B-B14F-4D97-AF65-F5344CB8AC3E}">
        <p14:creationId xmlns:p14="http://schemas.microsoft.com/office/powerpoint/2010/main" val="395177258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DFCDABEC-DAD1-994A-80D8-0B4439FCF2BC}"/>
              </a:ext>
            </a:extLst>
          </p:cNvPr>
          <p:cNvSpPr/>
          <p:nvPr/>
        </p:nvSpPr>
        <p:spPr bwMode="auto">
          <a:xfrm>
            <a:off x="825240" y="1795182"/>
            <a:ext cx="3284375" cy="3201359"/>
          </a:xfrm>
          <a:prstGeom prst="rect">
            <a:avLst/>
          </a:prstGeom>
          <a:solidFill>
            <a:srgbClr val="0070C0"/>
          </a:solidFill>
          <a:ln w="9525" cap="flat" cmpd="sng" algn="ctr">
            <a:no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ahoma" charset="0"/>
            </a:endParaRPr>
          </a:p>
        </p:txBody>
      </p:sp>
      <p:sp>
        <p:nvSpPr>
          <p:cNvPr id="2" name="Title 1"/>
          <p:cNvSpPr>
            <a:spLocks noGrp="1"/>
          </p:cNvSpPr>
          <p:nvPr>
            <p:ph type="title"/>
          </p:nvPr>
        </p:nvSpPr>
        <p:spPr>
          <a:xfrm>
            <a:off x="2397039" y="0"/>
            <a:ext cx="7416800" cy="657225"/>
          </a:xfrm>
        </p:spPr>
        <p:txBody>
          <a:bodyPr/>
          <a:lstStyle/>
          <a:p>
            <a:r>
              <a:rPr lang="en-US" sz="2400" dirty="0"/>
              <a:t>Expected Learning Outcome #1</a:t>
            </a:r>
          </a:p>
        </p:txBody>
      </p:sp>
      <p:sp>
        <p:nvSpPr>
          <p:cNvPr id="4" name="Content Placeholder 3"/>
          <p:cNvSpPr>
            <a:spLocks noGrp="1"/>
          </p:cNvSpPr>
          <p:nvPr>
            <p:ph sz="quarter" idx="11"/>
          </p:nvPr>
        </p:nvSpPr>
        <p:spPr>
          <a:xfrm>
            <a:off x="4632261" y="1670966"/>
            <a:ext cx="7186797" cy="3740250"/>
          </a:xfrm>
        </p:spPr>
        <p:txBody>
          <a:bodyPr/>
          <a:lstStyle/>
          <a:p>
            <a:pPr marL="0" lvl="0" indent="0">
              <a:lnSpc>
                <a:spcPts val="3660"/>
              </a:lnSpc>
              <a:buNone/>
            </a:pPr>
            <a:r>
              <a:rPr lang="en-US" i="1" dirty="0"/>
              <a:t>The learner will gain an understanding of xAPI, such that the additional requirements of cmi5 will be comprehensible. This includes the role and structure of xAPI Statements, the Learning Record Store, and additional xAPI Resources/Endpoints that are used in a holistic approach to Distributed Learning.</a:t>
            </a:r>
          </a:p>
        </p:txBody>
      </p:sp>
      <p:sp>
        <p:nvSpPr>
          <p:cNvPr id="3" name="TextBox 2">
            <a:extLst>
              <a:ext uri="{FF2B5EF4-FFF2-40B4-BE49-F238E27FC236}">
                <a16:creationId xmlns:a16="http://schemas.microsoft.com/office/drawing/2014/main" id="{72733AD1-1608-B14E-8756-1DDF5033AA46}"/>
              </a:ext>
            </a:extLst>
          </p:cNvPr>
          <p:cNvSpPr txBox="1"/>
          <p:nvPr/>
        </p:nvSpPr>
        <p:spPr>
          <a:xfrm>
            <a:off x="1776962" y="1692733"/>
            <a:ext cx="2332653" cy="3154710"/>
          </a:xfrm>
          <a:prstGeom prst="rect">
            <a:avLst/>
          </a:prstGeom>
          <a:noFill/>
        </p:spPr>
        <p:txBody>
          <a:bodyPr wrap="square" rtlCol="0">
            <a:spAutoFit/>
          </a:bodyPr>
          <a:lstStyle/>
          <a:p>
            <a:r>
              <a:rPr lang="en-US" sz="19900" dirty="0">
                <a:solidFill>
                  <a:schemeClr val="bg1"/>
                </a:solidFill>
                <a:latin typeface="Arial Narrow" panose="020B0604020202020204" pitchFamily="34" charset="0"/>
                <a:cs typeface="Arial Narrow" panose="020B0604020202020204" pitchFamily="34" charset="0"/>
              </a:rPr>
              <a:t>1</a:t>
            </a:r>
          </a:p>
        </p:txBody>
      </p:sp>
      <p:cxnSp>
        <p:nvCxnSpPr>
          <p:cNvPr id="6" name="Straight Connector 5">
            <a:extLst>
              <a:ext uri="{FF2B5EF4-FFF2-40B4-BE49-F238E27FC236}">
                <a16:creationId xmlns:a16="http://schemas.microsoft.com/office/drawing/2014/main" id="{B09C3A88-E9E9-AA4D-A003-5810363F4A80}"/>
              </a:ext>
            </a:extLst>
          </p:cNvPr>
          <p:cNvCxnSpPr>
            <a:cxnSpLocks/>
          </p:cNvCxnSpPr>
          <p:nvPr/>
        </p:nvCxnSpPr>
        <p:spPr bwMode="auto">
          <a:xfrm>
            <a:off x="4236098" y="1795182"/>
            <a:ext cx="0" cy="3201359"/>
          </a:xfrm>
          <a:prstGeom prst="line">
            <a:avLst/>
          </a:prstGeom>
          <a:solidFill>
            <a:schemeClr val="accent1"/>
          </a:solidFill>
          <a:ln w="47625" cap="flat" cmpd="sng" algn="ctr">
            <a:solidFill>
              <a:srgbClr val="0070C0"/>
            </a:solidFill>
            <a:prstDash val="solid"/>
            <a:miter lim="800000"/>
            <a:headEnd type="none" w="med" len="med"/>
            <a:tailEnd type="none" w="med" len="med"/>
          </a:ln>
          <a:effectLst/>
        </p:spPr>
      </p:cxnSp>
    </p:spTree>
    <p:extLst>
      <p:ext uri="{BB962C8B-B14F-4D97-AF65-F5344CB8AC3E}">
        <p14:creationId xmlns:p14="http://schemas.microsoft.com/office/powerpoint/2010/main" val="3710020404"/>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45D0117B-3D71-F34E-A8F4-D26F0B0C46FD}"/>
              </a:ext>
            </a:extLst>
          </p:cNvPr>
          <p:cNvSpPr/>
          <p:nvPr/>
        </p:nvSpPr>
        <p:spPr bwMode="auto">
          <a:xfrm>
            <a:off x="160866" y="857250"/>
            <a:ext cx="11870267" cy="5429250"/>
          </a:xfrm>
          <a:prstGeom prst="rect">
            <a:avLst/>
          </a:prstGeom>
          <a:solidFill>
            <a:schemeClr val="bg1">
              <a:lumMod val="95000"/>
            </a:schemeClr>
          </a:solidFill>
          <a:ln w="9525" cap="flat" cmpd="sng" algn="ctr">
            <a:no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ahoma" charset="0"/>
            </a:endParaRPr>
          </a:p>
        </p:txBody>
      </p:sp>
      <p:sp>
        <p:nvSpPr>
          <p:cNvPr id="2" name="Title 1">
            <a:extLst>
              <a:ext uri="{FF2B5EF4-FFF2-40B4-BE49-F238E27FC236}">
                <a16:creationId xmlns:a16="http://schemas.microsoft.com/office/drawing/2014/main" id="{F8293AD1-68FF-4614-BC96-CBC576EE676C}"/>
              </a:ext>
            </a:extLst>
          </p:cNvPr>
          <p:cNvSpPr>
            <a:spLocks noGrp="1"/>
          </p:cNvSpPr>
          <p:nvPr>
            <p:ph type="title"/>
          </p:nvPr>
        </p:nvSpPr>
        <p:spPr/>
        <p:txBody>
          <a:bodyPr/>
          <a:lstStyle/>
          <a:p>
            <a:r>
              <a:rPr lang="en-US" dirty="0"/>
              <a:t>xAPI Profile Specification and Server</a:t>
            </a:r>
          </a:p>
        </p:txBody>
      </p:sp>
      <p:sp>
        <p:nvSpPr>
          <p:cNvPr id="6" name="Content Placeholder 3">
            <a:extLst>
              <a:ext uri="{FF2B5EF4-FFF2-40B4-BE49-F238E27FC236}">
                <a16:creationId xmlns:a16="http://schemas.microsoft.com/office/drawing/2014/main" id="{E91AD48F-9656-48D9-BD1F-7BDFAE248348}"/>
              </a:ext>
            </a:extLst>
          </p:cNvPr>
          <p:cNvSpPr>
            <a:spLocks noGrp="1"/>
          </p:cNvSpPr>
          <p:nvPr>
            <p:ph sz="quarter" idx="11"/>
          </p:nvPr>
        </p:nvSpPr>
        <p:spPr>
          <a:xfrm>
            <a:off x="480132" y="1046715"/>
            <a:ext cx="11250613" cy="5075237"/>
          </a:xfrm>
        </p:spPr>
        <p:txBody>
          <a:bodyPr/>
          <a:lstStyle/>
          <a:p>
            <a:pPr marL="0" indent="0">
              <a:buNone/>
            </a:pPr>
            <a:r>
              <a:rPr lang="en-US" dirty="0">
                <a:solidFill>
                  <a:srgbClr val="0070C0"/>
                </a:solidFill>
                <a:latin typeface="Arial Narrow"/>
              </a:rPr>
              <a:t>The xAPI Profile Specification </a:t>
            </a:r>
            <a:endParaRPr lang="en-US" dirty="0">
              <a:solidFill>
                <a:srgbClr val="0070C0"/>
              </a:solidFill>
            </a:endParaRPr>
          </a:p>
          <a:p>
            <a:pPr marL="989965" lvl="1" indent="-380365">
              <a:buFont typeface="Wingdings" pitchFamily="2" charset="2"/>
              <a:buChar char="§"/>
            </a:pPr>
            <a:r>
              <a:rPr lang="en-US" dirty="0">
                <a:latin typeface="Arial Narrow"/>
              </a:rPr>
              <a:t>Was created to provide uniformity to xAPI Profiles</a:t>
            </a:r>
          </a:p>
          <a:p>
            <a:pPr marL="989965" lvl="1" indent="-380365">
              <a:buFont typeface="Wingdings" pitchFamily="2" charset="2"/>
              <a:buChar char="§"/>
            </a:pPr>
            <a:r>
              <a:rPr lang="en-US" dirty="0">
                <a:latin typeface="Arial Narrow"/>
              </a:rPr>
              <a:t>All the “blueprints” use the same way of structuring Statements and measuring their contents</a:t>
            </a:r>
            <a:endParaRPr lang="en-US" dirty="0"/>
          </a:p>
          <a:p>
            <a:pPr marL="989965" lvl="1" indent="-380365">
              <a:buFont typeface="Wingdings" pitchFamily="2" charset="2"/>
              <a:buChar char="§"/>
            </a:pPr>
            <a:r>
              <a:rPr lang="en-US" dirty="0"/>
              <a:t>Allows validation through testing</a:t>
            </a:r>
          </a:p>
          <a:p>
            <a:pPr marL="1562100" lvl="2" indent="-342900">
              <a:buFont typeface="Wingdings" pitchFamily="2" charset="2"/>
              <a:buChar char="§"/>
            </a:pPr>
            <a:r>
              <a:rPr lang="en-US" dirty="0"/>
              <a:t>Can Throw Out “Bad” Data</a:t>
            </a:r>
          </a:p>
          <a:p>
            <a:pPr marL="0" indent="0">
              <a:buNone/>
            </a:pPr>
            <a:r>
              <a:rPr lang="en-US" dirty="0">
                <a:solidFill>
                  <a:srgbClr val="0070C0"/>
                </a:solidFill>
                <a:latin typeface="Arial Narrow"/>
              </a:rPr>
              <a:t>The xAPI Profile Server </a:t>
            </a:r>
          </a:p>
          <a:p>
            <a:pPr marL="989965" lvl="1" indent="-380365">
              <a:buFont typeface="Wingdings" pitchFamily="2" charset="2"/>
              <a:buChar char="§"/>
            </a:pPr>
            <a:r>
              <a:rPr lang="en-US" dirty="0">
                <a:latin typeface="Arial Narrow"/>
              </a:rPr>
              <a:t>Publishing and Maintenance of xAPI Profiles</a:t>
            </a:r>
          </a:p>
          <a:p>
            <a:pPr marL="989965" lvl="1" indent="-380365">
              <a:buFont typeface="Wingdings" pitchFamily="2" charset="2"/>
              <a:buChar char="§"/>
            </a:pPr>
            <a:r>
              <a:rPr lang="en-US" dirty="0">
                <a:latin typeface="Arial Narrow"/>
              </a:rPr>
              <a:t>Allows permission-based exploration of xAPI Profiles</a:t>
            </a:r>
          </a:p>
          <a:p>
            <a:pPr marL="989965" lvl="1" indent="-380365">
              <a:buFont typeface="Wingdings" pitchFamily="2" charset="2"/>
              <a:buChar char="§"/>
            </a:pPr>
            <a:r>
              <a:rPr lang="en-US" dirty="0">
                <a:latin typeface="Arial Narrow"/>
              </a:rPr>
              <a:t>Validates a Profile is conformant to the xAPI Profile Specification</a:t>
            </a:r>
            <a:endParaRPr lang="en-US" dirty="0"/>
          </a:p>
          <a:p>
            <a:pPr marL="609600" lvl="1" indent="0">
              <a:buNone/>
            </a:pPr>
            <a:endParaRPr lang="en-US" dirty="0"/>
          </a:p>
          <a:p>
            <a:pPr marL="989965" lvl="1" indent="-380365"/>
            <a:endParaRPr lang="en-US" dirty="0"/>
          </a:p>
          <a:p>
            <a:pPr marL="456565" indent="-456565"/>
            <a:endParaRPr lang="en-US" dirty="0"/>
          </a:p>
        </p:txBody>
      </p:sp>
    </p:spTree>
    <p:extLst>
      <p:ext uri="{BB962C8B-B14F-4D97-AF65-F5344CB8AC3E}">
        <p14:creationId xmlns:p14="http://schemas.microsoft.com/office/powerpoint/2010/main" val="3386907135"/>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60C457FB-9C2F-C443-AB1F-97B5B40C0AE5}"/>
              </a:ext>
            </a:extLst>
          </p:cNvPr>
          <p:cNvSpPr/>
          <p:nvPr/>
        </p:nvSpPr>
        <p:spPr bwMode="auto">
          <a:xfrm>
            <a:off x="160866" y="857250"/>
            <a:ext cx="11870267" cy="5429250"/>
          </a:xfrm>
          <a:prstGeom prst="rect">
            <a:avLst/>
          </a:prstGeom>
          <a:solidFill>
            <a:schemeClr val="bg1">
              <a:lumMod val="95000"/>
            </a:schemeClr>
          </a:solidFill>
          <a:ln w="9525" cap="flat" cmpd="sng" algn="ctr">
            <a:no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ahoma" charset="0"/>
            </a:endParaRPr>
          </a:p>
        </p:txBody>
      </p:sp>
      <p:sp>
        <p:nvSpPr>
          <p:cNvPr id="2" name="Title 1"/>
          <p:cNvSpPr>
            <a:spLocks noGrp="1"/>
          </p:cNvSpPr>
          <p:nvPr>
            <p:ph type="title"/>
          </p:nvPr>
        </p:nvSpPr>
        <p:spPr>
          <a:xfrm>
            <a:off x="2397039" y="0"/>
            <a:ext cx="7416800" cy="657225"/>
          </a:xfrm>
        </p:spPr>
        <p:txBody>
          <a:bodyPr/>
          <a:lstStyle/>
          <a:p>
            <a:r>
              <a:rPr lang="en-US" sz="2400" dirty="0"/>
              <a:t>xAPI Profile Best Practices</a:t>
            </a:r>
          </a:p>
        </p:txBody>
      </p:sp>
      <p:sp>
        <p:nvSpPr>
          <p:cNvPr id="4" name="Content Placeholder 3"/>
          <p:cNvSpPr>
            <a:spLocks noGrp="1"/>
          </p:cNvSpPr>
          <p:nvPr>
            <p:ph sz="quarter" idx="11"/>
          </p:nvPr>
        </p:nvSpPr>
        <p:spPr>
          <a:xfrm>
            <a:off x="6096000" y="1046715"/>
            <a:ext cx="5634745" cy="5075237"/>
          </a:xfrm>
        </p:spPr>
        <p:txBody>
          <a:bodyPr/>
          <a:lstStyle/>
          <a:p>
            <a:pPr marL="0" indent="0">
              <a:buNone/>
            </a:pPr>
            <a:r>
              <a:rPr lang="en-US" dirty="0">
                <a:solidFill>
                  <a:srgbClr val="0070C0"/>
                </a:solidFill>
              </a:rPr>
              <a:t>Profile Best Practices</a:t>
            </a:r>
            <a:br>
              <a:rPr lang="en-US" dirty="0"/>
            </a:br>
            <a:r>
              <a:rPr lang="en-US" dirty="0"/>
              <a:t>More info at: </a:t>
            </a:r>
            <a:r>
              <a:rPr lang="en-US" dirty="0">
                <a:solidFill>
                  <a:srgbClr val="FF9932"/>
                </a:solidFill>
                <a:hlinkClick r:id="rId2">
                  <a:extLst>
                    <a:ext uri="{A12FA001-AC4F-418D-AE19-62706E023703}">
                      <ahyp:hlinkClr xmlns:ahyp="http://schemas.microsoft.com/office/drawing/2018/hyperlinkcolor" val="tx"/>
                    </a:ext>
                  </a:extLst>
                </a:hlinkClick>
              </a:rPr>
              <a:t>http://xapi.vocab.pub/</a:t>
            </a:r>
            <a:endParaRPr lang="en-US" dirty="0">
              <a:solidFill>
                <a:srgbClr val="FF9932"/>
              </a:solidFill>
            </a:endParaRPr>
          </a:p>
          <a:p>
            <a:pPr lvl="1">
              <a:buFont typeface="Wingdings" pitchFamily="2" charset="2"/>
              <a:buChar char="§"/>
            </a:pPr>
            <a:r>
              <a:rPr lang="en-US" dirty="0"/>
              <a:t>Look for reuse first (entire profile or individual “concepts” (generic term for any xAPI Property)</a:t>
            </a:r>
          </a:p>
          <a:p>
            <a:pPr lvl="1">
              <a:buFont typeface="Wingdings" pitchFamily="2" charset="2"/>
              <a:buChar char="§"/>
            </a:pPr>
            <a:r>
              <a:rPr lang="en-US" dirty="0"/>
              <a:t>Conform and Test to xAPI Profile Specification</a:t>
            </a:r>
          </a:p>
          <a:p>
            <a:pPr lvl="1">
              <a:buFont typeface="Wingdings" pitchFamily="2" charset="2"/>
              <a:buChar char="§"/>
            </a:pPr>
            <a:r>
              <a:rPr lang="en-US" dirty="0"/>
              <a:t>Follow Best Practices for Identifiers</a:t>
            </a:r>
          </a:p>
          <a:p>
            <a:pPr lvl="1">
              <a:buFont typeface="Wingdings" pitchFamily="2" charset="2"/>
              <a:buChar char="§"/>
            </a:pPr>
            <a:r>
              <a:rPr lang="en-US" dirty="0"/>
              <a:t>Generate Quality Metadata</a:t>
            </a:r>
          </a:p>
          <a:p>
            <a:pPr lvl="1">
              <a:buFont typeface="Wingdings" pitchFamily="2" charset="2"/>
              <a:buChar char="§"/>
            </a:pPr>
            <a:r>
              <a:rPr lang="en-US" dirty="0"/>
              <a:t>Share Your Work</a:t>
            </a:r>
          </a:p>
        </p:txBody>
      </p:sp>
      <p:pic>
        <p:nvPicPr>
          <p:cNvPr id="8" name="Picture 7" descr="A screenshot of a cell phone&#10;&#10;Description automatically generated">
            <a:extLst>
              <a:ext uri="{FF2B5EF4-FFF2-40B4-BE49-F238E27FC236}">
                <a16:creationId xmlns:a16="http://schemas.microsoft.com/office/drawing/2014/main" id="{52481C3B-3E6F-474C-9592-9619555BAC29}"/>
              </a:ext>
            </a:extLst>
          </p:cNvPr>
          <p:cNvPicPr>
            <a:picLocks noChangeAspect="1"/>
          </p:cNvPicPr>
          <p:nvPr/>
        </p:nvPicPr>
        <p:blipFill rotWithShape="1">
          <a:blip r:embed="rId3">
            <a:extLst>
              <a:ext uri="{28A0092B-C50C-407E-A947-70E740481C1C}">
                <a14:useLocalDpi xmlns:a14="http://schemas.microsoft.com/office/drawing/2010/main" val="0"/>
              </a:ext>
            </a:extLst>
          </a:blip>
          <a:srcRect b="67626"/>
          <a:stretch/>
        </p:blipFill>
        <p:spPr>
          <a:xfrm>
            <a:off x="384336" y="1114154"/>
            <a:ext cx="5488194" cy="4940358"/>
          </a:xfrm>
          <a:prstGeom prst="rect">
            <a:avLst/>
          </a:prstGeom>
          <a:ln>
            <a:solidFill>
              <a:schemeClr val="tx1"/>
            </a:solidFill>
          </a:ln>
        </p:spPr>
      </p:pic>
    </p:spTree>
    <p:extLst>
      <p:ext uri="{BB962C8B-B14F-4D97-AF65-F5344CB8AC3E}">
        <p14:creationId xmlns:p14="http://schemas.microsoft.com/office/powerpoint/2010/main" val="900651994"/>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2">
            <a:extLst>
              <a:ext uri="{FF2B5EF4-FFF2-40B4-BE49-F238E27FC236}">
                <a16:creationId xmlns:a16="http://schemas.microsoft.com/office/drawing/2014/main" id="{CBE72D3D-B7E3-D64D-AA25-C68340D33871}"/>
              </a:ext>
            </a:extLst>
          </p:cNvPr>
          <p:cNvSpPr txBox="1">
            <a:spLocks/>
          </p:cNvSpPr>
          <p:nvPr/>
        </p:nvSpPr>
        <p:spPr>
          <a:xfrm>
            <a:off x="4632261" y="1728591"/>
            <a:ext cx="7098484" cy="4393361"/>
          </a:xfrm>
          <a:prstGeom prst="rect">
            <a:avLst/>
          </a:prstGeom>
        </p:spPr>
        <p:txBody>
          <a:bodyPr anchor="t"/>
          <a:lstStyle>
            <a:lvl1pPr marL="457189" indent="-457189" algn="l" rtl="0" eaLnBrk="1" fontAlgn="base" hangingPunct="1">
              <a:spcBef>
                <a:spcPct val="20000"/>
              </a:spcBef>
              <a:spcAft>
                <a:spcPct val="0"/>
              </a:spcAft>
              <a:buClr>
                <a:schemeClr val="tx1"/>
              </a:buClr>
              <a:buSzPct val="75000"/>
              <a:buFont typeface="Wingdings" charset="2"/>
              <a:buChar char="Ø"/>
              <a:defRPr sz="2800">
                <a:solidFill>
                  <a:schemeClr val="tx1"/>
                </a:solidFill>
                <a:latin typeface="Arial Narrow" charset="0"/>
                <a:ea typeface="Arial Narrow" charset="0"/>
                <a:cs typeface="Arial Narrow" charset="0"/>
              </a:defRPr>
            </a:lvl1pPr>
            <a:lvl2pPr marL="990575" indent="-380990" algn="l" rtl="0" eaLnBrk="1" fontAlgn="base" hangingPunct="1">
              <a:spcBef>
                <a:spcPct val="20000"/>
              </a:spcBef>
              <a:spcAft>
                <a:spcPct val="0"/>
              </a:spcAft>
              <a:buClr>
                <a:schemeClr val="tx1"/>
              </a:buClr>
              <a:buSzPct val="75000"/>
              <a:buFont typeface="Wingdings" pitchFamily="2" charset="2"/>
              <a:buChar char="n"/>
              <a:defRPr sz="2400">
                <a:solidFill>
                  <a:schemeClr val="tx1"/>
                </a:solidFill>
                <a:latin typeface="Arial Narrow" charset="0"/>
                <a:ea typeface="Arial Narrow" charset="0"/>
                <a:cs typeface="Arial Narrow" charset="0"/>
              </a:defRPr>
            </a:lvl2pPr>
            <a:lvl3pPr marL="1523962" indent="-304792" algn="l" rtl="0" eaLnBrk="1" fontAlgn="base" hangingPunct="1">
              <a:spcBef>
                <a:spcPct val="20000"/>
              </a:spcBef>
              <a:spcAft>
                <a:spcPct val="0"/>
              </a:spcAft>
              <a:buClr>
                <a:schemeClr val="folHlink"/>
              </a:buClr>
              <a:buSzPct val="50000"/>
              <a:buFont typeface="Wingdings" pitchFamily="2" charset="2"/>
              <a:buChar char="n"/>
              <a:defRPr sz="3200">
                <a:solidFill>
                  <a:schemeClr val="tx1"/>
                </a:solidFill>
                <a:latin typeface="+mn-lt"/>
              </a:defRPr>
            </a:lvl3pPr>
            <a:lvl4pPr marL="2133547" indent="-304792" algn="l" rtl="0" eaLnBrk="1" fontAlgn="base" hangingPunct="1">
              <a:spcBef>
                <a:spcPct val="20000"/>
              </a:spcBef>
              <a:spcAft>
                <a:spcPct val="0"/>
              </a:spcAft>
              <a:buClr>
                <a:schemeClr val="accent2"/>
              </a:buClr>
              <a:buSzPct val="55000"/>
              <a:buFont typeface="Wingdings" pitchFamily="2" charset="2"/>
              <a:buChar char="n"/>
              <a:defRPr sz="2667">
                <a:solidFill>
                  <a:schemeClr val="tx1"/>
                </a:solidFill>
                <a:latin typeface="+mn-lt"/>
              </a:defRPr>
            </a:lvl4pPr>
            <a:lvl5pPr marL="2743131" indent="-304792" algn="l" rtl="0" eaLnBrk="1" fontAlgn="base" hangingPunct="1">
              <a:spcBef>
                <a:spcPct val="20000"/>
              </a:spcBef>
              <a:spcAft>
                <a:spcPct val="0"/>
              </a:spcAft>
              <a:buClr>
                <a:schemeClr val="accent1"/>
              </a:buClr>
              <a:buSzPct val="50000"/>
              <a:buFont typeface="Wingdings" pitchFamily="2" charset="2"/>
              <a:buChar char="n"/>
              <a:defRPr sz="2667">
                <a:solidFill>
                  <a:schemeClr val="tx1"/>
                </a:solidFill>
                <a:latin typeface="+mn-lt"/>
              </a:defRPr>
            </a:lvl5pPr>
            <a:lvl6pPr marL="3352716" indent="-304792" algn="l" rtl="0" eaLnBrk="1" fontAlgn="base" hangingPunct="1">
              <a:spcBef>
                <a:spcPct val="20000"/>
              </a:spcBef>
              <a:spcAft>
                <a:spcPct val="0"/>
              </a:spcAft>
              <a:buClr>
                <a:schemeClr val="accent1"/>
              </a:buClr>
              <a:buSzPct val="50000"/>
              <a:buFont typeface="Wingdings" pitchFamily="2" charset="2"/>
              <a:buChar char="n"/>
              <a:defRPr sz="2667">
                <a:solidFill>
                  <a:schemeClr val="tx1"/>
                </a:solidFill>
                <a:latin typeface="+mn-lt"/>
              </a:defRPr>
            </a:lvl6pPr>
            <a:lvl7pPr marL="3962301" indent="-304792" algn="l" rtl="0" eaLnBrk="1" fontAlgn="base" hangingPunct="1">
              <a:spcBef>
                <a:spcPct val="20000"/>
              </a:spcBef>
              <a:spcAft>
                <a:spcPct val="0"/>
              </a:spcAft>
              <a:buClr>
                <a:schemeClr val="accent1"/>
              </a:buClr>
              <a:buSzPct val="50000"/>
              <a:buFont typeface="Wingdings" pitchFamily="2" charset="2"/>
              <a:buChar char="n"/>
              <a:defRPr sz="2667">
                <a:solidFill>
                  <a:schemeClr val="tx1"/>
                </a:solidFill>
                <a:latin typeface="+mn-lt"/>
              </a:defRPr>
            </a:lvl7pPr>
            <a:lvl8pPr marL="4571886" indent="-304792" algn="l" rtl="0" eaLnBrk="1" fontAlgn="base" hangingPunct="1">
              <a:spcBef>
                <a:spcPct val="20000"/>
              </a:spcBef>
              <a:spcAft>
                <a:spcPct val="0"/>
              </a:spcAft>
              <a:buClr>
                <a:schemeClr val="accent1"/>
              </a:buClr>
              <a:buSzPct val="50000"/>
              <a:buFont typeface="Wingdings" pitchFamily="2" charset="2"/>
              <a:buChar char="n"/>
              <a:defRPr sz="2667">
                <a:solidFill>
                  <a:schemeClr val="tx1"/>
                </a:solidFill>
                <a:latin typeface="+mn-lt"/>
              </a:defRPr>
            </a:lvl8pPr>
            <a:lvl9pPr marL="5181470" indent="-304792" algn="l" rtl="0" eaLnBrk="1" fontAlgn="base" hangingPunct="1">
              <a:spcBef>
                <a:spcPct val="20000"/>
              </a:spcBef>
              <a:spcAft>
                <a:spcPct val="0"/>
              </a:spcAft>
              <a:buClr>
                <a:schemeClr val="accent1"/>
              </a:buClr>
              <a:buSzPct val="50000"/>
              <a:buFont typeface="Wingdings" pitchFamily="2" charset="2"/>
              <a:buChar char="n"/>
              <a:defRPr sz="2667">
                <a:solidFill>
                  <a:schemeClr val="tx1"/>
                </a:solidFill>
                <a:latin typeface="+mn-lt"/>
              </a:defRPr>
            </a:lvl9pPr>
          </a:lstStyle>
          <a:p>
            <a:pPr marL="0" indent="0">
              <a:lnSpc>
                <a:spcPts val="3160"/>
              </a:lnSpc>
              <a:buNone/>
            </a:pPr>
            <a:r>
              <a:rPr lang="en-US" sz="2600" i="1" kern="0" dirty="0">
                <a:latin typeface="Arial Narrow"/>
              </a:rPr>
              <a:t>The learner will understand how to apply cmi5 to a traditional e-learning course. This includes two varieties of courses: courses that have no e-learning standard applied, and courses that have SCORM 2004 3rd Edition (SCORM 1.2 acting as a subset) applied.</a:t>
            </a:r>
            <a:endParaRPr lang="en-US" sz="2600" kern="0" dirty="0"/>
          </a:p>
          <a:p>
            <a:pPr marL="456565" indent="-456565"/>
            <a:endParaRPr lang="en-US" kern="0" dirty="0"/>
          </a:p>
        </p:txBody>
      </p:sp>
      <p:sp>
        <p:nvSpPr>
          <p:cNvPr id="9218" name="Rectangle 2"/>
          <p:cNvSpPr>
            <a:spLocks noGrp="1" noChangeArrowheads="1"/>
          </p:cNvSpPr>
          <p:nvPr>
            <p:ph type="title"/>
          </p:nvPr>
        </p:nvSpPr>
        <p:spPr>
          <a:xfrm>
            <a:off x="2345741" y="0"/>
            <a:ext cx="7416800" cy="695325"/>
          </a:xfrm>
        </p:spPr>
        <p:txBody>
          <a:bodyPr/>
          <a:lstStyle/>
          <a:p>
            <a:r>
              <a:rPr lang="en-US" dirty="0"/>
              <a:t>Expected Learning Outcome #4</a:t>
            </a:r>
          </a:p>
        </p:txBody>
      </p:sp>
      <p:sp>
        <p:nvSpPr>
          <p:cNvPr id="8" name="Rectangle 7">
            <a:extLst>
              <a:ext uri="{FF2B5EF4-FFF2-40B4-BE49-F238E27FC236}">
                <a16:creationId xmlns:a16="http://schemas.microsoft.com/office/drawing/2014/main" id="{240988BF-C116-C547-8864-5895FAADE1BF}"/>
              </a:ext>
            </a:extLst>
          </p:cNvPr>
          <p:cNvSpPr/>
          <p:nvPr/>
        </p:nvSpPr>
        <p:spPr bwMode="auto">
          <a:xfrm>
            <a:off x="825240" y="1795182"/>
            <a:ext cx="3284375" cy="3201359"/>
          </a:xfrm>
          <a:prstGeom prst="rect">
            <a:avLst/>
          </a:prstGeom>
          <a:solidFill>
            <a:srgbClr val="0070C0"/>
          </a:solidFill>
          <a:ln w="9525" cap="flat" cmpd="sng" algn="ctr">
            <a:no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ahoma" charset="0"/>
            </a:endParaRPr>
          </a:p>
        </p:txBody>
      </p:sp>
      <p:sp>
        <p:nvSpPr>
          <p:cNvPr id="9" name="TextBox 8">
            <a:extLst>
              <a:ext uri="{FF2B5EF4-FFF2-40B4-BE49-F238E27FC236}">
                <a16:creationId xmlns:a16="http://schemas.microsoft.com/office/drawing/2014/main" id="{A98CD39E-5CF5-4C43-BE3C-25ECC8B383BB}"/>
              </a:ext>
            </a:extLst>
          </p:cNvPr>
          <p:cNvSpPr txBox="1"/>
          <p:nvPr/>
        </p:nvSpPr>
        <p:spPr>
          <a:xfrm>
            <a:off x="1776962" y="1692733"/>
            <a:ext cx="2332653" cy="3154710"/>
          </a:xfrm>
          <a:prstGeom prst="rect">
            <a:avLst/>
          </a:prstGeom>
          <a:noFill/>
        </p:spPr>
        <p:txBody>
          <a:bodyPr wrap="square" rtlCol="0">
            <a:spAutoFit/>
          </a:bodyPr>
          <a:lstStyle/>
          <a:p>
            <a:r>
              <a:rPr lang="en-US" sz="19900" dirty="0">
                <a:solidFill>
                  <a:schemeClr val="bg1"/>
                </a:solidFill>
                <a:latin typeface="Arial Narrow" panose="020B0604020202020204" pitchFamily="34" charset="0"/>
                <a:cs typeface="Arial Narrow" panose="020B0604020202020204" pitchFamily="34" charset="0"/>
              </a:rPr>
              <a:t>4</a:t>
            </a:r>
          </a:p>
        </p:txBody>
      </p:sp>
      <p:cxnSp>
        <p:nvCxnSpPr>
          <p:cNvPr id="10" name="Straight Connector 9">
            <a:extLst>
              <a:ext uri="{FF2B5EF4-FFF2-40B4-BE49-F238E27FC236}">
                <a16:creationId xmlns:a16="http://schemas.microsoft.com/office/drawing/2014/main" id="{EA075FEA-2902-1F4B-9C9E-8C00DDDD581B}"/>
              </a:ext>
            </a:extLst>
          </p:cNvPr>
          <p:cNvCxnSpPr>
            <a:cxnSpLocks/>
          </p:cNvCxnSpPr>
          <p:nvPr/>
        </p:nvCxnSpPr>
        <p:spPr bwMode="auto">
          <a:xfrm>
            <a:off x="4236098" y="1795182"/>
            <a:ext cx="0" cy="3201359"/>
          </a:xfrm>
          <a:prstGeom prst="line">
            <a:avLst/>
          </a:prstGeom>
          <a:solidFill>
            <a:schemeClr val="accent1"/>
          </a:solidFill>
          <a:ln w="47625" cap="flat" cmpd="sng" algn="ctr">
            <a:solidFill>
              <a:srgbClr val="0070C0"/>
            </a:solidFill>
            <a:prstDash val="solid"/>
            <a:miter lim="800000"/>
            <a:headEnd type="none" w="med" len="med"/>
            <a:tailEnd type="none" w="med" len="med"/>
          </a:ln>
          <a:effectLst/>
        </p:spPr>
      </p:cxnSp>
    </p:spTree>
    <p:extLst>
      <p:ext uri="{BB962C8B-B14F-4D97-AF65-F5344CB8AC3E}">
        <p14:creationId xmlns:p14="http://schemas.microsoft.com/office/powerpoint/2010/main" val="851645311"/>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2B26DCE5-CD5C-EA4B-BBDC-B49694B62EB7}"/>
              </a:ext>
            </a:extLst>
          </p:cNvPr>
          <p:cNvSpPr/>
          <p:nvPr/>
        </p:nvSpPr>
        <p:spPr bwMode="auto">
          <a:xfrm>
            <a:off x="160866" y="857250"/>
            <a:ext cx="11870267" cy="5429250"/>
          </a:xfrm>
          <a:prstGeom prst="rect">
            <a:avLst/>
          </a:prstGeom>
          <a:solidFill>
            <a:schemeClr val="bg1">
              <a:lumMod val="95000"/>
            </a:schemeClr>
          </a:solidFill>
          <a:ln w="9525" cap="flat" cmpd="sng" algn="ctr">
            <a:no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ahoma" charset="0"/>
            </a:endParaRPr>
          </a:p>
        </p:txBody>
      </p:sp>
      <p:sp>
        <p:nvSpPr>
          <p:cNvPr id="2" name="Title 1">
            <a:extLst>
              <a:ext uri="{FF2B5EF4-FFF2-40B4-BE49-F238E27FC236}">
                <a16:creationId xmlns:a16="http://schemas.microsoft.com/office/drawing/2014/main" id="{90763BE5-63B0-4840-84FA-041A7996D45C}"/>
              </a:ext>
            </a:extLst>
          </p:cNvPr>
          <p:cNvSpPr>
            <a:spLocks noGrp="1"/>
          </p:cNvSpPr>
          <p:nvPr>
            <p:ph type="title"/>
          </p:nvPr>
        </p:nvSpPr>
        <p:spPr/>
        <p:txBody>
          <a:bodyPr/>
          <a:lstStyle/>
          <a:p>
            <a:r>
              <a:rPr lang="en-US" dirty="0"/>
              <a:t>cmi5 Content Creation</a:t>
            </a:r>
          </a:p>
        </p:txBody>
      </p:sp>
      <p:sp>
        <p:nvSpPr>
          <p:cNvPr id="7" name="Shape 193">
            <a:extLst>
              <a:ext uri="{FF2B5EF4-FFF2-40B4-BE49-F238E27FC236}">
                <a16:creationId xmlns:a16="http://schemas.microsoft.com/office/drawing/2014/main" id="{5D603A14-F40A-41C4-94DB-CC55C5C9142E}"/>
              </a:ext>
            </a:extLst>
          </p:cNvPr>
          <p:cNvSpPr/>
          <p:nvPr/>
        </p:nvSpPr>
        <p:spPr>
          <a:xfrm>
            <a:off x="2529929" y="1422720"/>
            <a:ext cx="3568867" cy="2075489"/>
          </a:xfrm>
          <a:prstGeom prst="roundRect">
            <a:avLst>
              <a:gd name="adj" fmla="val 16667"/>
            </a:avLst>
          </a:prstGeom>
          <a:solidFill>
            <a:srgbClr val="A2D1EF"/>
          </a:solidFill>
          <a:ln w="9525" cap="flat" cmpd="sng">
            <a:solidFill>
              <a:srgbClr val="4B4B4B"/>
            </a:solidFill>
            <a:prstDash val="solid"/>
            <a:miter/>
            <a:headEnd type="none" w="med" len="med"/>
            <a:tailEnd type="none" w="med" len="med"/>
          </a:ln>
        </p:spPr>
        <p:txBody>
          <a:bodyPr lIns="91425" tIns="45700" rIns="91425" bIns="45700" anchor="ctr" anchorCtr="0">
            <a:noAutofit/>
          </a:bodyPr>
          <a:lstStyle/>
          <a:p>
            <a:pPr algn="ctr">
              <a:spcBef>
                <a:spcPts val="0"/>
              </a:spcBef>
              <a:spcAft>
                <a:spcPts val="0"/>
              </a:spcAft>
              <a:buClr>
                <a:schemeClr val="lt1"/>
              </a:buClr>
              <a:buSzPct val="25000"/>
            </a:pPr>
            <a:r>
              <a:rPr lang="en-US" sz="2400" dirty="0">
                <a:latin typeface="Arial Narrow" panose="020B0604020202020204" pitchFamily="34" charset="0"/>
                <a:ea typeface="Source Sans Pro"/>
                <a:cs typeface="Arial Narrow" panose="020B0604020202020204" pitchFamily="34" charset="0"/>
                <a:sym typeface="Source Sans Pro"/>
              </a:rPr>
              <a:t>Creating a cmi5 Course</a:t>
            </a:r>
          </a:p>
        </p:txBody>
      </p:sp>
      <p:sp>
        <p:nvSpPr>
          <p:cNvPr id="11" name="Shape 193">
            <a:extLst>
              <a:ext uri="{FF2B5EF4-FFF2-40B4-BE49-F238E27FC236}">
                <a16:creationId xmlns:a16="http://schemas.microsoft.com/office/drawing/2014/main" id="{40EB85BE-C2B1-4AAF-B10E-AB41D80DCC09}"/>
              </a:ext>
            </a:extLst>
          </p:cNvPr>
          <p:cNvSpPr/>
          <p:nvPr/>
        </p:nvSpPr>
        <p:spPr>
          <a:xfrm>
            <a:off x="6098796" y="1422719"/>
            <a:ext cx="3568867" cy="2075489"/>
          </a:xfrm>
          <a:prstGeom prst="roundRect">
            <a:avLst>
              <a:gd name="adj" fmla="val 16667"/>
            </a:avLst>
          </a:prstGeom>
          <a:solidFill>
            <a:srgbClr val="A2D1EF"/>
          </a:solidFill>
          <a:ln w="9525" cap="flat" cmpd="sng">
            <a:solidFill>
              <a:srgbClr val="4B4B4B"/>
            </a:solidFill>
            <a:prstDash val="solid"/>
            <a:miter/>
            <a:headEnd type="none" w="med" len="med"/>
            <a:tailEnd type="none" w="med" len="med"/>
          </a:ln>
        </p:spPr>
        <p:txBody>
          <a:bodyPr lIns="91425" tIns="45700" rIns="91425" bIns="45700" anchor="ctr" anchorCtr="0">
            <a:noAutofit/>
          </a:bodyPr>
          <a:lstStyle/>
          <a:p>
            <a:pPr algn="ctr">
              <a:spcBef>
                <a:spcPts val="0"/>
              </a:spcBef>
              <a:spcAft>
                <a:spcPts val="0"/>
              </a:spcAft>
              <a:buClr>
                <a:schemeClr val="lt1"/>
              </a:buClr>
              <a:buSzPct val="25000"/>
            </a:pPr>
            <a:r>
              <a:rPr lang="en-US" sz="2400" dirty="0">
                <a:latin typeface="Arial Narrow" panose="020B0604020202020204" pitchFamily="34" charset="0"/>
                <a:ea typeface="Source Sans Pro"/>
                <a:cs typeface="Arial Narrow" panose="020B0604020202020204" pitchFamily="34" charset="0"/>
                <a:sym typeface="Source Sans Pro"/>
              </a:rPr>
              <a:t>Replacing a SCORM Course</a:t>
            </a:r>
          </a:p>
        </p:txBody>
      </p:sp>
      <p:sp>
        <p:nvSpPr>
          <p:cNvPr id="12" name="Shape 193">
            <a:extLst>
              <a:ext uri="{FF2B5EF4-FFF2-40B4-BE49-F238E27FC236}">
                <a16:creationId xmlns:a16="http://schemas.microsoft.com/office/drawing/2014/main" id="{A0E7A76A-1E60-4962-814C-4E8FF49ECEC4}"/>
              </a:ext>
            </a:extLst>
          </p:cNvPr>
          <p:cNvSpPr/>
          <p:nvPr/>
        </p:nvSpPr>
        <p:spPr>
          <a:xfrm>
            <a:off x="6098795" y="3498208"/>
            <a:ext cx="3568867" cy="2075489"/>
          </a:xfrm>
          <a:prstGeom prst="roundRect">
            <a:avLst>
              <a:gd name="adj" fmla="val 16667"/>
            </a:avLst>
          </a:prstGeom>
          <a:solidFill>
            <a:srgbClr val="A2D1EF"/>
          </a:solidFill>
          <a:ln w="9525" cap="flat" cmpd="sng">
            <a:solidFill>
              <a:srgbClr val="4B4B4B"/>
            </a:solidFill>
            <a:prstDash val="solid"/>
            <a:miter/>
            <a:headEnd type="none" w="med" len="med"/>
            <a:tailEnd type="none" w="med" len="med"/>
          </a:ln>
        </p:spPr>
        <p:txBody>
          <a:bodyPr lIns="91425" tIns="45700" rIns="91425" bIns="45700" anchor="ctr" anchorCtr="0">
            <a:noAutofit/>
          </a:bodyPr>
          <a:lstStyle/>
          <a:p>
            <a:pPr algn="ctr">
              <a:spcBef>
                <a:spcPts val="0"/>
              </a:spcBef>
              <a:spcAft>
                <a:spcPts val="0"/>
              </a:spcAft>
              <a:buClr>
                <a:schemeClr val="lt1"/>
              </a:buClr>
              <a:buSzPct val="25000"/>
            </a:pPr>
            <a:r>
              <a:rPr lang="en-US" sz="2400" dirty="0">
                <a:latin typeface="Arial Narrow" panose="020B0604020202020204" pitchFamily="34" charset="0"/>
                <a:ea typeface="Source Sans Pro"/>
                <a:cs typeface="Arial Narrow" panose="020B0604020202020204" pitchFamily="34" charset="0"/>
                <a:sym typeface="Source Sans Pro"/>
              </a:rPr>
              <a:t>Adding any xAPI Profile to a Course</a:t>
            </a:r>
          </a:p>
        </p:txBody>
      </p:sp>
      <p:sp>
        <p:nvSpPr>
          <p:cNvPr id="13" name="Shape 193">
            <a:extLst>
              <a:ext uri="{FF2B5EF4-FFF2-40B4-BE49-F238E27FC236}">
                <a16:creationId xmlns:a16="http://schemas.microsoft.com/office/drawing/2014/main" id="{D58A14E3-C645-4332-89B9-A245E60621DA}"/>
              </a:ext>
            </a:extLst>
          </p:cNvPr>
          <p:cNvSpPr/>
          <p:nvPr/>
        </p:nvSpPr>
        <p:spPr>
          <a:xfrm>
            <a:off x="2529928" y="3480644"/>
            <a:ext cx="3568867" cy="2075489"/>
          </a:xfrm>
          <a:prstGeom prst="roundRect">
            <a:avLst>
              <a:gd name="adj" fmla="val 16667"/>
            </a:avLst>
          </a:prstGeom>
          <a:solidFill>
            <a:srgbClr val="A2D1EF"/>
          </a:solidFill>
          <a:ln w="9525" cap="flat" cmpd="sng">
            <a:solidFill>
              <a:srgbClr val="4B4B4B"/>
            </a:solidFill>
            <a:prstDash val="solid"/>
            <a:miter/>
            <a:headEnd type="none" w="med" len="med"/>
            <a:tailEnd type="none" w="med" len="med"/>
          </a:ln>
        </p:spPr>
        <p:txBody>
          <a:bodyPr lIns="91425" tIns="45700" rIns="91425" bIns="45700" anchor="ctr" anchorCtr="0">
            <a:noAutofit/>
          </a:bodyPr>
          <a:lstStyle/>
          <a:p>
            <a:pPr algn="ctr">
              <a:spcBef>
                <a:spcPts val="0"/>
              </a:spcBef>
              <a:spcAft>
                <a:spcPts val="0"/>
              </a:spcAft>
              <a:buClr>
                <a:schemeClr val="lt1"/>
              </a:buClr>
              <a:buSzPct val="25000"/>
            </a:pPr>
            <a:r>
              <a:rPr lang="en-US" sz="2400" dirty="0">
                <a:latin typeface="Arial Narrow" panose="020B0604020202020204" pitchFamily="34" charset="0"/>
                <a:ea typeface="Source Sans Pro"/>
                <a:cs typeface="Arial Narrow" panose="020B0604020202020204" pitchFamily="34" charset="0"/>
                <a:sym typeface="Source Sans Pro"/>
              </a:rPr>
              <a:t>Supplementing a SCORM Course</a:t>
            </a:r>
          </a:p>
        </p:txBody>
      </p:sp>
    </p:spTree>
    <p:extLst>
      <p:ext uri="{BB962C8B-B14F-4D97-AF65-F5344CB8AC3E}">
        <p14:creationId xmlns:p14="http://schemas.microsoft.com/office/powerpoint/2010/main" val="3683799326"/>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CD8C190C-EA86-FF4B-93C9-69E489B8F274}"/>
              </a:ext>
            </a:extLst>
          </p:cNvPr>
          <p:cNvSpPr/>
          <p:nvPr/>
        </p:nvSpPr>
        <p:spPr bwMode="auto">
          <a:xfrm>
            <a:off x="160866" y="857250"/>
            <a:ext cx="11870267" cy="5429250"/>
          </a:xfrm>
          <a:prstGeom prst="rect">
            <a:avLst/>
          </a:prstGeom>
          <a:solidFill>
            <a:schemeClr val="bg1">
              <a:lumMod val="95000"/>
            </a:schemeClr>
          </a:solidFill>
          <a:ln w="9525" cap="flat" cmpd="sng" algn="ctr">
            <a:no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ahoma" charset="0"/>
            </a:endParaRPr>
          </a:p>
        </p:txBody>
      </p:sp>
      <p:sp>
        <p:nvSpPr>
          <p:cNvPr id="2" name="Title 1">
            <a:extLst>
              <a:ext uri="{FF2B5EF4-FFF2-40B4-BE49-F238E27FC236}">
                <a16:creationId xmlns:a16="http://schemas.microsoft.com/office/drawing/2014/main" id="{90763BE5-63B0-4840-84FA-041A7996D45C}"/>
              </a:ext>
            </a:extLst>
          </p:cNvPr>
          <p:cNvSpPr>
            <a:spLocks noGrp="1"/>
          </p:cNvSpPr>
          <p:nvPr>
            <p:ph type="title"/>
          </p:nvPr>
        </p:nvSpPr>
        <p:spPr/>
        <p:txBody>
          <a:bodyPr/>
          <a:lstStyle/>
          <a:p>
            <a:r>
              <a:rPr lang="en-US" dirty="0"/>
              <a:t>What is a “Course”?</a:t>
            </a:r>
          </a:p>
        </p:txBody>
      </p:sp>
      <p:sp>
        <p:nvSpPr>
          <p:cNvPr id="3" name="Content Placeholder 2">
            <a:extLst>
              <a:ext uri="{FF2B5EF4-FFF2-40B4-BE49-F238E27FC236}">
                <a16:creationId xmlns:a16="http://schemas.microsoft.com/office/drawing/2014/main" id="{3148F38F-31F1-499D-B069-2B841BBEB3D2}"/>
              </a:ext>
            </a:extLst>
          </p:cNvPr>
          <p:cNvSpPr>
            <a:spLocks noGrp="1"/>
          </p:cNvSpPr>
          <p:nvPr>
            <p:ph sz="quarter" idx="11"/>
          </p:nvPr>
        </p:nvSpPr>
        <p:spPr>
          <a:xfrm>
            <a:off x="515389" y="1046715"/>
            <a:ext cx="11215356" cy="5075237"/>
          </a:xfrm>
        </p:spPr>
        <p:txBody>
          <a:bodyPr/>
          <a:lstStyle/>
          <a:p>
            <a:pPr marL="0" lvl="0" indent="0">
              <a:buNone/>
            </a:pPr>
            <a:r>
              <a:rPr lang="en-US" dirty="0">
                <a:solidFill>
                  <a:srgbClr val="0070C0"/>
                </a:solidFill>
              </a:rPr>
              <a:t>Course Principles</a:t>
            </a:r>
          </a:p>
          <a:p>
            <a:pPr lvl="1">
              <a:buFont typeface="Wingdings" pitchFamily="2" charset="2"/>
              <a:buChar char="§"/>
            </a:pPr>
            <a:r>
              <a:rPr lang="en-US" dirty="0"/>
              <a:t>Files consisting of or links to learning content assets</a:t>
            </a:r>
          </a:p>
          <a:p>
            <a:pPr lvl="1">
              <a:buFont typeface="Wingdings" pitchFamily="2" charset="2"/>
              <a:buChar char="§"/>
            </a:pPr>
            <a:r>
              <a:rPr lang="en-US" dirty="0"/>
              <a:t>Manifest (listing) of those files/links and their structure (as AUs/Blocks)</a:t>
            </a:r>
          </a:p>
          <a:p>
            <a:pPr lvl="1">
              <a:buFont typeface="Wingdings" pitchFamily="2" charset="2"/>
              <a:buChar char="§"/>
            </a:pPr>
            <a:r>
              <a:rPr lang="en-US" dirty="0"/>
              <a:t>Programming to connect to LMS / LRS</a:t>
            </a:r>
          </a:p>
          <a:p>
            <a:pPr lvl="1">
              <a:buFont typeface="Wingdings" pitchFamily="2" charset="2"/>
              <a:buChar char="§"/>
            </a:pPr>
            <a:r>
              <a:rPr lang="en-US" dirty="0"/>
              <a:t>Action: Import</a:t>
            </a:r>
          </a:p>
          <a:p>
            <a:pPr lvl="1">
              <a:buFont typeface="Wingdings" pitchFamily="2" charset="2"/>
              <a:buChar char="§"/>
            </a:pPr>
            <a:r>
              <a:rPr lang="en-US" dirty="0"/>
              <a:t>Action: Register</a:t>
            </a:r>
          </a:p>
          <a:p>
            <a:pPr lvl="1">
              <a:buFont typeface="Wingdings" pitchFamily="2" charset="2"/>
              <a:buChar char="§"/>
            </a:pPr>
            <a:r>
              <a:rPr lang="en-US" dirty="0"/>
              <a:t>Action: Step-Through – Track with Web Events</a:t>
            </a:r>
          </a:p>
          <a:p>
            <a:pPr lvl="1">
              <a:buFont typeface="Wingdings" pitchFamily="2" charset="2"/>
              <a:buChar char="§"/>
            </a:pPr>
            <a:r>
              <a:rPr lang="en-US" dirty="0"/>
              <a:t>Action: Complete, Possibly with Assessment</a:t>
            </a:r>
          </a:p>
          <a:p>
            <a:pPr lvl="1">
              <a:buFont typeface="Wingdings" pitchFamily="2" charset="2"/>
              <a:buChar char="§"/>
            </a:pPr>
            <a:r>
              <a:rPr lang="en-US" dirty="0"/>
              <a:t>Context: Running in an authenticated and authorized environment (LMS)</a:t>
            </a:r>
          </a:p>
          <a:p>
            <a:pPr lvl="1"/>
            <a:endParaRPr lang="en-US" dirty="0"/>
          </a:p>
          <a:p>
            <a:pPr marL="609585" lvl="1" indent="0">
              <a:buNone/>
            </a:pPr>
            <a:endParaRPr lang="en-US" dirty="0"/>
          </a:p>
          <a:p>
            <a:endParaRPr lang="en-US" dirty="0"/>
          </a:p>
        </p:txBody>
      </p:sp>
    </p:spTree>
    <p:extLst>
      <p:ext uri="{BB962C8B-B14F-4D97-AF65-F5344CB8AC3E}">
        <p14:creationId xmlns:p14="http://schemas.microsoft.com/office/powerpoint/2010/main" val="3848656185"/>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40DF2E-C2D0-41F0-9622-3150D46B7414}"/>
              </a:ext>
            </a:extLst>
          </p:cNvPr>
          <p:cNvSpPr>
            <a:spLocks noGrp="1"/>
          </p:cNvSpPr>
          <p:nvPr>
            <p:ph type="title"/>
          </p:nvPr>
        </p:nvSpPr>
        <p:spPr/>
        <p:txBody>
          <a:bodyPr/>
          <a:lstStyle/>
          <a:p>
            <a:r>
              <a:rPr lang="en-US" dirty="0"/>
              <a:t>Course Data Flow</a:t>
            </a:r>
          </a:p>
        </p:txBody>
      </p:sp>
      <p:pic>
        <p:nvPicPr>
          <p:cNvPr id="118" name="Picture 117">
            <a:extLst>
              <a:ext uri="{FF2B5EF4-FFF2-40B4-BE49-F238E27FC236}">
                <a16:creationId xmlns:a16="http://schemas.microsoft.com/office/drawing/2014/main" id="{A65E36DB-5389-46E8-8C92-FF569669D908}"/>
              </a:ext>
            </a:extLst>
          </p:cNvPr>
          <p:cNvPicPr>
            <a:picLocks noChangeAspect="1"/>
          </p:cNvPicPr>
          <p:nvPr/>
        </p:nvPicPr>
        <p:blipFill>
          <a:blip r:embed="rId2"/>
          <a:stretch>
            <a:fillRect/>
          </a:stretch>
        </p:blipFill>
        <p:spPr>
          <a:xfrm>
            <a:off x="9439" y="705610"/>
            <a:ext cx="12192000" cy="4913822"/>
          </a:xfrm>
          <a:prstGeom prst="rect">
            <a:avLst/>
          </a:prstGeom>
        </p:spPr>
      </p:pic>
      <p:sp>
        <p:nvSpPr>
          <p:cNvPr id="120" name="Content Placeholder 3">
            <a:extLst>
              <a:ext uri="{FF2B5EF4-FFF2-40B4-BE49-F238E27FC236}">
                <a16:creationId xmlns:a16="http://schemas.microsoft.com/office/drawing/2014/main" id="{B7488DDF-6C2A-42FC-B3DD-623A41C8DB53}"/>
              </a:ext>
            </a:extLst>
          </p:cNvPr>
          <p:cNvSpPr>
            <a:spLocks noGrp="1"/>
          </p:cNvSpPr>
          <p:nvPr>
            <p:ph sz="quarter" idx="11"/>
          </p:nvPr>
        </p:nvSpPr>
        <p:spPr>
          <a:xfrm rot="10800000" flipV="1">
            <a:off x="665017" y="5740558"/>
            <a:ext cx="8143422" cy="532958"/>
          </a:xfrm>
        </p:spPr>
        <p:txBody>
          <a:bodyPr/>
          <a:lstStyle/>
          <a:p>
            <a:pPr marL="0" indent="0">
              <a:buNone/>
            </a:pPr>
            <a:r>
              <a:rPr lang="en-US" dirty="0"/>
              <a:t>Not all of this is the responsibility of the course designer!</a:t>
            </a:r>
          </a:p>
          <a:p>
            <a:endParaRPr lang="en-US" dirty="0"/>
          </a:p>
        </p:txBody>
      </p:sp>
      <p:sp>
        <p:nvSpPr>
          <p:cNvPr id="3" name="Content Placeholder 3">
            <a:extLst>
              <a:ext uri="{FF2B5EF4-FFF2-40B4-BE49-F238E27FC236}">
                <a16:creationId xmlns:a16="http://schemas.microsoft.com/office/drawing/2014/main" id="{FC49915B-E3C2-4E59-9BCB-755F75C0909A}"/>
              </a:ext>
            </a:extLst>
          </p:cNvPr>
          <p:cNvSpPr txBox="1">
            <a:spLocks/>
          </p:cNvSpPr>
          <p:nvPr/>
        </p:nvSpPr>
        <p:spPr bwMode="auto">
          <a:xfrm rot="10800000" flipV="1">
            <a:off x="10703950" y="5276532"/>
            <a:ext cx="1373748" cy="24720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marL="457189" indent="-457189" algn="l" rtl="0" eaLnBrk="1" fontAlgn="base" hangingPunct="1">
              <a:spcBef>
                <a:spcPct val="20000"/>
              </a:spcBef>
              <a:spcAft>
                <a:spcPct val="0"/>
              </a:spcAft>
              <a:buClr>
                <a:schemeClr val="tx1"/>
              </a:buClr>
              <a:buSzPct val="75000"/>
              <a:buFont typeface="Wingdings" charset="2"/>
              <a:buChar char="Ø"/>
              <a:defRPr sz="2800">
                <a:solidFill>
                  <a:schemeClr val="tx1"/>
                </a:solidFill>
                <a:latin typeface="Arial Narrow" charset="0"/>
                <a:ea typeface="Arial Narrow" charset="0"/>
                <a:cs typeface="Arial Narrow" charset="0"/>
              </a:defRPr>
            </a:lvl1pPr>
            <a:lvl2pPr marL="990575" indent="-380990" algn="l" rtl="0" eaLnBrk="1" fontAlgn="base" hangingPunct="1">
              <a:spcBef>
                <a:spcPct val="20000"/>
              </a:spcBef>
              <a:spcAft>
                <a:spcPct val="0"/>
              </a:spcAft>
              <a:buClr>
                <a:schemeClr val="tx1"/>
              </a:buClr>
              <a:buSzPct val="75000"/>
              <a:buFont typeface="Wingdings" pitchFamily="2" charset="2"/>
              <a:buChar char="n"/>
              <a:defRPr sz="2400">
                <a:solidFill>
                  <a:schemeClr val="tx1"/>
                </a:solidFill>
                <a:latin typeface="Arial Narrow" charset="0"/>
                <a:ea typeface="Arial Narrow" charset="0"/>
                <a:cs typeface="Arial Narrow" charset="0"/>
              </a:defRPr>
            </a:lvl2pPr>
            <a:lvl3pPr marL="1523962" indent="-304792" algn="l" rtl="0" eaLnBrk="1" fontAlgn="base" hangingPunct="1">
              <a:spcBef>
                <a:spcPct val="20000"/>
              </a:spcBef>
              <a:spcAft>
                <a:spcPct val="0"/>
              </a:spcAft>
              <a:buClr>
                <a:schemeClr val="tx1"/>
              </a:buClr>
              <a:buSzPct val="50000"/>
              <a:buFont typeface="Wingdings" charset="2"/>
              <a:buChar char="v"/>
              <a:defRPr sz="2000">
                <a:solidFill>
                  <a:schemeClr val="tx1"/>
                </a:solidFill>
                <a:latin typeface="Arial Narrow" charset="0"/>
                <a:ea typeface="Arial Narrow" charset="0"/>
                <a:cs typeface="Arial Narrow" charset="0"/>
              </a:defRPr>
            </a:lvl3pPr>
            <a:lvl4pPr marL="2133547" indent="-304792" algn="l" rtl="0" eaLnBrk="1" fontAlgn="base" hangingPunct="1">
              <a:spcBef>
                <a:spcPct val="20000"/>
              </a:spcBef>
              <a:spcAft>
                <a:spcPct val="0"/>
              </a:spcAft>
              <a:buClr>
                <a:schemeClr val="accent2"/>
              </a:buClr>
              <a:buSzPct val="55000"/>
              <a:buFont typeface="Wingdings" pitchFamily="2" charset="2"/>
              <a:buChar char="n"/>
              <a:defRPr sz="2667">
                <a:solidFill>
                  <a:schemeClr val="tx1"/>
                </a:solidFill>
                <a:latin typeface="+mn-lt"/>
              </a:defRPr>
            </a:lvl4pPr>
            <a:lvl5pPr marL="2743131" indent="-304792" algn="l" rtl="0" eaLnBrk="1" fontAlgn="base" hangingPunct="1">
              <a:spcBef>
                <a:spcPct val="20000"/>
              </a:spcBef>
              <a:spcAft>
                <a:spcPct val="0"/>
              </a:spcAft>
              <a:buClr>
                <a:schemeClr val="accent1"/>
              </a:buClr>
              <a:buSzPct val="50000"/>
              <a:buFont typeface="Wingdings" pitchFamily="2" charset="2"/>
              <a:buChar char="n"/>
              <a:defRPr sz="2667">
                <a:solidFill>
                  <a:schemeClr val="tx1"/>
                </a:solidFill>
                <a:latin typeface="+mn-lt"/>
              </a:defRPr>
            </a:lvl5pPr>
            <a:lvl6pPr marL="3352716" indent="-304792" algn="l" rtl="0" eaLnBrk="1" fontAlgn="base" hangingPunct="1">
              <a:spcBef>
                <a:spcPct val="20000"/>
              </a:spcBef>
              <a:spcAft>
                <a:spcPct val="0"/>
              </a:spcAft>
              <a:buClr>
                <a:schemeClr val="accent1"/>
              </a:buClr>
              <a:buSzPct val="50000"/>
              <a:buFont typeface="Wingdings" pitchFamily="2" charset="2"/>
              <a:buChar char="n"/>
              <a:defRPr sz="2667">
                <a:solidFill>
                  <a:schemeClr val="tx1"/>
                </a:solidFill>
                <a:latin typeface="+mn-lt"/>
              </a:defRPr>
            </a:lvl6pPr>
            <a:lvl7pPr marL="3962301" indent="-304792" algn="l" rtl="0" eaLnBrk="1" fontAlgn="base" hangingPunct="1">
              <a:spcBef>
                <a:spcPct val="20000"/>
              </a:spcBef>
              <a:spcAft>
                <a:spcPct val="0"/>
              </a:spcAft>
              <a:buClr>
                <a:schemeClr val="accent1"/>
              </a:buClr>
              <a:buSzPct val="50000"/>
              <a:buFont typeface="Wingdings" pitchFamily="2" charset="2"/>
              <a:buChar char="n"/>
              <a:defRPr sz="2667">
                <a:solidFill>
                  <a:schemeClr val="tx1"/>
                </a:solidFill>
                <a:latin typeface="+mn-lt"/>
              </a:defRPr>
            </a:lvl7pPr>
            <a:lvl8pPr marL="4571886" indent="-304792" algn="l" rtl="0" eaLnBrk="1" fontAlgn="base" hangingPunct="1">
              <a:spcBef>
                <a:spcPct val="20000"/>
              </a:spcBef>
              <a:spcAft>
                <a:spcPct val="0"/>
              </a:spcAft>
              <a:buClr>
                <a:schemeClr val="accent1"/>
              </a:buClr>
              <a:buSzPct val="50000"/>
              <a:buFont typeface="Wingdings" pitchFamily="2" charset="2"/>
              <a:buChar char="n"/>
              <a:defRPr sz="2667">
                <a:solidFill>
                  <a:schemeClr val="tx1"/>
                </a:solidFill>
                <a:latin typeface="+mn-lt"/>
              </a:defRPr>
            </a:lvl8pPr>
            <a:lvl9pPr marL="5181470" indent="-304792" algn="l" rtl="0" eaLnBrk="1" fontAlgn="base" hangingPunct="1">
              <a:spcBef>
                <a:spcPct val="20000"/>
              </a:spcBef>
              <a:spcAft>
                <a:spcPct val="0"/>
              </a:spcAft>
              <a:buClr>
                <a:schemeClr val="accent1"/>
              </a:buClr>
              <a:buSzPct val="50000"/>
              <a:buFont typeface="Wingdings" pitchFamily="2" charset="2"/>
              <a:buChar char="n"/>
              <a:defRPr sz="2667">
                <a:solidFill>
                  <a:schemeClr val="tx1"/>
                </a:solidFill>
                <a:latin typeface="+mn-lt"/>
              </a:defRPr>
            </a:lvl9pPr>
          </a:lstStyle>
          <a:p>
            <a:pPr marL="0" indent="0">
              <a:buFont typeface="Wingdings" charset="2"/>
              <a:buNone/>
            </a:pPr>
            <a:r>
              <a:rPr lang="en-US" sz="1200" kern="0" dirty="0">
                <a:solidFill>
                  <a:schemeClr val="bg1"/>
                </a:solidFill>
                <a:latin typeface="Arial Narrow"/>
              </a:rPr>
              <a:t>Credit: RISC, Inc.</a:t>
            </a:r>
          </a:p>
          <a:p>
            <a:pPr marL="456565" indent="-456565"/>
            <a:endParaRPr lang="en-US" kern="0" dirty="0"/>
          </a:p>
        </p:txBody>
      </p:sp>
    </p:spTree>
    <p:extLst>
      <p:ext uri="{BB962C8B-B14F-4D97-AF65-F5344CB8AC3E}">
        <p14:creationId xmlns:p14="http://schemas.microsoft.com/office/powerpoint/2010/main" val="1513479592"/>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2B26DCE5-CD5C-EA4B-BBDC-B49694B62EB7}"/>
              </a:ext>
            </a:extLst>
          </p:cNvPr>
          <p:cNvSpPr/>
          <p:nvPr/>
        </p:nvSpPr>
        <p:spPr bwMode="auto">
          <a:xfrm>
            <a:off x="160866" y="857250"/>
            <a:ext cx="11870267" cy="5429250"/>
          </a:xfrm>
          <a:prstGeom prst="rect">
            <a:avLst/>
          </a:prstGeom>
          <a:solidFill>
            <a:schemeClr val="bg1">
              <a:lumMod val="95000"/>
            </a:schemeClr>
          </a:solidFill>
          <a:ln w="9525" cap="flat" cmpd="sng" algn="ctr">
            <a:no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ahoma" charset="0"/>
            </a:endParaRPr>
          </a:p>
        </p:txBody>
      </p:sp>
      <p:sp>
        <p:nvSpPr>
          <p:cNvPr id="2" name="Title 1">
            <a:extLst>
              <a:ext uri="{FF2B5EF4-FFF2-40B4-BE49-F238E27FC236}">
                <a16:creationId xmlns:a16="http://schemas.microsoft.com/office/drawing/2014/main" id="{90763BE5-63B0-4840-84FA-041A7996D45C}"/>
              </a:ext>
            </a:extLst>
          </p:cNvPr>
          <p:cNvSpPr>
            <a:spLocks noGrp="1"/>
          </p:cNvSpPr>
          <p:nvPr>
            <p:ph type="title"/>
          </p:nvPr>
        </p:nvSpPr>
        <p:spPr/>
        <p:txBody>
          <a:bodyPr/>
          <a:lstStyle/>
          <a:p>
            <a:r>
              <a:rPr lang="en-US" dirty="0"/>
              <a:t>cmi5 Content Creation</a:t>
            </a:r>
          </a:p>
        </p:txBody>
      </p:sp>
      <p:sp>
        <p:nvSpPr>
          <p:cNvPr id="7" name="Shape 193">
            <a:extLst>
              <a:ext uri="{FF2B5EF4-FFF2-40B4-BE49-F238E27FC236}">
                <a16:creationId xmlns:a16="http://schemas.microsoft.com/office/drawing/2014/main" id="{5D603A14-F40A-41C4-94DB-CC55C5C9142E}"/>
              </a:ext>
            </a:extLst>
          </p:cNvPr>
          <p:cNvSpPr/>
          <p:nvPr/>
        </p:nvSpPr>
        <p:spPr>
          <a:xfrm>
            <a:off x="2529929" y="1422720"/>
            <a:ext cx="3568867" cy="2075489"/>
          </a:xfrm>
          <a:prstGeom prst="roundRect">
            <a:avLst>
              <a:gd name="adj" fmla="val 16667"/>
            </a:avLst>
          </a:prstGeom>
          <a:solidFill>
            <a:schemeClr val="accent6">
              <a:lumMod val="40000"/>
              <a:lumOff val="60000"/>
            </a:schemeClr>
          </a:solidFill>
          <a:ln w="9525" cap="flat" cmpd="sng">
            <a:solidFill>
              <a:srgbClr val="4B4B4B"/>
            </a:solidFill>
            <a:prstDash val="solid"/>
            <a:miter/>
            <a:headEnd type="none" w="med" len="med"/>
            <a:tailEnd type="none" w="med" len="med"/>
          </a:ln>
        </p:spPr>
        <p:txBody>
          <a:bodyPr lIns="91425" tIns="45700" rIns="91425" bIns="45700" anchor="ctr" anchorCtr="0">
            <a:noAutofit/>
          </a:bodyPr>
          <a:lstStyle/>
          <a:p>
            <a:pPr algn="ctr">
              <a:spcBef>
                <a:spcPts val="0"/>
              </a:spcBef>
              <a:spcAft>
                <a:spcPts val="0"/>
              </a:spcAft>
              <a:buClr>
                <a:schemeClr val="lt1"/>
              </a:buClr>
              <a:buSzPct val="25000"/>
            </a:pPr>
            <a:r>
              <a:rPr lang="en-US" sz="2400" dirty="0">
                <a:latin typeface="Arial Narrow" panose="020B0604020202020204" pitchFamily="34" charset="0"/>
                <a:ea typeface="Source Sans Pro"/>
                <a:cs typeface="Arial Narrow" panose="020B0604020202020204" pitchFamily="34" charset="0"/>
                <a:sym typeface="Source Sans Pro"/>
              </a:rPr>
              <a:t>Creating a cmi5 Course</a:t>
            </a:r>
          </a:p>
        </p:txBody>
      </p:sp>
      <p:sp>
        <p:nvSpPr>
          <p:cNvPr id="11" name="Shape 193">
            <a:extLst>
              <a:ext uri="{FF2B5EF4-FFF2-40B4-BE49-F238E27FC236}">
                <a16:creationId xmlns:a16="http://schemas.microsoft.com/office/drawing/2014/main" id="{40EB85BE-C2B1-4AAF-B10E-AB41D80DCC09}"/>
              </a:ext>
            </a:extLst>
          </p:cNvPr>
          <p:cNvSpPr/>
          <p:nvPr/>
        </p:nvSpPr>
        <p:spPr>
          <a:xfrm>
            <a:off x="6098796" y="1422719"/>
            <a:ext cx="3568867" cy="2075489"/>
          </a:xfrm>
          <a:prstGeom prst="roundRect">
            <a:avLst>
              <a:gd name="adj" fmla="val 16667"/>
            </a:avLst>
          </a:prstGeom>
          <a:solidFill>
            <a:srgbClr val="A2D1EF"/>
          </a:solidFill>
          <a:ln w="9525" cap="flat" cmpd="sng">
            <a:solidFill>
              <a:srgbClr val="4B4B4B"/>
            </a:solidFill>
            <a:prstDash val="solid"/>
            <a:miter/>
            <a:headEnd type="none" w="med" len="med"/>
            <a:tailEnd type="none" w="med" len="med"/>
          </a:ln>
        </p:spPr>
        <p:txBody>
          <a:bodyPr lIns="91425" tIns="45700" rIns="91425" bIns="45700" anchor="ctr" anchorCtr="0">
            <a:noAutofit/>
          </a:bodyPr>
          <a:lstStyle/>
          <a:p>
            <a:pPr algn="ctr">
              <a:spcBef>
                <a:spcPts val="0"/>
              </a:spcBef>
              <a:spcAft>
                <a:spcPts val="0"/>
              </a:spcAft>
              <a:buClr>
                <a:schemeClr val="lt1"/>
              </a:buClr>
              <a:buSzPct val="25000"/>
            </a:pPr>
            <a:r>
              <a:rPr lang="en-US" sz="2400" dirty="0">
                <a:latin typeface="Arial Narrow" panose="020B0604020202020204" pitchFamily="34" charset="0"/>
                <a:ea typeface="Source Sans Pro"/>
                <a:cs typeface="Arial Narrow" panose="020B0604020202020204" pitchFamily="34" charset="0"/>
                <a:sym typeface="Source Sans Pro"/>
              </a:rPr>
              <a:t>Replacing a SCORM Course</a:t>
            </a:r>
          </a:p>
        </p:txBody>
      </p:sp>
      <p:sp>
        <p:nvSpPr>
          <p:cNvPr id="12" name="Shape 193">
            <a:extLst>
              <a:ext uri="{FF2B5EF4-FFF2-40B4-BE49-F238E27FC236}">
                <a16:creationId xmlns:a16="http://schemas.microsoft.com/office/drawing/2014/main" id="{A0E7A76A-1E60-4962-814C-4E8FF49ECEC4}"/>
              </a:ext>
            </a:extLst>
          </p:cNvPr>
          <p:cNvSpPr/>
          <p:nvPr/>
        </p:nvSpPr>
        <p:spPr>
          <a:xfrm>
            <a:off x="6098795" y="3498208"/>
            <a:ext cx="3568867" cy="2075489"/>
          </a:xfrm>
          <a:prstGeom prst="roundRect">
            <a:avLst>
              <a:gd name="adj" fmla="val 16667"/>
            </a:avLst>
          </a:prstGeom>
          <a:solidFill>
            <a:srgbClr val="A2D1EF"/>
          </a:solidFill>
          <a:ln w="9525" cap="flat" cmpd="sng">
            <a:solidFill>
              <a:srgbClr val="4B4B4B"/>
            </a:solidFill>
            <a:prstDash val="solid"/>
            <a:miter/>
            <a:headEnd type="none" w="med" len="med"/>
            <a:tailEnd type="none" w="med" len="med"/>
          </a:ln>
        </p:spPr>
        <p:txBody>
          <a:bodyPr lIns="91425" tIns="45700" rIns="91425" bIns="45700" anchor="ctr" anchorCtr="0">
            <a:noAutofit/>
          </a:bodyPr>
          <a:lstStyle/>
          <a:p>
            <a:pPr algn="ctr">
              <a:spcBef>
                <a:spcPts val="0"/>
              </a:spcBef>
              <a:spcAft>
                <a:spcPts val="0"/>
              </a:spcAft>
              <a:buClr>
                <a:schemeClr val="lt1"/>
              </a:buClr>
              <a:buSzPct val="25000"/>
            </a:pPr>
            <a:r>
              <a:rPr lang="en-US" sz="2400" dirty="0">
                <a:latin typeface="Arial Narrow" panose="020B0604020202020204" pitchFamily="34" charset="0"/>
                <a:ea typeface="Source Sans Pro"/>
                <a:cs typeface="Arial Narrow" panose="020B0604020202020204" pitchFamily="34" charset="0"/>
                <a:sym typeface="Source Sans Pro"/>
              </a:rPr>
              <a:t>Adding any xAPI Profile to a Course</a:t>
            </a:r>
          </a:p>
        </p:txBody>
      </p:sp>
      <p:sp>
        <p:nvSpPr>
          <p:cNvPr id="13" name="Shape 193">
            <a:extLst>
              <a:ext uri="{FF2B5EF4-FFF2-40B4-BE49-F238E27FC236}">
                <a16:creationId xmlns:a16="http://schemas.microsoft.com/office/drawing/2014/main" id="{D58A14E3-C645-4332-89B9-A245E60621DA}"/>
              </a:ext>
            </a:extLst>
          </p:cNvPr>
          <p:cNvSpPr/>
          <p:nvPr/>
        </p:nvSpPr>
        <p:spPr>
          <a:xfrm>
            <a:off x="2529928" y="3480644"/>
            <a:ext cx="3568867" cy="2075489"/>
          </a:xfrm>
          <a:prstGeom prst="roundRect">
            <a:avLst>
              <a:gd name="adj" fmla="val 16667"/>
            </a:avLst>
          </a:prstGeom>
          <a:solidFill>
            <a:srgbClr val="A2D1EF"/>
          </a:solidFill>
          <a:ln w="9525" cap="flat" cmpd="sng">
            <a:solidFill>
              <a:srgbClr val="4B4B4B"/>
            </a:solidFill>
            <a:prstDash val="solid"/>
            <a:miter/>
            <a:headEnd type="none" w="med" len="med"/>
            <a:tailEnd type="none" w="med" len="med"/>
          </a:ln>
        </p:spPr>
        <p:txBody>
          <a:bodyPr lIns="91425" tIns="45700" rIns="91425" bIns="45700" anchor="ctr" anchorCtr="0">
            <a:noAutofit/>
          </a:bodyPr>
          <a:lstStyle/>
          <a:p>
            <a:pPr algn="ctr">
              <a:spcBef>
                <a:spcPts val="0"/>
              </a:spcBef>
              <a:spcAft>
                <a:spcPts val="0"/>
              </a:spcAft>
              <a:buClr>
                <a:schemeClr val="lt1"/>
              </a:buClr>
              <a:buSzPct val="25000"/>
            </a:pPr>
            <a:r>
              <a:rPr lang="en-US" sz="2400" dirty="0">
                <a:latin typeface="Arial Narrow" panose="020B0604020202020204" pitchFamily="34" charset="0"/>
                <a:ea typeface="Source Sans Pro"/>
                <a:cs typeface="Arial Narrow" panose="020B0604020202020204" pitchFamily="34" charset="0"/>
                <a:sym typeface="Source Sans Pro"/>
              </a:rPr>
              <a:t>Supplementing a SCORM Course</a:t>
            </a:r>
          </a:p>
        </p:txBody>
      </p:sp>
    </p:spTree>
    <p:extLst>
      <p:ext uri="{BB962C8B-B14F-4D97-AF65-F5344CB8AC3E}">
        <p14:creationId xmlns:p14="http://schemas.microsoft.com/office/powerpoint/2010/main" val="1260688191"/>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A0783956-9187-5648-A9FD-F81C0228980C}"/>
              </a:ext>
            </a:extLst>
          </p:cNvPr>
          <p:cNvSpPr/>
          <p:nvPr/>
        </p:nvSpPr>
        <p:spPr bwMode="auto">
          <a:xfrm>
            <a:off x="160866" y="857250"/>
            <a:ext cx="11870267" cy="5429250"/>
          </a:xfrm>
          <a:prstGeom prst="rect">
            <a:avLst/>
          </a:prstGeom>
          <a:solidFill>
            <a:schemeClr val="bg1">
              <a:lumMod val="95000"/>
            </a:schemeClr>
          </a:solidFill>
          <a:ln w="9525" cap="flat" cmpd="sng" algn="ctr">
            <a:no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ahoma" charset="0"/>
            </a:endParaRPr>
          </a:p>
        </p:txBody>
      </p:sp>
      <p:sp>
        <p:nvSpPr>
          <p:cNvPr id="2" name="Title 1">
            <a:extLst>
              <a:ext uri="{FF2B5EF4-FFF2-40B4-BE49-F238E27FC236}">
                <a16:creationId xmlns:a16="http://schemas.microsoft.com/office/drawing/2014/main" id="{90763BE5-63B0-4840-84FA-041A7996D45C}"/>
              </a:ext>
            </a:extLst>
          </p:cNvPr>
          <p:cNvSpPr>
            <a:spLocks noGrp="1"/>
          </p:cNvSpPr>
          <p:nvPr>
            <p:ph type="title"/>
          </p:nvPr>
        </p:nvSpPr>
        <p:spPr/>
        <p:txBody>
          <a:bodyPr/>
          <a:lstStyle/>
          <a:p>
            <a:r>
              <a:rPr lang="en-US" dirty="0"/>
              <a:t>cmi5 Course From Scratch</a:t>
            </a:r>
          </a:p>
        </p:txBody>
      </p:sp>
      <p:sp>
        <p:nvSpPr>
          <p:cNvPr id="3" name="Content Placeholder 2">
            <a:extLst>
              <a:ext uri="{FF2B5EF4-FFF2-40B4-BE49-F238E27FC236}">
                <a16:creationId xmlns:a16="http://schemas.microsoft.com/office/drawing/2014/main" id="{3148F38F-31F1-499D-B069-2B841BBEB3D2}"/>
              </a:ext>
            </a:extLst>
          </p:cNvPr>
          <p:cNvSpPr>
            <a:spLocks noGrp="1"/>
          </p:cNvSpPr>
          <p:nvPr>
            <p:ph sz="quarter" idx="11"/>
          </p:nvPr>
        </p:nvSpPr>
        <p:spPr>
          <a:xfrm>
            <a:off x="480132" y="1046715"/>
            <a:ext cx="10210035" cy="5075237"/>
          </a:xfrm>
        </p:spPr>
        <p:txBody>
          <a:bodyPr/>
          <a:lstStyle/>
          <a:p>
            <a:pPr marL="0" lvl="0" indent="0">
              <a:buNone/>
            </a:pPr>
            <a:r>
              <a:rPr lang="en-US" dirty="0">
                <a:solidFill>
                  <a:srgbClr val="0070C0"/>
                </a:solidFill>
              </a:rPr>
              <a:t>Checklist</a:t>
            </a:r>
          </a:p>
          <a:p>
            <a:pPr lvl="1">
              <a:buFont typeface="Wingdings" pitchFamily="2" charset="2"/>
              <a:buChar char="q"/>
            </a:pPr>
            <a:r>
              <a:rPr lang="en-US" dirty="0"/>
              <a:t>Files – The AUExample.html in the cmi5 Client Library</a:t>
            </a:r>
          </a:p>
          <a:p>
            <a:pPr lvl="1">
              <a:buFont typeface="Wingdings" pitchFamily="2" charset="2"/>
              <a:buChar char="q"/>
            </a:pPr>
            <a:r>
              <a:rPr lang="en-US" dirty="0"/>
              <a:t>Manifest – The cmi5.xml in the cmi5 Client Library (blocks sold separately)</a:t>
            </a:r>
          </a:p>
          <a:p>
            <a:pPr lvl="1">
              <a:buFont typeface="Wingdings" pitchFamily="2" charset="2"/>
              <a:buChar char="q"/>
            </a:pPr>
            <a:r>
              <a:rPr lang="en-US" dirty="0"/>
              <a:t>Programming – Scripts in the cmi5 Client Library</a:t>
            </a:r>
          </a:p>
          <a:p>
            <a:pPr lvl="1">
              <a:buFont typeface="Wingdings" pitchFamily="2" charset="2"/>
              <a:buChar char="q"/>
            </a:pPr>
            <a:r>
              <a:rPr lang="en-US" dirty="0"/>
              <a:t>Import, Register – Job of the LMS, but authorization handled through </a:t>
            </a:r>
            <a:r>
              <a:rPr lang="en-US" dirty="0" err="1"/>
              <a:t>FetchURL</a:t>
            </a:r>
            <a:endParaRPr lang="en-US" dirty="0"/>
          </a:p>
          <a:p>
            <a:pPr lvl="1">
              <a:buFont typeface="Wingdings" pitchFamily="2" charset="2"/>
              <a:buChar char="q"/>
            </a:pPr>
            <a:r>
              <a:rPr lang="en-US" dirty="0"/>
              <a:t>Web Events, Completion/Assessment – Note specific calls to cmi5Controller.js and Match with HTML/Script </a:t>
            </a:r>
          </a:p>
          <a:p>
            <a:pPr lvl="1">
              <a:buFont typeface="Wingdings" pitchFamily="2" charset="2"/>
              <a:buChar char="q"/>
            </a:pPr>
            <a:r>
              <a:rPr lang="en-US" dirty="0"/>
              <a:t>Environment – Does require a cmi5 LMS (or player)</a:t>
            </a:r>
          </a:p>
          <a:p>
            <a:endParaRPr lang="en-US" dirty="0"/>
          </a:p>
        </p:txBody>
      </p:sp>
    </p:spTree>
    <p:extLst>
      <p:ext uri="{BB962C8B-B14F-4D97-AF65-F5344CB8AC3E}">
        <p14:creationId xmlns:p14="http://schemas.microsoft.com/office/powerpoint/2010/main" val="3025110165"/>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C58631FC-20AC-47AB-A99E-EDA43A5AE2B9}"/>
              </a:ext>
            </a:extLst>
          </p:cNvPr>
          <p:cNvSpPr>
            <a:spLocks noGrp="1"/>
          </p:cNvSpPr>
          <p:nvPr>
            <p:ph type="title"/>
          </p:nvPr>
        </p:nvSpPr>
        <p:spPr>
          <a:xfrm>
            <a:off x="2397039" y="0"/>
            <a:ext cx="7416800" cy="705610"/>
          </a:xfrm>
        </p:spPr>
        <p:txBody>
          <a:bodyPr/>
          <a:lstStyle/>
          <a:p>
            <a:r>
              <a:rPr lang="en-US" dirty="0"/>
              <a:t>cmi5 Course From Scratch</a:t>
            </a:r>
          </a:p>
        </p:txBody>
      </p:sp>
      <p:pic>
        <p:nvPicPr>
          <p:cNvPr id="4" name="Picture 3">
            <a:extLst>
              <a:ext uri="{FF2B5EF4-FFF2-40B4-BE49-F238E27FC236}">
                <a16:creationId xmlns:a16="http://schemas.microsoft.com/office/drawing/2014/main" id="{1A80D921-E36C-4EC1-A8A4-97AE9B67189E}"/>
              </a:ext>
            </a:extLst>
          </p:cNvPr>
          <p:cNvPicPr>
            <a:picLocks noChangeAspect="1"/>
          </p:cNvPicPr>
          <p:nvPr/>
        </p:nvPicPr>
        <p:blipFill>
          <a:blip r:embed="rId2"/>
          <a:stretch>
            <a:fillRect/>
          </a:stretch>
        </p:blipFill>
        <p:spPr>
          <a:xfrm>
            <a:off x="1711293" y="1046715"/>
            <a:ext cx="8788290" cy="5075237"/>
          </a:xfrm>
          <a:prstGeom prst="rect">
            <a:avLst/>
          </a:prstGeom>
          <a:noFill/>
          <a:ln>
            <a:solidFill>
              <a:schemeClr val="tx1"/>
            </a:solidFill>
          </a:ln>
        </p:spPr>
      </p:pic>
    </p:spTree>
    <p:extLst>
      <p:ext uri="{BB962C8B-B14F-4D97-AF65-F5344CB8AC3E}">
        <p14:creationId xmlns:p14="http://schemas.microsoft.com/office/powerpoint/2010/main" val="179361344"/>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2B26DCE5-CD5C-EA4B-BBDC-B49694B62EB7}"/>
              </a:ext>
            </a:extLst>
          </p:cNvPr>
          <p:cNvSpPr/>
          <p:nvPr/>
        </p:nvSpPr>
        <p:spPr bwMode="auto">
          <a:xfrm>
            <a:off x="160866" y="857250"/>
            <a:ext cx="11870267" cy="5429250"/>
          </a:xfrm>
          <a:prstGeom prst="rect">
            <a:avLst/>
          </a:prstGeom>
          <a:solidFill>
            <a:schemeClr val="bg1">
              <a:lumMod val="95000"/>
            </a:schemeClr>
          </a:solidFill>
          <a:ln w="9525" cap="flat" cmpd="sng" algn="ctr">
            <a:no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ahoma" charset="0"/>
            </a:endParaRPr>
          </a:p>
        </p:txBody>
      </p:sp>
      <p:sp>
        <p:nvSpPr>
          <p:cNvPr id="2" name="Title 1">
            <a:extLst>
              <a:ext uri="{FF2B5EF4-FFF2-40B4-BE49-F238E27FC236}">
                <a16:creationId xmlns:a16="http://schemas.microsoft.com/office/drawing/2014/main" id="{90763BE5-63B0-4840-84FA-041A7996D45C}"/>
              </a:ext>
            </a:extLst>
          </p:cNvPr>
          <p:cNvSpPr>
            <a:spLocks noGrp="1"/>
          </p:cNvSpPr>
          <p:nvPr>
            <p:ph type="title"/>
          </p:nvPr>
        </p:nvSpPr>
        <p:spPr/>
        <p:txBody>
          <a:bodyPr/>
          <a:lstStyle/>
          <a:p>
            <a:r>
              <a:rPr lang="en-US" dirty="0"/>
              <a:t>cmi5 Content Creation</a:t>
            </a:r>
          </a:p>
        </p:txBody>
      </p:sp>
      <p:sp>
        <p:nvSpPr>
          <p:cNvPr id="11" name="Shape 193">
            <a:extLst>
              <a:ext uri="{FF2B5EF4-FFF2-40B4-BE49-F238E27FC236}">
                <a16:creationId xmlns:a16="http://schemas.microsoft.com/office/drawing/2014/main" id="{40EB85BE-C2B1-4AAF-B10E-AB41D80DCC09}"/>
              </a:ext>
            </a:extLst>
          </p:cNvPr>
          <p:cNvSpPr/>
          <p:nvPr/>
        </p:nvSpPr>
        <p:spPr>
          <a:xfrm>
            <a:off x="6098796" y="1422719"/>
            <a:ext cx="3568867" cy="2075489"/>
          </a:xfrm>
          <a:prstGeom prst="roundRect">
            <a:avLst>
              <a:gd name="adj" fmla="val 16667"/>
            </a:avLst>
          </a:prstGeom>
          <a:solidFill>
            <a:schemeClr val="accent6">
              <a:lumMod val="40000"/>
              <a:lumOff val="60000"/>
            </a:schemeClr>
          </a:solidFill>
          <a:ln w="9525" cap="flat" cmpd="sng">
            <a:solidFill>
              <a:srgbClr val="4B4B4B"/>
            </a:solidFill>
            <a:prstDash val="solid"/>
            <a:miter/>
            <a:headEnd type="none" w="med" len="med"/>
            <a:tailEnd type="none" w="med" len="med"/>
          </a:ln>
        </p:spPr>
        <p:txBody>
          <a:bodyPr lIns="91425" tIns="45700" rIns="91425" bIns="45700" anchor="ctr" anchorCtr="0">
            <a:noAutofit/>
          </a:bodyPr>
          <a:lstStyle/>
          <a:p>
            <a:pPr algn="ctr">
              <a:spcBef>
                <a:spcPts val="0"/>
              </a:spcBef>
              <a:spcAft>
                <a:spcPts val="0"/>
              </a:spcAft>
              <a:buClr>
                <a:schemeClr val="lt1"/>
              </a:buClr>
              <a:buSzPct val="25000"/>
            </a:pPr>
            <a:r>
              <a:rPr lang="en-US" sz="2400" dirty="0">
                <a:latin typeface="Arial Narrow" panose="020B0604020202020204" pitchFamily="34" charset="0"/>
                <a:ea typeface="Source Sans Pro"/>
                <a:cs typeface="Arial Narrow" panose="020B0604020202020204" pitchFamily="34" charset="0"/>
                <a:sym typeface="Source Sans Pro"/>
              </a:rPr>
              <a:t>Replacing a SCORM Course</a:t>
            </a:r>
          </a:p>
        </p:txBody>
      </p:sp>
      <p:sp>
        <p:nvSpPr>
          <p:cNvPr id="12" name="Shape 193">
            <a:extLst>
              <a:ext uri="{FF2B5EF4-FFF2-40B4-BE49-F238E27FC236}">
                <a16:creationId xmlns:a16="http://schemas.microsoft.com/office/drawing/2014/main" id="{A0E7A76A-1E60-4962-814C-4E8FF49ECEC4}"/>
              </a:ext>
            </a:extLst>
          </p:cNvPr>
          <p:cNvSpPr/>
          <p:nvPr/>
        </p:nvSpPr>
        <p:spPr>
          <a:xfrm>
            <a:off x="6098795" y="3498208"/>
            <a:ext cx="3568867" cy="2075489"/>
          </a:xfrm>
          <a:prstGeom prst="roundRect">
            <a:avLst>
              <a:gd name="adj" fmla="val 16667"/>
            </a:avLst>
          </a:prstGeom>
          <a:solidFill>
            <a:srgbClr val="A2D1EF"/>
          </a:solidFill>
          <a:ln w="9525" cap="flat" cmpd="sng">
            <a:solidFill>
              <a:srgbClr val="4B4B4B"/>
            </a:solidFill>
            <a:prstDash val="solid"/>
            <a:miter/>
            <a:headEnd type="none" w="med" len="med"/>
            <a:tailEnd type="none" w="med" len="med"/>
          </a:ln>
        </p:spPr>
        <p:txBody>
          <a:bodyPr lIns="91425" tIns="45700" rIns="91425" bIns="45700" anchor="ctr" anchorCtr="0">
            <a:noAutofit/>
          </a:bodyPr>
          <a:lstStyle/>
          <a:p>
            <a:pPr algn="ctr">
              <a:spcBef>
                <a:spcPts val="0"/>
              </a:spcBef>
              <a:spcAft>
                <a:spcPts val="0"/>
              </a:spcAft>
              <a:buClr>
                <a:schemeClr val="lt1"/>
              </a:buClr>
              <a:buSzPct val="25000"/>
            </a:pPr>
            <a:r>
              <a:rPr lang="en-US" sz="2400" dirty="0">
                <a:latin typeface="Arial Narrow" panose="020B0604020202020204" pitchFamily="34" charset="0"/>
                <a:ea typeface="Source Sans Pro"/>
                <a:cs typeface="Arial Narrow" panose="020B0604020202020204" pitchFamily="34" charset="0"/>
                <a:sym typeface="Source Sans Pro"/>
              </a:rPr>
              <a:t>Adding any xAPI Profile to a Course</a:t>
            </a:r>
          </a:p>
        </p:txBody>
      </p:sp>
      <p:sp>
        <p:nvSpPr>
          <p:cNvPr id="13" name="Shape 193">
            <a:extLst>
              <a:ext uri="{FF2B5EF4-FFF2-40B4-BE49-F238E27FC236}">
                <a16:creationId xmlns:a16="http://schemas.microsoft.com/office/drawing/2014/main" id="{D58A14E3-C645-4332-89B9-A245E60621DA}"/>
              </a:ext>
            </a:extLst>
          </p:cNvPr>
          <p:cNvSpPr/>
          <p:nvPr/>
        </p:nvSpPr>
        <p:spPr>
          <a:xfrm>
            <a:off x="2529928" y="3480644"/>
            <a:ext cx="3568867" cy="2075489"/>
          </a:xfrm>
          <a:prstGeom prst="roundRect">
            <a:avLst>
              <a:gd name="adj" fmla="val 16667"/>
            </a:avLst>
          </a:prstGeom>
          <a:solidFill>
            <a:srgbClr val="A2D1EF"/>
          </a:solidFill>
          <a:ln w="9525" cap="flat" cmpd="sng">
            <a:solidFill>
              <a:srgbClr val="4B4B4B"/>
            </a:solidFill>
            <a:prstDash val="solid"/>
            <a:miter/>
            <a:headEnd type="none" w="med" len="med"/>
            <a:tailEnd type="none" w="med" len="med"/>
          </a:ln>
        </p:spPr>
        <p:txBody>
          <a:bodyPr lIns="91425" tIns="45700" rIns="91425" bIns="45700" anchor="ctr" anchorCtr="0">
            <a:noAutofit/>
          </a:bodyPr>
          <a:lstStyle/>
          <a:p>
            <a:pPr algn="ctr">
              <a:spcBef>
                <a:spcPts val="0"/>
              </a:spcBef>
              <a:spcAft>
                <a:spcPts val="0"/>
              </a:spcAft>
              <a:buClr>
                <a:schemeClr val="lt1"/>
              </a:buClr>
              <a:buSzPct val="25000"/>
            </a:pPr>
            <a:r>
              <a:rPr lang="en-US" sz="2400" dirty="0">
                <a:latin typeface="Arial Narrow" panose="020B0604020202020204" pitchFamily="34" charset="0"/>
                <a:ea typeface="Source Sans Pro"/>
                <a:cs typeface="Arial Narrow" panose="020B0604020202020204" pitchFamily="34" charset="0"/>
                <a:sym typeface="Source Sans Pro"/>
              </a:rPr>
              <a:t>Supplementing a SCORM Course</a:t>
            </a:r>
          </a:p>
        </p:txBody>
      </p:sp>
      <p:sp>
        <p:nvSpPr>
          <p:cNvPr id="8" name="Shape 193">
            <a:extLst>
              <a:ext uri="{FF2B5EF4-FFF2-40B4-BE49-F238E27FC236}">
                <a16:creationId xmlns:a16="http://schemas.microsoft.com/office/drawing/2014/main" id="{D8369572-55D5-46A9-BB86-FBC08E609C35}"/>
              </a:ext>
            </a:extLst>
          </p:cNvPr>
          <p:cNvSpPr/>
          <p:nvPr/>
        </p:nvSpPr>
        <p:spPr>
          <a:xfrm>
            <a:off x="2529929" y="1422720"/>
            <a:ext cx="3568867" cy="2075489"/>
          </a:xfrm>
          <a:prstGeom prst="roundRect">
            <a:avLst>
              <a:gd name="adj" fmla="val 16667"/>
            </a:avLst>
          </a:prstGeom>
          <a:solidFill>
            <a:srgbClr val="A2D1EF"/>
          </a:solidFill>
          <a:ln w="9525" cap="flat" cmpd="sng">
            <a:solidFill>
              <a:srgbClr val="4B4B4B"/>
            </a:solidFill>
            <a:prstDash val="solid"/>
            <a:miter/>
            <a:headEnd type="none" w="med" len="med"/>
            <a:tailEnd type="none" w="med" len="med"/>
          </a:ln>
        </p:spPr>
        <p:txBody>
          <a:bodyPr lIns="91425" tIns="45700" rIns="91425" bIns="45700" anchor="ctr" anchorCtr="0">
            <a:noAutofit/>
          </a:bodyPr>
          <a:lstStyle/>
          <a:p>
            <a:pPr algn="ctr">
              <a:spcBef>
                <a:spcPts val="0"/>
              </a:spcBef>
              <a:spcAft>
                <a:spcPts val="0"/>
              </a:spcAft>
              <a:buClr>
                <a:schemeClr val="lt1"/>
              </a:buClr>
              <a:buSzPct val="25000"/>
            </a:pPr>
            <a:r>
              <a:rPr lang="en-US" sz="2400" dirty="0">
                <a:latin typeface="Arial Narrow" panose="020B0604020202020204" pitchFamily="34" charset="0"/>
                <a:ea typeface="Source Sans Pro"/>
                <a:cs typeface="Arial Narrow" panose="020B0604020202020204" pitchFamily="34" charset="0"/>
                <a:sym typeface="Source Sans Pro"/>
              </a:rPr>
              <a:t>Creating a cmi5 Course</a:t>
            </a:r>
          </a:p>
        </p:txBody>
      </p:sp>
    </p:spTree>
    <p:extLst>
      <p:ext uri="{BB962C8B-B14F-4D97-AF65-F5344CB8AC3E}">
        <p14:creationId xmlns:p14="http://schemas.microsoft.com/office/powerpoint/2010/main" val="246036158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9436A283-0D77-4047-B069-E985E08F1508}"/>
              </a:ext>
            </a:extLst>
          </p:cNvPr>
          <p:cNvSpPr/>
          <p:nvPr/>
        </p:nvSpPr>
        <p:spPr bwMode="auto">
          <a:xfrm>
            <a:off x="281009" y="1022184"/>
            <a:ext cx="5751121" cy="2241394"/>
          </a:xfrm>
          <a:prstGeom prst="rect">
            <a:avLst/>
          </a:prstGeom>
          <a:solidFill>
            <a:schemeClr val="bg1">
              <a:lumMod val="95000"/>
            </a:schemeClr>
          </a:solidFill>
          <a:ln w="9525" cap="flat" cmpd="sng" algn="ctr">
            <a:no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ahoma" charset="0"/>
            </a:endParaRPr>
          </a:p>
        </p:txBody>
      </p:sp>
      <p:sp>
        <p:nvSpPr>
          <p:cNvPr id="22" name="Rectangle 21">
            <a:extLst>
              <a:ext uri="{FF2B5EF4-FFF2-40B4-BE49-F238E27FC236}">
                <a16:creationId xmlns:a16="http://schemas.microsoft.com/office/drawing/2014/main" id="{7065A379-FBBA-314C-AFFB-77986B6F86F9}"/>
              </a:ext>
            </a:extLst>
          </p:cNvPr>
          <p:cNvSpPr/>
          <p:nvPr/>
        </p:nvSpPr>
        <p:spPr bwMode="auto">
          <a:xfrm>
            <a:off x="6159871" y="1022184"/>
            <a:ext cx="5751121" cy="2241394"/>
          </a:xfrm>
          <a:prstGeom prst="rect">
            <a:avLst/>
          </a:prstGeom>
          <a:solidFill>
            <a:schemeClr val="bg1">
              <a:lumMod val="95000"/>
            </a:schemeClr>
          </a:solidFill>
          <a:ln w="9525" cap="flat" cmpd="sng" algn="ctr">
            <a:no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ahoma" charset="0"/>
            </a:endParaRPr>
          </a:p>
        </p:txBody>
      </p:sp>
      <p:sp>
        <p:nvSpPr>
          <p:cNvPr id="2" name="Title 1">
            <a:extLst>
              <a:ext uri="{FF2B5EF4-FFF2-40B4-BE49-F238E27FC236}">
                <a16:creationId xmlns:a16="http://schemas.microsoft.com/office/drawing/2014/main" id="{37A7A8A4-6CF2-49A1-93A3-B3C09533292D}"/>
              </a:ext>
            </a:extLst>
          </p:cNvPr>
          <p:cNvSpPr>
            <a:spLocks noGrp="1"/>
          </p:cNvSpPr>
          <p:nvPr>
            <p:ph type="title"/>
          </p:nvPr>
        </p:nvSpPr>
        <p:spPr/>
        <p:txBody>
          <a:bodyPr/>
          <a:lstStyle/>
          <a:p>
            <a:r>
              <a:rPr lang="en-US" dirty="0"/>
              <a:t>Why xAPI?</a:t>
            </a:r>
          </a:p>
        </p:txBody>
      </p:sp>
      <p:sp>
        <p:nvSpPr>
          <p:cNvPr id="10" name="TextBox 9">
            <a:extLst>
              <a:ext uri="{FF2B5EF4-FFF2-40B4-BE49-F238E27FC236}">
                <a16:creationId xmlns:a16="http://schemas.microsoft.com/office/drawing/2014/main" id="{9445B2A2-7D46-C04F-9133-0009E5907B38}"/>
              </a:ext>
            </a:extLst>
          </p:cNvPr>
          <p:cNvSpPr txBox="1"/>
          <p:nvPr/>
        </p:nvSpPr>
        <p:spPr>
          <a:xfrm>
            <a:off x="3160224" y="1540621"/>
            <a:ext cx="2520140" cy="1200329"/>
          </a:xfrm>
          <a:prstGeom prst="rect">
            <a:avLst/>
          </a:prstGeom>
          <a:noFill/>
        </p:spPr>
        <p:txBody>
          <a:bodyPr wrap="square" rtlCol="0">
            <a:spAutoFit/>
          </a:bodyPr>
          <a:lstStyle/>
          <a:p>
            <a:r>
              <a:rPr lang="en-US" sz="2400" dirty="0">
                <a:solidFill>
                  <a:srgbClr val="0070C0"/>
                </a:solidFill>
                <a:latin typeface="Arial Narrow" panose="020B0604020202020204" pitchFamily="34" charset="0"/>
                <a:cs typeface="Arial Narrow" panose="020B0604020202020204" pitchFamily="34" charset="0"/>
              </a:rPr>
              <a:t>Learning can be recorded wherever </a:t>
            </a:r>
            <a:br>
              <a:rPr lang="en-US" sz="2400" dirty="0">
                <a:solidFill>
                  <a:srgbClr val="0070C0"/>
                </a:solidFill>
                <a:latin typeface="Arial Narrow" panose="020B0604020202020204" pitchFamily="34" charset="0"/>
                <a:cs typeface="Arial Narrow" panose="020B0604020202020204" pitchFamily="34" charset="0"/>
              </a:rPr>
            </a:br>
            <a:r>
              <a:rPr lang="en-US" sz="2400" dirty="0">
                <a:solidFill>
                  <a:srgbClr val="0070C0"/>
                </a:solidFill>
                <a:latin typeface="Arial Narrow" panose="020B0604020202020204" pitchFamily="34" charset="0"/>
                <a:cs typeface="Arial Narrow" panose="020B0604020202020204" pitchFamily="34" charset="0"/>
              </a:rPr>
              <a:t>it occurs</a:t>
            </a:r>
          </a:p>
        </p:txBody>
      </p:sp>
      <p:grpSp>
        <p:nvGrpSpPr>
          <p:cNvPr id="15" name="Group 14">
            <a:extLst>
              <a:ext uri="{FF2B5EF4-FFF2-40B4-BE49-F238E27FC236}">
                <a16:creationId xmlns:a16="http://schemas.microsoft.com/office/drawing/2014/main" id="{52D5A4EE-2008-734D-A7E7-C53A0FC1ED31}"/>
              </a:ext>
            </a:extLst>
          </p:cNvPr>
          <p:cNvGrpSpPr/>
          <p:nvPr/>
        </p:nvGrpSpPr>
        <p:grpSpPr>
          <a:xfrm>
            <a:off x="1050313" y="1427535"/>
            <a:ext cx="1066890" cy="1178743"/>
            <a:chOff x="1579328" y="1595524"/>
            <a:chExt cx="1294075" cy="1429746"/>
          </a:xfrm>
          <a:solidFill>
            <a:srgbClr val="0070C0"/>
          </a:solidFill>
        </p:grpSpPr>
        <p:pic>
          <p:nvPicPr>
            <p:cNvPr id="12" name="Graphic 11" descr="Marker">
              <a:extLst>
                <a:ext uri="{FF2B5EF4-FFF2-40B4-BE49-F238E27FC236}">
                  <a16:creationId xmlns:a16="http://schemas.microsoft.com/office/drawing/2014/main" id="{C157F7AD-43CE-EC4A-A0D1-7FDF3E149A5C}"/>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579328" y="1595524"/>
              <a:ext cx="1294075" cy="1294075"/>
            </a:xfrm>
            <a:prstGeom prst="rect">
              <a:avLst/>
            </a:prstGeom>
          </p:spPr>
        </p:pic>
        <p:sp>
          <p:nvSpPr>
            <p:cNvPr id="13" name="Oval 12">
              <a:extLst>
                <a:ext uri="{FF2B5EF4-FFF2-40B4-BE49-F238E27FC236}">
                  <a16:creationId xmlns:a16="http://schemas.microsoft.com/office/drawing/2014/main" id="{A8A59F8D-F830-8242-88BF-EE5880D88BB5}"/>
                </a:ext>
              </a:extLst>
            </p:cNvPr>
            <p:cNvSpPr/>
            <p:nvPr/>
          </p:nvSpPr>
          <p:spPr bwMode="auto">
            <a:xfrm>
              <a:off x="1734270" y="2834295"/>
              <a:ext cx="984190" cy="190975"/>
            </a:xfrm>
            <a:prstGeom prst="ellipse">
              <a:avLst/>
            </a:prstGeom>
            <a:grpFill/>
            <a:ln w="9525" cap="flat" cmpd="sng" algn="ctr">
              <a:no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ahoma" charset="0"/>
              </a:endParaRPr>
            </a:p>
          </p:txBody>
        </p:sp>
      </p:grpSp>
      <p:sp>
        <p:nvSpPr>
          <p:cNvPr id="14" name="TextBox 13">
            <a:extLst>
              <a:ext uri="{FF2B5EF4-FFF2-40B4-BE49-F238E27FC236}">
                <a16:creationId xmlns:a16="http://schemas.microsoft.com/office/drawing/2014/main" id="{4AC65FB4-CC94-7C40-81AA-CD915CBD8D18}"/>
              </a:ext>
            </a:extLst>
          </p:cNvPr>
          <p:cNvSpPr txBox="1"/>
          <p:nvPr/>
        </p:nvSpPr>
        <p:spPr>
          <a:xfrm>
            <a:off x="8701249" y="1301138"/>
            <a:ext cx="3008852" cy="1569660"/>
          </a:xfrm>
          <a:prstGeom prst="rect">
            <a:avLst/>
          </a:prstGeom>
          <a:noFill/>
        </p:spPr>
        <p:txBody>
          <a:bodyPr wrap="square" rtlCol="0">
            <a:spAutoFit/>
          </a:bodyPr>
          <a:lstStyle/>
          <a:p>
            <a:r>
              <a:rPr lang="en-US" sz="2400" dirty="0">
                <a:solidFill>
                  <a:srgbClr val="0070C0"/>
                </a:solidFill>
                <a:latin typeface="Arial Narrow" panose="020B0604020202020204" pitchFamily="34" charset="0"/>
                <a:cs typeface="Arial Narrow" panose="020B0604020202020204" pitchFamily="34" charset="0"/>
              </a:rPr>
              <a:t>Learning analytics</a:t>
            </a:r>
          </a:p>
          <a:p>
            <a:pPr marL="342900" indent="-342900">
              <a:buFont typeface="Arial" panose="020B0604020202020204" pitchFamily="34" charset="0"/>
              <a:buChar char="•"/>
            </a:pPr>
            <a:r>
              <a:rPr lang="en-US" sz="1800" dirty="0">
                <a:latin typeface="Arial Narrow" panose="020B0604020202020204" pitchFamily="34" charset="0"/>
                <a:cs typeface="Arial Narrow" panose="020B0604020202020204" pitchFamily="34" charset="0"/>
              </a:rPr>
              <a:t>Not restricted to </a:t>
            </a:r>
            <a:br>
              <a:rPr lang="en-US" sz="1800" dirty="0">
                <a:latin typeface="Arial Narrow" panose="020B0604020202020204" pitchFamily="34" charset="0"/>
                <a:cs typeface="Arial Narrow" panose="020B0604020202020204" pitchFamily="34" charset="0"/>
              </a:rPr>
            </a:br>
            <a:r>
              <a:rPr lang="en-US" sz="1800" dirty="0">
                <a:latin typeface="Arial Narrow" panose="020B0604020202020204" pitchFamily="34" charset="0"/>
                <a:cs typeface="Arial Narrow" panose="020B0604020202020204" pitchFamily="34" charset="0"/>
              </a:rPr>
              <a:t>customized reports</a:t>
            </a:r>
          </a:p>
          <a:p>
            <a:pPr marL="342900" indent="-342900">
              <a:buFont typeface="Arial" panose="020B0604020202020204" pitchFamily="34" charset="0"/>
              <a:buChar char="•"/>
            </a:pPr>
            <a:r>
              <a:rPr lang="en-US" sz="1800" dirty="0">
                <a:latin typeface="Arial Narrow" panose="020B0604020202020204" pitchFamily="34" charset="0"/>
                <a:cs typeface="Arial Narrow" panose="020B0604020202020204" pitchFamily="34" charset="0"/>
              </a:rPr>
              <a:t>Not restricted to basic data (scores, pass/fail) </a:t>
            </a:r>
            <a:endParaRPr lang="en-US" sz="2800" dirty="0">
              <a:latin typeface="Arial Narrow" panose="020B0604020202020204" pitchFamily="34" charset="0"/>
              <a:cs typeface="Arial Narrow" panose="020B0604020202020204" pitchFamily="34" charset="0"/>
            </a:endParaRPr>
          </a:p>
        </p:txBody>
      </p:sp>
      <p:cxnSp>
        <p:nvCxnSpPr>
          <p:cNvPr id="17" name="Straight Connector 16">
            <a:extLst>
              <a:ext uri="{FF2B5EF4-FFF2-40B4-BE49-F238E27FC236}">
                <a16:creationId xmlns:a16="http://schemas.microsoft.com/office/drawing/2014/main" id="{4E20C57E-5EB8-7344-AB39-F0D85803B3F7}"/>
              </a:ext>
            </a:extLst>
          </p:cNvPr>
          <p:cNvCxnSpPr>
            <a:cxnSpLocks/>
          </p:cNvCxnSpPr>
          <p:nvPr/>
        </p:nvCxnSpPr>
        <p:spPr bwMode="auto">
          <a:xfrm flipV="1">
            <a:off x="2646218" y="1427536"/>
            <a:ext cx="0" cy="1426500"/>
          </a:xfrm>
          <a:prstGeom prst="line">
            <a:avLst/>
          </a:prstGeom>
          <a:solidFill>
            <a:schemeClr val="accent1"/>
          </a:solidFill>
          <a:ln w="19050" cap="flat" cmpd="sng" algn="ctr">
            <a:solidFill>
              <a:srgbClr val="0070C0"/>
            </a:solidFill>
            <a:prstDash val="solid"/>
            <a:miter lim="800000"/>
            <a:headEnd type="none" w="med" len="med"/>
            <a:tailEnd type="none" w="med" len="med"/>
          </a:ln>
          <a:effectLst/>
        </p:spPr>
      </p:cxnSp>
      <p:sp>
        <p:nvSpPr>
          <p:cNvPr id="24" name="Rectangle 23">
            <a:extLst>
              <a:ext uri="{FF2B5EF4-FFF2-40B4-BE49-F238E27FC236}">
                <a16:creationId xmlns:a16="http://schemas.microsoft.com/office/drawing/2014/main" id="{B09B68BE-5B8B-2846-81D7-1D5A68D03B3B}"/>
              </a:ext>
            </a:extLst>
          </p:cNvPr>
          <p:cNvSpPr/>
          <p:nvPr/>
        </p:nvSpPr>
        <p:spPr bwMode="auto">
          <a:xfrm>
            <a:off x="2420724" y="3389235"/>
            <a:ext cx="7350553" cy="2748094"/>
          </a:xfrm>
          <a:prstGeom prst="rect">
            <a:avLst/>
          </a:prstGeom>
          <a:solidFill>
            <a:schemeClr val="bg1">
              <a:lumMod val="95000"/>
            </a:schemeClr>
          </a:solidFill>
          <a:ln w="9525" cap="flat" cmpd="sng" algn="ctr">
            <a:no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ahoma" charset="0"/>
            </a:endParaRPr>
          </a:p>
        </p:txBody>
      </p:sp>
      <p:cxnSp>
        <p:nvCxnSpPr>
          <p:cNvPr id="25" name="Straight Connector 24">
            <a:extLst>
              <a:ext uri="{FF2B5EF4-FFF2-40B4-BE49-F238E27FC236}">
                <a16:creationId xmlns:a16="http://schemas.microsoft.com/office/drawing/2014/main" id="{1D18AF9D-64CA-BB48-8BCE-2CC1038716F1}"/>
              </a:ext>
            </a:extLst>
          </p:cNvPr>
          <p:cNvCxnSpPr>
            <a:cxnSpLocks/>
          </p:cNvCxnSpPr>
          <p:nvPr/>
        </p:nvCxnSpPr>
        <p:spPr bwMode="auto">
          <a:xfrm flipV="1">
            <a:off x="8362508" y="1372718"/>
            <a:ext cx="0" cy="1426500"/>
          </a:xfrm>
          <a:prstGeom prst="line">
            <a:avLst/>
          </a:prstGeom>
          <a:solidFill>
            <a:schemeClr val="accent1"/>
          </a:solidFill>
          <a:ln w="19050" cap="flat" cmpd="sng" algn="ctr">
            <a:solidFill>
              <a:srgbClr val="0070C0"/>
            </a:solidFill>
            <a:prstDash val="solid"/>
            <a:miter lim="800000"/>
            <a:headEnd type="none" w="med" len="med"/>
            <a:tailEnd type="none" w="med" len="med"/>
          </a:ln>
          <a:effectLst/>
        </p:spPr>
      </p:cxnSp>
      <p:pic>
        <p:nvPicPr>
          <p:cNvPr id="29" name="Graphic 28" descr="Statistics">
            <a:extLst>
              <a:ext uri="{FF2B5EF4-FFF2-40B4-BE49-F238E27FC236}">
                <a16:creationId xmlns:a16="http://schemas.microsoft.com/office/drawing/2014/main" id="{DCCB8462-56F8-6C45-8D43-F252DF21A283}"/>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6721604" y="1522371"/>
            <a:ext cx="1161397" cy="1161397"/>
          </a:xfrm>
          <a:prstGeom prst="rect">
            <a:avLst/>
          </a:prstGeom>
        </p:spPr>
      </p:pic>
      <p:sp>
        <p:nvSpPr>
          <p:cNvPr id="30" name="TextBox 29">
            <a:extLst>
              <a:ext uri="{FF2B5EF4-FFF2-40B4-BE49-F238E27FC236}">
                <a16:creationId xmlns:a16="http://schemas.microsoft.com/office/drawing/2014/main" id="{DDEB2B1D-2B75-DA4D-999E-29522B3CE27B}"/>
              </a:ext>
            </a:extLst>
          </p:cNvPr>
          <p:cNvSpPr txBox="1"/>
          <p:nvPr/>
        </p:nvSpPr>
        <p:spPr>
          <a:xfrm>
            <a:off x="5838759" y="3655286"/>
            <a:ext cx="3975080" cy="2215991"/>
          </a:xfrm>
          <a:prstGeom prst="rect">
            <a:avLst/>
          </a:prstGeom>
          <a:noFill/>
        </p:spPr>
        <p:txBody>
          <a:bodyPr wrap="square" rtlCol="0">
            <a:spAutoFit/>
          </a:bodyPr>
          <a:lstStyle/>
          <a:p>
            <a:r>
              <a:rPr lang="en-US" sz="2400" dirty="0">
                <a:solidFill>
                  <a:srgbClr val="0070C0"/>
                </a:solidFill>
                <a:latin typeface="Arial Narrow" panose="020B0604020202020204" pitchFamily="34" charset="0"/>
                <a:cs typeface="Arial Narrow" panose="020B0604020202020204" pitchFamily="34" charset="0"/>
              </a:rPr>
              <a:t>Learning does not have to be “launched” from an LMS</a:t>
            </a:r>
          </a:p>
          <a:p>
            <a:pPr marL="457200" indent="-457200">
              <a:buFont typeface="Arial" panose="020B0604020202020204" pitchFamily="34" charset="0"/>
              <a:buChar char="•"/>
            </a:pPr>
            <a:r>
              <a:rPr lang="en-US" sz="1800" dirty="0">
                <a:latin typeface="Arial Narrow" panose="020B0604020202020204" pitchFamily="34" charset="0"/>
                <a:cs typeface="Arial Narrow" panose="020B0604020202020204" pitchFamily="34" charset="0"/>
              </a:rPr>
              <a:t>Mobile apps</a:t>
            </a:r>
          </a:p>
          <a:p>
            <a:pPr marL="457200" indent="-457200">
              <a:buFont typeface="Arial" panose="020B0604020202020204" pitchFamily="34" charset="0"/>
              <a:buChar char="•"/>
            </a:pPr>
            <a:r>
              <a:rPr lang="en-US" sz="1800" dirty="0">
                <a:latin typeface="Arial Narrow" panose="020B0604020202020204" pitchFamily="34" charset="0"/>
                <a:cs typeface="Arial Narrow" panose="020B0604020202020204" pitchFamily="34" charset="0"/>
              </a:rPr>
              <a:t>Social Networking</a:t>
            </a:r>
          </a:p>
          <a:p>
            <a:pPr marL="457200" indent="-457200">
              <a:buFont typeface="Arial" panose="020B0604020202020204" pitchFamily="34" charset="0"/>
              <a:buChar char="•"/>
            </a:pPr>
            <a:r>
              <a:rPr lang="en-US" sz="1800" dirty="0">
                <a:latin typeface="Arial Narrow" panose="020B0604020202020204" pitchFamily="34" charset="0"/>
                <a:cs typeface="Arial Narrow" panose="020B0604020202020204" pitchFamily="34" charset="0"/>
              </a:rPr>
              <a:t>Serious Games &amp; Simulations</a:t>
            </a:r>
          </a:p>
          <a:p>
            <a:pPr marL="457200" indent="-457200">
              <a:buFont typeface="Arial" panose="020B0604020202020204" pitchFamily="34" charset="0"/>
              <a:buChar char="•"/>
            </a:pPr>
            <a:r>
              <a:rPr lang="en-US" sz="1800" dirty="0">
                <a:latin typeface="Arial Narrow" panose="020B0604020202020204" pitchFamily="34" charset="0"/>
                <a:cs typeface="Arial Narrow" panose="020B0604020202020204" pitchFamily="34" charset="0"/>
              </a:rPr>
              <a:t>Correlation of general activity with learning data</a:t>
            </a:r>
          </a:p>
        </p:txBody>
      </p:sp>
      <p:cxnSp>
        <p:nvCxnSpPr>
          <p:cNvPr id="31" name="Straight Connector 30">
            <a:extLst>
              <a:ext uri="{FF2B5EF4-FFF2-40B4-BE49-F238E27FC236}">
                <a16:creationId xmlns:a16="http://schemas.microsoft.com/office/drawing/2014/main" id="{11F27A44-1220-7747-B6E7-D2810642917F}"/>
              </a:ext>
            </a:extLst>
          </p:cNvPr>
          <p:cNvCxnSpPr>
            <a:cxnSpLocks/>
          </p:cNvCxnSpPr>
          <p:nvPr/>
        </p:nvCxnSpPr>
        <p:spPr bwMode="auto">
          <a:xfrm flipV="1">
            <a:off x="5322258" y="3733935"/>
            <a:ext cx="0" cy="2058695"/>
          </a:xfrm>
          <a:prstGeom prst="line">
            <a:avLst/>
          </a:prstGeom>
          <a:solidFill>
            <a:schemeClr val="accent1"/>
          </a:solidFill>
          <a:ln w="19050" cap="flat" cmpd="sng" algn="ctr">
            <a:solidFill>
              <a:srgbClr val="0070C0"/>
            </a:solidFill>
            <a:prstDash val="solid"/>
            <a:miter lim="800000"/>
            <a:headEnd type="none" w="med" len="med"/>
            <a:tailEnd type="none" w="med" len="med"/>
          </a:ln>
          <a:effectLst/>
        </p:spPr>
      </p:cxnSp>
      <p:pic>
        <p:nvPicPr>
          <p:cNvPr id="35" name="Graphic 34" descr="Smart Phone">
            <a:extLst>
              <a:ext uri="{FF2B5EF4-FFF2-40B4-BE49-F238E27FC236}">
                <a16:creationId xmlns:a16="http://schemas.microsoft.com/office/drawing/2014/main" id="{568D1BE4-D40D-FF4D-85E3-DCFF30591FD0}"/>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3981866" y="4710389"/>
            <a:ext cx="800187" cy="800187"/>
          </a:xfrm>
          <a:prstGeom prst="rect">
            <a:avLst/>
          </a:prstGeom>
        </p:spPr>
      </p:pic>
      <p:pic>
        <p:nvPicPr>
          <p:cNvPr id="37" name="Graphic 36" descr="Game controller">
            <a:extLst>
              <a:ext uri="{FF2B5EF4-FFF2-40B4-BE49-F238E27FC236}">
                <a16:creationId xmlns:a16="http://schemas.microsoft.com/office/drawing/2014/main" id="{134B0F8E-B925-7641-9101-9FE0F4B81823}"/>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3036920" y="4710389"/>
            <a:ext cx="903564" cy="903564"/>
          </a:xfrm>
          <a:prstGeom prst="rect">
            <a:avLst/>
          </a:prstGeom>
        </p:spPr>
      </p:pic>
      <p:pic>
        <p:nvPicPr>
          <p:cNvPr id="39" name="Graphic 38" descr="Internet">
            <a:extLst>
              <a:ext uri="{FF2B5EF4-FFF2-40B4-BE49-F238E27FC236}">
                <a16:creationId xmlns:a16="http://schemas.microsoft.com/office/drawing/2014/main" id="{7E21AD5C-DF06-324A-88E3-17255BCE4CE1}"/>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3368696" y="3782015"/>
            <a:ext cx="1019593" cy="1019593"/>
          </a:xfrm>
          <a:prstGeom prst="rect">
            <a:avLst/>
          </a:prstGeom>
        </p:spPr>
      </p:pic>
    </p:spTree>
    <p:extLst>
      <p:ext uri="{BB962C8B-B14F-4D97-AF65-F5344CB8AC3E}">
        <p14:creationId xmlns:p14="http://schemas.microsoft.com/office/powerpoint/2010/main" val="3303923134"/>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BB805C2A-AF7C-B147-B6E5-7C9AA9EE7893}"/>
              </a:ext>
            </a:extLst>
          </p:cNvPr>
          <p:cNvSpPr/>
          <p:nvPr/>
        </p:nvSpPr>
        <p:spPr bwMode="auto">
          <a:xfrm>
            <a:off x="160866" y="857250"/>
            <a:ext cx="11870267" cy="5429250"/>
          </a:xfrm>
          <a:prstGeom prst="rect">
            <a:avLst/>
          </a:prstGeom>
          <a:solidFill>
            <a:schemeClr val="bg1">
              <a:lumMod val="95000"/>
            </a:schemeClr>
          </a:solidFill>
          <a:ln w="9525" cap="flat" cmpd="sng" algn="ctr">
            <a:no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ahoma" charset="0"/>
            </a:endParaRPr>
          </a:p>
        </p:txBody>
      </p:sp>
      <p:sp>
        <p:nvSpPr>
          <p:cNvPr id="2" name="Title 1">
            <a:extLst>
              <a:ext uri="{FF2B5EF4-FFF2-40B4-BE49-F238E27FC236}">
                <a16:creationId xmlns:a16="http://schemas.microsoft.com/office/drawing/2014/main" id="{90763BE5-63B0-4840-84FA-041A7996D45C}"/>
              </a:ext>
            </a:extLst>
          </p:cNvPr>
          <p:cNvSpPr>
            <a:spLocks noGrp="1"/>
          </p:cNvSpPr>
          <p:nvPr>
            <p:ph type="title"/>
          </p:nvPr>
        </p:nvSpPr>
        <p:spPr/>
        <p:txBody>
          <a:bodyPr/>
          <a:lstStyle/>
          <a:p>
            <a:r>
              <a:rPr lang="en-US" dirty="0"/>
              <a:t>cmi5 Course Replacing SCORM</a:t>
            </a:r>
          </a:p>
        </p:txBody>
      </p:sp>
      <p:sp>
        <p:nvSpPr>
          <p:cNvPr id="3" name="Content Placeholder 2">
            <a:extLst>
              <a:ext uri="{FF2B5EF4-FFF2-40B4-BE49-F238E27FC236}">
                <a16:creationId xmlns:a16="http://schemas.microsoft.com/office/drawing/2014/main" id="{3148F38F-31F1-499D-B069-2B841BBEB3D2}"/>
              </a:ext>
            </a:extLst>
          </p:cNvPr>
          <p:cNvSpPr>
            <a:spLocks noGrp="1"/>
          </p:cNvSpPr>
          <p:nvPr>
            <p:ph sz="quarter" idx="11"/>
          </p:nvPr>
        </p:nvSpPr>
        <p:spPr>
          <a:xfrm>
            <a:off x="480132" y="1046715"/>
            <a:ext cx="10692173" cy="5075237"/>
          </a:xfrm>
        </p:spPr>
        <p:txBody>
          <a:bodyPr/>
          <a:lstStyle/>
          <a:p>
            <a:pPr marL="0" lvl="0" indent="0">
              <a:buNone/>
            </a:pPr>
            <a:r>
              <a:rPr lang="en-US" dirty="0">
                <a:solidFill>
                  <a:srgbClr val="0070C0"/>
                </a:solidFill>
              </a:rPr>
              <a:t>Checklist</a:t>
            </a:r>
          </a:p>
          <a:p>
            <a:pPr marL="989965" lvl="1" indent="-380365">
              <a:buFont typeface="Wingdings" pitchFamily="2" charset="2"/>
              <a:buChar char="q"/>
            </a:pPr>
            <a:r>
              <a:rPr lang="en-US" dirty="0"/>
              <a:t>Files – All files from a SCORM Package (no links!)</a:t>
            </a:r>
          </a:p>
          <a:p>
            <a:pPr marL="989965" lvl="1" indent="-380365">
              <a:buFont typeface="Wingdings" pitchFamily="2" charset="2"/>
              <a:buChar char="q"/>
            </a:pPr>
            <a:r>
              <a:rPr lang="en-US" dirty="0"/>
              <a:t>Manifest – The cmi5.xml in the cmi5 Client Library (blocks sold separately)</a:t>
            </a:r>
          </a:p>
          <a:p>
            <a:pPr marL="989965" lvl="1" indent="-380365">
              <a:buFont typeface="Wingdings" pitchFamily="2" charset="2"/>
              <a:buChar char="q"/>
            </a:pPr>
            <a:r>
              <a:rPr lang="en-US" dirty="0"/>
              <a:t>Programming – Scripts in the cmi5 Client Library</a:t>
            </a:r>
          </a:p>
          <a:p>
            <a:pPr marL="989965" lvl="1" indent="-380365">
              <a:buFont typeface="Wingdings" pitchFamily="2" charset="2"/>
              <a:buChar char="q"/>
            </a:pPr>
            <a:r>
              <a:rPr lang="en-US" dirty="0"/>
              <a:t>Import – Use SCORM LMS Process</a:t>
            </a:r>
          </a:p>
          <a:p>
            <a:pPr marL="989965" lvl="1" indent="-380365">
              <a:buFont typeface="Wingdings" pitchFamily="2" charset="2"/>
              <a:buChar char="q"/>
            </a:pPr>
            <a:r>
              <a:rPr lang="en-US" dirty="0"/>
              <a:t>Register – Use LMS Process</a:t>
            </a:r>
          </a:p>
          <a:p>
            <a:pPr marL="989965" lvl="1" indent="-380365">
              <a:buFont typeface="Wingdings" pitchFamily="2" charset="2"/>
              <a:buChar char="q"/>
            </a:pPr>
            <a:r>
              <a:rPr lang="en-US" dirty="0"/>
              <a:t>Web Events, Completion – Content Predefines, Modifications to Statements necessary (slight changes based on Sample Statements), Additions/Subtractions/Substitutions allowed</a:t>
            </a:r>
          </a:p>
          <a:p>
            <a:pPr marL="989965" lvl="1" indent="-380365">
              <a:buFont typeface="Wingdings" pitchFamily="2" charset="2"/>
              <a:buChar char="q"/>
            </a:pPr>
            <a:r>
              <a:rPr lang="en-US" dirty="0">
                <a:latin typeface="Arial Narrow"/>
              </a:rPr>
              <a:t>Pseudo Authenticated/Authorized Environment – Shown solution has scripts with configurations (not secure)</a:t>
            </a:r>
          </a:p>
          <a:p>
            <a:pPr marL="456565" indent="-456565"/>
            <a:endParaRPr lang="en-US" dirty="0"/>
          </a:p>
        </p:txBody>
      </p:sp>
    </p:spTree>
    <p:extLst>
      <p:ext uri="{BB962C8B-B14F-4D97-AF65-F5344CB8AC3E}">
        <p14:creationId xmlns:p14="http://schemas.microsoft.com/office/powerpoint/2010/main" val="9397606"/>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763BE5-63B0-4840-84FA-041A7996D45C}"/>
              </a:ext>
            </a:extLst>
          </p:cNvPr>
          <p:cNvSpPr>
            <a:spLocks noGrp="1"/>
          </p:cNvSpPr>
          <p:nvPr>
            <p:ph type="title"/>
          </p:nvPr>
        </p:nvSpPr>
        <p:spPr/>
        <p:txBody>
          <a:bodyPr/>
          <a:lstStyle/>
          <a:p>
            <a:r>
              <a:rPr lang="en-US" dirty="0"/>
              <a:t>cmi5 Course Replacing SCORM</a:t>
            </a:r>
          </a:p>
        </p:txBody>
      </p:sp>
      <p:sp>
        <p:nvSpPr>
          <p:cNvPr id="3" name="Content Placeholder 2">
            <a:extLst>
              <a:ext uri="{FF2B5EF4-FFF2-40B4-BE49-F238E27FC236}">
                <a16:creationId xmlns:a16="http://schemas.microsoft.com/office/drawing/2014/main" id="{3148F38F-31F1-499D-B069-2B841BBEB3D2}"/>
              </a:ext>
            </a:extLst>
          </p:cNvPr>
          <p:cNvSpPr>
            <a:spLocks noGrp="1"/>
          </p:cNvSpPr>
          <p:nvPr>
            <p:ph sz="quarter" idx="11"/>
          </p:nvPr>
        </p:nvSpPr>
        <p:spPr/>
        <p:txBody>
          <a:bodyPr/>
          <a:lstStyle/>
          <a:p>
            <a:pPr marL="0" lvl="0" indent="0">
              <a:buNone/>
            </a:pPr>
            <a:r>
              <a:rPr lang="en-US" dirty="0">
                <a:solidFill>
                  <a:srgbClr val="0070C0"/>
                </a:solidFill>
              </a:rPr>
              <a:t>Configuration</a:t>
            </a:r>
          </a:p>
          <a:p>
            <a:endParaRPr lang="en-US" dirty="0"/>
          </a:p>
        </p:txBody>
      </p:sp>
      <p:pic>
        <p:nvPicPr>
          <p:cNvPr id="5" name="Picture 4">
            <a:extLst>
              <a:ext uri="{FF2B5EF4-FFF2-40B4-BE49-F238E27FC236}">
                <a16:creationId xmlns:a16="http://schemas.microsoft.com/office/drawing/2014/main" id="{571342A4-684A-4D78-8C93-12DB91FAE172}"/>
              </a:ext>
            </a:extLst>
          </p:cNvPr>
          <p:cNvPicPr>
            <a:picLocks noChangeAspect="1"/>
          </p:cNvPicPr>
          <p:nvPr/>
        </p:nvPicPr>
        <p:blipFill>
          <a:blip r:embed="rId2"/>
          <a:stretch>
            <a:fillRect/>
          </a:stretch>
        </p:blipFill>
        <p:spPr>
          <a:xfrm>
            <a:off x="223903" y="1696453"/>
            <a:ext cx="11825753" cy="3489158"/>
          </a:xfrm>
          <a:prstGeom prst="rect">
            <a:avLst/>
          </a:prstGeom>
          <a:ln>
            <a:solidFill>
              <a:schemeClr val="tx1"/>
            </a:solidFill>
          </a:ln>
        </p:spPr>
      </p:pic>
    </p:spTree>
    <p:extLst>
      <p:ext uri="{BB962C8B-B14F-4D97-AF65-F5344CB8AC3E}">
        <p14:creationId xmlns:p14="http://schemas.microsoft.com/office/powerpoint/2010/main" val="2473855707"/>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763BE5-63B0-4840-84FA-041A7996D45C}"/>
              </a:ext>
            </a:extLst>
          </p:cNvPr>
          <p:cNvSpPr>
            <a:spLocks noGrp="1"/>
          </p:cNvSpPr>
          <p:nvPr>
            <p:ph type="title"/>
          </p:nvPr>
        </p:nvSpPr>
        <p:spPr/>
        <p:txBody>
          <a:bodyPr/>
          <a:lstStyle/>
          <a:p>
            <a:r>
              <a:rPr lang="en-US" dirty="0"/>
              <a:t>cmi5 Course Replacing SCORM</a:t>
            </a:r>
          </a:p>
        </p:txBody>
      </p:sp>
      <p:pic>
        <p:nvPicPr>
          <p:cNvPr id="4" name="Picture 3">
            <a:extLst>
              <a:ext uri="{FF2B5EF4-FFF2-40B4-BE49-F238E27FC236}">
                <a16:creationId xmlns:a16="http://schemas.microsoft.com/office/drawing/2014/main" id="{D848985F-7529-4967-A830-87448FB0C19A}"/>
              </a:ext>
            </a:extLst>
          </p:cNvPr>
          <p:cNvPicPr>
            <a:picLocks noChangeAspect="1"/>
          </p:cNvPicPr>
          <p:nvPr/>
        </p:nvPicPr>
        <p:blipFill>
          <a:blip r:embed="rId2"/>
          <a:stretch>
            <a:fillRect/>
          </a:stretch>
        </p:blipFill>
        <p:spPr>
          <a:xfrm>
            <a:off x="1698548" y="891381"/>
            <a:ext cx="8636165" cy="5377072"/>
          </a:xfrm>
          <a:prstGeom prst="rect">
            <a:avLst/>
          </a:prstGeom>
          <a:ln>
            <a:solidFill>
              <a:schemeClr val="tx1"/>
            </a:solidFill>
          </a:ln>
        </p:spPr>
      </p:pic>
    </p:spTree>
    <p:extLst>
      <p:ext uri="{BB962C8B-B14F-4D97-AF65-F5344CB8AC3E}">
        <p14:creationId xmlns:p14="http://schemas.microsoft.com/office/powerpoint/2010/main" val="901164769"/>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40DF2E-C2D0-41F0-9622-3150D46B7414}"/>
              </a:ext>
            </a:extLst>
          </p:cNvPr>
          <p:cNvSpPr>
            <a:spLocks noGrp="1"/>
          </p:cNvSpPr>
          <p:nvPr>
            <p:ph type="title"/>
          </p:nvPr>
        </p:nvSpPr>
        <p:spPr/>
        <p:txBody>
          <a:bodyPr/>
          <a:lstStyle/>
          <a:p>
            <a:r>
              <a:rPr lang="en-US" dirty="0"/>
              <a:t>cmi5 Data Flow (Revisited)</a:t>
            </a:r>
          </a:p>
        </p:txBody>
      </p:sp>
      <p:pic>
        <p:nvPicPr>
          <p:cNvPr id="118" name="Picture 117">
            <a:extLst>
              <a:ext uri="{FF2B5EF4-FFF2-40B4-BE49-F238E27FC236}">
                <a16:creationId xmlns:a16="http://schemas.microsoft.com/office/drawing/2014/main" id="{A65E36DB-5389-46E8-8C92-FF569669D908}"/>
              </a:ext>
            </a:extLst>
          </p:cNvPr>
          <p:cNvPicPr>
            <a:picLocks noChangeAspect="1"/>
          </p:cNvPicPr>
          <p:nvPr/>
        </p:nvPicPr>
        <p:blipFill>
          <a:blip r:embed="rId2"/>
          <a:stretch>
            <a:fillRect/>
          </a:stretch>
        </p:blipFill>
        <p:spPr>
          <a:xfrm>
            <a:off x="9439" y="705610"/>
            <a:ext cx="12192000" cy="4913822"/>
          </a:xfrm>
          <a:prstGeom prst="rect">
            <a:avLst/>
          </a:prstGeom>
        </p:spPr>
      </p:pic>
      <p:sp>
        <p:nvSpPr>
          <p:cNvPr id="120" name="Content Placeholder 3">
            <a:extLst>
              <a:ext uri="{FF2B5EF4-FFF2-40B4-BE49-F238E27FC236}">
                <a16:creationId xmlns:a16="http://schemas.microsoft.com/office/drawing/2014/main" id="{B7488DDF-6C2A-42FC-B3DD-623A41C8DB53}"/>
              </a:ext>
            </a:extLst>
          </p:cNvPr>
          <p:cNvSpPr>
            <a:spLocks noGrp="1"/>
          </p:cNvSpPr>
          <p:nvPr>
            <p:ph sz="quarter" idx="11"/>
          </p:nvPr>
        </p:nvSpPr>
        <p:spPr>
          <a:xfrm rot="10800000" flipV="1">
            <a:off x="698268" y="5740558"/>
            <a:ext cx="8110170" cy="532958"/>
          </a:xfrm>
        </p:spPr>
        <p:txBody>
          <a:bodyPr/>
          <a:lstStyle/>
          <a:p>
            <a:pPr marL="0" indent="0">
              <a:buNone/>
            </a:pPr>
            <a:r>
              <a:rPr lang="en-US" dirty="0"/>
              <a:t>Yellow is also where SCORM “hands off” control</a:t>
            </a:r>
          </a:p>
          <a:p>
            <a:endParaRPr lang="en-US" dirty="0"/>
          </a:p>
        </p:txBody>
      </p:sp>
      <p:sp>
        <p:nvSpPr>
          <p:cNvPr id="3" name="Content Placeholder 3">
            <a:extLst>
              <a:ext uri="{FF2B5EF4-FFF2-40B4-BE49-F238E27FC236}">
                <a16:creationId xmlns:a16="http://schemas.microsoft.com/office/drawing/2014/main" id="{828E4261-66B5-4D1C-895C-F78219D3F87B}"/>
              </a:ext>
            </a:extLst>
          </p:cNvPr>
          <p:cNvSpPr txBox="1">
            <a:spLocks/>
          </p:cNvSpPr>
          <p:nvPr/>
        </p:nvSpPr>
        <p:spPr bwMode="auto">
          <a:xfrm rot="10800000" flipV="1">
            <a:off x="10703950" y="5276532"/>
            <a:ext cx="1373748" cy="24720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marL="457189" indent="-457189" algn="l" rtl="0" eaLnBrk="1" fontAlgn="base" hangingPunct="1">
              <a:spcBef>
                <a:spcPct val="20000"/>
              </a:spcBef>
              <a:spcAft>
                <a:spcPct val="0"/>
              </a:spcAft>
              <a:buClr>
                <a:schemeClr val="tx1"/>
              </a:buClr>
              <a:buSzPct val="75000"/>
              <a:buFont typeface="Wingdings" charset="2"/>
              <a:buChar char="Ø"/>
              <a:defRPr sz="2800">
                <a:solidFill>
                  <a:schemeClr val="tx1"/>
                </a:solidFill>
                <a:latin typeface="Arial Narrow" charset="0"/>
                <a:ea typeface="Arial Narrow" charset="0"/>
                <a:cs typeface="Arial Narrow" charset="0"/>
              </a:defRPr>
            </a:lvl1pPr>
            <a:lvl2pPr marL="990575" indent="-380990" algn="l" rtl="0" eaLnBrk="1" fontAlgn="base" hangingPunct="1">
              <a:spcBef>
                <a:spcPct val="20000"/>
              </a:spcBef>
              <a:spcAft>
                <a:spcPct val="0"/>
              </a:spcAft>
              <a:buClr>
                <a:schemeClr val="tx1"/>
              </a:buClr>
              <a:buSzPct val="75000"/>
              <a:buFont typeface="Wingdings" pitchFamily="2" charset="2"/>
              <a:buChar char="n"/>
              <a:defRPr sz="2400">
                <a:solidFill>
                  <a:schemeClr val="tx1"/>
                </a:solidFill>
                <a:latin typeface="Arial Narrow" charset="0"/>
                <a:ea typeface="Arial Narrow" charset="0"/>
                <a:cs typeface="Arial Narrow" charset="0"/>
              </a:defRPr>
            </a:lvl2pPr>
            <a:lvl3pPr marL="1523962" indent="-304792" algn="l" rtl="0" eaLnBrk="1" fontAlgn="base" hangingPunct="1">
              <a:spcBef>
                <a:spcPct val="20000"/>
              </a:spcBef>
              <a:spcAft>
                <a:spcPct val="0"/>
              </a:spcAft>
              <a:buClr>
                <a:schemeClr val="tx1"/>
              </a:buClr>
              <a:buSzPct val="50000"/>
              <a:buFont typeface="Wingdings" charset="2"/>
              <a:buChar char="v"/>
              <a:defRPr sz="2000">
                <a:solidFill>
                  <a:schemeClr val="tx1"/>
                </a:solidFill>
                <a:latin typeface="Arial Narrow" charset="0"/>
                <a:ea typeface="Arial Narrow" charset="0"/>
                <a:cs typeface="Arial Narrow" charset="0"/>
              </a:defRPr>
            </a:lvl3pPr>
            <a:lvl4pPr marL="2133547" indent="-304792" algn="l" rtl="0" eaLnBrk="1" fontAlgn="base" hangingPunct="1">
              <a:spcBef>
                <a:spcPct val="20000"/>
              </a:spcBef>
              <a:spcAft>
                <a:spcPct val="0"/>
              </a:spcAft>
              <a:buClr>
                <a:schemeClr val="accent2"/>
              </a:buClr>
              <a:buSzPct val="55000"/>
              <a:buFont typeface="Wingdings" pitchFamily="2" charset="2"/>
              <a:buChar char="n"/>
              <a:defRPr sz="2667">
                <a:solidFill>
                  <a:schemeClr val="tx1"/>
                </a:solidFill>
                <a:latin typeface="+mn-lt"/>
              </a:defRPr>
            </a:lvl4pPr>
            <a:lvl5pPr marL="2743131" indent="-304792" algn="l" rtl="0" eaLnBrk="1" fontAlgn="base" hangingPunct="1">
              <a:spcBef>
                <a:spcPct val="20000"/>
              </a:spcBef>
              <a:spcAft>
                <a:spcPct val="0"/>
              </a:spcAft>
              <a:buClr>
                <a:schemeClr val="accent1"/>
              </a:buClr>
              <a:buSzPct val="50000"/>
              <a:buFont typeface="Wingdings" pitchFamily="2" charset="2"/>
              <a:buChar char="n"/>
              <a:defRPr sz="2667">
                <a:solidFill>
                  <a:schemeClr val="tx1"/>
                </a:solidFill>
                <a:latin typeface="+mn-lt"/>
              </a:defRPr>
            </a:lvl5pPr>
            <a:lvl6pPr marL="3352716" indent="-304792" algn="l" rtl="0" eaLnBrk="1" fontAlgn="base" hangingPunct="1">
              <a:spcBef>
                <a:spcPct val="20000"/>
              </a:spcBef>
              <a:spcAft>
                <a:spcPct val="0"/>
              </a:spcAft>
              <a:buClr>
                <a:schemeClr val="accent1"/>
              </a:buClr>
              <a:buSzPct val="50000"/>
              <a:buFont typeface="Wingdings" pitchFamily="2" charset="2"/>
              <a:buChar char="n"/>
              <a:defRPr sz="2667">
                <a:solidFill>
                  <a:schemeClr val="tx1"/>
                </a:solidFill>
                <a:latin typeface="+mn-lt"/>
              </a:defRPr>
            </a:lvl6pPr>
            <a:lvl7pPr marL="3962301" indent="-304792" algn="l" rtl="0" eaLnBrk="1" fontAlgn="base" hangingPunct="1">
              <a:spcBef>
                <a:spcPct val="20000"/>
              </a:spcBef>
              <a:spcAft>
                <a:spcPct val="0"/>
              </a:spcAft>
              <a:buClr>
                <a:schemeClr val="accent1"/>
              </a:buClr>
              <a:buSzPct val="50000"/>
              <a:buFont typeface="Wingdings" pitchFamily="2" charset="2"/>
              <a:buChar char="n"/>
              <a:defRPr sz="2667">
                <a:solidFill>
                  <a:schemeClr val="tx1"/>
                </a:solidFill>
                <a:latin typeface="+mn-lt"/>
              </a:defRPr>
            </a:lvl7pPr>
            <a:lvl8pPr marL="4571886" indent="-304792" algn="l" rtl="0" eaLnBrk="1" fontAlgn="base" hangingPunct="1">
              <a:spcBef>
                <a:spcPct val="20000"/>
              </a:spcBef>
              <a:spcAft>
                <a:spcPct val="0"/>
              </a:spcAft>
              <a:buClr>
                <a:schemeClr val="accent1"/>
              </a:buClr>
              <a:buSzPct val="50000"/>
              <a:buFont typeface="Wingdings" pitchFamily="2" charset="2"/>
              <a:buChar char="n"/>
              <a:defRPr sz="2667">
                <a:solidFill>
                  <a:schemeClr val="tx1"/>
                </a:solidFill>
                <a:latin typeface="+mn-lt"/>
              </a:defRPr>
            </a:lvl8pPr>
            <a:lvl9pPr marL="5181470" indent="-304792" algn="l" rtl="0" eaLnBrk="1" fontAlgn="base" hangingPunct="1">
              <a:spcBef>
                <a:spcPct val="20000"/>
              </a:spcBef>
              <a:spcAft>
                <a:spcPct val="0"/>
              </a:spcAft>
              <a:buClr>
                <a:schemeClr val="accent1"/>
              </a:buClr>
              <a:buSzPct val="50000"/>
              <a:buFont typeface="Wingdings" pitchFamily="2" charset="2"/>
              <a:buChar char="n"/>
              <a:defRPr sz="2667">
                <a:solidFill>
                  <a:schemeClr val="tx1"/>
                </a:solidFill>
                <a:latin typeface="+mn-lt"/>
              </a:defRPr>
            </a:lvl9pPr>
          </a:lstStyle>
          <a:p>
            <a:pPr marL="0" indent="0">
              <a:buFont typeface="Wingdings" charset="2"/>
              <a:buNone/>
            </a:pPr>
            <a:r>
              <a:rPr lang="en-US" sz="1200" kern="0" dirty="0">
                <a:solidFill>
                  <a:schemeClr val="bg1"/>
                </a:solidFill>
                <a:latin typeface="Arial Narrow"/>
              </a:rPr>
              <a:t>Credit: RISC, Inc.</a:t>
            </a:r>
          </a:p>
          <a:p>
            <a:pPr marL="456565" indent="-456565"/>
            <a:endParaRPr lang="en-US" kern="0" dirty="0"/>
          </a:p>
        </p:txBody>
      </p:sp>
    </p:spTree>
    <p:extLst>
      <p:ext uri="{BB962C8B-B14F-4D97-AF65-F5344CB8AC3E}">
        <p14:creationId xmlns:p14="http://schemas.microsoft.com/office/powerpoint/2010/main" val="395461851"/>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2B26DCE5-CD5C-EA4B-BBDC-B49694B62EB7}"/>
              </a:ext>
            </a:extLst>
          </p:cNvPr>
          <p:cNvSpPr/>
          <p:nvPr/>
        </p:nvSpPr>
        <p:spPr bwMode="auto">
          <a:xfrm>
            <a:off x="160866" y="857250"/>
            <a:ext cx="11870267" cy="5429250"/>
          </a:xfrm>
          <a:prstGeom prst="rect">
            <a:avLst/>
          </a:prstGeom>
          <a:solidFill>
            <a:schemeClr val="bg1">
              <a:lumMod val="95000"/>
            </a:schemeClr>
          </a:solidFill>
          <a:ln w="9525" cap="flat" cmpd="sng" algn="ctr">
            <a:no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ahoma" charset="0"/>
            </a:endParaRPr>
          </a:p>
        </p:txBody>
      </p:sp>
      <p:sp>
        <p:nvSpPr>
          <p:cNvPr id="2" name="Title 1">
            <a:extLst>
              <a:ext uri="{FF2B5EF4-FFF2-40B4-BE49-F238E27FC236}">
                <a16:creationId xmlns:a16="http://schemas.microsoft.com/office/drawing/2014/main" id="{90763BE5-63B0-4840-84FA-041A7996D45C}"/>
              </a:ext>
            </a:extLst>
          </p:cNvPr>
          <p:cNvSpPr>
            <a:spLocks noGrp="1"/>
          </p:cNvSpPr>
          <p:nvPr>
            <p:ph type="title"/>
          </p:nvPr>
        </p:nvSpPr>
        <p:spPr/>
        <p:txBody>
          <a:bodyPr/>
          <a:lstStyle/>
          <a:p>
            <a:r>
              <a:rPr lang="en-US" dirty="0"/>
              <a:t>cmi5 Content Creation</a:t>
            </a:r>
          </a:p>
        </p:txBody>
      </p:sp>
      <p:sp>
        <p:nvSpPr>
          <p:cNvPr id="7" name="Shape 193">
            <a:extLst>
              <a:ext uri="{FF2B5EF4-FFF2-40B4-BE49-F238E27FC236}">
                <a16:creationId xmlns:a16="http://schemas.microsoft.com/office/drawing/2014/main" id="{5D603A14-F40A-41C4-94DB-CC55C5C9142E}"/>
              </a:ext>
            </a:extLst>
          </p:cNvPr>
          <p:cNvSpPr/>
          <p:nvPr/>
        </p:nvSpPr>
        <p:spPr>
          <a:xfrm>
            <a:off x="2529929" y="1422720"/>
            <a:ext cx="3568867" cy="2075489"/>
          </a:xfrm>
          <a:prstGeom prst="roundRect">
            <a:avLst>
              <a:gd name="adj" fmla="val 16667"/>
            </a:avLst>
          </a:prstGeom>
          <a:solidFill>
            <a:srgbClr val="A2D1EF"/>
          </a:solidFill>
          <a:ln w="9525" cap="flat" cmpd="sng">
            <a:solidFill>
              <a:srgbClr val="4B4B4B"/>
            </a:solidFill>
            <a:prstDash val="solid"/>
            <a:miter/>
            <a:headEnd type="none" w="med" len="med"/>
            <a:tailEnd type="none" w="med" len="med"/>
          </a:ln>
        </p:spPr>
        <p:txBody>
          <a:bodyPr lIns="91425" tIns="45700" rIns="91425" bIns="45700" anchor="ctr" anchorCtr="0">
            <a:noAutofit/>
          </a:bodyPr>
          <a:lstStyle/>
          <a:p>
            <a:pPr algn="ctr">
              <a:spcBef>
                <a:spcPts val="0"/>
              </a:spcBef>
              <a:spcAft>
                <a:spcPts val="0"/>
              </a:spcAft>
              <a:buClr>
                <a:schemeClr val="lt1"/>
              </a:buClr>
              <a:buSzPct val="25000"/>
            </a:pPr>
            <a:r>
              <a:rPr lang="en-US" sz="2400" dirty="0">
                <a:latin typeface="Arial Narrow" panose="020B0604020202020204" pitchFamily="34" charset="0"/>
                <a:ea typeface="Source Sans Pro"/>
                <a:cs typeface="Arial Narrow" panose="020B0604020202020204" pitchFamily="34" charset="0"/>
                <a:sym typeface="Source Sans Pro"/>
              </a:rPr>
              <a:t>Creating a cmi5 Course</a:t>
            </a:r>
          </a:p>
        </p:txBody>
      </p:sp>
      <p:sp>
        <p:nvSpPr>
          <p:cNvPr id="11" name="Shape 193">
            <a:extLst>
              <a:ext uri="{FF2B5EF4-FFF2-40B4-BE49-F238E27FC236}">
                <a16:creationId xmlns:a16="http://schemas.microsoft.com/office/drawing/2014/main" id="{40EB85BE-C2B1-4AAF-B10E-AB41D80DCC09}"/>
              </a:ext>
            </a:extLst>
          </p:cNvPr>
          <p:cNvSpPr/>
          <p:nvPr/>
        </p:nvSpPr>
        <p:spPr>
          <a:xfrm>
            <a:off x="6098796" y="1422719"/>
            <a:ext cx="3568867" cy="2075489"/>
          </a:xfrm>
          <a:prstGeom prst="roundRect">
            <a:avLst>
              <a:gd name="adj" fmla="val 16667"/>
            </a:avLst>
          </a:prstGeom>
          <a:solidFill>
            <a:srgbClr val="A2D1EF"/>
          </a:solidFill>
          <a:ln w="9525" cap="flat" cmpd="sng">
            <a:solidFill>
              <a:srgbClr val="4B4B4B"/>
            </a:solidFill>
            <a:prstDash val="solid"/>
            <a:miter/>
            <a:headEnd type="none" w="med" len="med"/>
            <a:tailEnd type="none" w="med" len="med"/>
          </a:ln>
        </p:spPr>
        <p:txBody>
          <a:bodyPr lIns="91425" tIns="45700" rIns="91425" bIns="45700" anchor="ctr" anchorCtr="0">
            <a:noAutofit/>
          </a:bodyPr>
          <a:lstStyle/>
          <a:p>
            <a:pPr algn="ctr">
              <a:spcBef>
                <a:spcPts val="0"/>
              </a:spcBef>
              <a:spcAft>
                <a:spcPts val="0"/>
              </a:spcAft>
              <a:buClr>
                <a:schemeClr val="lt1"/>
              </a:buClr>
              <a:buSzPct val="25000"/>
            </a:pPr>
            <a:r>
              <a:rPr lang="en-US" sz="2400" dirty="0">
                <a:latin typeface="Arial Narrow" panose="020B0604020202020204" pitchFamily="34" charset="0"/>
                <a:ea typeface="Source Sans Pro"/>
                <a:cs typeface="Arial Narrow" panose="020B0604020202020204" pitchFamily="34" charset="0"/>
                <a:sym typeface="Source Sans Pro"/>
              </a:rPr>
              <a:t>Replacing a SCORM Course</a:t>
            </a:r>
          </a:p>
        </p:txBody>
      </p:sp>
      <p:sp>
        <p:nvSpPr>
          <p:cNvPr id="12" name="Shape 193">
            <a:extLst>
              <a:ext uri="{FF2B5EF4-FFF2-40B4-BE49-F238E27FC236}">
                <a16:creationId xmlns:a16="http://schemas.microsoft.com/office/drawing/2014/main" id="{A0E7A76A-1E60-4962-814C-4E8FF49ECEC4}"/>
              </a:ext>
            </a:extLst>
          </p:cNvPr>
          <p:cNvSpPr/>
          <p:nvPr/>
        </p:nvSpPr>
        <p:spPr>
          <a:xfrm>
            <a:off x="6098795" y="3498208"/>
            <a:ext cx="3568867" cy="2075489"/>
          </a:xfrm>
          <a:prstGeom prst="roundRect">
            <a:avLst>
              <a:gd name="adj" fmla="val 16667"/>
            </a:avLst>
          </a:prstGeom>
          <a:solidFill>
            <a:srgbClr val="A2D1EF"/>
          </a:solidFill>
          <a:ln w="9525" cap="flat" cmpd="sng">
            <a:solidFill>
              <a:srgbClr val="4B4B4B"/>
            </a:solidFill>
            <a:prstDash val="solid"/>
            <a:miter/>
            <a:headEnd type="none" w="med" len="med"/>
            <a:tailEnd type="none" w="med" len="med"/>
          </a:ln>
        </p:spPr>
        <p:txBody>
          <a:bodyPr lIns="91425" tIns="45700" rIns="91425" bIns="45700" anchor="ctr" anchorCtr="0">
            <a:noAutofit/>
          </a:bodyPr>
          <a:lstStyle/>
          <a:p>
            <a:pPr algn="ctr">
              <a:spcBef>
                <a:spcPts val="0"/>
              </a:spcBef>
              <a:spcAft>
                <a:spcPts val="0"/>
              </a:spcAft>
              <a:buClr>
                <a:schemeClr val="lt1"/>
              </a:buClr>
              <a:buSzPct val="25000"/>
            </a:pPr>
            <a:r>
              <a:rPr lang="en-US" sz="2400" dirty="0">
                <a:latin typeface="Arial Narrow" panose="020B0604020202020204" pitchFamily="34" charset="0"/>
                <a:ea typeface="Source Sans Pro"/>
                <a:cs typeface="Arial Narrow" panose="020B0604020202020204" pitchFamily="34" charset="0"/>
                <a:sym typeface="Source Sans Pro"/>
              </a:rPr>
              <a:t>Adding any xAPI Profile to a Course</a:t>
            </a:r>
          </a:p>
        </p:txBody>
      </p:sp>
      <p:sp>
        <p:nvSpPr>
          <p:cNvPr id="13" name="Shape 193">
            <a:extLst>
              <a:ext uri="{FF2B5EF4-FFF2-40B4-BE49-F238E27FC236}">
                <a16:creationId xmlns:a16="http://schemas.microsoft.com/office/drawing/2014/main" id="{D58A14E3-C645-4332-89B9-A245E60621DA}"/>
              </a:ext>
            </a:extLst>
          </p:cNvPr>
          <p:cNvSpPr/>
          <p:nvPr/>
        </p:nvSpPr>
        <p:spPr>
          <a:xfrm>
            <a:off x="2529928" y="3480644"/>
            <a:ext cx="3568867" cy="2075489"/>
          </a:xfrm>
          <a:prstGeom prst="roundRect">
            <a:avLst>
              <a:gd name="adj" fmla="val 16667"/>
            </a:avLst>
          </a:prstGeom>
          <a:solidFill>
            <a:schemeClr val="accent6">
              <a:lumMod val="40000"/>
              <a:lumOff val="60000"/>
            </a:schemeClr>
          </a:solidFill>
          <a:ln w="9525" cap="flat" cmpd="sng">
            <a:solidFill>
              <a:srgbClr val="4B4B4B"/>
            </a:solidFill>
            <a:prstDash val="solid"/>
            <a:miter/>
            <a:headEnd type="none" w="med" len="med"/>
            <a:tailEnd type="none" w="med" len="med"/>
          </a:ln>
        </p:spPr>
        <p:txBody>
          <a:bodyPr lIns="91425" tIns="45700" rIns="91425" bIns="45700" anchor="ctr" anchorCtr="0">
            <a:noAutofit/>
          </a:bodyPr>
          <a:lstStyle/>
          <a:p>
            <a:pPr algn="ctr">
              <a:spcBef>
                <a:spcPts val="0"/>
              </a:spcBef>
              <a:spcAft>
                <a:spcPts val="0"/>
              </a:spcAft>
              <a:buClr>
                <a:schemeClr val="lt1"/>
              </a:buClr>
              <a:buSzPct val="25000"/>
            </a:pPr>
            <a:r>
              <a:rPr lang="en-US" sz="2400" dirty="0">
                <a:latin typeface="Arial Narrow" panose="020B0604020202020204" pitchFamily="34" charset="0"/>
                <a:ea typeface="Source Sans Pro"/>
                <a:cs typeface="Arial Narrow" panose="020B0604020202020204" pitchFamily="34" charset="0"/>
                <a:sym typeface="Source Sans Pro"/>
              </a:rPr>
              <a:t>Supplementing a SCORM Course</a:t>
            </a:r>
          </a:p>
        </p:txBody>
      </p:sp>
    </p:spTree>
    <p:extLst>
      <p:ext uri="{BB962C8B-B14F-4D97-AF65-F5344CB8AC3E}">
        <p14:creationId xmlns:p14="http://schemas.microsoft.com/office/powerpoint/2010/main" val="2361463753"/>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2C133874-CBC7-8E4B-B181-8D1750514F91}"/>
              </a:ext>
            </a:extLst>
          </p:cNvPr>
          <p:cNvSpPr/>
          <p:nvPr/>
        </p:nvSpPr>
        <p:spPr bwMode="auto">
          <a:xfrm>
            <a:off x="470694" y="1044827"/>
            <a:ext cx="11250612" cy="3120904"/>
          </a:xfrm>
          <a:prstGeom prst="rect">
            <a:avLst/>
          </a:prstGeom>
          <a:solidFill>
            <a:srgbClr val="0070C0"/>
          </a:solidFill>
          <a:ln w="9525" cap="flat" cmpd="sng" algn="ctr">
            <a:no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ahoma" charset="0"/>
            </a:endParaRPr>
          </a:p>
        </p:txBody>
      </p:sp>
      <p:sp>
        <p:nvSpPr>
          <p:cNvPr id="6" name="Rectangle 5">
            <a:extLst>
              <a:ext uri="{FF2B5EF4-FFF2-40B4-BE49-F238E27FC236}">
                <a16:creationId xmlns:a16="http://schemas.microsoft.com/office/drawing/2014/main" id="{C5CC4C19-C97F-DC4C-87B8-619F0139DA29}"/>
              </a:ext>
            </a:extLst>
          </p:cNvPr>
          <p:cNvSpPr/>
          <p:nvPr/>
        </p:nvSpPr>
        <p:spPr bwMode="auto">
          <a:xfrm>
            <a:off x="470694" y="4291945"/>
            <a:ext cx="11250612" cy="814647"/>
          </a:xfrm>
          <a:prstGeom prst="rect">
            <a:avLst/>
          </a:prstGeom>
          <a:solidFill>
            <a:srgbClr val="0070C0"/>
          </a:solidFill>
          <a:ln w="9525" cap="flat" cmpd="sng" algn="ctr">
            <a:no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ahoma" charset="0"/>
            </a:endParaRPr>
          </a:p>
        </p:txBody>
      </p:sp>
      <p:sp>
        <p:nvSpPr>
          <p:cNvPr id="7" name="Rectangle 6">
            <a:extLst>
              <a:ext uri="{FF2B5EF4-FFF2-40B4-BE49-F238E27FC236}">
                <a16:creationId xmlns:a16="http://schemas.microsoft.com/office/drawing/2014/main" id="{F995B4D3-68AE-AD4B-B3A3-662D0F9658DC}"/>
              </a:ext>
            </a:extLst>
          </p:cNvPr>
          <p:cNvSpPr/>
          <p:nvPr/>
        </p:nvSpPr>
        <p:spPr bwMode="auto">
          <a:xfrm>
            <a:off x="470694" y="5232806"/>
            <a:ext cx="11250612" cy="814647"/>
          </a:xfrm>
          <a:prstGeom prst="rect">
            <a:avLst/>
          </a:prstGeom>
          <a:solidFill>
            <a:srgbClr val="0070C0"/>
          </a:solidFill>
          <a:ln w="9525" cap="flat" cmpd="sng" algn="ctr">
            <a:no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ahoma" charset="0"/>
            </a:endParaRPr>
          </a:p>
        </p:txBody>
      </p:sp>
      <p:sp>
        <p:nvSpPr>
          <p:cNvPr id="2" name="Title 1">
            <a:extLst>
              <a:ext uri="{FF2B5EF4-FFF2-40B4-BE49-F238E27FC236}">
                <a16:creationId xmlns:a16="http://schemas.microsoft.com/office/drawing/2014/main" id="{90763BE5-63B0-4840-84FA-041A7996D45C}"/>
              </a:ext>
            </a:extLst>
          </p:cNvPr>
          <p:cNvSpPr>
            <a:spLocks noGrp="1"/>
          </p:cNvSpPr>
          <p:nvPr>
            <p:ph type="title"/>
          </p:nvPr>
        </p:nvSpPr>
        <p:spPr/>
        <p:txBody>
          <a:bodyPr/>
          <a:lstStyle/>
          <a:p>
            <a:r>
              <a:rPr lang="en-US" dirty="0"/>
              <a:t>cmi5 Course Supplementing SCORM</a:t>
            </a:r>
          </a:p>
        </p:txBody>
      </p:sp>
      <p:sp>
        <p:nvSpPr>
          <p:cNvPr id="3" name="Content Placeholder 2">
            <a:extLst>
              <a:ext uri="{FF2B5EF4-FFF2-40B4-BE49-F238E27FC236}">
                <a16:creationId xmlns:a16="http://schemas.microsoft.com/office/drawing/2014/main" id="{185783B6-7BF3-4DEA-84B8-02D941443C82}"/>
              </a:ext>
            </a:extLst>
          </p:cNvPr>
          <p:cNvSpPr>
            <a:spLocks noGrp="1"/>
          </p:cNvSpPr>
          <p:nvPr>
            <p:ph sz="quarter" idx="11"/>
          </p:nvPr>
        </p:nvSpPr>
        <p:spPr>
          <a:xfrm>
            <a:off x="470694" y="1452150"/>
            <a:ext cx="11250613" cy="705610"/>
          </a:xfrm>
        </p:spPr>
        <p:txBody>
          <a:bodyPr/>
          <a:lstStyle/>
          <a:p>
            <a:pPr marL="0" lvl="0" indent="0" algn="ctr">
              <a:buNone/>
            </a:pPr>
            <a:r>
              <a:rPr lang="en-US" dirty="0">
                <a:solidFill>
                  <a:schemeClr val="bg1"/>
                </a:solidFill>
              </a:rPr>
              <a:t>Why would I want BOTH SCORM and xAPI/cmi5?</a:t>
            </a:r>
          </a:p>
        </p:txBody>
      </p:sp>
      <p:sp>
        <p:nvSpPr>
          <p:cNvPr id="9" name="Content Placeholder 2">
            <a:extLst>
              <a:ext uri="{FF2B5EF4-FFF2-40B4-BE49-F238E27FC236}">
                <a16:creationId xmlns:a16="http://schemas.microsoft.com/office/drawing/2014/main" id="{8293FC8F-FC06-9C42-8CDB-078F86A1620A}"/>
              </a:ext>
            </a:extLst>
          </p:cNvPr>
          <p:cNvSpPr txBox="1">
            <a:spLocks/>
          </p:cNvSpPr>
          <p:nvPr/>
        </p:nvSpPr>
        <p:spPr bwMode="auto">
          <a:xfrm>
            <a:off x="470695" y="5366782"/>
            <a:ext cx="11250612" cy="665516"/>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marL="457189" indent="-457189" algn="l" rtl="0" eaLnBrk="1" fontAlgn="base" hangingPunct="1">
              <a:spcBef>
                <a:spcPct val="20000"/>
              </a:spcBef>
              <a:spcAft>
                <a:spcPct val="0"/>
              </a:spcAft>
              <a:buClr>
                <a:schemeClr val="tx1"/>
              </a:buClr>
              <a:buSzPct val="75000"/>
              <a:buFont typeface="Wingdings" charset="2"/>
              <a:buChar char="Ø"/>
              <a:defRPr sz="2800">
                <a:solidFill>
                  <a:schemeClr val="tx1"/>
                </a:solidFill>
                <a:latin typeface="Arial Narrow" charset="0"/>
                <a:ea typeface="Arial Narrow" charset="0"/>
                <a:cs typeface="Arial Narrow" charset="0"/>
              </a:defRPr>
            </a:lvl1pPr>
            <a:lvl2pPr marL="990575" indent="-380990" algn="l" rtl="0" eaLnBrk="1" fontAlgn="base" hangingPunct="1">
              <a:spcBef>
                <a:spcPct val="20000"/>
              </a:spcBef>
              <a:spcAft>
                <a:spcPct val="0"/>
              </a:spcAft>
              <a:buClr>
                <a:schemeClr val="tx1"/>
              </a:buClr>
              <a:buSzPct val="75000"/>
              <a:buFont typeface="Wingdings" pitchFamily="2" charset="2"/>
              <a:buChar char="n"/>
              <a:defRPr sz="2400">
                <a:solidFill>
                  <a:schemeClr val="tx1"/>
                </a:solidFill>
                <a:latin typeface="Arial Narrow" charset="0"/>
                <a:ea typeface="Arial Narrow" charset="0"/>
                <a:cs typeface="Arial Narrow" charset="0"/>
              </a:defRPr>
            </a:lvl2pPr>
            <a:lvl3pPr marL="1523962" indent="-304792" algn="l" rtl="0" eaLnBrk="1" fontAlgn="base" hangingPunct="1">
              <a:spcBef>
                <a:spcPct val="20000"/>
              </a:spcBef>
              <a:spcAft>
                <a:spcPct val="0"/>
              </a:spcAft>
              <a:buClr>
                <a:schemeClr val="tx1"/>
              </a:buClr>
              <a:buSzPct val="50000"/>
              <a:buFont typeface="Wingdings" charset="2"/>
              <a:buChar char="v"/>
              <a:defRPr sz="2000">
                <a:solidFill>
                  <a:schemeClr val="tx1"/>
                </a:solidFill>
                <a:latin typeface="Arial Narrow" charset="0"/>
                <a:ea typeface="Arial Narrow" charset="0"/>
                <a:cs typeface="Arial Narrow" charset="0"/>
              </a:defRPr>
            </a:lvl3pPr>
            <a:lvl4pPr marL="2133547" indent="-304792" algn="l" rtl="0" eaLnBrk="1" fontAlgn="base" hangingPunct="1">
              <a:spcBef>
                <a:spcPct val="20000"/>
              </a:spcBef>
              <a:spcAft>
                <a:spcPct val="0"/>
              </a:spcAft>
              <a:buClr>
                <a:schemeClr val="accent2"/>
              </a:buClr>
              <a:buSzPct val="55000"/>
              <a:buFont typeface="Wingdings" pitchFamily="2" charset="2"/>
              <a:buChar char="n"/>
              <a:defRPr sz="2667">
                <a:solidFill>
                  <a:schemeClr val="tx1"/>
                </a:solidFill>
                <a:latin typeface="+mn-lt"/>
              </a:defRPr>
            </a:lvl4pPr>
            <a:lvl5pPr marL="2743131" indent="-304792" algn="l" rtl="0" eaLnBrk="1" fontAlgn="base" hangingPunct="1">
              <a:spcBef>
                <a:spcPct val="20000"/>
              </a:spcBef>
              <a:spcAft>
                <a:spcPct val="0"/>
              </a:spcAft>
              <a:buClr>
                <a:schemeClr val="accent1"/>
              </a:buClr>
              <a:buSzPct val="50000"/>
              <a:buFont typeface="Wingdings" pitchFamily="2" charset="2"/>
              <a:buChar char="n"/>
              <a:defRPr sz="2667">
                <a:solidFill>
                  <a:schemeClr val="tx1"/>
                </a:solidFill>
                <a:latin typeface="+mn-lt"/>
              </a:defRPr>
            </a:lvl5pPr>
            <a:lvl6pPr marL="3352716" indent="-304792" algn="l" rtl="0" eaLnBrk="1" fontAlgn="base" hangingPunct="1">
              <a:spcBef>
                <a:spcPct val="20000"/>
              </a:spcBef>
              <a:spcAft>
                <a:spcPct val="0"/>
              </a:spcAft>
              <a:buClr>
                <a:schemeClr val="accent1"/>
              </a:buClr>
              <a:buSzPct val="50000"/>
              <a:buFont typeface="Wingdings" pitchFamily="2" charset="2"/>
              <a:buChar char="n"/>
              <a:defRPr sz="2667">
                <a:solidFill>
                  <a:schemeClr val="tx1"/>
                </a:solidFill>
                <a:latin typeface="+mn-lt"/>
              </a:defRPr>
            </a:lvl6pPr>
            <a:lvl7pPr marL="3962301" indent="-304792" algn="l" rtl="0" eaLnBrk="1" fontAlgn="base" hangingPunct="1">
              <a:spcBef>
                <a:spcPct val="20000"/>
              </a:spcBef>
              <a:spcAft>
                <a:spcPct val="0"/>
              </a:spcAft>
              <a:buClr>
                <a:schemeClr val="accent1"/>
              </a:buClr>
              <a:buSzPct val="50000"/>
              <a:buFont typeface="Wingdings" pitchFamily="2" charset="2"/>
              <a:buChar char="n"/>
              <a:defRPr sz="2667">
                <a:solidFill>
                  <a:schemeClr val="tx1"/>
                </a:solidFill>
                <a:latin typeface="+mn-lt"/>
              </a:defRPr>
            </a:lvl7pPr>
            <a:lvl8pPr marL="4571886" indent="-304792" algn="l" rtl="0" eaLnBrk="1" fontAlgn="base" hangingPunct="1">
              <a:spcBef>
                <a:spcPct val="20000"/>
              </a:spcBef>
              <a:spcAft>
                <a:spcPct val="0"/>
              </a:spcAft>
              <a:buClr>
                <a:schemeClr val="accent1"/>
              </a:buClr>
              <a:buSzPct val="50000"/>
              <a:buFont typeface="Wingdings" pitchFamily="2" charset="2"/>
              <a:buChar char="n"/>
              <a:defRPr sz="2667">
                <a:solidFill>
                  <a:schemeClr val="tx1"/>
                </a:solidFill>
                <a:latin typeface="+mn-lt"/>
              </a:defRPr>
            </a:lvl8pPr>
            <a:lvl9pPr marL="5181470" indent="-304792" algn="l" rtl="0" eaLnBrk="1" fontAlgn="base" hangingPunct="1">
              <a:spcBef>
                <a:spcPct val="20000"/>
              </a:spcBef>
              <a:spcAft>
                <a:spcPct val="0"/>
              </a:spcAft>
              <a:buClr>
                <a:schemeClr val="accent1"/>
              </a:buClr>
              <a:buSzPct val="50000"/>
              <a:buFont typeface="Wingdings" pitchFamily="2" charset="2"/>
              <a:buChar char="n"/>
              <a:defRPr sz="2667">
                <a:solidFill>
                  <a:schemeClr val="tx1"/>
                </a:solidFill>
                <a:latin typeface="+mn-lt"/>
              </a:defRPr>
            </a:lvl9pPr>
          </a:lstStyle>
          <a:p>
            <a:pPr marL="0" indent="0" algn="ctr">
              <a:buFont typeface="Wingdings" charset="2"/>
              <a:buNone/>
            </a:pPr>
            <a:r>
              <a:rPr lang="en-US" kern="0" dirty="0">
                <a:solidFill>
                  <a:schemeClr val="bg1"/>
                </a:solidFill>
              </a:rPr>
              <a:t>cmi5/xAPI Sends to a Completely Different and Authenticated System (LRS)</a:t>
            </a:r>
          </a:p>
        </p:txBody>
      </p:sp>
      <p:sp>
        <p:nvSpPr>
          <p:cNvPr id="11" name="Rectangle 10">
            <a:extLst>
              <a:ext uri="{FF2B5EF4-FFF2-40B4-BE49-F238E27FC236}">
                <a16:creationId xmlns:a16="http://schemas.microsoft.com/office/drawing/2014/main" id="{01212FD0-AA13-1F42-A05C-166284344389}"/>
              </a:ext>
            </a:extLst>
          </p:cNvPr>
          <p:cNvSpPr/>
          <p:nvPr/>
        </p:nvSpPr>
        <p:spPr bwMode="auto">
          <a:xfrm>
            <a:off x="2865558" y="2178673"/>
            <a:ext cx="6434051" cy="1668398"/>
          </a:xfrm>
          <a:prstGeom prst="rect">
            <a:avLst/>
          </a:prstGeom>
          <a:solidFill>
            <a:schemeClr val="bg1">
              <a:lumMod val="95000"/>
            </a:schemeClr>
          </a:solidFill>
          <a:ln w="9525" cap="flat" cmpd="sng" algn="ctr">
            <a:no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ahoma" charset="0"/>
            </a:endParaRPr>
          </a:p>
        </p:txBody>
      </p:sp>
      <p:sp>
        <p:nvSpPr>
          <p:cNvPr id="10" name="Content Placeholder 2">
            <a:extLst>
              <a:ext uri="{FF2B5EF4-FFF2-40B4-BE49-F238E27FC236}">
                <a16:creationId xmlns:a16="http://schemas.microsoft.com/office/drawing/2014/main" id="{1DDDBA0F-2B0A-E048-ABAB-9BF1D2466FBB}"/>
              </a:ext>
            </a:extLst>
          </p:cNvPr>
          <p:cNvSpPr txBox="1">
            <a:spLocks/>
          </p:cNvSpPr>
          <p:nvPr/>
        </p:nvSpPr>
        <p:spPr bwMode="auto">
          <a:xfrm>
            <a:off x="3653084" y="2314845"/>
            <a:ext cx="4586577" cy="145423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marL="457189" indent="-457189" algn="l" rtl="0" eaLnBrk="1" fontAlgn="base" hangingPunct="1">
              <a:spcBef>
                <a:spcPct val="20000"/>
              </a:spcBef>
              <a:spcAft>
                <a:spcPct val="0"/>
              </a:spcAft>
              <a:buClr>
                <a:schemeClr val="tx1"/>
              </a:buClr>
              <a:buSzPct val="75000"/>
              <a:buFont typeface="Wingdings" charset="2"/>
              <a:buChar char="Ø"/>
              <a:defRPr sz="2800">
                <a:solidFill>
                  <a:schemeClr val="tx1"/>
                </a:solidFill>
                <a:latin typeface="Arial Narrow" charset="0"/>
                <a:ea typeface="Arial Narrow" charset="0"/>
                <a:cs typeface="Arial Narrow" charset="0"/>
              </a:defRPr>
            </a:lvl1pPr>
            <a:lvl2pPr marL="990575" indent="-380990" algn="l" rtl="0" eaLnBrk="1" fontAlgn="base" hangingPunct="1">
              <a:spcBef>
                <a:spcPct val="20000"/>
              </a:spcBef>
              <a:spcAft>
                <a:spcPct val="0"/>
              </a:spcAft>
              <a:buClr>
                <a:schemeClr val="tx1"/>
              </a:buClr>
              <a:buSzPct val="75000"/>
              <a:buFont typeface="Wingdings" pitchFamily="2" charset="2"/>
              <a:buChar char="n"/>
              <a:defRPr sz="2400">
                <a:solidFill>
                  <a:schemeClr val="tx1"/>
                </a:solidFill>
                <a:latin typeface="Arial Narrow" charset="0"/>
                <a:ea typeface="Arial Narrow" charset="0"/>
                <a:cs typeface="Arial Narrow" charset="0"/>
              </a:defRPr>
            </a:lvl2pPr>
            <a:lvl3pPr marL="1523962" indent="-304792" algn="l" rtl="0" eaLnBrk="1" fontAlgn="base" hangingPunct="1">
              <a:spcBef>
                <a:spcPct val="20000"/>
              </a:spcBef>
              <a:spcAft>
                <a:spcPct val="0"/>
              </a:spcAft>
              <a:buClr>
                <a:schemeClr val="tx1"/>
              </a:buClr>
              <a:buSzPct val="50000"/>
              <a:buFont typeface="Wingdings" charset="2"/>
              <a:buChar char="v"/>
              <a:defRPr sz="2000">
                <a:solidFill>
                  <a:schemeClr val="tx1"/>
                </a:solidFill>
                <a:latin typeface="Arial Narrow" charset="0"/>
                <a:ea typeface="Arial Narrow" charset="0"/>
                <a:cs typeface="Arial Narrow" charset="0"/>
              </a:defRPr>
            </a:lvl3pPr>
            <a:lvl4pPr marL="2133547" indent="-304792" algn="l" rtl="0" eaLnBrk="1" fontAlgn="base" hangingPunct="1">
              <a:spcBef>
                <a:spcPct val="20000"/>
              </a:spcBef>
              <a:spcAft>
                <a:spcPct val="0"/>
              </a:spcAft>
              <a:buClr>
                <a:schemeClr val="accent2"/>
              </a:buClr>
              <a:buSzPct val="55000"/>
              <a:buFont typeface="Wingdings" pitchFamily="2" charset="2"/>
              <a:buChar char="n"/>
              <a:defRPr sz="2667">
                <a:solidFill>
                  <a:schemeClr val="tx1"/>
                </a:solidFill>
                <a:latin typeface="+mn-lt"/>
              </a:defRPr>
            </a:lvl4pPr>
            <a:lvl5pPr marL="2743131" indent="-304792" algn="l" rtl="0" eaLnBrk="1" fontAlgn="base" hangingPunct="1">
              <a:spcBef>
                <a:spcPct val="20000"/>
              </a:spcBef>
              <a:spcAft>
                <a:spcPct val="0"/>
              </a:spcAft>
              <a:buClr>
                <a:schemeClr val="accent1"/>
              </a:buClr>
              <a:buSzPct val="50000"/>
              <a:buFont typeface="Wingdings" pitchFamily="2" charset="2"/>
              <a:buChar char="n"/>
              <a:defRPr sz="2667">
                <a:solidFill>
                  <a:schemeClr val="tx1"/>
                </a:solidFill>
                <a:latin typeface="+mn-lt"/>
              </a:defRPr>
            </a:lvl5pPr>
            <a:lvl6pPr marL="3352716" indent="-304792" algn="l" rtl="0" eaLnBrk="1" fontAlgn="base" hangingPunct="1">
              <a:spcBef>
                <a:spcPct val="20000"/>
              </a:spcBef>
              <a:spcAft>
                <a:spcPct val="0"/>
              </a:spcAft>
              <a:buClr>
                <a:schemeClr val="accent1"/>
              </a:buClr>
              <a:buSzPct val="50000"/>
              <a:buFont typeface="Wingdings" pitchFamily="2" charset="2"/>
              <a:buChar char="n"/>
              <a:defRPr sz="2667">
                <a:solidFill>
                  <a:schemeClr val="tx1"/>
                </a:solidFill>
                <a:latin typeface="+mn-lt"/>
              </a:defRPr>
            </a:lvl6pPr>
            <a:lvl7pPr marL="3962301" indent="-304792" algn="l" rtl="0" eaLnBrk="1" fontAlgn="base" hangingPunct="1">
              <a:spcBef>
                <a:spcPct val="20000"/>
              </a:spcBef>
              <a:spcAft>
                <a:spcPct val="0"/>
              </a:spcAft>
              <a:buClr>
                <a:schemeClr val="accent1"/>
              </a:buClr>
              <a:buSzPct val="50000"/>
              <a:buFont typeface="Wingdings" pitchFamily="2" charset="2"/>
              <a:buChar char="n"/>
              <a:defRPr sz="2667">
                <a:solidFill>
                  <a:schemeClr val="tx1"/>
                </a:solidFill>
                <a:latin typeface="+mn-lt"/>
              </a:defRPr>
            </a:lvl7pPr>
            <a:lvl8pPr marL="4571886" indent="-304792" algn="l" rtl="0" eaLnBrk="1" fontAlgn="base" hangingPunct="1">
              <a:spcBef>
                <a:spcPct val="20000"/>
              </a:spcBef>
              <a:spcAft>
                <a:spcPct val="0"/>
              </a:spcAft>
              <a:buClr>
                <a:schemeClr val="accent1"/>
              </a:buClr>
              <a:buSzPct val="50000"/>
              <a:buFont typeface="Wingdings" pitchFamily="2" charset="2"/>
              <a:buChar char="n"/>
              <a:defRPr sz="2667">
                <a:solidFill>
                  <a:schemeClr val="tx1"/>
                </a:solidFill>
                <a:latin typeface="+mn-lt"/>
              </a:defRPr>
            </a:lvl8pPr>
            <a:lvl9pPr marL="5181470" indent="-304792" algn="l" rtl="0" eaLnBrk="1" fontAlgn="base" hangingPunct="1">
              <a:spcBef>
                <a:spcPct val="20000"/>
              </a:spcBef>
              <a:spcAft>
                <a:spcPct val="0"/>
              </a:spcAft>
              <a:buClr>
                <a:schemeClr val="accent1"/>
              </a:buClr>
              <a:buSzPct val="50000"/>
              <a:buFont typeface="Wingdings" pitchFamily="2" charset="2"/>
              <a:buChar char="n"/>
              <a:defRPr sz="2667">
                <a:solidFill>
                  <a:schemeClr val="tx1"/>
                </a:solidFill>
                <a:latin typeface="+mn-lt"/>
              </a:defRPr>
            </a:lvl9pPr>
          </a:lstStyle>
          <a:p>
            <a:pPr lvl="1">
              <a:buFont typeface="Wingdings" pitchFamily="2" charset="2"/>
              <a:buChar char="§"/>
            </a:pPr>
            <a:r>
              <a:rPr lang="en-US" kern="0" dirty="0"/>
              <a:t>Prototyping</a:t>
            </a:r>
          </a:p>
          <a:p>
            <a:pPr lvl="1">
              <a:buFont typeface="Wingdings" pitchFamily="2" charset="2"/>
              <a:buChar char="§"/>
            </a:pPr>
            <a:r>
              <a:rPr lang="en-US" kern="0" dirty="0"/>
              <a:t>SCORM Visualizations Failing</a:t>
            </a:r>
          </a:p>
          <a:p>
            <a:pPr lvl="1">
              <a:buFont typeface="Wingdings" pitchFamily="2" charset="2"/>
              <a:buChar char="§"/>
            </a:pPr>
            <a:r>
              <a:rPr lang="en-US" kern="0" dirty="0"/>
              <a:t>Leverage non-cmi5 xAPI</a:t>
            </a:r>
          </a:p>
        </p:txBody>
      </p:sp>
      <p:sp>
        <p:nvSpPr>
          <p:cNvPr id="12" name="Content Placeholder 2">
            <a:extLst>
              <a:ext uri="{FF2B5EF4-FFF2-40B4-BE49-F238E27FC236}">
                <a16:creationId xmlns:a16="http://schemas.microsoft.com/office/drawing/2014/main" id="{A3DF3FFD-B429-8348-AEC3-2143C6511BB4}"/>
              </a:ext>
            </a:extLst>
          </p:cNvPr>
          <p:cNvSpPr txBox="1">
            <a:spLocks/>
          </p:cNvSpPr>
          <p:nvPr/>
        </p:nvSpPr>
        <p:spPr bwMode="auto">
          <a:xfrm>
            <a:off x="470694" y="4407827"/>
            <a:ext cx="11250613" cy="66551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marL="457189" indent="-457189" algn="l" rtl="0" eaLnBrk="1" fontAlgn="base" hangingPunct="1">
              <a:spcBef>
                <a:spcPct val="20000"/>
              </a:spcBef>
              <a:spcAft>
                <a:spcPct val="0"/>
              </a:spcAft>
              <a:buClr>
                <a:schemeClr val="tx1"/>
              </a:buClr>
              <a:buSzPct val="75000"/>
              <a:buFont typeface="Wingdings" charset="2"/>
              <a:buChar char="Ø"/>
              <a:defRPr sz="2800">
                <a:solidFill>
                  <a:schemeClr val="tx1"/>
                </a:solidFill>
                <a:latin typeface="Arial Narrow" charset="0"/>
                <a:ea typeface="Arial Narrow" charset="0"/>
                <a:cs typeface="Arial Narrow" charset="0"/>
              </a:defRPr>
            </a:lvl1pPr>
            <a:lvl2pPr marL="990575" indent="-380990" algn="l" rtl="0" eaLnBrk="1" fontAlgn="base" hangingPunct="1">
              <a:spcBef>
                <a:spcPct val="20000"/>
              </a:spcBef>
              <a:spcAft>
                <a:spcPct val="0"/>
              </a:spcAft>
              <a:buClr>
                <a:schemeClr val="tx1"/>
              </a:buClr>
              <a:buSzPct val="75000"/>
              <a:buFont typeface="Wingdings" pitchFamily="2" charset="2"/>
              <a:buChar char="n"/>
              <a:defRPr sz="2400">
                <a:solidFill>
                  <a:schemeClr val="tx1"/>
                </a:solidFill>
                <a:latin typeface="Arial Narrow" charset="0"/>
                <a:ea typeface="Arial Narrow" charset="0"/>
                <a:cs typeface="Arial Narrow" charset="0"/>
              </a:defRPr>
            </a:lvl2pPr>
            <a:lvl3pPr marL="1523962" indent="-304792" algn="l" rtl="0" eaLnBrk="1" fontAlgn="base" hangingPunct="1">
              <a:spcBef>
                <a:spcPct val="20000"/>
              </a:spcBef>
              <a:spcAft>
                <a:spcPct val="0"/>
              </a:spcAft>
              <a:buClr>
                <a:schemeClr val="tx1"/>
              </a:buClr>
              <a:buSzPct val="50000"/>
              <a:buFont typeface="Wingdings" charset="2"/>
              <a:buChar char="v"/>
              <a:defRPr sz="2000">
                <a:solidFill>
                  <a:schemeClr val="tx1"/>
                </a:solidFill>
                <a:latin typeface="Arial Narrow" charset="0"/>
                <a:ea typeface="Arial Narrow" charset="0"/>
                <a:cs typeface="Arial Narrow" charset="0"/>
              </a:defRPr>
            </a:lvl3pPr>
            <a:lvl4pPr marL="2133547" indent="-304792" algn="l" rtl="0" eaLnBrk="1" fontAlgn="base" hangingPunct="1">
              <a:spcBef>
                <a:spcPct val="20000"/>
              </a:spcBef>
              <a:spcAft>
                <a:spcPct val="0"/>
              </a:spcAft>
              <a:buClr>
                <a:schemeClr val="accent2"/>
              </a:buClr>
              <a:buSzPct val="55000"/>
              <a:buFont typeface="Wingdings" pitchFamily="2" charset="2"/>
              <a:buChar char="n"/>
              <a:defRPr sz="2667">
                <a:solidFill>
                  <a:schemeClr val="tx1"/>
                </a:solidFill>
                <a:latin typeface="+mn-lt"/>
              </a:defRPr>
            </a:lvl4pPr>
            <a:lvl5pPr marL="2743131" indent="-304792" algn="l" rtl="0" eaLnBrk="1" fontAlgn="base" hangingPunct="1">
              <a:spcBef>
                <a:spcPct val="20000"/>
              </a:spcBef>
              <a:spcAft>
                <a:spcPct val="0"/>
              </a:spcAft>
              <a:buClr>
                <a:schemeClr val="accent1"/>
              </a:buClr>
              <a:buSzPct val="50000"/>
              <a:buFont typeface="Wingdings" pitchFamily="2" charset="2"/>
              <a:buChar char="n"/>
              <a:defRPr sz="2667">
                <a:solidFill>
                  <a:schemeClr val="tx1"/>
                </a:solidFill>
                <a:latin typeface="+mn-lt"/>
              </a:defRPr>
            </a:lvl5pPr>
            <a:lvl6pPr marL="3352716" indent="-304792" algn="l" rtl="0" eaLnBrk="1" fontAlgn="base" hangingPunct="1">
              <a:spcBef>
                <a:spcPct val="20000"/>
              </a:spcBef>
              <a:spcAft>
                <a:spcPct val="0"/>
              </a:spcAft>
              <a:buClr>
                <a:schemeClr val="accent1"/>
              </a:buClr>
              <a:buSzPct val="50000"/>
              <a:buFont typeface="Wingdings" pitchFamily="2" charset="2"/>
              <a:buChar char="n"/>
              <a:defRPr sz="2667">
                <a:solidFill>
                  <a:schemeClr val="tx1"/>
                </a:solidFill>
                <a:latin typeface="+mn-lt"/>
              </a:defRPr>
            </a:lvl6pPr>
            <a:lvl7pPr marL="3962301" indent="-304792" algn="l" rtl="0" eaLnBrk="1" fontAlgn="base" hangingPunct="1">
              <a:spcBef>
                <a:spcPct val="20000"/>
              </a:spcBef>
              <a:spcAft>
                <a:spcPct val="0"/>
              </a:spcAft>
              <a:buClr>
                <a:schemeClr val="accent1"/>
              </a:buClr>
              <a:buSzPct val="50000"/>
              <a:buFont typeface="Wingdings" pitchFamily="2" charset="2"/>
              <a:buChar char="n"/>
              <a:defRPr sz="2667">
                <a:solidFill>
                  <a:schemeClr val="tx1"/>
                </a:solidFill>
                <a:latin typeface="+mn-lt"/>
              </a:defRPr>
            </a:lvl7pPr>
            <a:lvl8pPr marL="4571886" indent="-304792" algn="l" rtl="0" eaLnBrk="1" fontAlgn="base" hangingPunct="1">
              <a:spcBef>
                <a:spcPct val="20000"/>
              </a:spcBef>
              <a:spcAft>
                <a:spcPct val="0"/>
              </a:spcAft>
              <a:buClr>
                <a:schemeClr val="accent1"/>
              </a:buClr>
              <a:buSzPct val="50000"/>
              <a:buFont typeface="Wingdings" pitchFamily="2" charset="2"/>
              <a:buChar char="n"/>
              <a:defRPr sz="2667">
                <a:solidFill>
                  <a:schemeClr val="tx1"/>
                </a:solidFill>
                <a:latin typeface="+mn-lt"/>
              </a:defRPr>
            </a:lvl8pPr>
            <a:lvl9pPr marL="5181470" indent="-304792" algn="l" rtl="0" eaLnBrk="1" fontAlgn="base" hangingPunct="1">
              <a:spcBef>
                <a:spcPct val="20000"/>
              </a:spcBef>
              <a:spcAft>
                <a:spcPct val="0"/>
              </a:spcAft>
              <a:buClr>
                <a:schemeClr val="accent1"/>
              </a:buClr>
              <a:buSzPct val="50000"/>
              <a:buFont typeface="Wingdings" pitchFamily="2" charset="2"/>
              <a:buChar char="n"/>
              <a:defRPr sz="2667">
                <a:solidFill>
                  <a:schemeClr val="tx1"/>
                </a:solidFill>
                <a:latin typeface="+mn-lt"/>
              </a:defRPr>
            </a:lvl9pPr>
          </a:lstStyle>
          <a:p>
            <a:pPr marL="0" indent="0" algn="ctr">
              <a:buFont typeface="Wingdings" charset="2"/>
              <a:buNone/>
            </a:pPr>
            <a:r>
              <a:rPr lang="en-US" kern="0" dirty="0">
                <a:solidFill>
                  <a:schemeClr val="bg1"/>
                </a:solidFill>
              </a:rPr>
              <a:t>SCORM is the default (trusted) system</a:t>
            </a:r>
          </a:p>
        </p:txBody>
      </p:sp>
    </p:spTree>
    <p:extLst>
      <p:ext uri="{BB962C8B-B14F-4D97-AF65-F5344CB8AC3E}">
        <p14:creationId xmlns:p14="http://schemas.microsoft.com/office/powerpoint/2010/main" val="3754281216"/>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AE57291D-25ED-2145-B0CE-954E5AE9C965}"/>
              </a:ext>
            </a:extLst>
          </p:cNvPr>
          <p:cNvSpPr/>
          <p:nvPr/>
        </p:nvSpPr>
        <p:spPr bwMode="auto">
          <a:xfrm>
            <a:off x="160866" y="857250"/>
            <a:ext cx="11870267" cy="5429250"/>
          </a:xfrm>
          <a:prstGeom prst="rect">
            <a:avLst/>
          </a:prstGeom>
          <a:solidFill>
            <a:schemeClr val="bg1">
              <a:lumMod val="95000"/>
            </a:schemeClr>
          </a:solidFill>
          <a:ln w="9525" cap="flat" cmpd="sng" algn="ctr">
            <a:no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ahoma" charset="0"/>
            </a:endParaRPr>
          </a:p>
        </p:txBody>
      </p:sp>
      <p:sp>
        <p:nvSpPr>
          <p:cNvPr id="2" name="Title 1">
            <a:extLst>
              <a:ext uri="{FF2B5EF4-FFF2-40B4-BE49-F238E27FC236}">
                <a16:creationId xmlns:a16="http://schemas.microsoft.com/office/drawing/2014/main" id="{90763BE5-63B0-4840-84FA-041A7996D45C}"/>
              </a:ext>
            </a:extLst>
          </p:cNvPr>
          <p:cNvSpPr>
            <a:spLocks noGrp="1"/>
          </p:cNvSpPr>
          <p:nvPr>
            <p:ph type="title"/>
          </p:nvPr>
        </p:nvSpPr>
        <p:spPr/>
        <p:txBody>
          <a:bodyPr/>
          <a:lstStyle/>
          <a:p>
            <a:r>
              <a:rPr lang="en-US" dirty="0"/>
              <a:t>cmi5 Course Supplementing SCORM</a:t>
            </a:r>
          </a:p>
        </p:txBody>
      </p:sp>
      <p:sp>
        <p:nvSpPr>
          <p:cNvPr id="3" name="Content Placeholder 2">
            <a:extLst>
              <a:ext uri="{FF2B5EF4-FFF2-40B4-BE49-F238E27FC236}">
                <a16:creationId xmlns:a16="http://schemas.microsoft.com/office/drawing/2014/main" id="{3148F38F-31F1-499D-B069-2B841BBEB3D2}"/>
              </a:ext>
            </a:extLst>
          </p:cNvPr>
          <p:cNvSpPr>
            <a:spLocks noGrp="1"/>
          </p:cNvSpPr>
          <p:nvPr>
            <p:ph sz="quarter" idx="11"/>
          </p:nvPr>
        </p:nvSpPr>
        <p:spPr/>
        <p:txBody>
          <a:bodyPr/>
          <a:lstStyle/>
          <a:p>
            <a:pPr marL="0" lvl="0" indent="0">
              <a:buNone/>
            </a:pPr>
            <a:r>
              <a:rPr lang="en-US" dirty="0">
                <a:solidFill>
                  <a:srgbClr val="0070C0"/>
                </a:solidFill>
              </a:rPr>
              <a:t>Checklist (This should look pretty much the same)</a:t>
            </a:r>
          </a:p>
          <a:p>
            <a:pPr marL="989965" lvl="1" indent="-380365">
              <a:buFont typeface="Wingdings" pitchFamily="2" charset="2"/>
              <a:buChar char="q"/>
            </a:pPr>
            <a:r>
              <a:rPr lang="en-US" dirty="0"/>
              <a:t>Files – All files from a SCORM Package (no links!)</a:t>
            </a:r>
          </a:p>
          <a:p>
            <a:pPr marL="989965" lvl="1" indent="-380365">
              <a:buFont typeface="Wingdings" pitchFamily="2" charset="2"/>
              <a:buChar char="q"/>
            </a:pPr>
            <a:r>
              <a:rPr lang="en-US" dirty="0"/>
              <a:t>Manifest – The cmi5.xml in the cmi5 Client Library (blocks sold separately)</a:t>
            </a:r>
          </a:p>
          <a:p>
            <a:pPr marL="989965" lvl="1" indent="-380365">
              <a:buFont typeface="Wingdings" pitchFamily="2" charset="2"/>
              <a:buChar char="q"/>
            </a:pPr>
            <a:r>
              <a:rPr lang="en-US" dirty="0"/>
              <a:t>Programming – Scripts in the cmi5 Client Library</a:t>
            </a:r>
          </a:p>
          <a:p>
            <a:pPr marL="989965" lvl="1" indent="-380365">
              <a:buFont typeface="Wingdings" pitchFamily="2" charset="2"/>
              <a:buChar char="q"/>
            </a:pPr>
            <a:r>
              <a:rPr lang="en-US" dirty="0"/>
              <a:t>Import – Use SCORM LMS Process</a:t>
            </a:r>
          </a:p>
          <a:p>
            <a:pPr marL="989965" lvl="1" indent="-380365">
              <a:buFont typeface="Wingdings" pitchFamily="2" charset="2"/>
              <a:buChar char="q"/>
            </a:pPr>
            <a:r>
              <a:rPr lang="en-US" dirty="0"/>
              <a:t>Register – Use LMS Process</a:t>
            </a:r>
          </a:p>
          <a:p>
            <a:pPr marL="989965" lvl="1" indent="-380365">
              <a:buFont typeface="Wingdings" pitchFamily="2" charset="2"/>
              <a:buChar char="q"/>
            </a:pPr>
            <a:r>
              <a:rPr lang="en-US" dirty="0"/>
              <a:t>Web Events, Completion – Content Predefines, Modifications to Statements necessary (slight changes based on Sample Statements), Additions/Subtractions/Substitutions allowed</a:t>
            </a:r>
          </a:p>
          <a:p>
            <a:pPr marL="989965" lvl="1" indent="-380365">
              <a:buFont typeface="Wingdings" pitchFamily="2" charset="2"/>
              <a:buChar char="q"/>
            </a:pPr>
            <a:r>
              <a:rPr lang="en-US" dirty="0">
                <a:latin typeface="Arial Narrow"/>
              </a:rPr>
              <a:t>Pseudo Authenticated/Authorized Environment – Shown solution has scripts with configurations (not secure)</a:t>
            </a:r>
          </a:p>
          <a:p>
            <a:pPr marL="456565" indent="-456565"/>
            <a:endParaRPr lang="en-US" dirty="0"/>
          </a:p>
        </p:txBody>
      </p:sp>
    </p:spTree>
    <p:extLst>
      <p:ext uri="{BB962C8B-B14F-4D97-AF65-F5344CB8AC3E}">
        <p14:creationId xmlns:p14="http://schemas.microsoft.com/office/powerpoint/2010/main" val="447103946"/>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763BE5-63B0-4840-84FA-041A7996D45C}"/>
              </a:ext>
            </a:extLst>
          </p:cNvPr>
          <p:cNvSpPr>
            <a:spLocks noGrp="1"/>
          </p:cNvSpPr>
          <p:nvPr>
            <p:ph type="title"/>
          </p:nvPr>
        </p:nvSpPr>
        <p:spPr/>
        <p:txBody>
          <a:bodyPr/>
          <a:lstStyle/>
          <a:p>
            <a:r>
              <a:rPr lang="en-US" dirty="0"/>
              <a:t>cmi5 Course Supplementing SCORM</a:t>
            </a:r>
          </a:p>
        </p:txBody>
      </p:sp>
      <p:sp>
        <p:nvSpPr>
          <p:cNvPr id="3" name="Content Placeholder 2">
            <a:extLst>
              <a:ext uri="{FF2B5EF4-FFF2-40B4-BE49-F238E27FC236}">
                <a16:creationId xmlns:a16="http://schemas.microsoft.com/office/drawing/2014/main" id="{3148F38F-31F1-499D-B069-2B841BBEB3D2}"/>
              </a:ext>
            </a:extLst>
          </p:cNvPr>
          <p:cNvSpPr>
            <a:spLocks noGrp="1"/>
          </p:cNvSpPr>
          <p:nvPr>
            <p:ph sz="quarter" idx="11"/>
          </p:nvPr>
        </p:nvSpPr>
        <p:spPr/>
        <p:txBody>
          <a:bodyPr/>
          <a:lstStyle/>
          <a:p>
            <a:pPr marL="0" lvl="0" indent="0">
              <a:buNone/>
            </a:pPr>
            <a:r>
              <a:rPr lang="en-US" dirty="0">
                <a:solidFill>
                  <a:srgbClr val="0070C0"/>
                </a:solidFill>
              </a:rPr>
              <a:t>Configuration</a:t>
            </a:r>
          </a:p>
          <a:p>
            <a:endParaRPr lang="en-US" dirty="0"/>
          </a:p>
        </p:txBody>
      </p:sp>
      <p:pic>
        <p:nvPicPr>
          <p:cNvPr id="5" name="Picture 4">
            <a:extLst>
              <a:ext uri="{FF2B5EF4-FFF2-40B4-BE49-F238E27FC236}">
                <a16:creationId xmlns:a16="http://schemas.microsoft.com/office/drawing/2014/main" id="{571342A4-684A-4D78-8C93-12DB91FAE172}"/>
              </a:ext>
            </a:extLst>
          </p:cNvPr>
          <p:cNvPicPr>
            <a:picLocks noChangeAspect="1"/>
          </p:cNvPicPr>
          <p:nvPr/>
        </p:nvPicPr>
        <p:blipFill>
          <a:blip r:embed="rId2"/>
          <a:stretch>
            <a:fillRect/>
          </a:stretch>
        </p:blipFill>
        <p:spPr>
          <a:xfrm>
            <a:off x="223903" y="1696453"/>
            <a:ext cx="11825753" cy="3489158"/>
          </a:xfrm>
          <a:prstGeom prst="rect">
            <a:avLst/>
          </a:prstGeom>
          <a:ln>
            <a:solidFill>
              <a:schemeClr val="tx1"/>
            </a:solidFill>
          </a:ln>
        </p:spPr>
      </p:pic>
    </p:spTree>
    <p:extLst>
      <p:ext uri="{BB962C8B-B14F-4D97-AF65-F5344CB8AC3E}">
        <p14:creationId xmlns:p14="http://schemas.microsoft.com/office/powerpoint/2010/main" val="1396723227"/>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763BE5-63B0-4840-84FA-041A7996D45C}"/>
              </a:ext>
            </a:extLst>
          </p:cNvPr>
          <p:cNvSpPr>
            <a:spLocks noGrp="1"/>
          </p:cNvSpPr>
          <p:nvPr>
            <p:ph type="title"/>
          </p:nvPr>
        </p:nvSpPr>
        <p:spPr/>
        <p:txBody>
          <a:bodyPr/>
          <a:lstStyle/>
          <a:p>
            <a:r>
              <a:rPr lang="en-US" dirty="0"/>
              <a:t>cmi5 Course Supplementing SCORM</a:t>
            </a:r>
          </a:p>
        </p:txBody>
      </p:sp>
      <p:pic>
        <p:nvPicPr>
          <p:cNvPr id="4" name="Picture 3">
            <a:extLst>
              <a:ext uri="{FF2B5EF4-FFF2-40B4-BE49-F238E27FC236}">
                <a16:creationId xmlns:a16="http://schemas.microsoft.com/office/drawing/2014/main" id="{D848985F-7529-4967-A830-87448FB0C19A}"/>
              </a:ext>
            </a:extLst>
          </p:cNvPr>
          <p:cNvPicPr>
            <a:picLocks noChangeAspect="1"/>
          </p:cNvPicPr>
          <p:nvPr/>
        </p:nvPicPr>
        <p:blipFill>
          <a:blip r:embed="rId2"/>
          <a:stretch>
            <a:fillRect/>
          </a:stretch>
        </p:blipFill>
        <p:spPr>
          <a:xfrm>
            <a:off x="1698548" y="891381"/>
            <a:ext cx="8636165" cy="5377072"/>
          </a:xfrm>
          <a:prstGeom prst="rect">
            <a:avLst/>
          </a:prstGeom>
          <a:ln>
            <a:solidFill>
              <a:schemeClr val="tx1"/>
            </a:solidFill>
          </a:ln>
        </p:spPr>
      </p:pic>
    </p:spTree>
    <p:extLst>
      <p:ext uri="{BB962C8B-B14F-4D97-AF65-F5344CB8AC3E}">
        <p14:creationId xmlns:p14="http://schemas.microsoft.com/office/powerpoint/2010/main" val="3650500758"/>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40DF2E-C2D0-41F0-9622-3150D46B7414}"/>
              </a:ext>
            </a:extLst>
          </p:cNvPr>
          <p:cNvSpPr>
            <a:spLocks noGrp="1"/>
          </p:cNvSpPr>
          <p:nvPr>
            <p:ph type="title"/>
          </p:nvPr>
        </p:nvSpPr>
        <p:spPr/>
        <p:txBody>
          <a:bodyPr/>
          <a:lstStyle/>
          <a:p>
            <a:r>
              <a:rPr lang="en-US" dirty="0"/>
              <a:t>cmi5 Data Flow (Revisited)</a:t>
            </a:r>
          </a:p>
        </p:txBody>
      </p:sp>
      <p:pic>
        <p:nvPicPr>
          <p:cNvPr id="118" name="Picture 117">
            <a:extLst>
              <a:ext uri="{FF2B5EF4-FFF2-40B4-BE49-F238E27FC236}">
                <a16:creationId xmlns:a16="http://schemas.microsoft.com/office/drawing/2014/main" id="{A65E36DB-5389-46E8-8C92-FF569669D908}"/>
              </a:ext>
            </a:extLst>
          </p:cNvPr>
          <p:cNvPicPr>
            <a:picLocks noChangeAspect="1"/>
          </p:cNvPicPr>
          <p:nvPr/>
        </p:nvPicPr>
        <p:blipFill>
          <a:blip r:embed="rId2"/>
          <a:stretch>
            <a:fillRect/>
          </a:stretch>
        </p:blipFill>
        <p:spPr>
          <a:xfrm>
            <a:off x="9439" y="705610"/>
            <a:ext cx="12192000" cy="4913822"/>
          </a:xfrm>
          <a:prstGeom prst="rect">
            <a:avLst/>
          </a:prstGeom>
        </p:spPr>
      </p:pic>
      <p:sp>
        <p:nvSpPr>
          <p:cNvPr id="120" name="Content Placeholder 3">
            <a:extLst>
              <a:ext uri="{FF2B5EF4-FFF2-40B4-BE49-F238E27FC236}">
                <a16:creationId xmlns:a16="http://schemas.microsoft.com/office/drawing/2014/main" id="{B7488DDF-6C2A-42FC-B3DD-623A41C8DB53}"/>
              </a:ext>
            </a:extLst>
          </p:cNvPr>
          <p:cNvSpPr>
            <a:spLocks noGrp="1"/>
          </p:cNvSpPr>
          <p:nvPr>
            <p:ph sz="quarter" idx="11"/>
          </p:nvPr>
        </p:nvSpPr>
        <p:spPr>
          <a:xfrm rot="10800000" flipV="1">
            <a:off x="102627" y="5740558"/>
            <a:ext cx="8705813" cy="532958"/>
          </a:xfrm>
        </p:spPr>
        <p:txBody>
          <a:bodyPr/>
          <a:lstStyle/>
          <a:p>
            <a:r>
              <a:rPr lang="en-US" dirty="0"/>
              <a:t>Yellow is also where SCORM “hands off” control</a:t>
            </a:r>
          </a:p>
          <a:p>
            <a:endParaRPr lang="en-US" dirty="0"/>
          </a:p>
        </p:txBody>
      </p:sp>
    </p:spTree>
    <p:extLst>
      <p:ext uri="{BB962C8B-B14F-4D97-AF65-F5344CB8AC3E}">
        <p14:creationId xmlns:p14="http://schemas.microsoft.com/office/powerpoint/2010/main" val="45543137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F539F4-235F-4E64-877A-52F5756AA37C}"/>
              </a:ext>
            </a:extLst>
          </p:cNvPr>
          <p:cNvSpPr>
            <a:spLocks noGrp="1"/>
          </p:cNvSpPr>
          <p:nvPr>
            <p:ph type="title"/>
          </p:nvPr>
        </p:nvSpPr>
        <p:spPr/>
        <p:txBody>
          <a:bodyPr/>
          <a:lstStyle/>
          <a:p>
            <a:r>
              <a:rPr lang="en-US" dirty="0"/>
              <a:t>What is xAPI?</a:t>
            </a:r>
          </a:p>
        </p:txBody>
      </p:sp>
      <p:sp>
        <p:nvSpPr>
          <p:cNvPr id="6" name="Rectangle 5">
            <a:extLst>
              <a:ext uri="{FF2B5EF4-FFF2-40B4-BE49-F238E27FC236}">
                <a16:creationId xmlns:a16="http://schemas.microsoft.com/office/drawing/2014/main" id="{6C9DDC40-7BC8-6844-8687-F25F1959D9D1}"/>
              </a:ext>
            </a:extLst>
          </p:cNvPr>
          <p:cNvSpPr/>
          <p:nvPr/>
        </p:nvSpPr>
        <p:spPr bwMode="auto">
          <a:xfrm>
            <a:off x="294651" y="898900"/>
            <a:ext cx="11602698" cy="5331417"/>
          </a:xfrm>
          <a:prstGeom prst="rect">
            <a:avLst/>
          </a:prstGeom>
          <a:solidFill>
            <a:srgbClr val="0070C0"/>
          </a:solidFill>
          <a:ln w="9525" cap="flat" cmpd="sng" algn="ctr">
            <a:no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ahoma" charset="0"/>
            </a:endParaRPr>
          </a:p>
        </p:txBody>
      </p:sp>
      <p:cxnSp>
        <p:nvCxnSpPr>
          <p:cNvPr id="7" name="Straight Connector 6">
            <a:extLst>
              <a:ext uri="{FF2B5EF4-FFF2-40B4-BE49-F238E27FC236}">
                <a16:creationId xmlns:a16="http://schemas.microsoft.com/office/drawing/2014/main" id="{2A8D046B-C482-C94C-9084-F8B97A415A54}"/>
              </a:ext>
            </a:extLst>
          </p:cNvPr>
          <p:cNvCxnSpPr>
            <a:cxnSpLocks/>
          </p:cNvCxnSpPr>
          <p:nvPr/>
        </p:nvCxnSpPr>
        <p:spPr bwMode="auto">
          <a:xfrm>
            <a:off x="762893" y="3525425"/>
            <a:ext cx="10647335" cy="1"/>
          </a:xfrm>
          <a:prstGeom prst="line">
            <a:avLst/>
          </a:prstGeom>
          <a:solidFill>
            <a:schemeClr val="accent1"/>
          </a:solidFill>
          <a:ln w="19050" cap="flat" cmpd="sng" algn="ctr">
            <a:solidFill>
              <a:schemeClr val="bg1"/>
            </a:solidFill>
            <a:prstDash val="solid"/>
            <a:miter lim="800000"/>
            <a:headEnd type="none" w="med" len="med"/>
            <a:tailEnd type="none" w="med" len="med"/>
          </a:ln>
          <a:effectLst/>
        </p:spPr>
      </p:cxnSp>
      <p:sp>
        <p:nvSpPr>
          <p:cNvPr id="10" name="TextBox 9">
            <a:extLst>
              <a:ext uri="{FF2B5EF4-FFF2-40B4-BE49-F238E27FC236}">
                <a16:creationId xmlns:a16="http://schemas.microsoft.com/office/drawing/2014/main" id="{8CB8FE90-D832-0D4D-A3B3-BF0F6F636687}"/>
              </a:ext>
            </a:extLst>
          </p:cNvPr>
          <p:cNvSpPr txBox="1"/>
          <p:nvPr/>
        </p:nvSpPr>
        <p:spPr>
          <a:xfrm>
            <a:off x="772332" y="1632905"/>
            <a:ext cx="10647336" cy="1508105"/>
          </a:xfrm>
          <a:prstGeom prst="rect">
            <a:avLst/>
          </a:prstGeom>
          <a:noFill/>
        </p:spPr>
        <p:txBody>
          <a:bodyPr wrap="square" rtlCol="0">
            <a:spAutoFit/>
          </a:bodyPr>
          <a:lstStyle/>
          <a:p>
            <a:pPr algn="ctr"/>
            <a:r>
              <a:rPr lang="en-US" sz="2800" b="1" dirty="0">
                <a:solidFill>
                  <a:schemeClr val="bg1"/>
                </a:solidFill>
              </a:rPr>
              <a:t>Basic Definition (Remember this one): </a:t>
            </a:r>
            <a:endParaRPr lang="en-US" sz="2800" dirty="0">
              <a:solidFill>
                <a:schemeClr val="bg1"/>
              </a:solidFill>
              <a:latin typeface="Arial Narrow" panose="020B0604020202020204" pitchFamily="34" charset="0"/>
              <a:cs typeface="Arial Narrow" panose="020B0604020202020204" pitchFamily="34" charset="0"/>
            </a:endParaRPr>
          </a:p>
          <a:p>
            <a:pPr algn="ctr"/>
            <a:r>
              <a:rPr lang="en-US" dirty="0">
                <a:solidFill>
                  <a:schemeClr val="bg1"/>
                </a:solidFill>
                <a:latin typeface="Arial Narrow" panose="020B0604020202020204" pitchFamily="34" charset="0"/>
                <a:cs typeface="Arial Narrow" panose="020B0604020202020204" pitchFamily="34" charset="0"/>
              </a:rPr>
              <a:t>xAPI statements are data generated by a Learning Record Provider (LRP) and sent to a Learning Record Store (LRS).</a:t>
            </a:r>
          </a:p>
        </p:txBody>
      </p:sp>
      <p:sp>
        <p:nvSpPr>
          <p:cNvPr id="11" name="TextBox 10">
            <a:extLst>
              <a:ext uri="{FF2B5EF4-FFF2-40B4-BE49-F238E27FC236}">
                <a16:creationId xmlns:a16="http://schemas.microsoft.com/office/drawing/2014/main" id="{382002C2-8463-C745-85EE-5A1B70020ACE}"/>
              </a:ext>
            </a:extLst>
          </p:cNvPr>
          <p:cNvSpPr txBox="1"/>
          <p:nvPr/>
        </p:nvSpPr>
        <p:spPr>
          <a:xfrm>
            <a:off x="1565806" y="3888784"/>
            <a:ext cx="9041507" cy="1692771"/>
          </a:xfrm>
          <a:prstGeom prst="rect">
            <a:avLst/>
          </a:prstGeom>
          <a:noFill/>
        </p:spPr>
        <p:txBody>
          <a:bodyPr wrap="square" rtlCol="0">
            <a:spAutoFit/>
          </a:bodyPr>
          <a:lstStyle/>
          <a:p>
            <a:pPr algn="ctr"/>
            <a:r>
              <a:rPr lang="en-US" sz="2000" b="1" dirty="0">
                <a:solidFill>
                  <a:schemeClr val="bg1"/>
                </a:solidFill>
              </a:rPr>
              <a:t>Technical Definition (Look once and forget if you want): </a:t>
            </a:r>
          </a:p>
          <a:p>
            <a:pPr algn="ctr"/>
            <a:r>
              <a:rPr lang="en-US" sz="2000" dirty="0">
                <a:solidFill>
                  <a:schemeClr val="bg1"/>
                </a:solidFill>
                <a:latin typeface="Arial Narrow" panose="020B0604020202020204" pitchFamily="34" charset="0"/>
                <a:cs typeface="Arial Narrow" panose="020B0604020202020204" pitchFamily="34" charset="0"/>
              </a:rPr>
              <a:t>Experience API (IEEE 9274.1.1) is the JavaScript Object Notation (JSON) data model format and a Representational State Transfer (RESTful) Web Service Application Programming Interface (API) for communication between Activities experienced by an individual, group, or other entity and a Learning Record Store. </a:t>
            </a:r>
          </a:p>
        </p:txBody>
      </p:sp>
    </p:spTree>
    <p:extLst>
      <p:ext uri="{BB962C8B-B14F-4D97-AF65-F5344CB8AC3E}">
        <p14:creationId xmlns:p14="http://schemas.microsoft.com/office/powerpoint/2010/main" val="3526199002"/>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75D8EAEF-2E81-3440-81B8-35150B65B207}"/>
              </a:ext>
            </a:extLst>
          </p:cNvPr>
          <p:cNvSpPr/>
          <p:nvPr/>
        </p:nvSpPr>
        <p:spPr bwMode="auto">
          <a:xfrm>
            <a:off x="160866" y="857250"/>
            <a:ext cx="11870267" cy="5429250"/>
          </a:xfrm>
          <a:prstGeom prst="rect">
            <a:avLst/>
          </a:prstGeom>
          <a:solidFill>
            <a:schemeClr val="bg1">
              <a:lumMod val="95000"/>
            </a:schemeClr>
          </a:solidFill>
          <a:ln w="9525" cap="flat" cmpd="sng" algn="ctr">
            <a:no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ahoma" charset="0"/>
            </a:endParaRPr>
          </a:p>
        </p:txBody>
      </p:sp>
      <p:sp>
        <p:nvSpPr>
          <p:cNvPr id="2" name="Title 1">
            <a:extLst>
              <a:ext uri="{FF2B5EF4-FFF2-40B4-BE49-F238E27FC236}">
                <a16:creationId xmlns:a16="http://schemas.microsoft.com/office/drawing/2014/main" id="{90763BE5-63B0-4840-84FA-041A7996D45C}"/>
              </a:ext>
            </a:extLst>
          </p:cNvPr>
          <p:cNvSpPr>
            <a:spLocks noGrp="1"/>
          </p:cNvSpPr>
          <p:nvPr>
            <p:ph type="title"/>
          </p:nvPr>
        </p:nvSpPr>
        <p:spPr/>
        <p:txBody>
          <a:bodyPr/>
          <a:lstStyle/>
          <a:p>
            <a:r>
              <a:rPr lang="en-US" dirty="0"/>
              <a:t>cmi5 Course Supplementing SCORM</a:t>
            </a:r>
          </a:p>
        </p:txBody>
      </p:sp>
      <p:sp>
        <p:nvSpPr>
          <p:cNvPr id="3" name="Content Placeholder 2">
            <a:extLst>
              <a:ext uri="{FF2B5EF4-FFF2-40B4-BE49-F238E27FC236}">
                <a16:creationId xmlns:a16="http://schemas.microsoft.com/office/drawing/2014/main" id="{3148F38F-31F1-499D-B069-2B841BBEB3D2}"/>
              </a:ext>
            </a:extLst>
          </p:cNvPr>
          <p:cNvSpPr>
            <a:spLocks noGrp="1"/>
          </p:cNvSpPr>
          <p:nvPr>
            <p:ph sz="quarter" idx="11"/>
          </p:nvPr>
        </p:nvSpPr>
        <p:spPr/>
        <p:txBody>
          <a:bodyPr/>
          <a:lstStyle/>
          <a:p>
            <a:pPr marL="0" lvl="0" indent="0">
              <a:buNone/>
            </a:pPr>
            <a:r>
              <a:rPr lang="en-US" dirty="0">
                <a:solidFill>
                  <a:srgbClr val="0070C0"/>
                </a:solidFill>
              </a:rPr>
              <a:t>Checklist</a:t>
            </a:r>
          </a:p>
          <a:p>
            <a:pPr lvl="1">
              <a:buFont typeface="Wingdings" pitchFamily="2" charset="2"/>
              <a:buChar char="q"/>
            </a:pPr>
            <a:r>
              <a:rPr lang="en-US" dirty="0"/>
              <a:t>Files – The AUExample.html in the cmi5 Client Library</a:t>
            </a:r>
          </a:p>
          <a:p>
            <a:pPr lvl="1">
              <a:buFont typeface="Wingdings" pitchFamily="2" charset="2"/>
              <a:buChar char="q"/>
            </a:pPr>
            <a:r>
              <a:rPr lang="en-US" dirty="0"/>
              <a:t>Manifest – The cmi5.xml in the cmi5 Client Library (blocks sold separately)</a:t>
            </a:r>
          </a:p>
          <a:p>
            <a:pPr lvl="1">
              <a:buFont typeface="Wingdings" pitchFamily="2" charset="2"/>
              <a:buChar char="q"/>
            </a:pPr>
            <a:r>
              <a:rPr lang="en-US" dirty="0"/>
              <a:t>Programming – Scripts in the cmi5 Client Library</a:t>
            </a:r>
          </a:p>
          <a:p>
            <a:pPr lvl="1">
              <a:buFont typeface="Wingdings" pitchFamily="2" charset="2"/>
              <a:buChar char="q"/>
            </a:pPr>
            <a:r>
              <a:rPr lang="en-US" dirty="0"/>
              <a:t>Action: Import </a:t>
            </a:r>
          </a:p>
          <a:p>
            <a:pPr lvl="1">
              <a:buFont typeface="Wingdings" pitchFamily="2" charset="2"/>
              <a:buChar char="q"/>
            </a:pPr>
            <a:r>
              <a:rPr lang="en-US" dirty="0"/>
              <a:t>Action: Register</a:t>
            </a:r>
          </a:p>
          <a:p>
            <a:pPr lvl="1">
              <a:buFont typeface="Wingdings" pitchFamily="2" charset="2"/>
              <a:buChar char="q"/>
            </a:pPr>
            <a:r>
              <a:rPr lang="en-US" dirty="0"/>
              <a:t>Action: Step-Through – Track with Web Events</a:t>
            </a:r>
          </a:p>
          <a:p>
            <a:pPr lvl="1">
              <a:buFont typeface="Wingdings" pitchFamily="2" charset="2"/>
              <a:buChar char="q"/>
            </a:pPr>
            <a:r>
              <a:rPr lang="en-US" dirty="0"/>
              <a:t>Action: Complete, Possibly with Assessment</a:t>
            </a:r>
          </a:p>
          <a:p>
            <a:pPr lvl="1">
              <a:buFont typeface="Wingdings" pitchFamily="2" charset="2"/>
              <a:buChar char="q"/>
            </a:pPr>
            <a:r>
              <a:rPr lang="en-US" dirty="0"/>
              <a:t>Key: Running in an authenticated and authorized environment (LMS)</a:t>
            </a:r>
          </a:p>
          <a:p>
            <a:endParaRPr lang="en-US" dirty="0"/>
          </a:p>
        </p:txBody>
      </p:sp>
    </p:spTree>
    <p:extLst>
      <p:ext uri="{BB962C8B-B14F-4D97-AF65-F5344CB8AC3E}">
        <p14:creationId xmlns:p14="http://schemas.microsoft.com/office/powerpoint/2010/main" val="4217539799"/>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2B26DCE5-CD5C-EA4B-BBDC-B49694B62EB7}"/>
              </a:ext>
            </a:extLst>
          </p:cNvPr>
          <p:cNvSpPr/>
          <p:nvPr/>
        </p:nvSpPr>
        <p:spPr bwMode="auto">
          <a:xfrm>
            <a:off x="160866" y="857250"/>
            <a:ext cx="11870267" cy="5429250"/>
          </a:xfrm>
          <a:prstGeom prst="rect">
            <a:avLst/>
          </a:prstGeom>
          <a:solidFill>
            <a:schemeClr val="bg1">
              <a:lumMod val="95000"/>
            </a:schemeClr>
          </a:solidFill>
          <a:ln w="9525" cap="flat" cmpd="sng" algn="ctr">
            <a:no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ahoma" charset="0"/>
            </a:endParaRPr>
          </a:p>
        </p:txBody>
      </p:sp>
      <p:sp>
        <p:nvSpPr>
          <p:cNvPr id="2" name="Title 1">
            <a:extLst>
              <a:ext uri="{FF2B5EF4-FFF2-40B4-BE49-F238E27FC236}">
                <a16:creationId xmlns:a16="http://schemas.microsoft.com/office/drawing/2014/main" id="{90763BE5-63B0-4840-84FA-041A7996D45C}"/>
              </a:ext>
            </a:extLst>
          </p:cNvPr>
          <p:cNvSpPr>
            <a:spLocks noGrp="1"/>
          </p:cNvSpPr>
          <p:nvPr>
            <p:ph type="title"/>
          </p:nvPr>
        </p:nvSpPr>
        <p:spPr/>
        <p:txBody>
          <a:bodyPr/>
          <a:lstStyle/>
          <a:p>
            <a:r>
              <a:rPr lang="en-US" dirty="0"/>
              <a:t>cmi5 Content Creation</a:t>
            </a:r>
          </a:p>
        </p:txBody>
      </p:sp>
      <p:sp>
        <p:nvSpPr>
          <p:cNvPr id="7" name="Shape 193">
            <a:extLst>
              <a:ext uri="{FF2B5EF4-FFF2-40B4-BE49-F238E27FC236}">
                <a16:creationId xmlns:a16="http://schemas.microsoft.com/office/drawing/2014/main" id="{5D603A14-F40A-41C4-94DB-CC55C5C9142E}"/>
              </a:ext>
            </a:extLst>
          </p:cNvPr>
          <p:cNvSpPr/>
          <p:nvPr/>
        </p:nvSpPr>
        <p:spPr>
          <a:xfrm>
            <a:off x="2529929" y="1422720"/>
            <a:ext cx="3568867" cy="2075489"/>
          </a:xfrm>
          <a:prstGeom prst="roundRect">
            <a:avLst>
              <a:gd name="adj" fmla="val 16667"/>
            </a:avLst>
          </a:prstGeom>
          <a:solidFill>
            <a:srgbClr val="A2D1EF"/>
          </a:solidFill>
          <a:ln w="9525" cap="flat" cmpd="sng">
            <a:solidFill>
              <a:srgbClr val="4B4B4B"/>
            </a:solidFill>
            <a:prstDash val="solid"/>
            <a:miter/>
            <a:headEnd type="none" w="med" len="med"/>
            <a:tailEnd type="none" w="med" len="med"/>
          </a:ln>
        </p:spPr>
        <p:txBody>
          <a:bodyPr lIns="91425" tIns="45700" rIns="91425" bIns="45700" anchor="ctr" anchorCtr="0">
            <a:noAutofit/>
          </a:bodyPr>
          <a:lstStyle/>
          <a:p>
            <a:pPr algn="ctr">
              <a:spcBef>
                <a:spcPts val="0"/>
              </a:spcBef>
              <a:spcAft>
                <a:spcPts val="0"/>
              </a:spcAft>
              <a:buClr>
                <a:schemeClr val="lt1"/>
              </a:buClr>
              <a:buSzPct val="25000"/>
            </a:pPr>
            <a:r>
              <a:rPr lang="en-US" sz="2400" dirty="0">
                <a:latin typeface="Arial Narrow" panose="020B0604020202020204" pitchFamily="34" charset="0"/>
                <a:ea typeface="Source Sans Pro"/>
                <a:cs typeface="Arial Narrow" panose="020B0604020202020204" pitchFamily="34" charset="0"/>
                <a:sym typeface="Source Sans Pro"/>
              </a:rPr>
              <a:t>Creating a cmi5 Course</a:t>
            </a:r>
          </a:p>
        </p:txBody>
      </p:sp>
      <p:sp>
        <p:nvSpPr>
          <p:cNvPr id="11" name="Shape 193">
            <a:extLst>
              <a:ext uri="{FF2B5EF4-FFF2-40B4-BE49-F238E27FC236}">
                <a16:creationId xmlns:a16="http://schemas.microsoft.com/office/drawing/2014/main" id="{40EB85BE-C2B1-4AAF-B10E-AB41D80DCC09}"/>
              </a:ext>
            </a:extLst>
          </p:cNvPr>
          <p:cNvSpPr/>
          <p:nvPr/>
        </p:nvSpPr>
        <p:spPr>
          <a:xfrm>
            <a:off x="6098796" y="1422719"/>
            <a:ext cx="3568867" cy="2075489"/>
          </a:xfrm>
          <a:prstGeom prst="roundRect">
            <a:avLst>
              <a:gd name="adj" fmla="val 16667"/>
            </a:avLst>
          </a:prstGeom>
          <a:solidFill>
            <a:srgbClr val="A2D1EF"/>
          </a:solidFill>
          <a:ln w="9525" cap="flat" cmpd="sng">
            <a:solidFill>
              <a:srgbClr val="4B4B4B"/>
            </a:solidFill>
            <a:prstDash val="solid"/>
            <a:miter/>
            <a:headEnd type="none" w="med" len="med"/>
            <a:tailEnd type="none" w="med" len="med"/>
          </a:ln>
        </p:spPr>
        <p:txBody>
          <a:bodyPr lIns="91425" tIns="45700" rIns="91425" bIns="45700" anchor="ctr" anchorCtr="0">
            <a:noAutofit/>
          </a:bodyPr>
          <a:lstStyle/>
          <a:p>
            <a:pPr algn="ctr">
              <a:spcBef>
                <a:spcPts val="0"/>
              </a:spcBef>
              <a:spcAft>
                <a:spcPts val="0"/>
              </a:spcAft>
              <a:buClr>
                <a:schemeClr val="lt1"/>
              </a:buClr>
              <a:buSzPct val="25000"/>
            </a:pPr>
            <a:r>
              <a:rPr lang="en-US" sz="2400" dirty="0">
                <a:latin typeface="Arial Narrow" panose="020B0604020202020204" pitchFamily="34" charset="0"/>
                <a:ea typeface="Source Sans Pro"/>
                <a:cs typeface="Arial Narrow" panose="020B0604020202020204" pitchFamily="34" charset="0"/>
                <a:sym typeface="Source Sans Pro"/>
              </a:rPr>
              <a:t>Replacing a SCORM Course</a:t>
            </a:r>
          </a:p>
        </p:txBody>
      </p:sp>
      <p:sp>
        <p:nvSpPr>
          <p:cNvPr id="12" name="Shape 193">
            <a:extLst>
              <a:ext uri="{FF2B5EF4-FFF2-40B4-BE49-F238E27FC236}">
                <a16:creationId xmlns:a16="http://schemas.microsoft.com/office/drawing/2014/main" id="{A0E7A76A-1E60-4962-814C-4E8FF49ECEC4}"/>
              </a:ext>
            </a:extLst>
          </p:cNvPr>
          <p:cNvSpPr/>
          <p:nvPr/>
        </p:nvSpPr>
        <p:spPr>
          <a:xfrm>
            <a:off x="6098795" y="3498208"/>
            <a:ext cx="3568867" cy="2075489"/>
          </a:xfrm>
          <a:prstGeom prst="roundRect">
            <a:avLst>
              <a:gd name="adj" fmla="val 16667"/>
            </a:avLst>
          </a:prstGeom>
          <a:solidFill>
            <a:schemeClr val="accent6">
              <a:lumMod val="40000"/>
              <a:lumOff val="60000"/>
            </a:schemeClr>
          </a:solidFill>
          <a:ln w="9525" cap="flat" cmpd="sng">
            <a:solidFill>
              <a:srgbClr val="4B4B4B"/>
            </a:solidFill>
            <a:prstDash val="solid"/>
            <a:miter/>
            <a:headEnd type="none" w="med" len="med"/>
            <a:tailEnd type="none" w="med" len="med"/>
          </a:ln>
        </p:spPr>
        <p:txBody>
          <a:bodyPr lIns="91425" tIns="45700" rIns="91425" bIns="45700" anchor="ctr" anchorCtr="0">
            <a:noAutofit/>
          </a:bodyPr>
          <a:lstStyle/>
          <a:p>
            <a:pPr algn="ctr">
              <a:spcBef>
                <a:spcPts val="0"/>
              </a:spcBef>
              <a:spcAft>
                <a:spcPts val="0"/>
              </a:spcAft>
              <a:buClr>
                <a:schemeClr val="lt1"/>
              </a:buClr>
              <a:buSzPct val="25000"/>
            </a:pPr>
            <a:r>
              <a:rPr lang="en-US" sz="2400" dirty="0">
                <a:latin typeface="Arial Narrow" panose="020B0604020202020204" pitchFamily="34" charset="0"/>
                <a:ea typeface="Source Sans Pro"/>
                <a:cs typeface="Arial Narrow" panose="020B0604020202020204" pitchFamily="34" charset="0"/>
                <a:sym typeface="Source Sans Pro"/>
              </a:rPr>
              <a:t>Adding any xAPI Profile to a Course</a:t>
            </a:r>
          </a:p>
        </p:txBody>
      </p:sp>
      <p:sp>
        <p:nvSpPr>
          <p:cNvPr id="13" name="Shape 193">
            <a:extLst>
              <a:ext uri="{FF2B5EF4-FFF2-40B4-BE49-F238E27FC236}">
                <a16:creationId xmlns:a16="http://schemas.microsoft.com/office/drawing/2014/main" id="{D58A14E3-C645-4332-89B9-A245E60621DA}"/>
              </a:ext>
            </a:extLst>
          </p:cNvPr>
          <p:cNvSpPr/>
          <p:nvPr/>
        </p:nvSpPr>
        <p:spPr>
          <a:xfrm>
            <a:off x="2529928" y="3480644"/>
            <a:ext cx="3568867" cy="2075489"/>
          </a:xfrm>
          <a:prstGeom prst="roundRect">
            <a:avLst>
              <a:gd name="adj" fmla="val 16667"/>
            </a:avLst>
          </a:prstGeom>
          <a:solidFill>
            <a:srgbClr val="A2D1EF"/>
          </a:solidFill>
          <a:ln w="9525" cap="flat" cmpd="sng">
            <a:solidFill>
              <a:srgbClr val="4B4B4B"/>
            </a:solidFill>
            <a:prstDash val="solid"/>
            <a:miter/>
            <a:headEnd type="none" w="med" len="med"/>
            <a:tailEnd type="none" w="med" len="med"/>
          </a:ln>
        </p:spPr>
        <p:txBody>
          <a:bodyPr lIns="91425" tIns="45700" rIns="91425" bIns="45700" anchor="ctr" anchorCtr="0">
            <a:noAutofit/>
          </a:bodyPr>
          <a:lstStyle/>
          <a:p>
            <a:pPr algn="ctr">
              <a:spcBef>
                <a:spcPts val="0"/>
              </a:spcBef>
              <a:spcAft>
                <a:spcPts val="0"/>
              </a:spcAft>
              <a:buClr>
                <a:schemeClr val="lt1"/>
              </a:buClr>
              <a:buSzPct val="25000"/>
            </a:pPr>
            <a:r>
              <a:rPr lang="en-US" sz="2400" dirty="0">
                <a:latin typeface="Arial Narrow" panose="020B0604020202020204" pitchFamily="34" charset="0"/>
                <a:ea typeface="Source Sans Pro"/>
                <a:cs typeface="Arial Narrow" panose="020B0604020202020204" pitchFamily="34" charset="0"/>
                <a:sym typeface="Source Sans Pro"/>
              </a:rPr>
              <a:t>Supplementing a SCORM Course</a:t>
            </a:r>
          </a:p>
        </p:txBody>
      </p:sp>
    </p:spTree>
    <p:extLst>
      <p:ext uri="{BB962C8B-B14F-4D97-AF65-F5344CB8AC3E}">
        <p14:creationId xmlns:p14="http://schemas.microsoft.com/office/powerpoint/2010/main" val="972717811"/>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B6420C2C-373C-7843-8CD6-7C6E22C2715F}"/>
              </a:ext>
            </a:extLst>
          </p:cNvPr>
          <p:cNvGrpSpPr/>
          <p:nvPr/>
        </p:nvGrpSpPr>
        <p:grpSpPr>
          <a:xfrm>
            <a:off x="398212" y="1194456"/>
            <a:ext cx="11250612" cy="3637233"/>
            <a:chOff x="381756" y="1161166"/>
            <a:chExt cx="11250612" cy="2934377"/>
          </a:xfrm>
        </p:grpSpPr>
        <p:sp>
          <p:nvSpPr>
            <p:cNvPr id="6" name="Rectangle 5">
              <a:extLst>
                <a:ext uri="{FF2B5EF4-FFF2-40B4-BE49-F238E27FC236}">
                  <a16:creationId xmlns:a16="http://schemas.microsoft.com/office/drawing/2014/main" id="{5A4F0174-FAFD-4A48-BE1B-399735CB27D2}"/>
                </a:ext>
              </a:extLst>
            </p:cNvPr>
            <p:cNvSpPr/>
            <p:nvPr/>
          </p:nvSpPr>
          <p:spPr bwMode="auto">
            <a:xfrm>
              <a:off x="381756" y="1161166"/>
              <a:ext cx="11250612" cy="657225"/>
            </a:xfrm>
            <a:prstGeom prst="rect">
              <a:avLst/>
            </a:prstGeom>
            <a:solidFill>
              <a:srgbClr val="0070C0"/>
            </a:solidFill>
            <a:ln w="9525" cap="flat" cmpd="sng" algn="ctr">
              <a:no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ahoma" charset="0"/>
              </a:endParaRPr>
            </a:p>
          </p:txBody>
        </p:sp>
        <p:sp>
          <p:nvSpPr>
            <p:cNvPr id="7" name="Rectangle 6">
              <a:extLst>
                <a:ext uri="{FF2B5EF4-FFF2-40B4-BE49-F238E27FC236}">
                  <a16:creationId xmlns:a16="http://schemas.microsoft.com/office/drawing/2014/main" id="{3FE88A65-DACB-BC48-973A-F5551D2E3E60}"/>
                </a:ext>
              </a:extLst>
            </p:cNvPr>
            <p:cNvSpPr/>
            <p:nvPr/>
          </p:nvSpPr>
          <p:spPr bwMode="auto">
            <a:xfrm>
              <a:off x="381756" y="1920217"/>
              <a:ext cx="11250612" cy="657225"/>
            </a:xfrm>
            <a:prstGeom prst="rect">
              <a:avLst/>
            </a:prstGeom>
            <a:solidFill>
              <a:srgbClr val="0070C0"/>
            </a:solidFill>
            <a:ln w="9525" cap="flat" cmpd="sng" algn="ctr">
              <a:no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ahoma" charset="0"/>
              </a:endParaRPr>
            </a:p>
          </p:txBody>
        </p:sp>
        <p:sp>
          <p:nvSpPr>
            <p:cNvPr id="8" name="Rectangle 7">
              <a:extLst>
                <a:ext uri="{FF2B5EF4-FFF2-40B4-BE49-F238E27FC236}">
                  <a16:creationId xmlns:a16="http://schemas.microsoft.com/office/drawing/2014/main" id="{C03EE446-6B3E-064E-A7F2-E0E0587ACE5A}"/>
                </a:ext>
              </a:extLst>
            </p:cNvPr>
            <p:cNvSpPr/>
            <p:nvPr/>
          </p:nvSpPr>
          <p:spPr bwMode="auto">
            <a:xfrm>
              <a:off x="381756" y="2679267"/>
              <a:ext cx="11250612" cy="657225"/>
            </a:xfrm>
            <a:prstGeom prst="rect">
              <a:avLst/>
            </a:prstGeom>
            <a:solidFill>
              <a:srgbClr val="0070C0"/>
            </a:solidFill>
            <a:ln w="9525" cap="flat" cmpd="sng" algn="ctr">
              <a:no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ahoma" charset="0"/>
              </a:endParaRPr>
            </a:p>
          </p:txBody>
        </p:sp>
        <p:sp>
          <p:nvSpPr>
            <p:cNvPr id="9" name="Rectangle 8">
              <a:extLst>
                <a:ext uri="{FF2B5EF4-FFF2-40B4-BE49-F238E27FC236}">
                  <a16:creationId xmlns:a16="http://schemas.microsoft.com/office/drawing/2014/main" id="{61BA523A-0FFE-C542-BA08-753A3DBAC368}"/>
                </a:ext>
              </a:extLst>
            </p:cNvPr>
            <p:cNvSpPr/>
            <p:nvPr/>
          </p:nvSpPr>
          <p:spPr bwMode="auto">
            <a:xfrm>
              <a:off x="381756" y="3438318"/>
              <a:ext cx="11250612" cy="657225"/>
            </a:xfrm>
            <a:prstGeom prst="rect">
              <a:avLst/>
            </a:prstGeom>
            <a:solidFill>
              <a:srgbClr val="0070C0"/>
            </a:solidFill>
            <a:ln w="9525" cap="flat" cmpd="sng" algn="ctr">
              <a:no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ahoma" charset="0"/>
              </a:endParaRPr>
            </a:p>
          </p:txBody>
        </p:sp>
      </p:grpSp>
      <p:sp>
        <p:nvSpPr>
          <p:cNvPr id="2" name="Title 1"/>
          <p:cNvSpPr>
            <a:spLocks noGrp="1"/>
          </p:cNvSpPr>
          <p:nvPr>
            <p:ph type="title"/>
          </p:nvPr>
        </p:nvSpPr>
        <p:spPr>
          <a:xfrm>
            <a:off x="2397039" y="0"/>
            <a:ext cx="7416800" cy="657225"/>
          </a:xfrm>
        </p:spPr>
        <p:txBody>
          <a:bodyPr/>
          <a:lstStyle/>
          <a:p>
            <a:r>
              <a:rPr lang="en-US" sz="2400" dirty="0"/>
              <a:t>cmi5 Defined vs. cmi5 allowed (Revisited)</a:t>
            </a:r>
          </a:p>
        </p:txBody>
      </p:sp>
      <p:sp>
        <p:nvSpPr>
          <p:cNvPr id="4" name="Content Placeholder 3"/>
          <p:cNvSpPr>
            <a:spLocks noGrp="1"/>
          </p:cNvSpPr>
          <p:nvPr>
            <p:ph sz="quarter" idx="11"/>
          </p:nvPr>
        </p:nvSpPr>
        <p:spPr>
          <a:xfrm>
            <a:off x="398212" y="1046715"/>
            <a:ext cx="11250612" cy="5075237"/>
          </a:xfrm>
        </p:spPr>
        <p:txBody>
          <a:bodyPr/>
          <a:lstStyle/>
          <a:p>
            <a:pPr marL="0" indent="0" algn="ctr">
              <a:lnSpc>
                <a:spcPct val="200000"/>
              </a:lnSpc>
              <a:buNone/>
            </a:pPr>
            <a:r>
              <a:rPr lang="en-US" dirty="0">
                <a:solidFill>
                  <a:schemeClr val="bg1"/>
                </a:solidFill>
                <a:latin typeface="Arial Narrow" panose="020B0604020202020204" pitchFamily="34" charset="0"/>
                <a:cs typeface="Arial Narrow" panose="020B0604020202020204" pitchFamily="34" charset="0"/>
              </a:rPr>
              <a:t>Profiles are “tagged” in xAPI within Context</a:t>
            </a:r>
          </a:p>
          <a:p>
            <a:pPr marL="0" indent="0" algn="ctr">
              <a:lnSpc>
                <a:spcPct val="200000"/>
              </a:lnSpc>
              <a:buNone/>
            </a:pPr>
            <a:r>
              <a:rPr lang="en-US" dirty="0">
                <a:solidFill>
                  <a:schemeClr val="bg1"/>
                </a:solidFill>
                <a:latin typeface="Arial Narrow" panose="020B0604020202020204" pitchFamily="34" charset="0"/>
                <a:cs typeface="Arial Narrow" panose="020B0604020202020204" pitchFamily="34" charset="0"/>
              </a:rPr>
              <a:t>This is the same way “cmi5 Defined” was described before</a:t>
            </a:r>
          </a:p>
          <a:p>
            <a:pPr marL="0" indent="0" algn="ctr">
              <a:lnSpc>
                <a:spcPct val="200000"/>
              </a:lnSpc>
              <a:buNone/>
            </a:pPr>
            <a:r>
              <a:rPr lang="en-US" dirty="0">
                <a:solidFill>
                  <a:schemeClr val="bg1"/>
                </a:solidFill>
                <a:latin typeface="Arial Narrow" panose="020B0604020202020204" pitchFamily="34" charset="0"/>
                <a:cs typeface="Arial Narrow" panose="020B0604020202020204" pitchFamily="34" charset="0"/>
              </a:rPr>
              <a:t>Any additional profile is “cmi5 Allowed” in addition to the other types</a:t>
            </a:r>
          </a:p>
          <a:p>
            <a:pPr marL="0" indent="0" algn="ctr">
              <a:lnSpc>
                <a:spcPct val="200000"/>
              </a:lnSpc>
              <a:buNone/>
            </a:pPr>
            <a:r>
              <a:rPr lang="en-US" dirty="0">
                <a:solidFill>
                  <a:schemeClr val="bg1"/>
                </a:solidFill>
                <a:latin typeface="Arial Narrow" panose="020B0604020202020204" pitchFamily="34" charset="0"/>
                <a:cs typeface="Arial Narrow" panose="020B0604020202020204" pitchFamily="34" charset="0"/>
              </a:rPr>
              <a:t>Multiple Profiles in a course, page, or even same Statement is okay!</a:t>
            </a:r>
          </a:p>
        </p:txBody>
      </p:sp>
    </p:spTree>
    <p:extLst>
      <p:ext uri="{BB962C8B-B14F-4D97-AF65-F5344CB8AC3E}">
        <p14:creationId xmlns:p14="http://schemas.microsoft.com/office/powerpoint/2010/main" val="264387607"/>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D81EFA01-40BE-924C-94E4-87DA9D58D0E7}"/>
              </a:ext>
            </a:extLst>
          </p:cNvPr>
          <p:cNvSpPr/>
          <p:nvPr/>
        </p:nvSpPr>
        <p:spPr bwMode="auto">
          <a:xfrm>
            <a:off x="216131" y="3654616"/>
            <a:ext cx="11737571" cy="2344189"/>
          </a:xfrm>
          <a:prstGeom prst="rect">
            <a:avLst/>
          </a:prstGeom>
          <a:solidFill>
            <a:schemeClr val="bg1">
              <a:lumMod val="95000"/>
            </a:schemeClr>
          </a:solidFill>
          <a:ln w="9525" cap="flat" cmpd="sng" algn="ctr">
            <a:no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ahoma" charset="0"/>
            </a:endParaRPr>
          </a:p>
        </p:txBody>
      </p:sp>
      <p:sp>
        <p:nvSpPr>
          <p:cNvPr id="2" name="Title 1">
            <a:extLst>
              <a:ext uri="{FF2B5EF4-FFF2-40B4-BE49-F238E27FC236}">
                <a16:creationId xmlns:a16="http://schemas.microsoft.com/office/drawing/2014/main" id="{90763BE5-63B0-4840-84FA-041A7996D45C}"/>
              </a:ext>
            </a:extLst>
          </p:cNvPr>
          <p:cNvSpPr>
            <a:spLocks noGrp="1"/>
          </p:cNvSpPr>
          <p:nvPr>
            <p:ph type="title"/>
          </p:nvPr>
        </p:nvSpPr>
        <p:spPr/>
        <p:txBody>
          <a:bodyPr/>
          <a:lstStyle/>
          <a:p>
            <a:r>
              <a:rPr lang="en-US" dirty="0"/>
              <a:t>Expected Learning Outcome #5</a:t>
            </a:r>
          </a:p>
        </p:txBody>
      </p:sp>
      <p:sp>
        <p:nvSpPr>
          <p:cNvPr id="3" name="Content Placeholder 2">
            <a:extLst>
              <a:ext uri="{FF2B5EF4-FFF2-40B4-BE49-F238E27FC236}">
                <a16:creationId xmlns:a16="http://schemas.microsoft.com/office/drawing/2014/main" id="{3148F38F-31F1-499D-B069-2B841BBEB3D2}"/>
              </a:ext>
            </a:extLst>
          </p:cNvPr>
          <p:cNvSpPr>
            <a:spLocks noGrp="1"/>
          </p:cNvSpPr>
          <p:nvPr>
            <p:ph sz="quarter" idx="11"/>
          </p:nvPr>
        </p:nvSpPr>
        <p:spPr>
          <a:xfrm>
            <a:off x="480132" y="3881309"/>
            <a:ext cx="11250613" cy="2797161"/>
          </a:xfrm>
        </p:spPr>
        <p:txBody>
          <a:bodyPr/>
          <a:lstStyle/>
          <a:p>
            <a:pPr>
              <a:buFont typeface="Wingdings" pitchFamily="2" charset="2"/>
              <a:buChar char="§"/>
            </a:pPr>
            <a:r>
              <a:rPr lang="en-US" dirty="0"/>
              <a:t>This section will be a hybrid between general strategy and use of no-cost tools and templates</a:t>
            </a:r>
          </a:p>
          <a:p>
            <a:pPr>
              <a:buFont typeface="Wingdings" pitchFamily="2" charset="2"/>
              <a:buChar char="§"/>
            </a:pPr>
            <a:r>
              <a:rPr lang="en-US" dirty="0"/>
              <a:t>This section is more technical and can be (mostly) obsoleted by conformance of authoring tools and systems </a:t>
            </a:r>
          </a:p>
          <a:p>
            <a:pPr marL="0" indent="0">
              <a:buNone/>
            </a:pPr>
            <a:endParaRPr lang="en-US" dirty="0"/>
          </a:p>
        </p:txBody>
      </p:sp>
      <p:grpSp>
        <p:nvGrpSpPr>
          <p:cNvPr id="11" name="Group 10">
            <a:extLst>
              <a:ext uri="{FF2B5EF4-FFF2-40B4-BE49-F238E27FC236}">
                <a16:creationId xmlns:a16="http://schemas.microsoft.com/office/drawing/2014/main" id="{01332123-0495-854A-B774-69CA274C2E77}"/>
              </a:ext>
            </a:extLst>
          </p:cNvPr>
          <p:cNvGrpSpPr/>
          <p:nvPr/>
        </p:nvGrpSpPr>
        <p:grpSpPr>
          <a:xfrm>
            <a:off x="1375205" y="979195"/>
            <a:ext cx="2944193" cy="2215991"/>
            <a:chOff x="1918457" y="1075828"/>
            <a:chExt cx="2944193" cy="2215991"/>
          </a:xfrm>
        </p:grpSpPr>
        <p:sp>
          <p:nvSpPr>
            <p:cNvPr id="6" name="Rectangle 5">
              <a:extLst>
                <a:ext uri="{FF2B5EF4-FFF2-40B4-BE49-F238E27FC236}">
                  <a16:creationId xmlns:a16="http://schemas.microsoft.com/office/drawing/2014/main" id="{7CD63596-71E8-7D44-BF14-9577BB7071C8}"/>
                </a:ext>
              </a:extLst>
            </p:cNvPr>
            <p:cNvSpPr/>
            <p:nvPr/>
          </p:nvSpPr>
          <p:spPr bwMode="auto">
            <a:xfrm>
              <a:off x="1918457" y="1156045"/>
              <a:ext cx="2191158" cy="2135774"/>
            </a:xfrm>
            <a:prstGeom prst="rect">
              <a:avLst/>
            </a:prstGeom>
            <a:solidFill>
              <a:srgbClr val="0070C0"/>
            </a:solidFill>
            <a:ln w="9525" cap="flat" cmpd="sng" algn="ctr">
              <a:no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ahoma" charset="0"/>
              </a:endParaRPr>
            </a:p>
          </p:txBody>
        </p:sp>
        <p:sp>
          <p:nvSpPr>
            <p:cNvPr id="7" name="TextBox 6">
              <a:extLst>
                <a:ext uri="{FF2B5EF4-FFF2-40B4-BE49-F238E27FC236}">
                  <a16:creationId xmlns:a16="http://schemas.microsoft.com/office/drawing/2014/main" id="{B682B066-1292-144E-A64E-B5BD1A143E05}"/>
                </a:ext>
              </a:extLst>
            </p:cNvPr>
            <p:cNvSpPr txBox="1"/>
            <p:nvPr/>
          </p:nvSpPr>
          <p:spPr>
            <a:xfrm>
              <a:off x="2529997" y="1075828"/>
              <a:ext cx="2332653" cy="2215991"/>
            </a:xfrm>
            <a:prstGeom prst="rect">
              <a:avLst/>
            </a:prstGeom>
            <a:noFill/>
          </p:spPr>
          <p:txBody>
            <a:bodyPr wrap="square" rtlCol="0">
              <a:spAutoFit/>
            </a:bodyPr>
            <a:lstStyle/>
            <a:p>
              <a:r>
                <a:rPr lang="en-US" sz="13800" dirty="0">
                  <a:solidFill>
                    <a:schemeClr val="bg1"/>
                  </a:solidFill>
                  <a:latin typeface="Arial Narrow" panose="020B0604020202020204" pitchFamily="34" charset="0"/>
                  <a:cs typeface="Arial Narrow" panose="020B0604020202020204" pitchFamily="34" charset="0"/>
                </a:rPr>
                <a:t>5</a:t>
              </a:r>
            </a:p>
          </p:txBody>
        </p:sp>
        <p:cxnSp>
          <p:nvCxnSpPr>
            <p:cNvPr id="8" name="Straight Connector 7">
              <a:extLst>
                <a:ext uri="{FF2B5EF4-FFF2-40B4-BE49-F238E27FC236}">
                  <a16:creationId xmlns:a16="http://schemas.microsoft.com/office/drawing/2014/main" id="{78DA9357-6E84-B34D-92B9-6F59980EF0B7}"/>
                </a:ext>
              </a:extLst>
            </p:cNvPr>
            <p:cNvCxnSpPr>
              <a:cxnSpLocks/>
            </p:cNvCxnSpPr>
            <p:nvPr/>
          </p:nvCxnSpPr>
          <p:spPr bwMode="auto">
            <a:xfrm>
              <a:off x="4236098" y="1156044"/>
              <a:ext cx="0" cy="2135775"/>
            </a:xfrm>
            <a:prstGeom prst="line">
              <a:avLst/>
            </a:prstGeom>
            <a:solidFill>
              <a:schemeClr val="accent1"/>
            </a:solidFill>
            <a:ln w="47625" cap="flat" cmpd="sng" algn="ctr">
              <a:solidFill>
                <a:srgbClr val="0070C0"/>
              </a:solidFill>
              <a:prstDash val="solid"/>
              <a:miter lim="800000"/>
              <a:headEnd type="none" w="med" len="med"/>
              <a:tailEnd type="none" w="med" len="med"/>
            </a:ln>
            <a:effectLst/>
          </p:spPr>
        </p:cxnSp>
      </p:grpSp>
      <p:sp>
        <p:nvSpPr>
          <p:cNvPr id="9" name="Content Placeholder 2">
            <a:extLst>
              <a:ext uri="{FF2B5EF4-FFF2-40B4-BE49-F238E27FC236}">
                <a16:creationId xmlns:a16="http://schemas.microsoft.com/office/drawing/2014/main" id="{6A2C1A3E-0C0D-4940-B205-66364B153330}"/>
              </a:ext>
            </a:extLst>
          </p:cNvPr>
          <p:cNvSpPr txBox="1">
            <a:spLocks/>
          </p:cNvSpPr>
          <p:nvPr/>
        </p:nvSpPr>
        <p:spPr bwMode="auto">
          <a:xfrm>
            <a:off x="3818518" y="906087"/>
            <a:ext cx="7330638" cy="252291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marL="457189" indent="-457189" algn="l" rtl="0" eaLnBrk="1" fontAlgn="base" hangingPunct="1">
              <a:spcBef>
                <a:spcPct val="20000"/>
              </a:spcBef>
              <a:spcAft>
                <a:spcPct val="0"/>
              </a:spcAft>
              <a:buClr>
                <a:schemeClr val="tx1"/>
              </a:buClr>
              <a:buSzPct val="75000"/>
              <a:buFont typeface="Wingdings" charset="2"/>
              <a:buChar char="Ø"/>
              <a:defRPr sz="2800">
                <a:solidFill>
                  <a:schemeClr val="tx1"/>
                </a:solidFill>
                <a:latin typeface="Arial Narrow" charset="0"/>
                <a:ea typeface="Arial Narrow" charset="0"/>
                <a:cs typeface="Arial Narrow" charset="0"/>
              </a:defRPr>
            </a:lvl1pPr>
            <a:lvl2pPr marL="990575" indent="-380990" algn="l" rtl="0" eaLnBrk="1" fontAlgn="base" hangingPunct="1">
              <a:spcBef>
                <a:spcPct val="20000"/>
              </a:spcBef>
              <a:spcAft>
                <a:spcPct val="0"/>
              </a:spcAft>
              <a:buClr>
                <a:schemeClr val="tx1"/>
              </a:buClr>
              <a:buSzPct val="75000"/>
              <a:buFont typeface="Wingdings" pitchFamily="2" charset="2"/>
              <a:buChar char="n"/>
              <a:defRPr sz="2400">
                <a:solidFill>
                  <a:schemeClr val="tx1"/>
                </a:solidFill>
                <a:latin typeface="Arial Narrow" charset="0"/>
                <a:ea typeface="Arial Narrow" charset="0"/>
                <a:cs typeface="Arial Narrow" charset="0"/>
              </a:defRPr>
            </a:lvl2pPr>
            <a:lvl3pPr marL="1523962" indent="-304792" algn="l" rtl="0" eaLnBrk="1" fontAlgn="base" hangingPunct="1">
              <a:spcBef>
                <a:spcPct val="20000"/>
              </a:spcBef>
              <a:spcAft>
                <a:spcPct val="0"/>
              </a:spcAft>
              <a:buClr>
                <a:schemeClr val="tx1"/>
              </a:buClr>
              <a:buSzPct val="50000"/>
              <a:buFont typeface="Wingdings" charset="2"/>
              <a:buChar char="v"/>
              <a:defRPr sz="2000">
                <a:solidFill>
                  <a:schemeClr val="tx1"/>
                </a:solidFill>
                <a:latin typeface="Arial Narrow" charset="0"/>
                <a:ea typeface="Arial Narrow" charset="0"/>
                <a:cs typeface="Arial Narrow" charset="0"/>
              </a:defRPr>
            </a:lvl3pPr>
            <a:lvl4pPr marL="2133547" indent="-304792" algn="l" rtl="0" eaLnBrk="1" fontAlgn="base" hangingPunct="1">
              <a:spcBef>
                <a:spcPct val="20000"/>
              </a:spcBef>
              <a:spcAft>
                <a:spcPct val="0"/>
              </a:spcAft>
              <a:buClr>
                <a:schemeClr val="accent2"/>
              </a:buClr>
              <a:buSzPct val="55000"/>
              <a:buFont typeface="Wingdings" pitchFamily="2" charset="2"/>
              <a:buChar char="n"/>
              <a:defRPr sz="2667">
                <a:solidFill>
                  <a:schemeClr val="tx1"/>
                </a:solidFill>
                <a:latin typeface="+mn-lt"/>
              </a:defRPr>
            </a:lvl4pPr>
            <a:lvl5pPr marL="2743131" indent="-304792" algn="l" rtl="0" eaLnBrk="1" fontAlgn="base" hangingPunct="1">
              <a:spcBef>
                <a:spcPct val="20000"/>
              </a:spcBef>
              <a:spcAft>
                <a:spcPct val="0"/>
              </a:spcAft>
              <a:buClr>
                <a:schemeClr val="accent1"/>
              </a:buClr>
              <a:buSzPct val="50000"/>
              <a:buFont typeface="Wingdings" pitchFamily="2" charset="2"/>
              <a:buChar char="n"/>
              <a:defRPr sz="2667">
                <a:solidFill>
                  <a:schemeClr val="tx1"/>
                </a:solidFill>
                <a:latin typeface="+mn-lt"/>
              </a:defRPr>
            </a:lvl5pPr>
            <a:lvl6pPr marL="3352716" indent="-304792" algn="l" rtl="0" eaLnBrk="1" fontAlgn="base" hangingPunct="1">
              <a:spcBef>
                <a:spcPct val="20000"/>
              </a:spcBef>
              <a:spcAft>
                <a:spcPct val="0"/>
              </a:spcAft>
              <a:buClr>
                <a:schemeClr val="accent1"/>
              </a:buClr>
              <a:buSzPct val="50000"/>
              <a:buFont typeface="Wingdings" pitchFamily="2" charset="2"/>
              <a:buChar char="n"/>
              <a:defRPr sz="2667">
                <a:solidFill>
                  <a:schemeClr val="tx1"/>
                </a:solidFill>
                <a:latin typeface="+mn-lt"/>
              </a:defRPr>
            </a:lvl6pPr>
            <a:lvl7pPr marL="3962301" indent="-304792" algn="l" rtl="0" eaLnBrk="1" fontAlgn="base" hangingPunct="1">
              <a:spcBef>
                <a:spcPct val="20000"/>
              </a:spcBef>
              <a:spcAft>
                <a:spcPct val="0"/>
              </a:spcAft>
              <a:buClr>
                <a:schemeClr val="accent1"/>
              </a:buClr>
              <a:buSzPct val="50000"/>
              <a:buFont typeface="Wingdings" pitchFamily="2" charset="2"/>
              <a:buChar char="n"/>
              <a:defRPr sz="2667">
                <a:solidFill>
                  <a:schemeClr val="tx1"/>
                </a:solidFill>
                <a:latin typeface="+mn-lt"/>
              </a:defRPr>
            </a:lvl7pPr>
            <a:lvl8pPr marL="4571886" indent="-304792" algn="l" rtl="0" eaLnBrk="1" fontAlgn="base" hangingPunct="1">
              <a:spcBef>
                <a:spcPct val="20000"/>
              </a:spcBef>
              <a:spcAft>
                <a:spcPct val="0"/>
              </a:spcAft>
              <a:buClr>
                <a:schemeClr val="accent1"/>
              </a:buClr>
              <a:buSzPct val="50000"/>
              <a:buFont typeface="Wingdings" pitchFamily="2" charset="2"/>
              <a:buChar char="n"/>
              <a:defRPr sz="2667">
                <a:solidFill>
                  <a:schemeClr val="tx1"/>
                </a:solidFill>
                <a:latin typeface="+mn-lt"/>
              </a:defRPr>
            </a:lvl8pPr>
            <a:lvl9pPr marL="5181470" indent="-304792" algn="l" rtl="0" eaLnBrk="1" fontAlgn="base" hangingPunct="1">
              <a:spcBef>
                <a:spcPct val="20000"/>
              </a:spcBef>
              <a:spcAft>
                <a:spcPct val="0"/>
              </a:spcAft>
              <a:buClr>
                <a:schemeClr val="accent1"/>
              </a:buClr>
              <a:buSzPct val="50000"/>
              <a:buFont typeface="Wingdings" pitchFamily="2" charset="2"/>
              <a:buChar char="n"/>
              <a:defRPr sz="2667">
                <a:solidFill>
                  <a:schemeClr val="tx1"/>
                </a:solidFill>
                <a:latin typeface="+mn-lt"/>
              </a:defRPr>
            </a:lvl9pPr>
          </a:lstStyle>
          <a:p>
            <a:pPr marL="0" indent="0">
              <a:lnSpc>
                <a:spcPts val="3660"/>
              </a:lnSpc>
              <a:buNone/>
            </a:pPr>
            <a:r>
              <a:rPr lang="en-US" sz="2000" i="1" kern="0" dirty="0"/>
              <a:t>The learner will understand the products and services available that integrate cmi5. This includes content authoring tools, LMS/LRSs, and utilities. The learner will understand evaluation criteria to distinguish conformant tools from non-conformant tools. The learner will be given information on available online documentation, code libraries, and documented best practices.</a:t>
            </a:r>
            <a:endParaRPr lang="en-US" sz="2000" kern="0" dirty="0"/>
          </a:p>
        </p:txBody>
      </p:sp>
    </p:spTree>
    <p:extLst>
      <p:ext uri="{BB962C8B-B14F-4D97-AF65-F5344CB8AC3E}">
        <p14:creationId xmlns:p14="http://schemas.microsoft.com/office/powerpoint/2010/main" val="3717279961"/>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A4D19B6B-D6AE-3D40-A5F5-1EB829086C25}"/>
              </a:ext>
            </a:extLst>
          </p:cNvPr>
          <p:cNvSpPr/>
          <p:nvPr/>
        </p:nvSpPr>
        <p:spPr bwMode="auto">
          <a:xfrm>
            <a:off x="160866" y="857250"/>
            <a:ext cx="11870267" cy="5429250"/>
          </a:xfrm>
          <a:prstGeom prst="rect">
            <a:avLst/>
          </a:prstGeom>
          <a:solidFill>
            <a:schemeClr val="bg1">
              <a:lumMod val="95000"/>
            </a:schemeClr>
          </a:solidFill>
          <a:ln w="9525" cap="flat" cmpd="sng" algn="ctr">
            <a:no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ahoma" charset="0"/>
            </a:endParaRPr>
          </a:p>
        </p:txBody>
      </p:sp>
      <p:sp>
        <p:nvSpPr>
          <p:cNvPr id="9218" name="Rectangle 2"/>
          <p:cNvSpPr>
            <a:spLocks noGrp="1" noChangeArrowheads="1"/>
          </p:cNvSpPr>
          <p:nvPr>
            <p:ph type="title"/>
          </p:nvPr>
        </p:nvSpPr>
        <p:spPr>
          <a:xfrm>
            <a:off x="2345741" y="0"/>
            <a:ext cx="7416800" cy="695325"/>
          </a:xfrm>
        </p:spPr>
        <p:txBody>
          <a:bodyPr/>
          <a:lstStyle/>
          <a:p>
            <a:pPr eaLnBrk="1" hangingPunct="1"/>
            <a:r>
              <a:rPr lang="en-US" dirty="0"/>
              <a:t>cmi5 Working Group</a:t>
            </a:r>
          </a:p>
        </p:txBody>
      </p:sp>
      <p:sp>
        <p:nvSpPr>
          <p:cNvPr id="9219" name="Rectangle 3"/>
          <p:cNvSpPr>
            <a:spLocks noGrp="1" noChangeArrowheads="1"/>
          </p:cNvSpPr>
          <p:nvPr>
            <p:ph idx="1"/>
          </p:nvPr>
        </p:nvSpPr>
        <p:spPr>
          <a:xfrm>
            <a:off x="4904509" y="1141057"/>
            <a:ext cx="6849687" cy="4890211"/>
          </a:xfrm>
        </p:spPr>
        <p:txBody>
          <a:bodyPr/>
          <a:lstStyle/>
          <a:p>
            <a:pPr>
              <a:buFont typeface="Wingdings" pitchFamily="2" charset="2"/>
              <a:buChar char="§"/>
            </a:pPr>
            <a:r>
              <a:rPr lang="en-US" sz="2400" dirty="0"/>
              <a:t>Behind every profile is a unified and hard-working group</a:t>
            </a:r>
          </a:p>
          <a:p>
            <a:pPr>
              <a:buFont typeface="Wingdings" pitchFamily="2" charset="2"/>
              <a:buChar char="§"/>
            </a:pPr>
            <a:r>
              <a:rPr lang="en-US" sz="2400" dirty="0"/>
              <a:t>cmi5 Working Group began BEFORE xAPI, with a completely independent organization</a:t>
            </a:r>
          </a:p>
          <a:p>
            <a:pPr lvl="1">
              <a:buFont typeface="Wingdings" pitchFamily="2" charset="2"/>
              <a:buChar char="§"/>
            </a:pPr>
            <a:r>
              <a:rPr lang="en-US" sz="2000" dirty="0"/>
              <a:t>Considered WSDL and SOAP protocols (for any techies in the audience)</a:t>
            </a:r>
          </a:p>
          <a:p>
            <a:pPr>
              <a:buFont typeface="Wingdings" pitchFamily="2" charset="2"/>
              <a:buChar char="§"/>
            </a:pPr>
            <a:r>
              <a:rPr lang="en-US" sz="2400" dirty="0"/>
              <a:t>Open, free, and unaffiliated</a:t>
            </a:r>
          </a:p>
          <a:p>
            <a:pPr>
              <a:buFont typeface="Wingdings" pitchFamily="2" charset="2"/>
              <a:buChar char="§"/>
            </a:pPr>
            <a:r>
              <a:rPr lang="en-US" sz="2400" dirty="0"/>
              <a:t>Consider joining if interested (no experience required)</a:t>
            </a:r>
          </a:p>
          <a:p>
            <a:pPr>
              <a:buFont typeface="Wingdings" pitchFamily="2" charset="2"/>
              <a:buChar char="§"/>
            </a:pPr>
            <a:r>
              <a:rPr lang="en-US" sz="2400" dirty="0"/>
              <a:t>Website: </a:t>
            </a:r>
            <a:r>
              <a:rPr lang="en-US" sz="2400" dirty="0">
                <a:solidFill>
                  <a:srgbClr val="FF9932"/>
                </a:solidFill>
                <a:hlinkClick r:id="rId3">
                  <a:extLst>
                    <a:ext uri="{A12FA001-AC4F-418D-AE19-62706E023703}">
                      <ahyp:hlinkClr xmlns:ahyp="http://schemas.microsoft.com/office/drawing/2018/hyperlinkcolor" val="tx"/>
                    </a:ext>
                  </a:extLst>
                </a:hlinkClick>
              </a:rPr>
              <a:t>https://aicc.github.io/CMI-5_Spec_Current/</a:t>
            </a:r>
            <a:endParaRPr lang="en-US" sz="2400" dirty="0">
              <a:solidFill>
                <a:srgbClr val="FF9932"/>
              </a:solidFill>
            </a:endParaRPr>
          </a:p>
          <a:p>
            <a:pPr>
              <a:buFont typeface="Wingdings" pitchFamily="2" charset="2"/>
              <a:buChar char="§"/>
            </a:pPr>
            <a:r>
              <a:rPr lang="en-US" sz="2400" dirty="0"/>
              <a:t>Specification Document: </a:t>
            </a:r>
            <a:br>
              <a:rPr lang="en-US" sz="2400" dirty="0"/>
            </a:br>
            <a:r>
              <a:rPr lang="en-US" sz="2400" dirty="0">
                <a:solidFill>
                  <a:srgbClr val="FF9932"/>
                </a:solidFill>
                <a:hlinkClick r:id="rId4">
                  <a:extLst>
                    <a:ext uri="{A12FA001-AC4F-418D-AE19-62706E023703}">
                      <ahyp:hlinkClr xmlns:ahyp="http://schemas.microsoft.com/office/drawing/2018/hyperlinkcolor" val="tx"/>
                    </a:ext>
                  </a:extLst>
                </a:hlinkClick>
              </a:rPr>
              <a:t>https://github.com/AICC/CMI-5_Spec_Current</a:t>
            </a:r>
            <a:endParaRPr lang="en-US" sz="2400" dirty="0">
              <a:solidFill>
                <a:srgbClr val="FF9932"/>
              </a:solidFill>
            </a:endParaRPr>
          </a:p>
          <a:p>
            <a:pPr>
              <a:buFont typeface="Wingdings" pitchFamily="2" charset="2"/>
              <a:buChar char="§"/>
            </a:pPr>
            <a:r>
              <a:rPr lang="en-US" sz="2400" dirty="0"/>
              <a:t>Many Links to Articles on Website and in Bibliography</a:t>
            </a:r>
            <a:endParaRPr lang="en-US" sz="2000" dirty="0"/>
          </a:p>
          <a:p>
            <a:endParaRPr lang="en-US" sz="2400" dirty="0">
              <a:effectLst/>
            </a:endParaRPr>
          </a:p>
        </p:txBody>
      </p:sp>
      <p:pic>
        <p:nvPicPr>
          <p:cNvPr id="3" name="Picture 2" descr="A screenshot of a cell phone&#10;&#10;Description automatically generated">
            <a:extLst>
              <a:ext uri="{FF2B5EF4-FFF2-40B4-BE49-F238E27FC236}">
                <a16:creationId xmlns:a16="http://schemas.microsoft.com/office/drawing/2014/main" id="{667920C0-364C-7F4C-B733-8210C06ECFDD}"/>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18385" t="1" r="22319" b="40312"/>
          <a:stretch/>
        </p:blipFill>
        <p:spPr>
          <a:xfrm>
            <a:off x="426873" y="1011035"/>
            <a:ext cx="4200699" cy="5121680"/>
          </a:xfrm>
          <a:prstGeom prst="rect">
            <a:avLst/>
          </a:prstGeom>
          <a:ln>
            <a:solidFill>
              <a:schemeClr val="tx1"/>
            </a:solidFill>
          </a:ln>
        </p:spPr>
      </p:pic>
    </p:spTree>
    <p:extLst>
      <p:ext uri="{BB962C8B-B14F-4D97-AF65-F5344CB8AC3E}">
        <p14:creationId xmlns:p14="http://schemas.microsoft.com/office/powerpoint/2010/main" val="1725644816"/>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68501286-3A5D-624E-B3C5-6AACFB1C395B}"/>
              </a:ext>
            </a:extLst>
          </p:cNvPr>
          <p:cNvSpPr/>
          <p:nvPr/>
        </p:nvSpPr>
        <p:spPr bwMode="auto">
          <a:xfrm>
            <a:off x="160866" y="857250"/>
            <a:ext cx="11870267" cy="5429250"/>
          </a:xfrm>
          <a:prstGeom prst="rect">
            <a:avLst/>
          </a:prstGeom>
          <a:solidFill>
            <a:schemeClr val="bg1">
              <a:lumMod val="95000"/>
            </a:schemeClr>
          </a:solidFill>
          <a:ln w="9525" cap="flat" cmpd="sng" algn="ctr">
            <a:no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ahoma" charset="0"/>
            </a:endParaRPr>
          </a:p>
        </p:txBody>
      </p:sp>
      <p:sp>
        <p:nvSpPr>
          <p:cNvPr id="9218" name="Rectangle 2"/>
          <p:cNvSpPr>
            <a:spLocks noGrp="1" noChangeArrowheads="1"/>
          </p:cNvSpPr>
          <p:nvPr>
            <p:ph type="title"/>
          </p:nvPr>
        </p:nvSpPr>
        <p:spPr>
          <a:xfrm>
            <a:off x="2345741" y="0"/>
            <a:ext cx="7416800" cy="695325"/>
          </a:xfrm>
        </p:spPr>
        <p:txBody>
          <a:bodyPr/>
          <a:lstStyle/>
          <a:p>
            <a:pPr eaLnBrk="1" hangingPunct="1"/>
            <a:r>
              <a:rPr lang="en-US" dirty="0"/>
              <a:t>Buying a cmi5/xAPI Product</a:t>
            </a:r>
          </a:p>
        </p:txBody>
      </p:sp>
      <p:sp>
        <p:nvSpPr>
          <p:cNvPr id="9219" name="Rectangle 3"/>
          <p:cNvSpPr>
            <a:spLocks noGrp="1" noChangeArrowheads="1"/>
          </p:cNvSpPr>
          <p:nvPr>
            <p:ph idx="1"/>
          </p:nvPr>
        </p:nvSpPr>
        <p:spPr>
          <a:xfrm>
            <a:off x="1047405" y="1053389"/>
            <a:ext cx="10474008" cy="4890211"/>
          </a:xfrm>
        </p:spPr>
        <p:txBody>
          <a:bodyPr/>
          <a:lstStyle/>
          <a:p>
            <a:pPr>
              <a:buFont typeface="Wingdings" pitchFamily="2" charset="2"/>
              <a:buChar char="§"/>
            </a:pPr>
            <a:r>
              <a:rPr lang="en-US" dirty="0">
                <a:effectLst/>
              </a:rPr>
              <a:t>Do NOT buy a product that simply claims xAPI Conformance</a:t>
            </a:r>
          </a:p>
          <a:p>
            <a:pPr>
              <a:buFont typeface="Wingdings" pitchFamily="2" charset="2"/>
              <a:buChar char="§"/>
            </a:pPr>
            <a:r>
              <a:rPr lang="en-US" dirty="0"/>
              <a:t>Look for specifically cmi5 or named xAPI Profiles</a:t>
            </a:r>
          </a:p>
          <a:p>
            <a:pPr>
              <a:buFont typeface="Wingdings" pitchFamily="2" charset="2"/>
              <a:buChar char="§"/>
            </a:pPr>
            <a:r>
              <a:rPr lang="en-US" dirty="0"/>
              <a:t>If an authoring tool, acquire sample output</a:t>
            </a:r>
          </a:p>
          <a:p>
            <a:pPr lvl="1">
              <a:buFont typeface="Wingdings" pitchFamily="2" charset="2"/>
              <a:buChar char="§"/>
            </a:pPr>
            <a:r>
              <a:rPr lang="en-US" dirty="0"/>
              <a:t>Test with a known and trusted LMS/LRS</a:t>
            </a:r>
          </a:p>
          <a:p>
            <a:pPr>
              <a:buFont typeface="Wingdings" pitchFamily="2" charset="2"/>
              <a:buChar char="§"/>
            </a:pPr>
            <a:r>
              <a:rPr lang="en-US" dirty="0"/>
              <a:t>If an LMS/LRS, ask to test with a sample course</a:t>
            </a:r>
          </a:p>
          <a:p>
            <a:pPr lvl="1">
              <a:buFont typeface="Wingdings" pitchFamily="2" charset="2"/>
              <a:buChar char="§"/>
            </a:pPr>
            <a:r>
              <a:rPr lang="en-US" dirty="0">
                <a:effectLst/>
              </a:rPr>
              <a:t>Test with a known and trusted course</a:t>
            </a:r>
          </a:p>
          <a:p>
            <a:pPr>
              <a:buFont typeface="Wingdings" pitchFamily="2" charset="2"/>
              <a:buChar char="§"/>
            </a:pPr>
            <a:r>
              <a:rPr lang="en-US" dirty="0"/>
              <a:t>Use the cmi5 Player, Test Suite, and Examples</a:t>
            </a:r>
          </a:p>
          <a:p>
            <a:pPr lvl="1">
              <a:buFont typeface="Wingdings" pitchFamily="2" charset="2"/>
              <a:buChar char="§"/>
            </a:pPr>
            <a:r>
              <a:rPr lang="en-US" dirty="0"/>
              <a:t>ADL Project available late 2021!</a:t>
            </a:r>
          </a:p>
          <a:p>
            <a:pPr lvl="1"/>
            <a:endParaRPr lang="en-US" dirty="0">
              <a:effectLst/>
            </a:endParaRPr>
          </a:p>
          <a:p>
            <a:pPr lvl="1"/>
            <a:endParaRPr lang="en-US" dirty="0"/>
          </a:p>
          <a:p>
            <a:pPr marL="609585" lvl="1" indent="0">
              <a:buNone/>
            </a:pPr>
            <a:endParaRPr lang="en-US" dirty="0">
              <a:effectLst/>
            </a:endParaRPr>
          </a:p>
        </p:txBody>
      </p:sp>
    </p:spTree>
    <p:extLst>
      <p:ext uri="{BB962C8B-B14F-4D97-AF65-F5344CB8AC3E}">
        <p14:creationId xmlns:p14="http://schemas.microsoft.com/office/powerpoint/2010/main" val="2763264973"/>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16FE5B-9CE5-46DF-A5B0-4F5B5962370D}"/>
              </a:ext>
            </a:extLst>
          </p:cNvPr>
          <p:cNvSpPr>
            <a:spLocks noGrp="1"/>
          </p:cNvSpPr>
          <p:nvPr>
            <p:ph type="title"/>
          </p:nvPr>
        </p:nvSpPr>
        <p:spPr>
          <a:xfrm>
            <a:off x="2345741" y="0"/>
            <a:ext cx="7416800" cy="663837"/>
          </a:xfrm>
        </p:spPr>
        <p:txBody>
          <a:bodyPr/>
          <a:lstStyle/>
          <a:p>
            <a:r>
              <a:rPr lang="en-US" dirty="0"/>
              <a:t>Testing Criteria</a:t>
            </a:r>
          </a:p>
        </p:txBody>
      </p:sp>
      <p:sp>
        <p:nvSpPr>
          <p:cNvPr id="7" name="Rectangle 6">
            <a:extLst>
              <a:ext uri="{FF2B5EF4-FFF2-40B4-BE49-F238E27FC236}">
                <a16:creationId xmlns:a16="http://schemas.microsoft.com/office/drawing/2014/main" id="{D7C80B82-062C-B841-B7C7-925A8CA67177}"/>
              </a:ext>
            </a:extLst>
          </p:cNvPr>
          <p:cNvSpPr/>
          <p:nvPr/>
        </p:nvSpPr>
        <p:spPr bwMode="auto">
          <a:xfrm>
            <a:off x="304047" y="2647682"/>
            <a:ext cx="11602698" cy="3329797"/>
          </a:xfrm>
          <a:prstGeom prst="rect">
            <a:avLst/>
          </a:prstGeom>
          <a:solidFill>
            <a:schemeClr val="bg1">
              <a:lumMod val="95000"/>
            </a:schemeClr>
          </a:solidFill>
          <a:ln w="9525" cap="flat" cmpd="sng" algn="ctr">
            <a:no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ahoma" charset="0"/>
            </a:endParaRPr>
          </a:p>
        </p:txBody>
      </p:sp>
      <p:sp>
        <p:nvSpPr>
          <p:cNvPr id="8" name="Rectangle 7">
            <a:extLst>
              <a:ext uri="{FF2B5EF4-FFF2-40B4-BE49-F238E27FC236}">
                <a16:creationId xmlns:a16="http://schemas.microsoft.com/office/drawing/2014/main" id="{B7A3F1EE-77B0-FD49-933D-FC828FD63932}"/>
              </a:ext>
            </a:extLst>
          </p:cNvPr>
          <p:cNvSpPr/>
          <p:nvPr/>
        </p:nvSpPr>
        <p:spPr bwMode="auto">
          <a:xfrm>
            <a:off x="304090" y="957136"/>
            <a:ext cx="11602698" cy="1631216"/>
          </a:xfrm>
          <a:prstGeom prst="rect">
            <a:avLst/>
          </a:prstGeom>
          <a:solidFill>
            <a:srgbClr val="0070C0"/>
          </a:solidFill>
          <a:ln w="9525" cap="flat" cmpd="sng" algn="ctr">
            <a:no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ahoma" charset="0"/>
            </a:endParaRPr>
          </a:p>
        </p:txBody>
      </p:sp>
      <p:sp>
        <p:nvSpPr>
          <p:cNvPr id="9" name="TextBox 8">
            <a:extLst>
              <a:ext uri="{FF2B5EF4-FFF2-40B4-BE49-F238E27FC236}">
                <a16:creationId xmlns:a16="http://schemas.microsoft.com/office/drawing/2014/main" id="{B8F406EB-63F1-8C45-B025-4BC9E91759A5}"/>
              </a:ext>
            </a:extLst>
          </p:cNvPr>
          <p:cNvSpPr txBox="1"/>
          <p:nvPr/>
        </p:nvSpPr>
        <p:spPr>
          <a:xfrm>
            <a:off x="285212" y="1511134"/>
            <a:ext cx="5801336" cy="523220"/>
          </a:xfrm>
          <a:prstGeom prst="rect">
            <a:avLst/>
          </a:prstGeom>
          <a:noFill/>
        </p:spPr>
        <p:txBody>
          <a:bodyPr wrap="square" rtlCol="0">
            <a:spAutoFit/>
          </a:bodyPr>
          <a:lstStyle/>
          <a:p>
            <a:pPr algn="ctr"/>
            <a:r>
              <a:rPr lang="en-US" sz="2800" dirty="0">
                <a:solidFill>
                  <a:schemeClr val="bg1"/>
                </a:solidFill>
                <a:latin typeface="Arial Narrow" panose="020B0604020202020204" pitchFamily="34" charset="0"/>
                <a:cs typeface="Arial Narrow" panose="020B0604020202020204" pitchFamily="34" charset="0"/>
              </a:rPr>
              <a:t>Learning Record Store</a:t>
            </a:r>
          </a:p>
        </p:txBody>
      </p:sp>
      <p:sp>
        <p:nvSpPr>
          <p:cNvPr id="10" name="TextBox 9">
            <a:extLst>
              <a:ext uri="{FF2B5EF4-FFF2-40B4-BE49-F238E27FC236}">
                <a16:creationId xmlns:a16="http://schemas.microsoft.com/office/drawing/2014/main" id="{2333441F-B4B0-BF44-9B29-E8B1CEB7E43C}"/>
              </a:ext>
            </a:extLst>
          </p:cNvPr>
          <p:cNvSpPr txBox="1"/>
          <p:nvPr/>
        </p:nvSpPr>
        <p:spPr>
          <a:xfrm>
            <a:off x="6124347" y="1511134"/>
            <a:ext cx="5801319" cy="523220"/>
          </a:xfrm>
          <a:prstGeom prst="rect">
            <a:avLst/>
          </a:prstGeom>
          <a:noFill/>
        </p:spPr>
        <p:txBody>
          <a:bodyPr wrap="square" rtlCol="0">
            <a:spAutoFit/>
          </a:bodyPr>
          <a:lstStyle/>
          <a:p>
            <a:pPr algn="ctr"/>
            <a:r>
              <a:rPr lang="en-US" sz="2800" dirty="0">
                <a:solidFill>
                  <a:schemeClr val="bg1"/>
                </a:solidFill>
                <a:latin typeface="Arial Narrow" panose="020B0604020202020204" pitchFamily="34" charset="0"/>
                <a:cs typeface="Arial Narrow" panose="020B0604020202020204" pitchFamily="34" charset="0"/>
              </a:rPr>
              <a:t>Learning Management System</a:t>
            </a:r>
          </a:p>
        </p:txBody>
      </p:sp>
      <p:sp>
        <p:nvSpPr>
          <p:cNvPr id="11" name="TextBox 10">
            <a:extLst>
              <a:ext uri="{FF2B5EF4-FFF2-40B4-BE49-F238E27FC236}">
                <a16:creationId xmlns:a16="http://schemas.microsoft.com/office/drawing/2014/main" id="{D88CD3BE-246A-C741-A2B3-C569D7B6B0D3}"/>
              </a:ext>
            </a:extLst>
          </p:cNvPr>
          <p:cNvSpPr txBox="1"/>
          <p:nvPr/>
        </p:nvSpPr>
        <p:spPr>
          <a:xfrm>
            <a:off x="285212" y="2914768"/>
            <a:ext cx="5088010" cy="1323439"/>
          </a:xfrm>
          <a:prstGeom prst="rect">
            <a:avLst/>
          </a:prstGeom>
          <a:noFill/>
        </p:spPr>
        <p:txBody>
          <a:bodyPr wrap="square" rtlCol="0" anchor="t">
            <a:spAutoFit/>
          </a:bodyPr>
          <a:lstStyle/>
          <a:p>
            <a:pPr marL="1066165" lvl="1" indent="-457200">
              <a:buSzPct val="75000"/>
              <a:buFont typeface="Wingdings" pitchFamily="2" charset="2"/>
              <a:buChar char="§"/>
            </a:pPr>
            <a:r>
              <a:rPr lang="en-US" sz="2000" dirty="0">
                <a:latin typeface="Arial Narrow"/>
                <a:cs typeface="Arial Narrow" panose="020B0604020202020204" pitchFamily="34" charset="0"/>
              </a:rPr>
              <a:t>An LRS capability is NOT sufficient for  cmi5 conformance, it must have additional capabilities found in an LMS  </a:t>
            </a:r>
            <a:endParaRPr lang="en-US" dirty="0"/>
          </a:p>
          <a:p>
            <a:pPr marL="1066165" lvl="1" indent="-457200">
              <a:buSzPct val="75000"/>
              <a:buFont typeface="Wingdings" pitchFamily="2" charset="2"/>
              <a:buChar char="§"/>
            </a:pPr>
            <a:r>
              <a:rPr lang="en-US" sz="2000" dirty="0">
                <a:latin typeface="Arial Narrow" panose="020B0604020202020204" pitchFamily="34" charset="0"/>
                <a:cs typeface="Arial Narrow" panose="020B0604020202020204" pitchFamily="34" charset="0"/>
              </a:rPr>
              <a:t>Test an LRS as an LMS</a:t>
            </a:r>
          </a:p>
        </p:txBody>
      </p:sp>
      <p:sp>
        <p:nvSpPr>
          <p:cNvPr id="12" name="TextBox 11">
            <a:extLst>
              <a:ext uri="{FF2B5EF4-FFF2-40B4-BE49-F238E27FC236}">
                <a16:creationId xmlns:a16="http://schemas.microsoft.com/office/drawing/2014/main" id="{4A9CB763-AFF0-5746-B810-8DA01D8C2A3F}"/>
              </a:ext>
            </a:extLst>
          </p:cNvPr>
          <p:cNvSpPr txBox="1"/>
          <p:nvPr/>
        </p:nvSpPr>
        <p:spPr>
          <a:xfrm>
            <a:off x="5968538" y="2914768"/>
            <a:ext cx="5799652" cy="1938992"/>
          </a:xfrm>
          <a:prstGeom prst="rect">
            <a:avLst/>
          </a:prstGeom>
          <a:noFill/>
        </p:spPr>
        <p:txBody>
          <a:bodyPr wrap="square" rtlCol="0">
            <a:spAutoFit/>
          </a:bodyPr>
          <a:lstStyle/>
          <a:p>
            <a:pPr marL="1066785" lvl="1" indent="-457200">
              <a:buSzPct val="75000"/>
              <a:buFont typeface="Wingdings" pitchFamily="2" charset="2"/>
              <a:buChar char="§"/>
            </a:pPr>
            <a:r>
              <a:rPr lang="en-US" sz="2000" dirty="0">
                <a:latin typeface="Arial Narrow" panose="020B0604020202020204" pitchFamily="34" charset="0"/>
                <a:cs typeface="Arial Narrow" panose="020B0604020202020204" pitchFamily="34" charset="0"/>
              </a:rPr>
              <a:t>Verify all nine types of cmi5 Statements work</a:t>
            </a:r>
          </a:p>
          <a:p>
            <a:pPr marL="1066785" lvl="1" indent="-457200">
              <a:buSzPct val="75000"/>
              <a:buFont typeface="Wingdings" pitchFamily="2" charset="2"/>
              <a:buChar char="§"/>
            </a:pPr>
            <a:r>
              <a:rPr lang="en-US" sz="2000" dirty="0">
                <a:latin typeface="Arial Narrow" panose="020B0604020202020204" pitchFamily="34" charset="0"/>
                <a:cs typeface="Arial Narrow" panose="020B0604020202020204" pitchFamily="34" charset="0"/>
              </a:rPr>
              <a:t>Verify all suspend/resume functionality works</a:t>
            </a:r>
          </a:p>
          <a:p>
            <a:pPr marL="1066785" lvl="1" indent="-457200">
              <a:buSzPct val="75000"/>
              <a:buFont typeface="Wingdings" pitchFamily="2" charset="2"/>
              <a:buChar char="§"/>
            </a:pPr>
            <a:r>
              <a:rPr lang="en-US" sz="2000" dirty="0">
                <a:latin typeface="Arial Narrow" panose="020B0604020202020204" pitchFamily="34" charset="0"/>
                <a:cs typeface="Arial Narrow" panose="020B0604020202020204" pitchFamily="34" charset="0"/>
              </a:rPr>
              <a:t>Verify all roll-up works</a:t>
            </a:r>
          </a:p>
          <a:p>
            <a:pPr marL="1066785" lvl="1" indent="-457200">
              <a:buSzPct val="75000"/>
              <a:buFont typeface="Wingdings" pitchFamily="2" charset="2"/>
              <a:buChar char="§"/>
            </a:pPr>
            <a:r>
              <a:rPr lang="en-US" sz="2000" dirty="0">
                <a:latin typeface="Arial Narrow" panose="020B0604020202020204" pitchFamily="34" charset="0"/>
                <a:cs typeface="Arial Narrow" panose="020B0604020202020204" pitchFamily="34" charset="0"/>
              </a:rPr>
              <a:t>Verify distributed learning content works</a:t>
            </a:r>
          </a:p>
          <a:p>
            <a:pPr marL="1066785" lvl="1" indent="-457200">
              <a:buSzPct val="75000"/>
              <a:buFont typeface="Wingdings" pitchFamily="2" charset="2"/>
              <a:buChar char="§"/>
            </a:pPr>
            <a:r>
              <a:rPr lang="en-US" sz="2000" dirty="0">
                <a:latin typeface="Arial Narrow" panose="020B0604020202020204" pitchFamily="34" charset="0"/>
                <a:cs typeface="Arial Narrow" panose="020B0604020202020204" pitchFamily="34" charset="0"/>
              </a:rPr>
              <a:t>Investigate through integrated dashboards, whenever possible</a:t>
            </a:r>
          </a:p>
        </p:txBody>
      </p:sp>
      <p:cxnSp>
        <p:nvCxnSpPr>
          <p:cNvPr id="13" name="Straight Connector 12">
            <a:extLst>
              <a:ext uri="{FF2B5EF4-FFF2-40B4-BE49-F238E27FC236}">
                <a16:creationId xmlns:a16="http://schemas.microsoft.com/office/drawing/2014/main" id="{9BB255CA-7D88-7D49-978C-9B77606457ED}"/>
              </a:ext>
            </a:extLst>
          </p:cNvPr>
          <p:cNvCxnSpPr>
            <a:cxnSpLocks/>
          </p:cNvCxnSpPr>
          <p:nvPr/>
        </p:nvCxnSpPr>
        <p:spPr bwMode="auto">
          <a:xfrm>
            <a:off x="6105439" y="818884"/>
            <a:ext cx="0" cy="5451894"/>
          </a:xfrm>
          <a:prstGeom prst="line">
            <a:avLst/>
          </a:prstGeom>
          <a:solidFill>
            <a:schemeClr val="accent1"/>
          </a:solidFill>
          <a:ln w="19050" cap="flat" cmpd="sng" algn="ctr">
            <a:solidFill>
              <a:schemeClr val="bg1"/>
            </a:solidFill>
            <a:prstDash val="solid"/>
            <a:miter lim="800000"/>
            <a:headEnd type="none" w="med" len="med"/>
            <a:tailEnd type="none" w="med" len="med"/>
          </a:ln>
          <a:effectLst/>
        </p:spPr>
      </p:cxnSp>
    </p:spTree>
    <p:extLst>
      <p:ext uri="{BB962C8B-B14F-4D97-AF65-F5344CB8AC3E}">
        <p14:creationId xmlns:p14="http://schemas.microsoft.com/office/powerpoint/2010/main" val="2420843521"/>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16FE5B-9CE5-46DF-A5B0-4F5B5962370D}"/>
              </a:ext>
            </a:extLst>
          </p:cNvPr>
          <p:cNvSpPr>
            <a:spLocks noGrp="1"/>
          </p:cNvSpPr>
          <p:nvPr>
            <p:ph type="title"/>
          </p:nvPr>
        </p:nvSpPr>
        <p:spPr>
          <a:xfrm>
            <a:off x="2387577" y="0"/>
            <a:ext cx="7416800" cy="681644"/>
          </a:xfrm>
        </p:spPr>
        <p:txBody>
          <a:bodyPr/>
          <a:lstStyle/>
          <a:p>
            <a:r>
              <a:rPr lang="en-US" dirty="0"/>
              <a:t>Testing Criteria (Cont.)</a:t>
            </a:r>
          </a:p>
        </p:txBody>
      </p:sp>
      <p:sp>
        <p:nvSpPr>
          <p:cNvPr id="4" name="Rectangle 3">
            <a:extLst>
              <a:ext uri="{FF2B5EF4-FFF2-40B4-BE49-F238E27FC236}">
                <a16:creationId xmlns:a16="http://schemas.microsoft.com/office/drawing/2014/main" id="{D35613C6-708A-D643-AE12-1089C01B8C4C}"/>
              </a:ext>
            </a:extLst>
          </p:cNvPr>
          <p:cNvSpPr/>
          <p:nvPr/>
        </p:nvSpPr>
        <p:spPr bwMode="auto">
          <a:xfrm>
            <a:off x="304047" y="2647682"/>
            <a:ext cx="11602698" cy="3329797"/>
          </a:xfrm>
          <a:prstGeom prst="rect">
            <a:avLst/>
          </a:prstGeom>
          <a:solidFill>
            <a:schemeClr val="bg1">
              <a:lumMod val="95000"/>
            </a:schemeClr>
          </a:solidFill>
          <a:ln w="9525" cap="flat" cmpd="sng" algn="ctr">
            <a:no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ahoma" charset="0"/>
            </a:endParaRPr>
          </a:p>
        </p:txBody>
      </p:sp>
      <p:sp>
        <p:nvSpPr>
          <p:cNvPr id="5" name="Rectangle 4">
            <a:extLst>
              <a:ext uri="{FF2B5EF4-FFF2-40B4-BE49-F238E27FC236}">
                <a16:creationId xmlns:a16="http://schemas.microsoft.com/office/drawing/2014/main" id="{7E5916A9-6322-B74A-A53E-3E4AF6833969}"/>
              </a:ext>
            </a:extLst>
          </p:cNvPr>
          <p:cNvSpPr/>
          <p:nvPr/>
        </p:nvSpPr>
        <p:spPr bwMode="auto">
          <a:xfrm>
            <a:off x="304090" y="957136"/>
            <a:ext cx="11602698" cy="1631216"/>
          </a:xfrm>
          <a:prstGeom prst="rect">
            <a:avLst/>
          </a:prstGeom>
          <a:solidFill>
            <a:srgbClr val="0070C0"/>
          </a:solidFill>
          <a:ln w="9525" cap="flat" cmpd="sng" algn="ctr">
            <a:no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ahoma" charset="0"/>
            </a:endParaRPr>
          </a:p>
        </p:txBody>
      </p:sp>
      <p:sp>
        <p:nvSpPr>
          <p:cNvPr id="6" name="TextBox 5">
            <a:extLst>
              <a:ext uri="{FF2B5EF4-FFF2-40B4-BE49-F238E27FC236}">
                <a16:creationId xmlns:a16="http://schemas.microsoft.com/office/drawing/2014/main" id="{CD759052-745A-764E-894E-98E5097A769E}"/>
              </a:ext>
            </a:extLst>
          </p:cNvPr>
          <p:cNvSpPr txBox="1"/>
          <p:nvPr/>
        </p:nvSpPr>
        <p:spPr>
          <a:xfrm>
            <a:off x="304047" y="1511134"/>
            <a:ext cx="11583861" cy="523220"/>
          </a:xfrm>
          <a:prstGeom prst="rect">
            <a:avLst/>
          </a:prstGeom>
          <a:noFill/>
        </p:spPr>
        <p:txBody>
          <a:bodyPr wrap="square" rtlCol="0">
            <a:spAutoFit/>
          </a:bodyPr>
          <a:lstStyle/>
          <a:p>
            <a:pPr algn="ctr"/>
            <a:r>
              <a:rPr lang="en-US" sz="2800" dirty="0">
                <a:solidFill>
                  <a:schemeClr val="bg1"/>
                </a:solidFill>
                <a:latin typeface="Arial Narrow" panose="020B0604020202020204" pitchFamily="34" charset="0"/>
                <a:cs typeface="Arial Narrow" panose="020B0604020202020204" pitchFamily="34" charset="0"/>
              </a:rPr>
              <a:t>Authoring Tools</a:t>
            </a:r>
          </a:p>
        </p:txBody>
      </p:sp>
      <p:sp>
        <p:nvSpPr>
          <p:cNvPr id="8" name="TextBox 7">
            <a:extLst>
              <a:ext uri="{FF2B5EF4-FFF2-40B4-BE49-F238E27FC236}">
                <a16:creationId xmlns:a16="http://schemas.microsoft.com/office/drawing/2014/main" id="{DB6852C7-E0E6-0C47-B473-05C90B538582}"/>
              </a:ext>
            </a:extLst>
          </p:cNvPr>
          <p:cNvSpPr txBox="1"/>
          <p:nvPr/>
        </p:nvSpPr>
        <p:spPr>
          <a:xfrm>
            <a:off x="1823238" y="2914768"/>
            <a:ext cx="8345979" cy="2554545"/>
          </a:xfrm>
          <a:prstGeom prst="rect">
            <a:avLst/>
          </a:prstGeom>
          <a:noFill/>
        </p:spPr>
        <p:txBody>
          <a:bodyPr wrap="square" rtlCol="0">
            <a:spAutoFit/>
          </a:bodyPr>
          <a:lstStyle/>
          <a:p>
            <a:pPr marL="1066785" lvl="1" indent="-457200">
              <a:buSzPct val="75000"/>
              <a:buFont typeface="Wingdings" pitchFamily="2" charset="2"/>
              <a:buChar char="§"/>
            </a:pPr>
            <a:r>
              <a:rPr lang="en-US" sz="2000" dirty="0">
                <a:latin typeface="Arial Narrow" panose="020B0604020202020204" pitchFamily="34" charset="0"/>
                <a:cs typeface="Arial Narrow" panose="020B0604020202020204" pitchFamily="34" charset="0"/>
              </a:rPr>
              <a:t>An authoring tool’s output is a Course including a Course Structure Format</a:t>
            </a:r>
          </a:p>
          <a:p>
            <a:pPr marL="1066785" lvl="1" indent="-457200">
              <a:buSzPct val="75000"/>
              <a:buFont typeface="Wingdings" pitchFamily="2" charset="2"/>
              <a:buChar char="§"/>
            </a:pPr>
            <a:r>
              <a:rPr lang="en-US" sz="2000" dirty="0">
                <a:latin typeface="Arial Narrow" panose="020B0604020202020204" pitchFamily="34" charset="0"/>
                <a:cs typeface="Arial Narrow" panose="020B0604020202020204" pitchFamily="34" charset="0"/>
              </a:rPr>
              <a:t>It will need to rely on a Learning Record Provider to create Statements</a:t>
            </a:r>
          </a:p>
          <a:p>
            <a:pPr marL="1066785" lvl="1" indent="-457200">
              <a:buSzPct val="75000"/>
              <a:buFont typeface="Wingdings" pitchFamily="2" charset="2"/>
              <a:buChar char="§"/>
            </a:pPr>
            <a:r>
              <a:rPr lang="en-US" sz="2000" dirty="0">
                <a:latin typeface="Arial Narrow" panose="020B0604020202020204" pitchFamily="34" charset="0"/>
                <a:cs typeface="Arial Narrow" panose="020B0604020202020204" pitchFamily="34" charset="0"/>
              </a:rPr>
              <a:t>Statements handed to the Learning Record Provider should be full</a:t>
            </a:r>
          </a:p>
          <a:p>
            <a:pPr marL="1066785" lvl="1" indent="-457200">
              <a:buSzPct val="75000"/>
              <a:buFont typeface="Wingdings" pitchFamily="2" charset="2"/>
              <a:buChar char="§"/>
            </a:pPr>
            <a:r>
              <a:rPr lang="en-US" sz="2000" dirty="0">
                <a:latin typeface="Arial Narrow" panose="020B0604020202020204" pitchFamily="34" charset="0"/>
                <a:cs typeface="Arial Narrow" panose="020B0604020202020204" pitchFamily="34" charset="0"/>
              </a:rPr>
              <a:t>Remember, not all cmi5 Statements are issued by the content</a:t>
            </a:r>
          </a:p>
          <a:p>
            <a:pPr marL="1066785" lvl="1" indent="-457200">
              <a:buSzPct val="75000"/>
              <a:buFont typeface="Wingdings" pitchFamily="2" charset="2"/>
              <a:buChar char="§"/>
            </a:pPr>
            <a:r>
              <a:rPr lang="en-US" sz="2000" dirty="0">
                <a:latin typeface="Arial Narrow" panose="020B0604020202020204" pitchFamily="34" charset="0"/>
                <a:cs typeface="Arial Narrow" panose="020B0604020202020204" pitchFamily="34" charset="0"/>
              </a:rPr>
              <a:t>Ensure that the authoring tool is EXTENSIBLE, much of the benefit of cmi5 is expanding into xAPI</a:t>
            </a:r>
          </a:p>
          <a:p>
            <a:pPr marL="1066785" lvl="1" indent="-457200">
              <a:buSzPct val="75000"/>
              <a:buFont typeface="Wingdings" pitchFamily="2" charset="2"/>
              <a:buChar char="§"/>
            </a:pPr>
            <a:r>
              <a:rPr lang="en-US" sz="2000" dirty="0">
                <a:latin typeface="Arial Narrow" panose="020B0604020202020204" pitchFamily="34" charset="0"/>
                <a:cs typeface="Arial Narrow" panose="020B0604020202020204" pitchFamily="34" charset="0"/>
              </a:rPr>
              <a:t>Authoring Tool Output and LMS Combinations CAN eliminate the need for an LRP, but is not guaranteed</a:t>
            </a:r>
          </a:p>
        </p:txBody>
      </p:sp>
    </p:spTree>
    <p:extLst>
      <p:ext uri="{BB962C8B-B14F-4D97-AF65-F5344CB8AC3E}">
        <p14:creationId xmlns:p14="http://schemas.microsoft.com/office/powerpoint/2010/main" val="1576469499"/>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5D78DC2E-1234-104D-B7D6-CB3E0C195674}"/>
              </a:ext>
            </a:extLst>
          </p:cNvPr>
          <p:cNvSpPr/>
          <p:nvPr/>
        </p:nvSpPr>
        <p:spPr bwMode="auto">
          <a:xfrm>
            <a:off x="160866" y="857250"/>
            <a:ext cx="11870267" cy="5429250"/>
          </a:xfrm>
          <a:prstGeom prst="rect">
            <a:avLst/>
          </a:prstGeom>
          <a:solidFill>
            <a:schemeClr val="bg1">
              <a:lumMod val="95000"/>
            </a:schemeClr>
          </a:solidFill>
          <a:ln w="9525" cap="flat" cmpd="sng" algn="ctr">
            <a:no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ahoma" charset="0"/>
            </a:endParaRPr>
          </a:p>
        </p:txBody>
      </p:sp>
      <p:sp>
        <p:nvSpPr>
          <p:cNvPr id="2" name="Title 1">
            <a:extLst>
              <a:ext uri="{FF2B5EF4-FFF2-40B4-BE49-F238E27FC236}">
                <a16:creationId xmlns:a16="http://schemas.microsoft.com/office/drawing/2014/main" id="{EBE1F6D9-B385-4505-9292-271C484AE76E}"/>
              </a:ext>
            </a:extLst>
          </p:cNvPr>
          <p:cNvSpPr>
            <a:spLocks noGrp="1"/>
          </p:cNvSpPr>
          <p:nvPr>
            <p:ph type="title"/>
          </p:nvPr>
        </p:nvSpPr>
        <p:spPr>
          <a:xfrm>
            <a:off x="2345741" y="0"/>
            <a:ext cx="7416800" cy="665018"/>
          </a:xfrm>
        </p:spPr>
        <p:txBody>
          <a:bodyPr/>
          <a:lstStyle/>
          <a:p>
            <a:r>
              <a:rPr lang="en-US" dirty="0"/>
              <a:t>cmi5 Sample Statements</a:t>
            </a:r>
          </a:p>
        </p:txBody>
      </p:sp>
      <p:sp>
        <p:nvSpPr>
          <p:cNvPr id="3" name="Content Placeholder 2">
            <a:extLst>
              <a:ext uri="{FF2B5EF4-FFF2-40B4-BE49-F238E27FC236}">
                <a16:creationId xmlns:a16="http://schemas.microsoft.com/office/drawing/2014/main" id="{B6B9E997-972A-4474-A38F-547F1AF1D898}"/>
              </a:ext>
            </a:extLst>
          </p:cNvPr>
          <p:cNvSpPr>
            <a:spLocks noGrp="1"/>
          </p:cNvSpPr>
          <p:nvPr>
            <p:ph idx="1"/>
          </p:nvPr>
        </p:nvSpPr>
        <p:spPr>
          <a:xfrm>
            <a:off x="6054141" y="983894"/>
            <a:ext cx="5619376" cy="4890211"/>
          </a:xfrm>
        </p:spPr>
        <p:txBody>
          <a:bodyPr/>
          <a:lstStyle/>
          <a:p>
            <a:pPr marL="0" indent="0">
              <a:buNone/>
            </a:pPr>
            <a:r>
              <a:rPr lang="en-US" dirty="0">
                <a:solidFill>
                  <a:srgbClr val="0070C0"/>
                </a:solidFill>
              </a:rPr>
              <a:t>Full cmi5/xAPI Statements are available</a:t>
            </a:r>
          </a:p>
          <a:p>
            <a:pPr lvl="1">
              <a:buFont typeface="Wingdings" pitchFamily="2" charset="2"/>
              <a:buChar char="§"/>
            </a:pPr>
            <a:r>
              <a:rPr lang="en-US" dirty="0">
                <a:solidFill>
                  <a:srgbClr val="FF9932"/>
                </a:solidFill>
                <a:hlinkClick r:id="rId2">
                  <a:extLst>
                    <a:ext uri="{A12FA001-AC4F-418D-AE19-62706E023703}">
                      <ahyp:hlinkClr xmlns:ahyp="http://schemas.microsoft.com/office/drawing/2018/hyperlinkcolor" val="tx"/>
                    </a:ext>
                  </a:extLst>
                </a:hlinkClick>
              </a:rPr>
              <a:t>https://aicc.github.io/CMI-5_Spec_Current/samples/</a:t>
            </a:r>
            <a:endParaRPr lang="en-US" dirty="0">
              <a:solidFill>
                <a:srgbClr val="FF9932"/>
              </a:solidFill>
            </a:endParaRPr>
          </a:p>
          <a:p>
            <a:pPr lvl="1">
              <a:buFont typeface="Wingdings" pitchFamily="2" charset="2"/>
              <a:buChar char="§"/>
            </a:pPr>
            <a:r>
              <a:rPr lang="en-US" dirty="0"/>
              <a:t>All necessary Statements for thirteen specific cmi5 scenarios</a:t>
            </a:r>
          </a:p>
          <a:p>
            <a:pPr lvl="1">
              <a:buFont typeface="Wingdings" pitchFamily="2" charset="2"/>
              <a:buChar char="§"/>
            </a:pPr>
            <a:r>
              <a:rPr lang="en-US" dirty="0"/>
              <a:t>Goes perfectly with the Workflow shown earlier</a:t>
            </a:r>
          </a:p>
          <a:p>
            <a:pPr lvl="1">
              <a:buFont typeface="Wingdings" pitchFamily="2" charset="2"/>
              <a:buChar char="§"/>
            </a:pPr>
            <a:r>
              <a:rPr lang="en-US" dirty="0"/>
              <a:t>Includes:</a:t>
            </a:r>
          </a:p>
          <a:p>
            <a:pPr lvl="2">
              <a:spcBef>
                <a:spcPts val="0"/>
              </a:spcBef>
              <a:buFont typeface="Arial" panose="020B0604020202020204" pitchFamily="34" charset="0"/>
              <a:buChar char="•"/>
            </a:pPr>
            <a:r>
              <a:rPr lang="en-US" dirty="0"/>
              <a:t>No Credit Sessions</a:t>
            </a:r>
          </a:p>
          <a:p>
            <a:pPr lvl="2">
              <a:spcBef>
                <a:spcPts val="0"/>
              </a:spcBef>
              <a:buFont typeface="Arial" panose="020B0604020202020204" pitchFamily="34" charset="0"/>
              <a:buChar char="•"/>
            </a:pPr>
            <a:r>
              <a:rPr lang="en-US" dirty="0"/>
              <a:t>Completed/Passed with MoveOn</a:t>
            </a:r>
          </a:p>
          <a:p>
            <a:pPr lvl="2">
              <a:spcBef>
                <a:spcPts val="0"/>
              </a:spcBef>
              <a:buFont typeface="Arial" panose="020B0604020202020204" pitchFamily="34" charset="0"/>
              <a:buChar char="•"/>
            </a:pPr>
            <a:r>
              <a:rPr lang="en-US" dirty="0"/>
              <a:t>Use of Mastery Score</a:t>
            </a:r>
          </a:p>
          <a:p>
            <a:pPr lvl="2">
              <a:spcBef>
                <a:spcPts val="0"/>
              </a:spcBef>
              <a:buFont typeface="Arial" panose="020B0604020202020204" pitchFamily="34" charset="0"/>
              <a:buChar char="•"/>
            </a:pPr>
            <a:r>
              <a:rPr lang="en-US" dirty="0"/>
              <a:t>Abandoned Sessions</a:t>
            </a:r>
          </a:p>
          <a:p>
            <a:pPr lvl="2">
              <a:spcBef>
                <a:spcPts val="0"/>
              </a:spcBef>
              <a:buFont typeface="Arial" panose="020B0604020202020204" pitchFamily="34" charset="0"/>
              <a:buChar char="•"/>
            </a:pPr>
            <a:r>
              <a:rPr lang="en-US" dirty="0"/>
              <a:t>Multiple Attempts</a:t>
            </a:r>
          </a:p>
          <a:p>
            <a:pPr lvl="2">
              <a:spcBef>
                <a:spcPts val="0"/>
              </a:spcBef>
              <a:buFont typeface="Arial" panose="020B0604020202020204" pitchFamily="34" charset="0"/>
              <a:buChar char="•"/>
            </a:pPr>
            <a:r>
              <a:rPr lang="en-US" dirty="0"/>
              <a:t>“cmi5 Allowed”</a:t>
            </a:r>
          </a:p>
        </p:txBody>
      </p:sp>
      <p:pic>
        <p:nvPicPr>
          <p:cNvPr id="6" name="Picture 5" descr="A screenshot of a cell phone&#10;&#10;Description automatically generated">
            <a:extLst>
              <a:ext uri="{FF2B5EF4-FFF2-40B4-BE49-F238E27FC236}">
                <a16:creationId xmlns:a16="http://schemas.microsoft.com/office/drawing/2014/main" id="{9ABE3CBE-B223-054A-9506-BE1506B18B62}"/>
              </a:ext>
            </a:extLst>
          </p:cNvPr>
          <p:cNvPicPr>
            <a:picLocks noChangeAspect="1"/>
          </p:cNvPicPr>
          <p:nvPr/>
        </p:nvPicPr>
        <p:blipFill rotWithShape="1">
          <a:blip r:embed="rId3">
            <a:extLst>
              <a:ext uri="{28A0092B-C50C-407E-A947-70E740481C1C}">
                <a14:useLocalDpi xmlns:a14="http://schemas.microsoft.com/office/drawing/2010/main" val="0"/>
              </a:ext>
            </a:extLst>
          </a:blip>
          <a:srcRect b="64121"/>
          <a:stretch/>
        </p:blipFill>
        <p:spPr>
          <a:xfrm>
            <a:off x="405524" y="1033769"/>
            <a:ext cx="5480944" cy="5032318"/>
          </a:xfrm>
          <a:prstGeom prst="rect">
            <a:avLst/>
          </a:prstGeom>
          <a:ln>
            <a:solidFill>
              <a:schemeClr val="tx1"/>
            </a:solidFill>
          </a:ln>
        </p:spPr>
      </p:pic>
    </p:spTree>
    <p:extLst>
      <p:ext uri="{BB962C8B-B14F-4D97-AF65-F5344CB8AC3E}">
        <p14:creationId xmlns:p14="http://schemas.microsoft.com/office/powerpoint/2010/main" val="2196842019"/>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0222178C-9B60-CD45-A113-494FA8BF9C0F}"/>
              </a:ext>
            </a:extLst>
          </p:cNvPr>
          <p:cNvSpPr/>
          <p:nvPr/>
        </p:nvSpPr>
        <p:spPr bwMode="auto">
          <a:xfrm>
            <a:off x="160866" y="857250"/>
            <a:ext cx="11870267" cy="5429250"/>
          </a:xfrm>
          <a:prstGeom prst="rect">
            <a:avLst/>
          </a:prstGeom>
          <a:solidFill>
            <a:schemeClr val="bg1">
              <a:lumMod val="95000"/>
            </a:schemeClr>
          </a:solidFill>
          <a:ln w="9525" cap="flat" cmpd="sng" algn="ctr">
            <a:no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ahoma" charset="0"/>
            </a:endParaRPr>
          </a:p>
        </p:txBody>
      </p:sp>
      <p:sp>
        <p:nvSpPr>
          <p:cNvPr id="2" name="Title 1">
            <a:extLst>
              <a:ext uri="{FF2B5EF4-FFF2-40B4-BE49-F238E27FC236}">
                <a16:creationId xmlns:a16="http://schemas.microsoft.com/office/drawing/2014/main" id="{EBE1F6D9-B385-4505-9292-271C484AE76E}"/>
              </a:ext>
            </a:extLst>
          </p:cNvPr>
          <p:cNvSpPr>
            <a:spLocks noGrp="1"/>
          </p:cNvSpPr>
          <p:nvPr>
            <p:ph type="title"/>
          </p:nvPr>
        </p:nvSpPr>
        <p:spPr/>
        <p:txBody>
          <a:bodyPr/>
          <a:lstStyle/>
          <a:p>
            <a:r>
              <a:rPr lang="en-US" dirty="0"/>
              <a:t>cmi5 Client (Content) Sample Code</a:t>
            </a:r>
          </a:p>
        </p:txBody>
      </p:sp>
      <p:sp>
        <p:nvSpPr>
          <p:cNvPr id="3" name="Content Placeholder 2">
            <a:extLst>
              <a:ext uri="{FF2B5EF4-FFF2-40B4-BE49-F238E27FC236}">
                <a16:creationId xmlns:a16="http://schemas.microsoft.com/office/drawing/2014/main" id="{B6B9E997-972A-4474-A38F-547F1AF1D898}"/>
              </a:ext>
            </a:extLst>
          </p:cNvPr>
          <p:cNvSpPr>
            <a:spLocks noGrp="1"/>
          </p:cNvSpPr>
          <p:nvPr>
            <p:ph idx="1"/>
          </p:nvPr>
        </p:nvSpPr>
        <p:spPr>
          <a:xfrm>
            <a:off x="6479647" y="1313164"/>
            <a:ext cx="5253616" cy="4890211"/>
          </a:xfrm>
        </p:spPr>
        <p:txBody>
          <a:bodyPr/>
          <a:lstStyle/>
          <a:p>
            <a:pPr marL="0" indent="0">
              <a:buNone/>
            </a:pPr>
            <a:r>
              <a:rPr lang="en-US" dirty="0">
                <a:solidFill>
                  <a:srgbClr val="0070C0"/>
                </a:solidFill>
              </a:rPr>
              <a:t>Library of JavaScript Solutions</a:t>
            </a:r>
          </a:p>
          <a:p>
            <a:pPr marL="989965" lvl="1" indent="-380365">
              <a:buFont typeface="Wingdings" pitchFamily="2" charset="2"/>
              <a:buChar char="§"/>
            </a:pPr>
            <a:r>
              <a:rPr lang="en-US" u="sng" dirty="0">
                <a:solidFill>
                  <a:srgbClr val="FF9932"/>
                </a:solidFill>
                <a:hlinkClick r:id="rId3">
                  <a:extLst>
                    <a:ext uri="{A12FA001-AC4F-418D-AE19-62706E023703}">
                      <ahyp:hlinkClr xmlns:ahyp="http://schemas.microsoft.com/office/drawing/2018/hyperlinkcolor" val="tx"/>
                    </a:ext>
                  </a:extLst>
                </a:hlinkClick>
              </a:rPr>
              <a:t>https://github.com/adlnet/cmi5-Client-Library</a:t>
            </a:r>
            <a:endParaRPr lang="en-US" u="sng" dirty="0">
              <a:solidFill>
                <a:srgbClr val="FF9932"/>
              </a:solidFill>
            </a:endParaRPr>
          </a:p>
          <a:p>
            <a:pPr marL="989965" lvl="1" indent="-380365">
              <a:buFont typeface="Wingdings" pitchFamily="2" charset="2"/>
              <a:buChar char="§"/>
            </a:pPr>
            <a:r>
              <a:rPr lang="en-US" dirty="0">
                <a:latin typeface="Arial Narrow"/>
              </a:rPr>
              <a:t>Includes Real Content, Code, and Scripts</a:t>
            </a:r>
          </a:p>
          <a:p>
            <a:pPr marL="989965" lvl="1" indent="-380365">
              <a:buFont typeface="Wingdings" pitchFamily="2" charset="2"/>
              <a:buChar char="§"/>
            </a:pPr>
            <a:r>
              <a:rPr lang="en-US" dirty="0">
                <a:latin typeface="Arial Narrow"/>
              </a:rPr>
              <a:t>Verified by cmi5 Working Group</a:t>
            </a:r>
          </a:p>
        </p:txBody>
      </p:sp>
      <p:pic>
        <p:nvPicPr>
          <p:cNvPr id="6" name="Picture 5" descr="A screenshot of a cell phone&#10;&#10;Description automatically generated">
            <a:extLst>
              <a:ext uri="{FF2B5EF4-FFF2-40B4-BE49-F238E27FC236}">
                <a16:creationId xmlns:a16="http://schemas.microsoft.com/office/drawing/2014/main" id="{69B06F1F-E943-7747-9EA2-C0AEDFC19BCB}"/>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58737" y="1855296"/>
            <a:ext cx="5464637" cy="3547976"/>
          </a:xfrm>
          <a:prstGeom prst="rect">
            <a:avLst/>
          </a:prstGeom>
          <a:ln>
            <a:solidFill>
              <a:schemeClr val="tx1"/>
            </a:solidFill>
          </a:ln>
        </p:spPr>
      </p:pic>
    </p:spTree>
    <p:extLst>
      <p:ext uri="{BB962C8B-B14F-4D97-AF65-F5344CB8AC3E}">
        <p14:creationId xmlns:p14="http://schemas.microsoft.com/office/powerpoint/2010/main" val="113509280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AB4E426E-2CBB-F241-8719-140A20BE1034}"/>
              </a:ext>
            </a:extLst>
          </p:cNvPr>
          <p:cNvSpPr/>
          <p:nvPr/>
        </p:nvSpPr>
        <p:spPr bwMode="auto">
          <a:xfrm>
            <a:off x="169332" y="863600"/>
            <a:ext cx="11870267" cy="5401733"/>
          </a:xfrm>
          <a:prstGeom prst="rect">
            <a:avLst/>
          </a:prstGeom>
          <a:solidFill>
            <a:schemeClr val="bg1">
              <a:lumMod val="95000"/>
            </a:schemeClr>
          </a:solidFill>
          <a:ln w="9525" cap="flat" cmpd="sng" algn="ctr">
            <a:no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ahoma" charset="0"/>
            </a:endParaRPr>
          </a:p>
        </p:txBody>
      </p:sp>
      <p:sp>
        <p:nvSpPr>
          <p:cNvPr id="2" name="Title 1"/>
          <p:cNvSpPr>
            <a:spLocks noGrp="1"/>
          </p:cNvSpPr>
          <p:nvPr>
            <p:ph type="title"/>
          </p:nvPr>
        </p:nvSpPr>
        <p:spPr>
          <a:xfrm>
            <a:off x="2397039" y="0"/>
            <a:ext cx="7416800" cy="657225"/>
          </a:xfrm>
        </p:spPr>
        <p:txBody>
          <a:bodyPr/>
          <a:lstStyle/>
          <a:p>
            <a:r>
              <a:rPr lang="en-US" sz="2400" dirty="0"/>
              <a:t>Necessary Context</a:t>
            </a:r>
          </a:p>
        </p:txBody>
      </p:sp>
      <p:graphicFrame>
        <p:nvGraphicFramePr>
          <p:cNvPr id="8" name="Table 7">
            <a:extLst>
              <a:ext uri="{FF2B5EF4-FFF2-40B4-BE49-F238E27FC236}">
                <a16:creationId xmlns:a16="http://schemas.microsoft.com/office/drawing/2014/main" id="{107D97F7-68DC-DC48-A68B-BFA5FFA08428}"/>
              </a:ext>
            </a:extLst>
          </p:cNvPr>
          <p:cNvGraphicFramePr>
            <a:graphicFrameLocks noGrp="1"/>
          </p:cNvGraphicFramePr>
          <p:nvPr>
            <p:extLst>
              <p:ext uri="{D42A27DB-BD31-4B8C-83A1-F6EECF244321}">
                <p14:modId xmlns:p14="http://schemas.microsoft.com/office/powerpoint/2010/main" val="4192150788"/>
              </p:ext>
            </p:extLst>
          </p:nvPr>
        </p:nvGraphicFramePr>
        <p:xfrm>
          <a:off x="370237" y="1246606"/>
          <a:ext cx="11451526" cy="4873032"/>
        </p:xfrm>
        <a:graphic>
          <a:graphicData uri="http://schemas.openxmlformats.org/drawingml/2006/table">
            <a:tbl>
              <a:tblPr bandRow="1">
                <a:tableStyleId>{5C22544A-7EE6-4342-B048-85BDC9FD1C3A}</a:tableStyleId>
              </a:tblPr>
              <a:tblGrid>
                <a:gridCol w="3304296">
                  <a:extLst>
                    <a:ext uri="{9D8B030D-6E8A-4147-A177-3AD203B41FA5}">
                      <a16:colId xmlns:a16="http://schemas.microsoft.com/office/drawing/2014/main" val="1114034139"/>
                    </a:ext>
                  </a:extLst>
                </a:gridCol>
                <a:gridCol w="474134">
                  <a:extLst>
                    <a:ext uri="{9D8B030D-6E8A-4147-A177-3AD203B41FA5}">
                      <a16:colId xmlns:a16="http://schemas.microsoft.com/office/drawing/2014/main" val="2073966543"/>
                    </a:ext>
                  </a:extLst>
                </a:gridCol>
                <a:gridCol w="7673096">
                  <a:extLst>
                    <a:ext uri="{9D8B030D-6E8A-4147-A177-3AD203B41FA5}">
                      <a16:colId xmlns:a16="http://schemas.microsoft.com/office/drawing/2014/main" val="743036280"/>
                    </a:ext>
                  </a:extLst>
                </a:gridCol>
              </a:tblGrid>
              <a:tr h="659772">
                <a:tc>
                  <a:txBody>
                    <a:bodyPr/>
                    <a:lstStyle/>
                    <a:p>
                      <a:pPr marL="0" marR="0" lvl="0" indent="0" algn="r" defTabSz="1219170" rtl="0" eaLnBrk="1" fontAlgn="auto" latinLnBrk="0" hangingPunct="1">
                        <a:lnSpc>
                          <a:spcPct val="100000"/>
                        </a:lnSpc>
                        <a:spcBef>
                          <a:spcPts val="0"/>
                        </a:spcBef>
                        <a:spcAft>
                          <a:spcPts val="0"/>
                        </a:spcAft>
                        <a:buClrTx/>
                        <a:buSzTx/>
                        <a:buFontTx/>
                        <a:buNone/>
                        <a:tabLst/>
                        <a:defRPr/>
                      </a:pPr>
                      <a:r>
                        <a:rPr lang="en-US" sz="1800" b="0" i="0" dirty="0">
                          <a:solidFill>
                            <a:srgbClr val="0070C0"/>
                          </a:solidFill>
                          <a:latin typeface="Arial Narrow" panose="020B0604020202020204" pitchFamily="34" charset="0"/>
                          <a:cs typeface="Arial Narrow" panose="020B0604020202020204" pitchFamily="34" charset="0"/>
                        </a:rPr>
                        <a:t>Learning Management System (LMS)</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indent="0" algn="l" defTabSz="1219170" rtl="0" eaLnBrk="1" fontAlgn="auto" latinLnBrk="0" hangingPunct="1">
                        <a:lnSpc>
                          <a:spcPct val="100000"/>
                        </a:lnSpc>
                        <a:spcBef>
                          <a:spcPts val="0"/>
                        </a:spcBef>
                        <a:spcAft>
                          <a:spcPts val="0"/>
                        </a:spcAft>
                        <a:buClrTx/>
                        <a:buSzTx/>
                        <a:buFontTx/>
                        <a:buNone/>
                        <a:tabLst/>
                        <a:defRPr/>
                      </a:pPr>
                      <a:endParaRPr lang="en-US" sz="1800" b="0" i="0" dirty="0">
                        <a:latin typeface="Arial Narrow" panose="020B0604020202020204" pitchFamily="34" charset="0"/>
                        <a:cs typeface="Arial Narrow" panose="020B0604020202020204" pitchFamily="34" charset="0"/>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indent="0" algn="l" defTabSz="1219170" rtl="0" eaLnBrk="1" fontAlgn="auto" latinLnBrk="0" hangingPunct="1">
                        <a:lnSpc>
                          <a:spcPct val="100000"/>
                        </a:lnSpc>
                        <a:spcBef>
                          <a:spcPts val="0"/>
                        </a:spcBef>
                        <a:spcAft>
                          <a:spcPts val="0"/>
                        </a:spcAft>
                        <a:buClrTx/>
                        <a:buSzTx/>
                        <a:buFontTx/>
                        <a:buNone/>
                        <a:tabLst/>
                        <a:defRPr/>
                      </a:pPr>
                      <a:r>
                        <a:rPr lang="en-US" sz="1800" b="0" i="0" dirty="0">
                          <a:latin typeface="Arial Narrow" panose="020B0604020202020204" pitchFamily="34" charset="0"/>
                          <a:cs typeface="Arial Narrow" panose="020B0604020202020204" pitchFamily="34" charset="0"/>
                        </a:rPr>
                        <a:t>An entire suite of web services used in traditional (SCORM) distributed learning solutions</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023614583"/>
                  </a:ext>
                </a:extLst>
              </a:tr>
              <a:tr h="659772">
                <a:tc>
                  <a:txBody>
                    <a:bodyPr/>
                    <a:lstStyle/>
                    <a:p>
                      <a:pPr marL="0" marR="0" lvl="0" indent="0" algn="r" defTabSz="1219170" rtl="0" eaLnBrk="1" fontAlgn="auto" latinLnBrk="0" hangingPunct="1">
                        <a:lnSpc>
                          <a:spcPct val="100000"/>
                        </a:lnSpc>
                        <a:spcBef>
                          <a:spcPts val="0"/>
                        </a:spcBef>
                        <a:spcAft>
                          <a:spcPts val="0"/>
                        </a:spcAft>
                        <a:buClrTx/>
                        <a:buSzTx/>
                        <a:buFontTx/>
                        <a:buNone/>
                        <a:tabLst/>
                        <a:defRPr/>
                      </a:pPr>
                      <a:r>
                        <a:rPr lang="en-US" sz="1800" b="0" i="0" dirty="0">
                          <a:solidFill>
                            <a:srgbClr val="0070C0"/>
                          </a:solidFill>
                          <a:latin typeface="Arial Narrow" panose="020B0604020202020204" pitchFamily="34" charset="0"/>
                          <a:cs typeface="Arial Narrow" panose="020B0604020202020204" pitchFamily="34" charset="0"/>
                        </a:rPr>
                        <a:t>Learning Record Provider (LRP) </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indent="0" algn="l" defTabSz="1219170" rtl="0" eaLnBrk="1" fontAlgn="auto" latinLnBrk="0" hangingPunct="1">
                        <a:lnSpc>
                          <a:spcPct val="100000"/>
                        </a:lnSpc>
                        <a:spcBef>
                          <a:spcPts val="0"/>
                        </a:spcBef>
                        <a:spcAft>
                          <a:spcPts val="0"/>
                        </a:spcAft>
                        <a:buClrTx/>
                        <a:buSzTx/>
                        <a:buFontTx/>
                        <a:buNone/>
                        <a:tabLst/>
                        <a:defRPr/>
                      </a:pPr>
                      <a:endParaRPr lang="en-US" sz="1800" b="0" i="0" kern="1200" dirty="0">
                        <a:solidFill>
                          <a:schemeClr val="dk1"/>
                        </a:solidFill>
                        <a:latin typeface="Arial Narrow" panose="020B0604020202020204" pitchFamily="34" charset="0"/>
                        <a:ea typeface="+mn-ea"/>
                        <a:cs typeface="Arial Narrow" panose="020B0604020202020204" pitchFamily="34" charset="0"/>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indent="0" algn="l" defTabSz="1219170" rtl="0" eaLnBrk="1" fontAlgn="auto" latinLnBrk="0" hangingPunct="1">
                        <a:lnSpc>
                          <a:spcPct val="100000"/>
                        </a:lnSpc>
                        <a:spcBef>
                          <a:spcPts val="0"/>
                        </a:spcBef>
                        <a:spcAft>
                          <a:spcPts val="0"/>
                        </a:spcAft>
                        <a:buClrTx/>
                        <a:buSzTx/>
                        <a:buFontTx/>
                        <a:buNone/>
                        <a:tabLst/>
                        <a:defRPr/>
                      </a:pPr>
                      <a:r>
                        <a:rPr lang="en-US" sz="1800" b="0" i="0" kern="1200" dirty="0">
                          <a:solidFill>
                            <a:schemeClr val="dk1"/>
                          </a:solidFill>
                          <a:latin typeface="Arial Narrow" panose="020B0604020202020204" pitchFamily="34" charset="0"/>
                          <a:ea typeface="+mn-ea"/>
                          <a:cs typeface="Arial Narrow" panose="020B0604020202020204" pitchFamily="34" charset="0"/>
                        </a:rPr>
                        <a:t>Sender in xAPI</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017060885"/>
                  </a:ext>
                </a:extLst>
              </a:tr>
              <a:tr h="659772">
                <a:tc>
                  <a:txBody>
                    <a:bodyPr/>
                    <a:lstStyle/>
                    <a:p>
                      <a:pPr marL="0" marR="0" lvl="0" indent="0" algn="r" defTabSz="1219170" rtl="0" eaLnBrk="1" fontAlgn="auto" latinLnBrk="0" hangingPunct="1">
                        <a:lnSpc>
                          <a:spcPct val="100000"/>
                        </a:lnSpc>
                        <a:spcBef>
                          <a:spcPts val="0"/>
                        </a:spcBef>
                        <a:spcAft>
                          <a:spcPts val="0"/>
                        </a:spcAft>
                        <a:buClrTx/>
                        <a:buSzTx/>
                        <a:buFontTx/>
                        <a:buNone/>
                        <a:tabLst/>
                        <a:defRPr/>
                      </a:pPr>
                      <a:r>
                        <a:rPr lang="en-US" sz="1800" b="0" i="0" dirty="0">
                          <a:solidFill>
                            <a:srgbClr val="0070C0"/>
                          </a:solidFill>
                          <a:latin typeface="Arial Narrow" panose="020B0604020202020204" pitchFamily="34" charset="0"/>
                          <a:cs typeface="Arial Narrow" panose="020B0604020202020204" pitchFamily="34" charset="0"/>
                        </a:rPr>
                        <a:t>Learning Record Store (LRS)</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endParaRPr lang="en-US" sz="1800" b="0" i="0" kern="1200" dirty="0">
                        <a:solidFill>
                          <a:schemeClr val="dk1"/>
                        </a:solidFill>
                        <a:latin typeface="Arial Narrow" panose="020B0604020202020204" pitchFamily="34" charset="0"/>
                        <a:ea typeface="+mn-ea"/>
                        <a:cs typeface="Arial Narrow" panose="020B0604020202020204" pitchFamily="34" charset="0"/>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r>
                        <a:rPr lang="en-US" sz="1800" b="0" i="0" kern="1200" dirty="0">
                          <a:solidFill>
                            <a:schemeClr val="dk1"/>
                          </a:solidFill>
                          <a:latin typeface="Arial Narrow" panose="020B0604020202020204" pitchFamily="34" charset="0"/>
                          <a:ea typeface="+mn-ea"/>
                          <a:cs typeface="Arial Narrow" panose="020B0604020202020204" pitchFamily="34" charset="0"/>
                        </a:rPr>
                        <a:t>Receiver (Web Service) in xAPI</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667979140"/>
                  </a:ext>
                </a:extLst>
              </a:tr>
              <a:tr h="659772">
                <a:tc>
                  <a:txBody>
                    <a:bodyPr/>
                    <a:lstStyle/>
                    <a:p>
                      <a:pPr marL="0" marR="0" lvl="0" indent="0" algn="r" defTabSz="1219170" rtl="0" eaLnBrk="1" fontAlgn="auto" latinLnBrk="0" hangingPunct="1">
                        <a:lnSpc>
                          <a:spcPct val="100000"/>
                        </a:lnSpc>
                        <a:spcBef>
                          <a:spcPts val="0"/>
                        </a:spcBef>
                        <a:spcAft>
                          <a:spcPts val="0"/>
                        </a:spcAft>
                        <a:buClrTx/>
                        <a:buSzTx/>
                        <a:buFontTx/>
                        <a:buNone/>
                        <a:tabLst/>
                        <a:defRPr/>
                      </a:pPr>
                      <a:r>
                        <a:rPr lang="en-US" sz="1800" b="0" i="0" dirty="0">
                          <a:solidFill>
                            <a:srgbClr val="0070C0"/>
                          </a:solidFill>
                          <a:latin typeface="Arial Narrow" panose="020B0604020202020204" pitchFamily="34" charset="0"/>
                          <a:cs typeface="Arial Narrow" panose="020B0604020202020204" pitchFamily="34" charset="0"/>
                        </a:rPr>
                        <a:t>Statement </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endParaRPr lang="en-US" sz="1800" b="0" i="0" kern="1200" dirty="0">
                        <a:solidFill>
                          <a:schemeClr val="dk1"/>
                        </a:solidFill>
                        <a:latin typeface="Arial Narrow" panose="020B0604020202020204" pitchFamily="34" charset="0"/>
                        <a:ea typeface="+mn-ea"/>
                        <a:cs typeface="Arial Narrow" panose="020B0604020202020204" pitchFamily="34" charset="0"/>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r>
                        <a:rPr lang="en-US" sz="1800" b="0" i="0" kern="1200" dirty="0">
                          <a:solidFill>
                            <a:schemeClr val="dk1"/>
                          </a:solidFill>
                          <a:latin typeface="Arial Narrow" panose="020B0604020202020204" pitchFamily="34" charset="0"/>
                          <a:ea typeface="+mn-ea"/>
                          <a:cs typeface="Arial Narrow" panose="020B0604020202020204" pitchFamily="34" charset="0"/>
                        </a:rPr>
                        <a:t>Single artifacts of activity in xAPI – “I Did This”</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518751343"/>
                  </a:ext>
                </a:extLst>
              </a:tr>
              <a:tr h="659772">
                <a:tc>
                  <a:txBody>
                    <a:bodyPr/>
                    <a:lstStyle/>
                    <a:p>
                      <a:pPr marL="0" marR="0" lvl="0" indent="0" algn="r" defTabSz="1219170" rtl="0" eaLnBrk="1" fontAlgn="auto" latinLnBrk="0" hangingPunct="1">
                        <a:lnSpc>
                          <a:spcPct val="100000"/>
                        </a:lnSpc>
                        <a:spcBef>
                          <a:spcPts val="0"/>
                        </a:spcBef>
                        <a:spcAft>
                          <a:spcPts val="0"/>
                        </a:spcAft>
                        <a:buClrTx/>
                        <a:buSzTx/>
                        <a:buFontTx/>
                        <a:buNone/>
                        <a:tabLst/>
                        <a:defRPr/>
                      </a:pPr>
                      <a:r>
                        <a:rPr lang="en-US" sz="1800" b="0" i="0" dirty="0">
                          <a:solidFill>
                            <a:srgbClr val="0070C0"/>
                          </a:solidFill>
                          <a:latin typeface="Arial Narrow" panose="020B0604020202020204" pitchFamily="34" charset="0"/>
                          <a:cs typeface="Arial Narrow" panose="020B0604020202020204" pitchFamily="34" charset="0"/>
                        </a:rPr>
                        <a:t>Documents </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endParaRPr lang="en-US" sz="1800" b="0" i="0" kern="1200" dirty="0">
                        <a:solidFill>
                          <a:schemeClr val="dk1"/>
                        </a:solidFill>
                        <a:latin typeface="Arial Narrow" panose="020B0604020202020204" pitchFamily="34" charset="0"/>
                        <a:ea typeface="+mn-ea"/>
                        <a:cs typeface="Arial Narrow" panose="020B0604020202020204" pitchFamily="34" charset="0"/>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r>
                        <a:rPr lang="en-US" sz="1800" b="0" i="0" kern="1200" dirty="0">
                          <a:solidFill>
                            <a:schemeClr val="dk1"/>
                          </a:solidFill>
                          <a:latin typeface="Arial Narrow" panose="020B0604020202020204" pitchFamily="34" charset="0"/>
                          <a:ea typeface="+mn-ea"/>
                          <a:cs typeface="Arial Narrow" panose="020B0604020202020204" pitchFamily="34" charset="0"/>
                        </a:rPr>
                        <a:t>Large sets of data (name, value) that keep state in xAPI</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236889821"/>
                  </a:ext>
                </a:extLst>
              </a:tr>
              <a:tr h="659772">
                <a:tc>
                  <a:txBody>
                    <a:bodyPr/>
                    <a:lstStyle/>
                    <a:p>
                      <a:pPr marL="0" marR="0" lvl="0" indent="0" algn="r" defTabSz="1219170" rtl="0" eaLnBrk="1" fontAlgn="auto" latinLnBrk="0" hangingPunct="1">
                        <a:lnSpc>
                          <a:spcPct val="100000"/>
                        </a:lnSpc>
                        <a:spcBef>
                          <a:spcPts val="0"/>
                        </a:spcBef>
                        <a:spcAft>
                          <a:spcPts val="0"/>
                        </a:spcAft>
                        <a:buClrTx/>
                        <a:buSzTx/>
                        <a:buFontTx/>
                        <a:buNone/>
                        <a:tabLst/>
                        <a:defRPr/>
                      </a:pPr>
                      <a:r>
                        <a:rPr lang="en-US" sz="1800" b="0" i="0" dirty="0">
                          <a:solidFill>
                            <a:srgbClr val="0070C0"/>
                          </a:solidFill>
                          <a:latin typeface="Arial Narrow" panose="020B0604020202020204" pitchFamily="34" charset="0"/>
                          <a:cs typeface="Arial Narrow" panose="020B0604020202020204" pitchFamily="34" charset="0"/>
                        </a:rPr>
                        <a:t>Resource/Endpoint</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endParaRPr lang="en-US" sz="1800" b="0" i="0" kern="1200" dirty="0">
                        <a:solidFill>
                          <a:schemeClr val="dk1"/>
                        </a:solidFill>
                        <a:latin typeface="Arial Narrow" panose="020B0604020202020204" pitchFamily="34" charset="0"/>
                        <a:ea typeface="+mn-ea"/>
                        <a:cs typeface="Arial Narrow" panose="020B0604020202020204" pitchFamily="34" charset="0"/>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r>
                        <a:rPr lang="en-US" sz="1800" b="0" i="0" kern="1200" dirty="0">
                          <a:solidFill>
                            <a:schemeClr val="dk1"/>
                          </a:solidFill>
                          <a:latin typeface="Arial Narrow" panose="020B0604020202020204" pitchFamily="34" charset="0"/>
                          <a:ea typeface="+mn-ea"/>
                          <a:cs typeface="Arial Narrow" panose="020B0604020202020204" pitchFamily="34" charset="0"/>
                        </a:rPr>
                        <a:t>Interface within xAPI to programming methods (Means by which to send/receive)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608257844"/>
                  </a:ext>
                </a:extLst>
              </a:tr>
              <a:tr h="659771">
                <a:tc>
                  <a:txBody>
                    <a:bodyPr/>
                    <a:lstStyle/>
                    <a:p>
                      <a:pPr marL="0" marR="0" lvl="0" indent="0" algn="r">
                        <a:lnSpc>
                          <a:spcPct val="100000"/>
                        </a:lnSpc>
                        <a:spcBef>
                          <a:spcPts val="0"/>
                        </a:spcBef>
                        <a:spcAft>
                          <a:spcPts val="0"/>
                        </a:spcAft>
                        <a:buNone/>
                      </a:pPr>
                      <a:r>
                        <a:rPr lang="en-US" sz="1800" b="0" i="0" u="none" strike="noStrike" noProof="0" dirty="0">
                          <a:solidFill>
                            <a:srgbClr val="0070C0"/>
                          </a:solidFill>
                          <a:latin typeface="Arial Narrow"/>
                        </a:rPr>
                        <a:t>Content </a:t>
                      </a:r>
                      <a:endParaRPr lang="en-US" dirty="0"/>
                    </a:p>
                    <a:p>
                      <a:pPr marL="0" marR="0" lvl="0" indent="0" algn="r">
                        <a:lnSpc>
                          <a:spcPct val="100000"/>
                        </a:lnSpc>
                        <a:spcBef>
                          <a:spcPts val="0"/>
                        </a:spcBef>
                        <a:spcAft>
                          <a:spcPts val="0"/>
                        </a:spcAft>
                        <a:buNone/>
                      </a:pPr>
                      <a:endParaRPr lang="en-US" sz="1800" b="0" i="0" dirty="0">
                        <a:solidFill>
                          <a:srgbClr val="0070C0"/>
                        </a:solidFill>
                        <a:latin typeface="Arial Narrow"/>
                      </a:endParaRPr>
                    </a:p>
                    <a:p>
                      <a:pPr marL="0" marR="0" lvl="0" indent="0" algn="r">
                        <a:lnSpc>
                          <a:spcPct val="100000"/>
                        </a:lnSpc>
                        <a:spcBef>
                          <a:spcPts val="0"/>
                        </a:spcBef>
                        <a:spcAft>
                          <a:spcPts val="0"/>
                        </a:spcAft>
                        <a:buNone/>
                      </a:pPr>
                      <a:r>
                        <a:rPr lang="en-US" sz="1800" b="0" i="0" u="none" strike="noStrike" noProof="0" dirty="0">
                          <a:solidFill>
                            <a:srgbClr val="0070C0"/>
                          </a:solidFill>
                          <a:latin typeface="Arial Narrow"/>
                        </a:rPr>
                        <a:t>      </a:t>
                      </a:r>
                      <a:r>
                        <a:rPr lang="en-US" sz="1800" b="0" i="0" dirty="0">
                          <a:solidFill>
                            <a:srgbClr val="0070C0"/>
                          </a:solidFill>
                          <a:latin typeface="Arial Narrow"/>
                        </a:rPr>
                        <a:t>   </a:t>
                      </a:r>
                      <a:endParaRPr lang="en-US"/>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lvl="0">
                        <a:buNone/>
                      </a:pPr>
                      <a:endParaRPr lang="en-US" sz="1800" b="0" i="0" kern="1200" dirty="0">
                        <a:solidFill>
                          <a:schemeClr val="dk1"/>
                        </a:solidFill>
                        <a:latin typeface="Arial Narrow"/>
                        <a:ea typeface="+mn-ea"/>
                        <a:cs typeface="Arial Narrow" panose="020B0604020202020204" pitchFamily="34" charset="0"/>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lvl="0">
                        <a:buNone/>
                      </a:pPr>
                      <a:r>
                        <a:rPr lang="en-US" sz="1800" b="0" i="0" kern="1200" dirty="0">
                          <a:solidFill>
                            <a:schemeClr val="dk1"/>
                          </a:solidFill>
                          <a:latin typeface="Arial Narrow"/>
                          <a:ea typeface="+mn-ea"/>
                        </a:rPr>
                        <a:t>Any learning asset deployed in a Distributed Learning environment</a:t>
                      </a:r>
                      <a:endParaRPr lang="en-US" dirty="0"/>
                    </a:p>
                    <a:p>
                      <a:pPr lvl="0">
                        <a:buNone/>
                      </a:pPr>
                      <a:endParaRPr lang="en-US" sz="1800" b="0" i="0" kern="1200" dirty="0">
                        <a:solidFill>
                          <a:schemeClr val="dk1"/>
                        </a:solidFill>
                        <a:latin typeface="Arial Narrow"/>
                        <a:ea typeface="+mn-ea"/>
                      </a:endParaRPr>
                    </a:p>
                    <a:p>
                      <a:pPr lvl="0">
                        <a:buNone/>
                      </a:pPr>
                      <a:endParaRPr lang="en-US" sz="1800" b="0" i="0" kern="1200" dirty="0">
                        <a:solidFill>
                          <a:schemeClr val="dk1"/>
                        </a:solidFill>
                        <a:latin typeface="Arial Narrow"/>
                        <a:ea typeface="+mn-ea"/>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707031337"/>
                  </a:ext>
                </a:extLst>
              </a:tr>
            </a:tbl>
          </a:graphicData>
        </a:graphic>
      </p:graphicFrame>
      <p:cxnSp>
        <p:nvCxnSpPr>
          <p:cNvPr id="11" name="Straight Connector 10">
            <a:extLst>
              <a:ext uri="{FF2B5EF4-FFF2-40B4-BE49-F238E27FC236}">
                <a16:creationId xmlns:a16="http://schemas.microsoft.com/office/drawing/2014/main" id="{9BB8AE69-1BA0-6E4D-A5FF-1C444C313C02}"/>
              </a:ext>
            </a:extLst>
          </p:cNvPr>
          <p:cNvCxnSpPr/>
          <p:nvPr/>
        </p:nvCxnSpPr>
        <p:spPr bwMode="auto">
          <a:xfrm>
            <a:off x="3894666" y="1246606"/>
            <a:ext cx="0" cy="4618404"/>
          </a:xfrm>
          <a:prstGeom prst="line">
            <a:avLst/>
          </a:prstGeom>
          <a:solidFill>
            <a:schemeClr val="accent1"/>
          </a:solidFill>
          <a:ln w="9525" cap="flat" cmpd="sng" algn="ctr">
            <a:solidFill>
              <a:srgbClr val="0070C0"/>
            </a:solidFill>
            <a:prstDash val="solid"/>
            <a:miter lim="800000"/>
            <a:headEnd type="none" w="med" len="med"/>
            <a:tailEnd type="none" w="med" len="med"/>
          </a:ln>
          <a:effectLst/>
        </p:spPr>
      </p:cxnSp>
    </p:spTree>
    <p:extLst>
      <p:ext uri="{BB962C8B-B14F-4D97-AF65-F5344CB8AC3E}">
        <p14:creationId xmlns:p14="http://schemas.microsoft.com/office/powerpoint/2010/main" val="2997242223"/>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D407F82A-3518-8142-8853-5090EC04BD76}"/>
              </a:ext>
            </a:extLst>
          </p:cNvPr>
          <p:cNvSpPr/>
          <p:nvPr/>
        </p:nvSpPr>
        <p:spPr bwMode="auto">
          <a:xfrm>
            <a:off x="160866" y="857250"/>
            <a:ext cx="11870267" cy="5429250"/>
          </a:xfrm>
          <a:prstGeom prst="rect">
            <a:avLst/>
          </a:prstGeom>
          <a:solidFill>
            <a:schemeClr val="bg1">
              <a:lumMod val="95000"/>
            </a:schemeClr>
          </a:solidFill>
          <a:ln w="9525" cap="flat" cmpd="sng" algn="ctr">
            <a:no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ahoma" charset="0"/>
            </a:endParaRPr>
          </a:p>
        </p:txBody>
      </p:sp>
      <p:sp>
        <p:nvSpPr>
          <p:cNvPr id="2" name="Title 1">
            <a:extLst>
              <a:ext uri="{FF2B5EF4-FFF2-40B4-BE49-F238E27FC236}">
                <a16:creationId xmlns:a16="http://schemas.microsoft.com/office/drawing/2014/main" id="{EBE1F6D9-B385-4505-9292-271C484AE76E}"/>
              </a:ext>
            </a:extLst>
          </p:cNvPr>
          <p:cNvSpPr>
            <a:spLocks noGrp="1"/>
          </p:cNvSpPr>
          <p:nvPr>
            <p:ph type="title"/>
          </p:nvPr>
        </p:nvSpPr>
        <p:spPr/>
        <p:txBody>
          <a:bodyPr/>
          <a:lstStyle/>
          <a:p>
            <a:r>
              <a:rPr lang="en-US" dirty="0"/>
              <a:t>cmi5 Best Practices</a:t>
            </a:r>
          </a:p>
        </p:txBody>
      </p:sp>
      <p:sp>
        <p:nvSpPr>
          <p:cNvPr id="3" name="Content Placeholder 2">
            <a:extLst>
              <a:ext uri="{FF2B5EF4-FFF2-40B4-BE49-F238E27FC236}">
                <a16:creationId xmlns:a16="http://schemas.microsoft.com/office/drawing/2014/main" id="{B6B9E997-972A-4474-A38F-547F1AF1D898}"/>
              </a:ext>
            </a:extLst>
          </p:cNvPr>
          <p:cNvSpPr>
            <a:spLocks noGrp="1"/>
          </p:cNvSpPr>
          <p:nvPr>
            <p:ph idx="1"/>
          </p:nvPr>
        </p:nvSpPr>
        <p:spPr>
          <a:xfrm>
            <a:off x="6605721" y="1053388"/>
            <a:ext cx="5425412" cy="4890211"/>
          </a:xfrm>
        </p:spPr>
        <p:txBody>
          <a:bodyPr/>
          <a:lstStyle/>
          <a:p>
            <a:pPr marL="0" indent="0">
              <a:buNone/>
            </a:pPr>
            <a:r>
              <a:rPr lang="en-US" dirty="0">
                <a:solidFill>
                  <a:srgbClr val="0070C0"/>
                </a:solidFill>
              </a:rPr>
              <a:t>Best Practices</a:t>
            </a:r>
          </a:p>
          <a:p>
            <a:pPr lvl="1">
              <a:buFont typeface="Wingdings" pitchFamily="2" charset="2"/>
              <a:buChar char="§"/>
            </a:pPr>
            <a:r>
              <a:rPr lang="en-US" dirty="0">
                <a:solidFill>
                  <a:srgbClr val="FF9932"/>
                </a:solidFill>
                <a:hlinkClick r:id="rId2">
                  <a:extLst>
                    <a:ext uri="{A12FA001-AC4F-418D-AE19-62706E023703}">
                      <ahyp:hlinkClr xmlns:ahyp="http://schemas.microsoft.com/office/drawing/2018/hyperlinkcolor" val="tx"/>
                    </a:ext>
                  </a:extLst>
                </a:hlinkClick>
              </a:rPr>
              <a:t>https://aicc.github.io/CMI-5_Spec_Current/best_practices/</a:t>
            </a:r>
            <a:endParaRPr lang="en-US" dirty="0">
              <a:solidFill>
                <a:srgbClr val="FF9932"/>
              </a:solidFill>
            </a:endParaRPr>
          </a:p>
          <a:p>
            <a:pPr lvl="1">
              <a:buFont typeface="Wingdings" pitchFamily="2" charset="2"/>
              <a:buChar char="§"/>
            </a:pPr>
            <a:r>
              <a:rPr lang="en-US" dirty="0"/>
              <a:t>Discusses many of the tougher to implement parts of cmi5</a:t>
            </a:r>
          </a:p>
          <a:p>
            <a:pPr lvl="1">
              <a:buFont typeface="Wingdings" pitchFamily="2" charset="2"/>
              <a:buChar char="§"/>
            </a:pPr>
            <a:r>
              <a:rPr lang="en-US" dirty="0"/>
              <a:t>Includes Advanced Topics such as:</a:t>
            </a:r>
          </a:p>
          <a:p>
            <a:pPr lvl="2">
              <a:spcBef>
                <a:spcPts val="0"/>
              </a:spcBef>
              <a:buFont typeface="Arial" panose="020B0604020202020204" pitchFamily="34" charset="0"/>
              <a:buChar char="•"/>
            </a:pPr>
            <a:r>
              <a:rPr lang="en-US" dirty="0"/>
              <a:t>The Authentication “Handoff”</a:t>
            </a:r>
          </a:p>
          <a:p>
            <a:pPr lvl="2">
              <a:spcBef>
                <a:spcPts val="0"/>
              </a:spcBef>
              <a:buFont typeface="Arial" panose="020B0604020202020204" pitchFamily="34" charset="0"/>
              <a:buChar char="•"/>
            </a:pPr>
            <a:r>
              <a:rPr lang="en-US" dirty="0"/>
              <a:t>Mastery Score</a:t>
            </a:r>
          </a:p>
          <a:p>
            <a:pPr lvl="2">
              <a:spcBef>
                <a:spcPts val="0"/>
              </a:spcBef>
              <a:buFont typeface="Arial" panose="020B0604020202020204" pitchFamily="34" charset="0"/>
              <a:buChar char="•"/>
            </a:pPr>
            <a:r>
              <a:rPr lang="en-US" dirty="0"/>
              <a:t>Mobile </a:t>
            </a:r>
          </a:p>
          <a:p>
            <a:pPr lvl="2">
              <a:spcBef>
                <a:spcPts val="0"/>
              </a:spcBef>
              <a:buFont typeface="Arial" panose="020B0604020202020204" pitchFamily="34" charset="0"/>
              <a:buChar char="•"/>
            </a:pPr>
            <a:r>
              <a:rPr lang="en-US" dirty="0"/>
              <a:t>Objectives</a:t>
            </a:r>
          </a:p>
          <a:p>
            <a:pPr lvl="2">
              <a:spcBef>
                <a:spcPts val="0"/>
              </a:spcBef>
              <a:buFont typeface="Arial" panose="020B0604020202020204" pitchFamily="34" charset="0"/>
              <a:buChar char="•"/>
            </a:pPr>
            <a:r>
              <a:rPr lang="en-US" dirty="0"/>
              <a:t>Error Handling</a:t>
            </a:r>
          </a:p>
        </p:txBody>
      </p:sp>
      <p:pic>
        <p:nvPicPr>
          <p:cNvPr id="6" name="Picture 5" descr="A screenshot of a cell phone&#10;&#10;Description automatically generated">
            <a:extLst>
              <a:ext uri="{FF2B5EF4-FFF2-40B4-BE49-F238E27FC236}">
                <a16:creationId xmlns:a16="http://schemas.microsoft.com/office/drawing/2014/main" id="{65855496-C057-C14F-9706-6A625A22A663}"/>
              </a:ext>
            </a:extLst>
          </p:cNvPr>
          <p:cNvPicPr>
            <a:picLocks noChangeAspect="1"/>
          </p:cNvPicPr>
          <p:nvPr/>
        </p:nvPicPr>
        <p:blipFill rotWithShape="1">
          <a:blip r:embed="rId3">
            <a:extLst>
              <a:ext uri="{28A0092B-C50C-407E-A947-70E740481C1C}">
                <a14:useLocalDpi xmlns:a14="http://schemas.microsoft.com/office/drawing/2010/main" val="0"/>
              </a:ext>
            </a:extLst>
          </a:blip>
          <a:srcRect b="54195"/>
          <a:stretch/>
        </p:blipFill>
        <p:spPr>
          <a:xfrm>
            <a:off x="436320" y="1053388"/>
            <a:ext cx="6014355" cy="4947362"/>
          </a:xfrm>
          <a:prstGeom prst="rect">
            <a:avLst/>
          </a:prstGeom>
          <a:ln>
            <a:solidFill>
              <a:schemeClr val="tx1"/>
            </a:solidFill>
          </a:ln>
        </p:spPr>
      </p:pic>
    </p:spTree>
    <p:extLst>
      <p:ext uri="{BB962C8B-B14F-4D97-AF65-F5344CB8AC3E}">
        <p14:creationId xmlns:p14="http://schemas.microsoft.com/office/powerpoint/2010/main" val="1789910850"/>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28909F84-2FED-7B46-99E9-E999BD52482D}"/>
              </a:ext>
            </a:extLst>
          </p:cNvPr>
          <p:cNvSpPr/>
          <p:nvPr/>
        </p:nvSpPr>
        <p:spPr bwMode="auto">
          <a:xfrm>
            <a:off x="160866" y="857250"/>
            <a:ext cx="11870267" cy="5429250"/>
          </a:xfrm>
          <a:prstGeom prst="rect">
            <a:avLst/>
          </a:prstGeom>
          <a:solidFill>
            <a:schemeClr val="bg1">
              <a:lumMod val="95000"/>
            </a:schemeClr>
          </a:solidFill>
          <a:ln w="9525" cap="flat" cmpd="sng" algn="ctr">
            <a:no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ahoma" charset="0"/>
            </a:endParaRPr>
          </a:p>
        </p:txBody>
      </p:sp>
      <p:sp>
        <p:nvSpPr>
          <p:cNvPr id="2" name="Title 1">
            <a:extLst>
              <a:ext uri="{FF2B5EF4-FFF2-40B4-BE49-F238E27FC236}">
                <a16:creationId xmlns:a16="http://schemas.microsoft.com/office/drawing/2014/main" id="{EBE1F6D9-B385-4505-9292-271C484AE76E}"/>
              </a:ext>
            </a:extLst>
          </p:cNvPr>
          <p:cNvSpPr>
            <a:spLocks noGrp="1"/>
          </p:cNvSpPr>
          <p:nvPr>
            <p:ph type="title"/>
          </p:nvPr>
        </p:nvSpPr>
        <p:spPr/>
        <p:txBody>
          <a:bodyPr/>
          <a:lstStyle/>
          <a:p>
            <a:r>
              <a:rPr lang="en-US" dirty="0"/>
              <a:t>cmi5 Worst Practices</a:t>
            </a:r>
          </a:p>
        </p:txBody>
      </p:sp>
      <p:sp>
        <p:nvSpPr>
          <p:cNvPr id="3" name="Content Placeholder 2">
            <a:extLst>
              <a:ext uri="{FF2B5EF4-FFF2-40B4-BE49-F238E27FC236}">
                <a16:creationId xmlns:a16="http://schemas.microsoft.com/office/drawing/2014/main" id="{B6B9E997-972A-4474-A38F-547F1AF1D898}"/>
              </a:ext>
            </a:extLst>
          </p:cNvPr>
          <p:cNvSpPr>
            <a:spLocks noGrp="1"/>
          </p:cNvSpPr>
          <p:nvPr>
            <p:ph idx="1"/>
          </p:nvPr>
        </p:nvSpPr>
        <p:spPr>
          <a:xfrm>
            <a:off x="6600304" y="1053389"/>
            <a:ext cx="5569499" cy="4890211"/>
          </a:xfrm>
        </p:spPr>
        <p:txBody>
          <a:bodyPr/>
          <a:lstStyle/>
          <a:p>
            <a:pPr marL="0" indent="0">
              <a:buNone/>
            </a:pPr>
            <a:r>
              <a:rPr lang="en-US" dirty="0">
                <a:solidFill>
                  <a:srgbClr val="0070C0"/>
                </a:solidFill>
              </a:rPr>
              <a:t>Worst Practices</a:t>
            </a:r>
          </a:p>
          <a:p>
            <a:pPr marL="989965" lvl="1" indent="-380365">
              <a:buFont typeface="Wingdings" pitchFamily="2" charset="2"/>
              <a:buChar char="§"/>
            </a:pPr>
            <a:r>
              <a:rPr lang="en-US" dirty="0">
                <a:solidFill>
                  <a:srgbClr val="FF9932"/>
                </a:solidFill>
                <a:hlinkClick r:id="rId2">
                  <a:extLst>
                    <a:ext uri="{A12FA001-AC4F-418D-AE19-62706E023703}">
                      <ahyp:hlinkClr xmlns:ahyp="http://schemas.microsoft.com/office/drawing/2018/hyperlinkcolor" val="tx"/>
                    </a:ext>
                  </a:extLst>
                </a:hlinkClick>
              </a:rPr>
              <a:t>https://aicc.github.io/CMI-5_Spec_Current/mistakes/ </a:t>
            </a:r>
            <a:endParaRPr lang="en-US" dirty="0">
              <a:solidFill>
                <a:srgbClr val="FF9932"/>
              </a:solidFill>
            </a:endParaRPr>
          </a:p>
          <a:p>
            <a:pPr marL="989965" lvl="1" indent="-380365">
              <a:buFont typeface="Wingdings" pitchFamily="2" charset="2"/>
              <a:buChar char="§"/>
            </a:pPr>
            <a:r>
              <a:rPr lang="en-US" dirty="0"/>
              <a:t>Discusses many of the pitfalls and early mistakes of adopters</a:t>
            </a:r>
          </a:p>
          <a:p>
            <a:pPr marL="989965" lvl="1" indent="-380365">
              <a:buFont typeface="Wingdings" pitchFamily="2" charset="2"/>
              <a:buChar char="§"/>
            </a:pPr>
            <a:r>
              <a:rPr lang="en-US" dirty="0"/>
              <a:t>Doesn’t include things like “don’t use the same id for every activity”</a:t>
            </a:r>
          </a:p>
          <a:p>
            <a:pPr marL="989965" lvl="1" indent="-380365">
              <a:buFont typeface="Wingdings" pitchFamily="2" charset="2"/>
              <a:buChar char="§"/>
            </a:pPr>
            <a:r>
              <a:rPr lang="en-US" dirty="0"/>
              <a:t>Includes Advanced Topics such as:</a:t>
            </a:r>
          </a:p>
          <a:p>
            <a:pPr marL="1523365" lvl="2" indent="-304165">
              <a:spcBef>
                <a:spcPts val="0"/>
              </a:spcBef>
              <a:buFont typeface="Arial" panose="020B0604020202020204" pitchFamily="34" charset="0"/>
              <a:buChar char="•"/>
            </a:pPr>
            <a:r>
              <a:rPr lang="en-US" dirty="0">
                <a:latin typeface="Arial Narrow"/>
              </a:rPr>
              <a:t>Activity vs. Publisher Id</a:t>
            </a:r>
            <a:endParaRPr lang="en-US"/>
          </a:p>
          <a:p>
            <a:pPr marL="1523365" lvl="2" indent="-304165">
              <a:spcBef>
                <a:spcPts val="0"/>
              </a:spcBef>
              <a:buFont typeface="Arial" panose="020B0604020202020204" pitchFamily="34" charset="0"/>
              <a:buChar char="•"/>
            </a:pPr>
            <a:r>
              <a:rPr lang="en-US" dirty="0"/>
              <a:t>Mastery Score</a:t>
            </a:r>
          </a:p>
          <a:p>
            <a:pPr marL="1523365" lvl="2" indent="-304165">
              <a:spcBef>
                <a:spcPts val="0"/>
              </a:spcBef>
              <a:buFont typeface="Arial" panose="020B0604020202020204" pitchFamily="34" charset="0"/>
              <a:buChar char="•"/>
            </a:pPr>
            <a:r>
              <a:rPr lang="en-US" dirty="0">
                <a:latin typeface="Arial Narrow"/>
              </a:rPr>
              <a:t>Registration</a:t>
            </a:r>
            <a:endParaRPr lang="en-US"/>
          </a:p>
          <a:p>
            <a:pPr marL="1523365" lvl="2" indent="-304165">
              <a:spcBef>
                <a:spcPts val="0"/>
              </a:spcBef>
              <a:buFont typeface="Arial" panose="020B0604020202020204" pitchFamily="34" charset="0"/>
              <a:buChar char="•"/>
            </a:pPr>
            <a:r>
              <a:rPr lang="en-US" dirty="0">
                <a:latin typeface="Arial Narrow"/>
              </a:rPr>
              <a:t>Launch Modes</a:t>
            </a:r>
          </a:p>
          <a:p>
            <a:pPr marL="1523365" lvl="2" indent="-304165">
              <a:spcBef>
                <a:spcPts val="0"/>
              </a:spcBef>
              <a:buFont typeface="Arial" panose="020B0604020202020204" pitchFamily="34" charset="0"/>
              <a:buChar char="•"/>
            </a:pPr>
            <a:r>
              <a:rPr lang="en-US" dirty="0"/>
              <a:t>Error Handling</a:t>
            </a:r>
          </a:p>
        </p:txBody>
      </p:sp>
      <p:pic>
        <p:nvPicPr>
          <p:cNvPr id="6" name="Picture 5">
            <a:extLst>
              <a:ext uri="{FF2B5EF4-FFF2-40B4-BE49-F238E27FC236}">
                <a16:creationId xmlns:a16="http://schemas.microsoft.com/office/drawing/2014/main" id="{2EA74C44-9C73-7D42-8EE6-412793B3543E}"/>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22172" r="23737" b="18216"/>
          <a:stretch/>
        </p:blipFill>
        <p:spPr>
          <a:xfrm>
            <a:off x="438676" y="1098194"/>
            <a:ext cx="5235427" cy="4947361"/>
          </a:xfrm>
          <a:prstGeom prst="rect">
            <a:avLst/>
          </a:prstGeom>
          <a:ln>
            <a:solidFill>
              <a:schemeClr val="tx1"/>
            </a:solidFill>
          </a:ln>
        </p:spPr>
      </p:pic>
    </p:spTree>
    <p:extLst>
      <p:ext uri="{BB962C8B-B14F-4D97-AF65-F5344CB8AC3E}">
        <p14:creationId xmlns:p14="http://schemas.microsoft.com/office/powerpoint/2010/main" val="1850177475"/>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A6CAA522-E823-9243-B433-3FA5828A9285}"/>
              </a:ext>
            </a:extLst>
          </p:cNvPr>
          <p:cNvSpPr/>
          <p:nvPr/>
        </p:nvSpPr>
        <p:spPr bwMode="auto">
          <a:xfrm>
            <a:off x="160866" y="857250"/>
            <a:ext cx="11870267" cy="5429250"/>
          </a:xfrm>
          <a:prstGeom prst="rect">
            <a:avLst/>
          </a:prstGeom>
          <a:solidFill>
            <a:schemeClr val="bg1">
              <a:lumMod val="95000"/>
            </a:schemeClr>
          </a:solidFill>
          <a:ln w="9525" cap="flat" cmpd="sng" algn="ctr">
            <a:no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ahoma" charset="0"/>
            </a:endParaRPr>
          </a:p>
        </p:txBody>
      </p:sp>
      <p:sp>
        <p:nvSpPr>
          <p:cNvPr id="9218" name="Rectangle 2"/>
          <p:cNvSpPr>
            <a:spLocks noGrp="1" noChangeArrowheads="1"/>
          </p:cNvSpPr>
          <p:nvPr>
            <p:ph type="title"/>
          </p:nvPr>
        </p:nvSpPr>
        <p:spPr>
          <a:xfrm>
            <a:off x="2345741" y="0"/>
            <a:ext cx="7416800" cy="695325"/>
          </a:xfrm>
        </p:spPr>
        <p:txBody>
          <a:bodyPr/>
          <a:lstStyle/>
          <a:p>
            <a:pPr eaLnBrk="1" hangingPunct="1"/>
            <a:r>
              <a:rPr lang="en-US" dirty="0"/>
              <a:t>cmi5 Adopters</a:t>
            </a:r>
          </a:p>
        </p:txBody>
      </p:sp>
      <p:sp>
        <p:nvSpPr>
          <p:cNvPr id="9219" name="Rectangle 3"/>
          <p:cNvSpPr>
            <a:spLocks noGrp="1" noChangeArrowheads="1"/>
          </p:cNvSpPr>
          <p:nvPr>
            <p:ph idx="1"/>
          </p:nvPr>
        </p:nvSpPr>
        <p:spPr/>
        <p:txBody>
          <a:bodyPr/>
          <a:lstStyle/>
          <a:p>
            <a:pPr marL="0" indent="0">
              <a:buNone/>
            </a:pPr>
            <a:r>
              <a:rPr lang="en-US" dirty="0">
                <a:solidFill>
                  <a:srgbClr val="0070C0"/>
                </a:solidFill>
                <a:latin typeface="Arial Narrow"/>
              </a:rPr>
              <a:t>cmi5 Working Group maintains a list of adopters (see Bibliography)</a:t>
            </a:r>
          </a:p>
          <a:p>
            <a:pPr marL="989965" lvl="1" indent="-380365">
              <a:buFont typeface="Wingdings" pitchFamily="2" charset="2"/>
              <a:buChar char="§"/>
            </a:pPr>
            <a:r>
              <a:rPr lang="en-US" dirty="0"/>
              <a:t>Unbiased</a:t>
            </a:r>
          </a:p>
          <a:p>
            <a:pPr marL="0" indent="0">
              <a:buNone/>
            </a:pPr>
            <a:r>
              <a:rPr lang="en-US" dirty="0">
                <a:solidFill>
                  <a:srgbClr val="0070C0"/>
                </a:solidFill>
                <a:latin typeface="Arial Narrow"/>
              </a:rPr>
              <a:t>Content Authoring Products</a:t>
            </a:r>
          </a:p>
          <a:p>
            <a:pPr marL="989965" lvl="1" indent="-380365">
              <a:buFont typeface="Wingdings" pitchFamily="2" charset="2"/>
              <a:buChar char="§"/>
            </a:pPr>
            <a:r>
              <a:rPr lang="en-US" dirty="0"/>
              <a:t>Articulate Global, Inc. - Storyline 360 (Content Authoring Tool)</a:t>
            </a:r>
          </a:p>
          <a:p>
            <a:pPr marL="989965" lvl="1" indent="-380365">
              <a:buFont typeface="Wingdings" pitchFamily="2" charset="2"/>
              <a:buChar char="§"/>
            </a:pPr>
            <a:r>
              <a:rPr lang="en-US" dirty="0" err="1">
                <a:latin typeface="Arial Narrow"/>
              </a:rPr>
              <a:t>Composica</a:t>
            </a:r>
            <a:r>
              <a:rPr lang="en-US" dirty="0">
                <a:latin typeface="Arial Narrow"/>
              </a:rPr>
              <a:t> (Content Authoring Tool)</a:t>
            </a:r>
          </a:p>
          <a:p>
            <a:pPr marL="989965" lvl="1" indent="-380365">
              <a:buFont typeface="Wingdings" pitchFamily="2" charset="2"/>
              <a:buChar char="§"/>
            </a:pPr>
            <a:r>
              <a:rPr lang="en-US" dirty="0">
                <a:latin typeface="Arial Narrow"/>
              </a:rPr>
              <a:t>Growth Engineering - Genie Game-based Authoring Tool</a:t>
            </a:r>
          </a:p>
          <a:p>
            <a:pPr marL="989965" lvl="1" indent="-380365">
              <a:buFont typeface="Wingdings" pitchFamily="2" charset="2"/>
              <a:buChar char="§"/>
            </a:pPr>
            <a:r>
              <a:rPr lang="en-US" dirty="0" err="1">
                <a:latin typeface="Arial Narrow"/>
              </a:rPr>
              <a:t>iSpring</a:t>
            </a:r>
            <a:r>
              <a:rPr lang="en-US" dirty="0">
                <a:latin typeface="Arial Narrow"/>
              </a:rPr>
              <a:t> Solutions </a:t>
            </a:r>
            <a:r>
              <a:rPr lang="en-US" dirty="0" err="1">
                <a:latin typeface="Arial Narrow"/>
              </a:rPr>
              <a:t>iSpring</a:t>
            </a:r>
            <a:r>
              <a:rPr lang="en-US" dirty="0">
                <a:latin typeface="Arial Narrow"/>
              </a:rPr>
              <a:t> Suite (Content Authoring Tool)</a:t>
            </a:r>
          </a:p>
          <a:p>
            <a:pPr marL="989965" lvl="1" indent="-380365">
              <a:buFont typeface="Wingdings" pitchFamily="2" charset="2"/>
              <a:buChar char="§"/>
            </a:pPr>
            <a:r>
              <a:rPr lang="en-US" dirty="0" err="1">
                <a:latin typeface="Arial Narrow"/>
              </a:rPr>
              <a:t>Rustici</a:t>
            </a:r>
            <a:r>
              <a:rPr lang="en-US" dirty="0">
                <a:latin typeface="Arial Narrow"/>
              </a:rPr>
              <a:t> Software SCORM Driver (Content Authoring Middleware)</a:t>
            </a:r>
          </a:p>
          <a:p>
            <a:pPr marL="989965" lvl="1" indent="-380365">
              <a:buFont typeface="Wingdings" pitchFamily="2" charset="2"/>
              <a:buChar char="§"/>
            </a:pPr>
            <a:r>
              <a:rPr lang="en-US" dirty="0" err="1">
                <a:latin typeface="Arial Narrow"/>
              </a:rPr>
              <a:t>Trivantis</a:t>
            </a:r>
            <a:r>
              <a:rPr lang="en-US" dirty="0">
                <a:latin typeface="Arial Narrow"/>
              </a:rPr>
              <a:t> </a:t>
            </a:r>
            <a:r>
              <a:rPr lang="en-US" dirty="0" err="1">
                <a:latin typeface="Arial Narrow"/>
              </a:rPr>
              <a:t>Lectora</a:t>
            </a:r>
            <a:r>
              <a:rPr lang="en-US" dirty="0">
                <a:latin typeface="Arial Narrow"/>
              </a:rPr>
              <a:t> Publisher (eLearning Content Authoring Tool)</a:t>
            </a:r>
          </a:p>
          <a:p>
            <a:pPr marL="989965" lvl="1" indent="-380365">
              <a:buFont typeface="Wingdings" pitchFamily="2" charset="2"/>
              <a:buChar char="§"/>
            </a:pPr>
            <a:r>
              <a:rPr lang="en-US" dirty="0" err="1">
                <a:latin typeface="Arial Narrow"/>
              </a:rPr>
              <a:t>Trivantis</a:t>
            </a:r>
            <a:r>
              <a:rPr lang="en-US" dirty="0">
                <a:latin typeface="Arial Narrow"/>
              </a:rPr>
              <a:t> </a:t>
            </a:r>
            <a:r>
              <a:rPr lang="en-US" dirty="0" err="1">
                <a:latin typeface="Arial Narrow"/>
              </a:rPr>
              <a:t>CenarioVR</a:t>
            </a:r>
            <a:r>
              <a:rPr lang="en-US" dirty="0">
                <a:latin typeface="Arial Narrow"/>
              </a:rPr>
              <a:t> (VR Content Authoring Tool)</a:t>
            </a:r>
          </a:p>
          <a:p>
            <a:pPr marL="456565" indent="-456565"/>
            <a:endParaRPr lang="en-US" dirty="0"/>
          </a:p>
          <a:p>
            <a:pPr marL="989965" lvl="1" indent="-380365"/>
            <a:endParaRPr lang="en-US" dirty="0">
              <a:effectLst/>
            </a:endParaRPr>
          </a:p>
          <a:p>
            <a:pPr marL="989965" lvl="1" indent="-380365"/>
            <a:endParaRPr lang="en-US" dirty="0"/>
          </a:p>
          <a:p>
            <a:pPr marL="608965" lvl="1" indent="0">
              <a:buNone/>
            </a:pPr>
            <a:endParaRPr lang="en-US" dirty="0">
              <a:effectLst/>
            </a:endParaRPr>
          </a:p>
        </p:txBody>
      </p:sp>
    </p:spTree>
    <p:extLst>
      <p:ext uri="{BB962C8B-B14F-4D97-AF65-F5344CB8AC3E}">
        <p14:creationId xmlns:p14="http://schemas.microsoft.com/office/powerpoint/2010/main" val="1016292663"/>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5BD006AC-D1C8-E340-942D-D2C9EEED7954}"/>
              </a:ext>
            </a:extLst>
          </p:cNvPr>
          <p:cNvSpPr/>
          <p:nvPr/>
        </p:nvSpPr>
        <p:spPr bwMode="auto">
          <a:xfrm>
            <a:off x="160866" y="857250"/>
            <a:ext cx="11870267" cy="5429250"/>
          </a:xfrm>
          <a:prstGeom prst="rect">
            <a:avLst/>
          </a:prstGeom>
          <a:solidFill>
            <a:schemeClr val="bg1">
              <a:lumMod val="95000"/>
            </a:schemeClr>
          </a:solidFill>
          <a:ln w="9525" cap="flat" cmpd="sng" algn="ctr">
            <a:no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ahoma" charset="0"/>
            </a:endParaRPr>
          </a:p>
        </p:txBody>
      </p:sp>
      <p:sp>
        <p:nvSpPr>
          <p:cNvPr id="9218" name="Rectangle 2"/>
          <p:cNvSpPr>
            <a:spLocks noGrp="1" noChangeArrowheads="1"/>
          </p:cNvSpPr>
          <p:nvPr>
            <p:ph type="title"/>
          </p:nvPr>
        </p:nvSpPr>
        <p:spPr>
          <a:xfrm>
            <a:off x="2345741" y="0"/>
            <a:ext cx="7416800" cy="695325"/>
          </a:xfrm>
        </p:spPr>
        <p:txBody>
          <a:bodyPr/>
          <a:lstStyle/>
          <a:p>
            <a:pPr eaLnBrk="1" hangingPunct="1"/>
            <a:r>
              <a:rPr lang="en-US" dirty="0"/>
              <a:t>cmi5 Adopters (Cont.)</a:t>
            </a:r>
          </a:p>
        </p:txBody>
      </p:sp>
      <p:sp>
        <p:nvSpPr>
          <p:cNvPr id="9219" name="Rectangle 3"/>
          <p:cNvSpPr>
            <a:spLocks noGrp="1" noChangeArrowheads="1"/>
          </p:cNvSpPr>
          <p:nvPr>
            <p:ph idx="1"/>
          </p:nvPr>
        </p:nvSpPr>
        <p:spPr/>
        <p:txBody>
          <a:bodyPr/>
          <a:lstStyle/>
          <a:p>
            <a:pPr marL="0" indent="0">
              <a:buNone/>
            </a:pPr>
            <a:r>
              <a:rPr lang="en-US" dirty="0">
                <a:solidFill>
                  <a:srgbClr val="0070C0"/>
                </a:solidFill>
              </a:rPr>
              <a:t>LMS Products</a:t>
            </a:r>
          </a:p>
          <a:p>
            <a:pPr lvl="1">
              <a:buFont typeface="Wingdings" pitchFamily="2" charset="2"/>
              <a:buChar char="§"/>
            </a:pPr>
            <a:r>
              <a:rPr lang="en-US" dirty="0"/>
              <a:t>Epignosis, LLC - Talent LMS</a:t>
            </a:r>
          </a:p>
          <a:p>
            <a:pPr lvl="1">
              <a:buFont typeface="Wingdings" pitchFamily="2" charset="2"/>
              <a:buChar char="§"/>
            </a:pPr>
            <a:r>
              <a:rPr lang="en-US" dirty="0"/>
              <a:t>RISC Inc. Virtual Training Assistant™ (LMS)</a:t>
            </a:r>
          </a:p>
          <a:p>
            <a:pPr lvl="1">
              <a:buFont typeface="Wingdings" pitchFamily="2" charset="2"/>
              <a:buChar char="§"/>
            </a:pPr>
            <a:r>
              <a:rPr lang="en-US" dirty="0" err="1"/>
              <a:t>Rustici</a:t>
            </a:r>
            <a:r>
              <a:rPr lang="en-US" dirty="0"/>
              <a:t> Software SCORM Engine (LMS Middleware)</a:t>
            </a:r>
          </a:p>
          <a:p>
            <a:pPr lvl="1">
              <a:buFont typeface="Wingdings" pitchFamily="2" charset="2"/>
              <a:buChar char="§"/>
            </a:pPr>
            <a:r>
              <a:rPr lang="en-US" dirty="0" err="1"/>
              <a:t>Rustici</a:t>
            </a:r>
            <a:r>
              <a:rPr lang="en-US" dirty="0"/>
              <a:t> Software SCORM Cloud (LMS/LRS)</a:t>
            </a:r>
          </a:p>
          <a:p>
            <a:endParaRPr lang="en-US" dirty="0"/>
          </a:p>
          <a:p>
            <a:pPr lvl="1"/>
            <a:endParaRPr lang="en-US" dirty="0">
              <a:effectLst/>
            </a:endParaRPr>
          </a:p>
          <a:p>
            <a:pPr lvl="1"/>
            <a:endParaRPr lang="en-US" dirty="0"/>
          </a:p>
          <a:p>
            <a:pPr marL="609585" lvl="1" indent="0">
              <a:buNone/>
            </a:pPr>
            <a:endParaRPr lang="en-US" dirty="0">
              <a:effectLst/>
            </a:endParaRPr>
          </a:p>
        </p:txBody>
      </p:sp>
    </p:spTree>
    <p:extLst>
      <p:ext uri="{BB962C8B-B14F-4D97-AF65-F5344CB8AC3E}">
        <p14:creationId xmlns:p14="http://schemas.microsoft.com/office/powerpoint/2010/main" val="3446697107"/>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5BD006AC-D1C8-E340-942D-D2C9EEED7954}"/>
              </a:ext>
            </a:extLst>
          </p:cNvPr>
          <p:cNvSpPr/>
          <p:nvPr/>
        </p:nvSpPr>
        <p:spPr bwMode="auto">
          <a:xfrm>
            <a:off x="160866" y="857250"/>
            <a:ext cx="11870267" cy="5429250"/>
          </a:xfrm>
          <a:prstGeom prst="rect">
            <a:avLst/>
          </a:prstGeom>
          <a:solidFill>
            <a:schemeClr val="bg1">
              <a:lumMod val="95000"/>
            </a:schemeClr>
          </a:solidFill>
          <a:ln w="9525" cap="flat" cmpd="sng" algn="ctr">
            <a:no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ahoma" charset="0"/>
            </a:endParaRPr>
          </a:p>
        </p:txBody>
      </p:sp>
      <p:sp>
        <p:nvSpPr>
          <p:cNvPr id="9218" name="Rectangle 2"/>
          <p:cNvSpPr>
            <a:spLocks noGrp="1" noChangeArrowheads="1"/>
          </p:cNvSpPr>
          <p:nvPr>
            <p:ph type="title"/>
          </p:nvPr>
        </p:nvSpPr>
        <p:spPr>
          <a:xfrm>
            <a:off x="2345741" y="0"/>
            <a:ext cx="7416800" cy="695325"/>
          </a:xfrm>
        </p:spPr>
        <p:txBody>
          <a:bodyPr/>
          <a:lstStyle/>
          <a:p>
            <a:pPr eaLnBrk="1" hangingPunct="1"/>
            <a:r>
              <a:rPr lang="en-US" dirty="0"/>
              <a:t>Thank You to the cmi5 Working Group!</a:t>
            </a:r>
          </a:p>
        </p:txBody>
      </p:sp>
      <p:sp>
        <p:nvSpPr>
          <p:cNvPr id="9219" name="Rectangle 3"/>
          <p:cNvSpPr>
            <a:spLocks noGrp="1" noChangeArrowheads="1"/>
          </p:cNvSpPr>
          <p:nvPr>
            <p:ph idx="1"/>
          </p:nvPr>
        </p:nvSpPr>
        <p:spPr/>
        <p:txBody>
          <a:bodyPr/>
          <a:lstStyle/>
          <a:p>
            <a:pPr marL="0" indent="0">
              <a:buNone/>
            </a:pPr>
            <a:r>
              <a:rPr lang="en-US" dirty="0">
                <a:solidFill>
                  <a:srgbClr val="0070C0"/>
                </a:solidFill>
              </a:rPr>
              <a:t>Chair:</a:t>
            </a:r>
          </a:p>
          <a:p>
            <a:pPr lvl="1">
              <a:buFont typeface="Wingdings" pitchFamily="2" charset="2"/>
              <a:buChar char="§"/>
            </a:pPr>
            <a:r>
              <a:rPr lang="en-US" dirty="0"/>
              <a:t>Bill McDonald (and a thank you to Amazon for loaning us Bill every week)</a:t>
            </a:r>
          </a:p>
          <a:p>
            <a:pPr marL="0" indent="0">
              <a:buNone/>
            </a:pPr>
            <a:r>
              <a:rPr lang="en-US" dirty="0">
                <a:solidFill>
                  <a:srgbClr val="0070C0"/>
                </a:solidFill>
              </a:rPr>
              <a:t>Current Participants (Thank you to all past participants too):</a:t>
            </a:r>
          </a:p>
          <a:p>
            <a:pPr lvl="1">
              <a:buFont typeface="Wingdings" pitchFamily="2" charset="2"/>
              <a:buChar char="§"/>
            </a:pPr>
            <a:r>
              <a:rPr lang="en-US" dirty="0"/>
              <a:t>Marcus </a:t>
            </a:r>
            <a:r>
              <a:rPr lang="en-US" dirty="0" err="1"/>
              <a:t>Birtwhistle</a:t>
            </a:r>
            <a:r>
              <a:rPr lang="en-US" dirty="0"/>
              <a:t>, Megan Bowe, Ben Clark, Tracy Cowan, Michelle Goodson, Mark Grant, Jason Haag, Dennis Hall, Peter Hawkins, Mike Hernandez, Simon Hsu, Andy Johnson, Laurie Johnson, Matty Kahler, </a:t>
            </a:r>
            <a:r>
              <a:rPr lang="en-US" dirty="0" err="1"/>
              <a:t>Moges</a:t>
            </a:r>
            <a:r>
              <a:rPr lang="en-US" dirty="0"/>
              <a:t> </a:t>
            </a:r>
            <a:r>
              <a:rPr lang="en-US" dirty="0" err="1"/>
              <a:t>Kelklie</a:t>
            </a:r>
            <a:r>
              <a:rPr lang="en-US" dirty="0"/>
              <a:t>, Narender Kumar, Chris Mangione, Brian Miller, Alan Mustafa, Kevin Owens, David </a:t>
            </a:r>
            <a:r>
              <a:rPr lang="en-US" dirty="0" err="1"/>
              <a:t>Pesce</a:t>
            </a:r>
            <a:r>
              <a:rPr lang="en-US" dirty="0"/>
              <a:t>, </a:t>
            </a:r>
            <a:r>
              <a:rPr lang="en-US" dirty="0" err="1"/>
              <a:t>Geir</a:t>
            </a:r>
            <a:r>
              <a:rPr lang="en-US" dirty="0"/>
              <a:t> </a:t>
            </a:r>
            <a:r>
              <a:rPr lang="en-US" dirty="0" err="1"/>
              <a:t>Fuhre</a:t>
            </a:r>
            <a:r>
              <a:rPr lang="en-US" dirty="0"/>
              <a:t> Pettersen, Scott Powers, Henry </a:t>
            </a:r>
            <a:r>
              <a:rPr lang="en-US" dirty="0" err="1"/>
              <a:t>Ryng</a:t>
            </a:r>
            <a:r>
              <a:rPr lang="en-US" dirty="0"/>
              <a:t>, Richard </a:t>
            </a:r>
            <a:r>
              <a:rPr lang="en-US" dirty="0" err="1"/>
              <a:t>Shipmon</a:t>
            </a:r>
            <a:r>
              <a:rPr lang="en-US" dirty="0"/>
              <a:t>, Stuart Simon, </a:t>
            </a:r>
            <a:r>
              <a:rPr lang="en-US" dirty="0" err="1"/>
              <a:t>Nabin</a:t>
            </a:r>
            <a:r>
              <a:rPr lang="en-US" dirty="0"/>
              <a:t> Test, Christopher Thompson, Florian Tolk, David Wang, Art Werkenthin</a:t>
            </a:r>
            <a:endParaRPr lang="en-US" dirty="0">
              <a:solidFill>
                <a:srgbClr val="0070C0"/>
              </a:solidFill>
            </a:endParaRPr>
          </a:p>
          <a:p>
            <a:pPr marL="0" indent="0">
              <a:buNone/>
            </a:pPr>
            <a:r>
              <a:rPr lang="en-US" dirty="0">
                <a:solidFill>
                  <a:srgbClr val="0070C0"/>
                </a:solidFill>
              </a:rPr>
              <a:t>Join Us:</a:t>
            </a:r>
          </a:p>
          <a:p>
            <a:pPr lvl="1">
              <a:buFont typeface="Wingdings" pitchFamily="2" charset="2"/>
              <a:buChar char="§"/>
            </a:pPr>
            <a:r>
              <a:rPr lang="en-US" dirty="0">
                <a:hlinkClick r:id="rId3"/>
              </a:rPr>
              <a:t>https</a:t>
            </a:r>
            <a:r>
              <a:rPr lang="en-US" dirty="0">
                <a:hlinkClick r:id="rId3"/>
              </a:rPr>
              <a:t>://attendee.gotowebinar.com/register/4876843550305432332</a:t>
            </a:r>
            <a:endParaRPr lang="en-US" dirty="0"/>
          </a:p>
          <a:p>
            <a:pPr lvl="1">
              <a:buFont typeface="Wingdings" pitchFamily="2" charset="2"/>
              <a:buChar char="§"/>
            </a:pPr>
            <a:endParaRPr lang="en-US" dirty="0"/>
          </a:p>
          <a:p>
            <a:pPr marL="609585" lvl="1" indent="0">
              <a:buNone/>
            </a:pPr>
            <a:endParaRPr lang="en-US" dirty="0">
              <a:effectLst/>
            </a:endParaRPr>
          </a:p>
          <a:p>
            <a:pPr lvl="1"/>
            <a:endParaRPr lang="en-US" dirty="0"/>
          </a:p>
          <a:p>
            <a:pPr marL="609585" lvl="1" indent="0">
              <a:buNone/>
            </a:pPr>
            <a:endParaRPr lang="en-US" dirty="0">
              <a:effectLst/>
            </a:endParaRPr>
          </a:p>
        </p:txBody>
      </p:sp>
    </p:spTree>
    <p:extLst>
      <p:ext uri="{BB962C8B-B14F-4D97-AF65-F5344CB8AC3E}">
        <p14:creationId xmlns:p14="http://schemas.microsoft.com/office/powerpoint/2010/main" val="2197579222"/>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67535084-EF23-9A45-95B1-214C99E1CB29}"/>
              </a:ext>
            </a:extLst>
          </p:cNvPr>
          <p:cNvSpPr/>
          <p:nvPr/>
        </p:nvSpPr>
        <p:spPr bwMode="auto">
          <a:xfrm>
            <a:off x="5685905" y="914399"/>
            <a:ext cx="5835507" cy="5336771"/>
          </a:xfrm>
          <a:prstGeom prst="rect">
            <a:avLst/>
          </a:prstGeom>
          <a:solidFill>
            <a:schemeClr val="bg1">
              <a:lumMod val="95000"/>
            </a:schemeClr>
          </a:solidFill>
          <a:ln w="9525" cap="flat" cmpd="sng" algn="ctr">
            <a:no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ahoma" charset="0"/>
            </a:endParaRPr>
          </a:p>
        </p:txBody>
      </p:sp>
      <p:sp>
        <p:nvSpPr>
          <p:cNvPr id="9218" name="Rectangle 2"/>
          <p:cNvSpPr>
            <a:spLocks noGrp="1" noChangeArrowheads="1"/>
          </p:cNvSpPr>
          <p:nvPr>
            <p:ph type="title"/>
          </p:nvPr>
        </p:nvSpPr>
        <p:spPr>
          <a:xfrm>
            <a:off x="2345741" y="0"/>
            <a:ext cx="7416800" cy="695325"/>
          </a:xfrm>
        </p:spPr>
        <p:txBody>
          <a:bodyPr/>
          <a:lstStyle/>
          <a:p>
            <a:pPr eaLnBrk="1" hangingPunct="1"/>
            <a:r>
              <a:rPr lang="en-US" dirty="0"/>
              <a:t>ADL Efforts to Improve Acquisition</a:t>
            </a:r>
          </a:p>
        </p:txBody>
      </p:sp>
      <p:sp>
        <p:nvSpPr>
          <p:cNvPr id="9219" name="Rectangle 3"/>
          <p:cNvSpPr>
            <a:spLocks noGrp="1" noChangeArrowheads="1"/>
          </p:cNvSpPr>
          <p:nvPr>
            <p:ph idx="1"/>
          </p:nvPr>
        </p:nvSpPr>
        <p:spPr>
          <a:xfrm>
            <a:off x="6096000" y="1053389"/>
            <a:ext cx="5425412" cy="4890211"/>
          </a:xfrm>
        </p:spPr>
        <p:txBody>
          <a:bodyPr/>
          <a:lstStyle/>
          <a:p>
            <a:pPr marL="0" indent="0">
              <a:buNone/>
            </a:pPr>
            <a:r>
              <a:rPr lang="en-US" dirty="0">
                <a:solidFill>
                  <a:srgbClr val="0070C0"/>
                </a:solidFill>
                <a:latin typeface="Arial Narrow"/>
              </a:rPr>
              <a:t>IEEE Standardization of cmi5</a:t>
            </a:r>
            <a:endParaRPr lang="en-US" dirty="0">
              <a:solidFill>
                <a:srgbClr val="0070C0"/>
              </a:solidFill>
            </a:endParaRPr>
          </a:p>
          <a:p>
            <a:pPr marL="952500" lvl="1" indent="-342900">
              <a:buFont typeface="Wingdings" pitchFamily="2" charset="2"/>
              <a:buChar char="§"/>
            </a:pPr>
            <a:r>
              <a:rPr lang="en-US" dirty="0">
                <a:latin typeface="Arial Narrow"/>
              </a:rPr>
              <a:t>Making</a:t>
            </a:r>
            <a:r>
              <a:rPr lang="en-US" dirty="0">
                <a:effectLst/>
                <a:latin typeface="Arial Narrow"/>
              </a:rPr>
              <a:t> it more enforceable </a:t>
            </a:r>
            <a:endParaRPr lang="en-US" dirty="0"/>
          </a:p>
          <a:p>
            <a:pPr marL="0" indent="0">
              <a:buNone/>
            </a:pPr>
            <a:r>
              <a:rPr lang="en-US" dirty="0">
                <a:solidFill>
                  <a:srgbClr val="0070C0"/>
                </a:solidFill>
                <a:latin typeface="Arial Narrow"/>
              </a:rPr>
              <a:t>cmi5 Player Project </a:t>
            </a:r>
          </a:p>
          <a:p>
            <a:pPr marL="952500" lvl="1" indent="-342900">
              <a:buFont typeface="Wingdings" pitchFamily="2" charset="2"/>
              <a:buChar char="§"/>
            </a:pPr>
            <a:r>
              <a:rPr lang="en-US" dirty="0">
                <a:latin typeface="Arial Narrow"/>
              </a:rPr>
              <a:t>Giving early adopters a platform to deploy authored courses</a:t>
            </a:r>
          </a:p>
          <a:p>
            <a:pPr marL="0" indent="0">
              <a:buNone/>
            </a:pPr>
            <a:r>
              <a:rPr lang="en-US" dirty="0">
                <a:solidFill>
                  <a:srgbClr val="0070C0"/>
                </a:solidFill>
                <a:latin typeface="Arial Narrow"/>
              </a:rPr>
              <a:t>cmi5 Test Suite Project </a:t>
            </a:r>
            <a:endParaRPr lang="en-US" dirty="0">
              <a:solidFill>
                <a:srgbClr val="0070C0"/>
              </a:solidFill>
            </a:endParaRPr>
          </a:p>
          <a:p>
            <a:pPr marL="952500" lvl="1" indent="-342900">
              <a:buFont typeface="Wingdings" pitchFamily="2" charset="2"/>
              <a:buChar char="§"/>
            </a:pPr>
            <a:r>
              <a:rPr lang="en-US" dirty="0">
                <a:latin typeface="Arial Narrow"/>
              </a:rPr>
              <a:t>Allowing personal testing of content and systems (like SCORM)</a:t>
            </a:r>
            <a:endParaRPr lang="en-US" dirty="0"/>
          </a:p>
          <a:p>
            <a:pPr marL="0" indent="0">
              <a:buNone/>
            </a:pPr>
            <a:r>
              <a:rPr lang="en-US" dirty="0">
                <a:solidFill>
                  <a:srgbClr val="0070C0"/>
                </a:solidFill>
                <a:latin typeface="Arial Narrow"/>
              </a:rPr>
              <a:t>cmi5 Templates</a:t>
            </a:r>
            <a:endParaRPr lang="en-US" dirty="0">
              <a:solidFill>
                <a:srgbClr val="0070C0"/>
              </a:solidFill>
            </a:endParaRPr>
          </a:p>
          <a:p>
            <a:pPr marL="952500" lvl="1" indent="-342900">
              <a:buFont typeface="Wingdings" pitchFamily="2" charset="2"/>
              <a:buChar char="§"/>
            </a:pPr>
            <a:r>
              <a:rPr lang="en-US" dirty="0">
                <a:latin typeface="Arial Narrow"/>
              </a:rPr>
              <a:t>Applying cmi5 to legacy (SCORM) content to aid adoption</a:t>
            </a:r>
            <a:endParaRPr lang="en-US" dirty="0"/>
          </a:p>
          <a:p>
            <a:pPr marL="456565" indent="-456565"/>
            <a:endParaRPr lang="en-US" dirty="0">
              <a:effectLst/>
            </a:endParaRPr>
          </a:p>
          <a:p>
            <a:pPr marL="989965" lvl="1" indent="-380365"/>
            <a:endParaRPr lang="en-US" dirty="0"/>
          </a:p>
          <a:p>
            <a:pPr marL="989965" lvl="1" indent="-380365"/>
            <a:endParaRPr lang="en-US" dirty="0">
              <a:effectLst/>
            </a:endParaRPr>
          </a:p>
          <a:p>
            <a:pPr marL="608965" lvl="1" indent="0">
              <a:buNone/>
            </a:pPr>
            <a:endParaRPr lang="en-US" dirty="0"/>
          </a:p>
        </p:txBody>
      </p:sp>
      <p:pic>
        <p:nvPicPr>
          <p:cNvPr id="3" name="Picture 2" descr="A close up of a sign&#10;&#10;Description automatically generated">
            <a:extLst>
              <a:ext uri="{FF2B5EF4-FFF2-40B4-BE49-F238E27FC236}">
                <a16:creationId xmlns:a16="http://schemas.microsoft.com/office/drawing/2014/main" id="{6F2BACA6-B64C-DF45-9CD1-FDA182F4658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83410" y="2275782"/>
            <a:ext cx="3274757" cy="2063462"/>
          </a:xfrm>
          <a:prstGeom prst="rect">
            <a:avLst/>
          </a:prstGeom>
        </p:spPr>
      </p:pic>
    </p:spTree>
    <p:extLst>
      <p:ext uri="{BB962C8B-B14F-4D97-AF65-F5344CB8AC3E}">
        <p14:creationId xmlns:p14="http://schemas.microsoft.com/office/powerpoint/2010/main" val="914530209"/>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236FFE41-4AD6-8340-9C40-9C5F8FEE80A9}"/>
              </a:ext>
            </a:extLst>
          </p:cNvPr>
          <p:cNvSpPr/>
          <p:nvPr/>
        </p:nvSpPr>
        <p:spPr bwMode="auto">
          <a:xfrm>
            <a:off x="169332" y="863600"/>
            <a:ext cx="11870267" cy="5401733"/>
          </a:xfrm>
          <a:prstGeom prst="rect">
            <a:avLst/>
          </a:prstGeom>
          <a:solidFill>
            <a:schemeClr val="bg1">
              <a:lumMod val="95000"/>
            </a:schemeClr>
          </a:solidFill>
          <a:ln w="9525" cap="flat" cmpd="sng" algn="ctr">
            <a:no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ahoma" charset="0"/>
            </a:endParaRPr>
          </a:p>
        </p:txBody>
      </p:sp>
      <p:sp>
        <p:nvSpPr>
          <p:cNvPr id="6" name="Content Placeholder 3">
            <a:extLst>
              <a:ext uri="{FF2B5EF4-FFF2-40B4-BE49-F238E27FC236}">
                <a16:creationId xmlns:a16="http://schemas.microsoft.com/office/drawing/2014/main" id="{876DD16F-D3A5-8B49-BC91-8651D9BA15E6}"/>
              </a:ext>
            </a:extLst>
          </p:cNvPr>
          <p:cNvSpPr txBox="1">
            <a:spLocks/>
          </p:cNvSpPr>
          <p:nvPr/>
        </p:nvSpPr>
        <p:spPr bwMode="auto">
          <a:xfrm>
            <a:off x="958645" y="2212259"/>
            <a:ext cx="10677832" cy="4074242"/>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marL="457189" indent="-457189" algn="l" rtl="0" eaLnBrk="1" fontAlgn="base" hangingPunct="1">
              <a:spcBef>
                <a:spcPct val="20000"/>
              </a:spcBef>
              <a:spcAft>
                <a:spcPct val="0"/>
              </a:spcAft>
              <a:buClr>
                <a:schemeClr val="tx1"/>
              </a:buClr>
              <a:buSzPct val="75000"/>
              <a:buFont typeface="Wingdings" charset="2"/>
              <a:buChar char="Ø"/>
              <a:defRPr sz="2800">
                <a:solidFill>
                  <a:schemeClr val="tx1"/>
                </a:solidFill>
                <a:latin typeface="Arial Narrow" charset="0"/>
                <a:ea typeface="Arial Narrow" charset="0"/>
                <a:cs typeface="Arial Narrow" charset="0"/>
              </a:defRPr>
            </a:lvl1pPr>
            <a:lvl2pPr marL="990575" indent="-380990" algn="l" rtl="0" eaLnBrk="1" fontAlgn="base" hangingPunct="1">
              <a:spcBef>
                <a:spcPct val="20000"/>
              </a:spcBef>
              <a:spcAft>
                <a:spcPct val="0"/>
              </a:spcAft>
              <a:buClr>
                <a:schemeClr val="tx1"/>
              </a:buClr>
              <a:buSzPct val="75000"/>
              <a:buFont typeface="Wingdings" pitchFamily="2" charset="2"/>
              <a:buChar char="n"/>
              <a:defRPr sz="2400">
                <a:solidFill>
                  <a:schemeClr val="tx1"/>
                </a:solidFill>
                <a:latin typeface="Arial Narrow" charset="0"/>
                <a:ea typeface="Arial Narrow" charset="0"/>
                <a:cs typeface="Arial Narrow" charset="0"/>
              </a:defRPr>
            </a:lvl2pPr>
            <a:lvl3pPr marL="1523962" indent="-304792" algn="l" rtl="0" eaLnBrk="1" fontAlgn="base" hangingPunct="1">
              <a:spcBef>
                <a:spcPct val="20000"/>
              </a:spcBef>
              <a:spcAft>
                <a:spcPct val="0"/>
              </a:spcAft>
              <a:buClr>
                <a:schemeClr val="tx1"/>
              </a:buClr>
              <a:buSzPct val="50000"/>
              <a:buFont typeface="Wingdings" charset="2"/>
              <a:buChar char="v"/>
              <a:defRPr sz="2000">
                <a:solidFill>
                  <a:schemeClr val="tx1"/>
                </a:solidFill>
                <a:latin typeface="Arial Narrow" charset="0"/>
                <a:ea typeface="Arial Narrow" charset="0"/>
                <a:cs typeface="Arial Narrow" charset="0"/>
              </a:defRPr>
            </a:lvl3pPr>
            <a:lvl4pPr marL="2133547" indent="-304792" algn="l" rtl="0" eaLnBrk="1" fontAlgn="base" hangingPunct="1">
              <a:spcBef>
                <a:spcPct val="20000"/>
              </a:spcBef>
              <a:spcAft>
                <a:spcPct val="0"/>
              </a:spcAft>
              <a:buClr>
                <a:schemeClr val="accent2"/>
              </a:buClr>
              <a:buSzPct val="55000"/>
              <a:buFont typeface="Wingdings" pitchFamily="2" charset="2"/>
              <a:buChar char="n"/>
              <a:defRPr sz="2667">
                <a:solidFill>
                  <a:schemeClr val="tx1"/>
                </a:solidFill>
                <a:latin typeface="+mn-lt"/>
              </a:defRPr>
            </a:lvl4pPr>
            <a:lvl5pPr marL="2743131" indent="-304792" algn="l" rtl="0" eaLnBrk="1" fontAlgn="base" hangingPunct="1">
              <a:spcBef>
                <a:spcPct val="20000"/>
              </a:spcBef>
              <a:spcAft>
                <a:spcPct val="0"/>
              </a:spcAft>
              <a:buClr>
                <a:schemeClr val="accent1"/>
              </a:buClr>
              <a:buSzPct val="50000"/>
              <a:buFont typeface="Wingdings" pitchFamily="2" charset="2"/>
              <a:buChar char="n"/>
              <a:defRPr sz="2667">
                <a:solidFill>
                  <a:schemeClr val="tx1"/>
                </a:solidFill>
                <a:latin typeface="+mn-lt"/>
              </a:defRPr>
            </a:lvl5pPr>
            <a:lvl6pPr marL="3352716" indent="-304792" algn="l" rtl="0" eaLnBrk="1" fontAlgn="base" hangingPunct="1">
              <a:spcBef>
                <a:spcPct val="20000"/>
              </a:spcBef>
              <a:spcAft>
                <a:spcPct val="0"/>
              </a:spcAft>
              <a:buClr>
                <a:schemeClr val="accent1"/>
              </a:buClr>
              <a:buSzPct val="50000"/>
              <a:buFont typeface="Wingdings" pitchFamily="2" charset="2"/>
              <a:buChar char="n"/>
              <a:defRPr sz="2667">
                <a:solidFill>
                  <a:schemeClr val="tx1"/>
                </a:solidFill>
                <a:latin typeface="+mn-lt"/>
              </a:defRPr>
            </a:lvl6pPr>
            <a:lvl7pPr marL="3962301" indent="-304792" algn="l" rtl="0" eaLnBrk="1" fontAlgn="base" hangingPunct="1">
              <a:spcBef>
                <a:spcPct val="20000"/>
              </a:spcBef>
              <a:spcAft>
                <a:spcPct val="0"/>
              </a:spcAft>
              <a:buClr>
                <a:schemeClr val="accent1"/>
              </a:buClr>
              <a:buSzPct val="50000"/>
              <a:buFont typeface="Wingdings" pitchFamily="2" charset="2"/>
              <a:buChar char="n"/>
              <a:defRPr sz="2667">
                <a:solidFill>
                  <a:schemeClr val="tx1"/>
                </a:solidFill>
                <a:latin typeface="+mn-lt"/>
              </a:defRPr>
            </a:lvl7pPr>
            <a:lvl8pPr marL="4571886" indent="-304792" algn="l" rtl="0" eaLnBrk="1" fontAlgn="base" hangingPunct="1">
              <a:spcBef>
                <a:spcPct val="20000"/>
              </a:spcBef>
              <a:spcAft>
                <a:spcPct val="0"/>
              </a:spcAft>
              <a:buClr>
                <a:schemeClr val="accent1"/>
              </a:buClr>
              <a:buSzPct val="50000"/>
              <a:buFont typeface="Wingdings" pitchFamily="2" charset="2"/>
              <a:buChar char="n"/>
              <a:defRPr sz="2667">
                <a:solidFill>
                  <a:schemeClr val="tx1"/>
                </a:solidFill>
                <a:latin typeface="+mn-lt"/>
              </a:defRPr>
            </a:lvl8pPr>
            <a:lvl9pPr marL="5181470" indent="-304792" algn="l" rtl="0" eaLnBrk="1" fontAlgn="base" hangingPunct="1">
              <a:spcBef>
                <a:spcPct val="20000"/>
              </a:spcBef>
              <a:spcAft>
                <a:spcPct val="0"/>
              </a:spcAft>
              <a:buClr>
                <a:schemeClr val="accent1"/>
              </a:buClr>
              <a:buSzPct val="50000"/>
              <a:buFont typeface="Wingdings" pitchFamily="2" charset="2"/>
              <a:buChar char="n"/>
              <a:defRPr sz="2667">
                <a:solidFill>
                  <a:schemeClr val="tx1"/>
                </a:solidFill>
                <a:latin typeface="+mn-lt"/>
              </a:defRPr>
            </a:lvl9pPr>
          </a:lstStyle>
          <a:p>
            <a:pPr>
              <a:spcAft>
                <a:spcPts val="1200"/>
              </a:spcAft>
              <a:buFont typeface="Wingdings" pitchFamily="2" charset="2"/>
              <a:buChar char="q"/>
            </a:pPr>
            <a:r>
              <a:rPr lang="en-US" sz="2400" kern="0" dirty="0"/>
              <a:t>Gain a baseline understanding of xAPI</a:t>
            </a:r>
          </a:p>
          <a:p>
            <a:pPr>
              <a:spcAft>
                <a:spcPts val="1200"/>
              </a:spcAft>
              <a:buFont typeface="Wingdings" pitchFamily="2" charset="2"/>
              <a:buChar char="q"/>
            </a:pPr>
            <a:r>
              <a:rPr lang="en-US" sz="2400" kern="0" dirty="0"/>
              <a:t>Understand the subject matter of the cmi5 specification</a:t>
            </a:r>
          </a:p>
          <a:p>
            <a:pPr>
              <a:spcAft>
                <a:spcPts val="1200"/>
              </a:spcAft>
              <a:buFont typeface="Wingdings" pitchFamily="2" charset="2"/>
              <a:buChar char="q"/>
            </a:pPr>
            <a:r>
              <a:rPr lang="en-US" sz="2400" kern="0" dirty="0"/>
              <a:t>Understand the application and use of xAPI Profiles</a:t>
            </a:r>
          </a:p>
          <a:p>
            <a:pPr>
              <a:spcAft>
                <a:spcPts val="1200"/>
              </a:spcAft>
              <a:buFont typeface="Wingdings" pitchFamily="2" charset="2"/>
              <a:buChar char="q"/>
            </a:pPr>
            <a:r>
              <a:rPr lang="en-US" sz="2400" kern="0" dirty="0"/>
              <a:t>Understand how to apply cmi5 to a traditional e-learning course</a:t>
            </a:r>
          </a:p>
          <a:p>
            <a:pPr>
              <a:spcAft>
                <a:spcPts val="1200"/>
              </a:spcAft>
              <a:buFont typeface="Wingdings" pitchFamily="2" charset="2"/>
              <a:buChar char="q"/>
            </a:pPr>
            <a:r>
              <a:rPr lang="en-US" sz="2400" kern="0" dirty="0"/>
              <a:t>Understand the products and services available that integrate cmi5</a:t>
            </a:r>
          </a:p>
        </p:txBody>
      </p:sp>
      <p:sp>
        <p:nvSpPr>
          <p:cNvPr id="7" name="TextBox 6">
            <a:extLst>
              <a:ext uri="{FF2B5EF4-FFF2-40B4-BE49-F238E27FC236}">
                <a16:creationId xmlns:a16="http://schemas.microsoft.com/office/drawing/2014/main" id="{D9E64C79-7C9C-414E-A216-8478D57F0401}"/>
              </a:ext>
            </a:extLst>
          </p:cNvPr>
          <p:cNvSpPr txBox="1"/>
          <p:nvPr/>
        </p:nvSpPr>
        <p:spPr>
          <a:xfrm>
            <a:off x="579316" y="1322815"/>
            <a:ext cx="11057159" cy="769441"/>
          </a:xfrm>
          <a:prstGeom prst="rect">
            <a:avLst/>
          </a:prstGeom>
          <a:noFill/>
        </p:spPr>
        <p:txBody>
          <a:bodyPr wrap="square" rtlCol="0">
            <a:spAutoFit/>
          </a:bodyPr>
          <a:lstStyle/>
          <a:p>
            <a:r>
              <a:rPr lang="en-US" sz="4400" b="1" dirty="0">
                <a:solidFill>
                  <a:srgbClr val="0070C0"/>
                </a:solidFill>
                <a:latin typeface="Arial Narrow" panose="020B0604020202020204" pitchFamily="34" charset="0"/>
                <a:cs typeface="Arial Narrow" panose="020B0604020202020204" pitchFamily="34" charset="0"/>
              </a:rPr>
              <a:t>The Learner Will…</a:t>
            </a:r>
          </a:p>
        </p:txBody>
      </p:sp>
      <p:sp>
        <p:nvSpPr>
          <p:cNvPr id="2" name="Title 1"/>
          <p:cNvSpPr>
            <a:spLocks noGrp="1"/>
          </p:cNvSpPr>
          <p:nvPr>
            <p:ph type="title"/>
          </p:nvPr>
        </p:nvSpPr>
        <p:spPr>
          <a:xfrm>
            <a:off x="2397039" y="0"/>
            <a:ext cx="7416800" cy="657225"/>
          </a:xfrm>
        </p:spPr>
        <p:txBody>
          <a:bodyPr/>
          <a:lstStyle/>
          <a:p>
            <a:r>
              <a:rPr lang="en-US" sz="2400" dirty="0"/>
              <a:t>Review Learning Outcomes</a:t>
            </a:r>
          </a:p>
        </p:txBody>
      </p:sp>
      <p:pic>
        <p:nvPicPr>
          <p:cNvPr id="10" name="Graphic 9" descr="Checkmark">
            <a:extLst>
              <a:ext uri="{FF2B5EF4-FFF2-40B4-BE49-F238E27FC236}">
                <a16:creationId xmlns:a16="http://schemas.microsoft.com/office/drawing/2014/main" id="{8DB5E10B-6F98-7B43-98F8-61CFD83CC6F3}"/>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975233" y="2122847"/>
            <a:ext cx="457200" cy="457200"/>
          </a:xfrm>
          <a:prstGeom prst="rect">
            <a:avLst/>
          </a:prstGeom>
          <a:effectLst>
            <a:glow rad="25400">
              <a:schemeClr val="bg1"/>
            </a:glow>
          </a:effectLst>
        </p:spPr>
      </p:pic>
      <p:pic>
        <p:nvPicPr>
          <p:cNvPr id="11" name="Graphic 10" descr="Checkmark">
            <a:extLst>
              <a:ext uri="{FF2B5EF4-FFF2-40B4-BE49-F238E27FC236}">
                <a16:creationId xmlns:a16="http://schemas.microsoft.com/office/drawing/2014/main" id="{74A2664F-1CA5-5741-B6AB-4393DDD53660}"/>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975233" y="2716187"/>
            <a:ext cx="457200" cy="457200"/>
          </a:xfrm>
          <a:prstGeom prst="rect">
            <a:avLst/>
          </a:prstGeom>
          <a:effectLst>
            <a:glow rad="25400">
              <a:schemeClr val="bg1"/>
            </a:glow>
          </a:effectLst>
        </p:spPr>
      </p:pic>
      <p:pic>
        <p:nvPicPr>
          <p:cNvPr id="12" name="Graphic 11" descr="Checkmark">
            <a:extLst>
              <a:ext uri="{FF2B5EF4-FFF2-40B4-BE49-F238E27FC236}">
                <a16:creationId xmlns:a16="http://schemas.microsoft.com/office/drawing/2014/main" id="{E1149B6E-8AA0-2E48-84AE-92B124BB848C}"/>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975233" y="3309527"/>
            <a:ext cx="457200" cy="457200"/>
          </a:xfrm>
          <a:prstGeom prst="rect">
            <a:avLst/>
          </a:prstGeom>
          <a:effectLst>
            <a:glow rad="25400">
              <a:schemeClr val="bg1"/>
            </a:glow>
          </a:effectLst>
        </p:spPr>
      </p:pic>
      <p:pic>
        <p:nvPicPr>
          <p:cNvPr id="13" name="Graphic 12" descr="Checkmark">
            <a:extLst>
              <a:ext uri="{FF2B5EF4-FFF2-40B4-BE49-F238E27FC236}">
                <a16:creationId xmlns:a16="http://schemas.microsoft.com/office/drawing/2014/main" id="{63F86995-0DD9-5F4F-B5E0-4F6BBF14DEBF}"/>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975233" y="3897420"/>
            <a:ext cx="457200" cy="457200"/>
          </a:xfrm>
          <a:prstGeom prst="rect">
            <a:avLst/>
          </a:prstGeom>
          <a:effectLst>
            <a:glow rad="25400">
              <a:schemeClr val="bg1"/>
            </a:glow>
          </a:effectLst>
        </p:spPr>
      </p:pic>
      <p:pic>
        <p:nvPicPr>
          <p:cNvPr id="14" name="Graphic 13" descr="Checkmark">
            <a:extLst>
              <a:ext uri="{FF2B5EF4-FFF2-40B4-BE49-F238E27FC236}">
                <a16:creationId xmlns:a16="http://schemas.microsoft.com/office/drawing/2014/main" id="{07828D5A-92ED-CB49-A66D-D1E4EBC47173}"/>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975233" y="4493483"/>
            <a:ext cx="457200" cy="457200"/>
          </a:xfrm>
          <a:prstGeom prst="rect">
            <a:avLst/>
          </a:prstGeom>
          <a:effectLst>
            <a:glow rad="25400">
              <a:schemeClr val="bg1"/>
            </a:glow>
          </a:effectLst>
        </p:spPr>
      </p:pic>
    </p:spTree>
    <p:extLst>
      <p:ext uri="{BB962C8B-B14F-4D97-AF65-F5344CB8AC3E}">
        <p14:creationId xmlns:p14="http://schemas.microsoft.com/office/powerpoint/2010/main" val="10766519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250"/>
                                        <p:tgtEl>
                                          <p:spTgt spid="10"/>
                                        </p:tgtEl>
                                      </p:cBhvr>
                                    </p:animEffect>
                                  </p:childTnLst>
                                </p:cTn>
                              </p:par>
                            </p:childTnLst>
                          </p:cTn>
                        </p:par>
                        <p:par>
                          <p:cTn id="8" fill="hold">
                            <p:stCondLst>
                              <p:cond delay="250"/>
                            </p:stCondLst>
                            <p:childTnLst>
                              <p:par>
                                <p:cTn id="9" presetID="10" presetClass="entr" presetSubtype="0" fill="hold"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fade">
                                      <p:cBhvr>
                                        <p:cTn id="11" dur="250"/>
                                        <p:tgtEl>
                                          <p:spTgt spid="11"/>
                                        </p:tgtEl>
                                      </p:cBhvr>
                                    </p:animEffect>
                                  </p:childTnLst>
                                </p:cTn>
                              </p:par>
                            </p:childTnLst>
                          </p:cTn>
                        </p:par>
                        <p:par>
                          <p:cTn id="12" fill="hold">
                            <p:stCondLst>
                              <p:cond delay="500"/>
                            </p:stCondLst>
                            <p:childTnLst>
                              <p:par>
                                <p:cTn id="13" presetID="10" presetClass="entr" presetSubtype="0" fill="hold"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fade">
                                      <p:cBhvr>
                                        <p:cTn id="15" dur="250"/>
                                        <p:tgtEl>
                                          <p:spTgt spid="12"/>
                                        </p:tgtEl>
                                      </p:cBhvr>
                                    </p:animEffect>
                                  </p:childTnLst>
                                </p:cTn>
                              </p:par>
                            </p:childTnLst>
                          </p:cTn>
                        </p:par>
                        <p:par>
                          <p:cTn id="16" fill="hold">
                            <p:stCondLst>
                              <p:cond delay="750"/>
                            </p:stCondLst>
                            <p:childTnLst>
                              <p:par>
                                <p:cTn id="17" presetID="10" presetClass="entr" presetSubtype="0" fill="hold" nodeType="afterEffect">
                                  <p:stCondLst>
                                    <p:cond delay="0"/>
                                  </p:stCondLst>
                                  <p:childTnLst>
                                    <p:set>
                                      <p:cBhvr>
                                        <p:cTn id="18" dur="1" fill="hold">
                                          <p:stCondLst>
                                            <p:cond delay="0"/>
                                          </p:stCondLst>
                                        </p:cTn>
                                        <p:tgtEl>
                                          <p:spTgt spid="13"/>
                                        </p:tgtEl>
                                        <p:attrNameLst>
                                          <p:attrName>style.visibility</p:attrName>
                                        </p:attrNameLst>
                                      </p:cBhvr>
                                      <p:to>
                                        <p:strVal val="visible"/>
                                      </p:to>
                                    </p:set>
                                    <p:animEffect transition="in" filter="fade">
                                      <p:cBhvr>
                                        <p:cTn id="19" dur="250"/>
                                        <p:tgtEl>
                                          <p:spTgt spid="13"/>
                                        </p:tgtEl>
                                      </p:cBhvr>
                                    </p:animEffect>
                                  </p:childTnLst>
                                </p:cTn>
                              </p:par>
                            </p:childTnLst>
                          </p:cTn>
                        </p:par>
                        <p:par>
                          <p:cTn id="20" fill="hold">
                            <p:stCondLst>
                              <p:cond delay="1000"/>
                            </p:stCondLst>
                            <p:childTnLst>
                              <p:par>
                                <p:cTn id="21" presetID="10" presetClass="entr" presetSubtype="0" fill="hold" nodeType="afterEffect">
                                  <p:stCondLst>
                                    <p:cond delay="0"/>
                                  </p:stCondLst>
                                  <p:childTnLst>
                                    <p:set>
                                      <p:cBhvr>
                                        <p:cTn id="22" dur="1" fill="hold">
                                          <p:stCondLst>
                                            <p:cond delay="0"/>
                                          </p:stCondLst>
                                        </p:cTn>
                                        <p:tgtEl>
                                          <p:spTgt spid="14"/>
                                        </p:tgtEl>
                                        <p:attrNameLst>
                                          <p:attrName>style.visibility</p:attrName>
                                        </p:attrNameLst>
                                      </p:cBhvr>
                                      <p:to>
                                        <p:strVal val="visible"/>
                                      </p:to>
                                    </p:set>
                                    <p:animEffect transition="in" filter="fade">
                                      <p:cBhvr>
                                        <p:cTn id="23" dur="25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97039" y="0"/>
            <a:ext cx="7416800" cy="657225"/>
          </a:xfrm>
        </p:spPr>
        <p:txBody>
          <a:bodyPr/>
          <a:lstStyle/>
          <a:p>
            <a:r>
              <a:rPr lang="en-US" sz="2400" dirty="0"/>
              <a:t>Bibliography</a:t>
            </a:r>
          </a:p>
        </p:txBody>
      </p:sp>
      <p:sp>
        <p:nvSpPr>
          <p:cNvPr id="4" name="Content Placeholder 3"/>
          <p:cNvSpPr>
            <a:spLocks noGrp="1"/>
          </p:cNvSpPr>
          <p:nvPr>
            <p:ph sz="quarter" idx="11"/>
          </p:nvPr>
        </p:nvSpPr>
        <p:spPr/>
        <p:txBody>
          <a:bodyPr/>
          <a:lstStyle/>
          <a:p>
            <a:pPr marL="456565" indent="-456565">
              <a:buFont typeface="Wingdings" pitchFamily="2" charset="2"/>
              <a:buChar char="§"/>
            </a:pPr>
            <a:r>
              <a:rPr lang="en-US" dirty="0">
                <a:latin typeface="Arial Narrow"/>
              </a:rPr>
              <a:t>xAPI 1.0.3 Specification - </a:t>
            </a:r>
            <a:r>
              <a:rPr lang="en-US" dirty="0">
                <a:solidFill>
                  <a:srgbClr val="FF9932"/>
                </a:solidFill>
                <a:latin typeface="Arial Narrow"/>
                <a:hlinkClick r:id="rId2">
                  <a:extLst>
                    <a:ext uri="{A12FA001-AC4F-418D-AE19-62706E023703}">
                      <ahyp:hlinkClr xmlns:ahyp="http://schemas.microsoft.com/office/drawing/2018/hyperlinkcolor" val="tx"/>
                    </a:ext>
                  </a:extLst>
                </a:hlinkClick>
              </a:rPr>
              <a:t>https://github.com/adlnet/xAPI-Spec</a:t>
            </a:r>
            <a:endParaRPr lang="en-US" dirty="0">
              <a:solidFill>
                <a:srgbClr val="FF9932"/>
              </a:solidFill>
            </a:endParaRPr>
          </a:p>
          <a:p>
            <a:pPr marL="456565" indent="-456565">
              <a:buFont typeface="Wingdings" pitchFamily="2" charset="2"/>
              <a:buChar char="§"/>
            </a:pPr>
            <a:r>
              <a:rPr lang="en-US" dirty="0">
                <a:latin typeface="Arial Narrow"/>
              </a:rPr>
              <a:t>IEEE 9274.1.1_2021_D1 – Publicly available early 2021 as a standard</a:t>
            </a:r>
            <a:endParaRPr lang="en-US" dirty="0"/>
          </a:p>
          <a:p>
            <a:pPr marL="456565" indent="-456565">
              <a:buFont typeface="Wingdings" pitchFamily="2" charset="2"/>
              <a:buChar char="§"/>
            </a:pPr>
            <a:r>
              <a:rPr lang="en-US" dirty="0">
                <a:latin typeface="Arial Narrow"/>
              </a:rPr>
              <a:t>SCORM vs. cmi5 Comparison (by cmi5 Working Group) - </a:t>
            </a:r>
            <a:r>
              <a:rPr lang="en-US" dirty="0">
                <a:solidFill>
                  <a:srgbClr val="FF9932"/>
                </a:solidFill>
                <a:latin typeface="Arial Narrow"/>
                <a:hlinkClick r:id="rId3">
                  <a:extLst>
                    <a:ext uri="{A12FA001-AC4F-418D-AE19-62706E023703}">
                      <ahyp:hlinkClr xmlns:ahyp="http://schemas.microsoft.com/office/drawing/2018/hyperlinkcolor" val="tx"/>
                    </a:ext>
                  </a:extLst>
                </a:hlinkClick>
              </a:rPr>
              <a:t>http://aicc.github.io/CMI-5_Spec_Current/SCORM/</a:t>
            </a:r>
            <a:r>
              <a:rPr lang="en-US" dirty="0">
                <a:solidFill>
                  <a:srgbClr val="FF9932"/>
                </a:solidFill>
                <a:latin typeface="Arial Narrow"/>
              </a:rPr>
              <a:t> </a:t>
            </a:r>
            <a:endParaRPr lang="en-US" dirty="0">
              <a:solidFill>
                <a:srgbClr val="FF9932"/>
              </a:solidFill>
            </a:endParaRPr>
          </a:p>
          <a:p>
            <a:pPr marL="456565" indent="-456565">
              <a:buFont typeface="Wingdings" pitchFamily="2" charset="2"/>
              <a:buChar char="§"/>
            </a:pPr>
            <a:r>
              <a:rPr lang="en-US" dirty="0">
                <a:latin typeface="Arial Narrow"/>
              </a:rPr>
              <a:t>cmi5 as SCORM Replacement Article - </a:t>
            </a:r>
            <a:r>
              <a:rPr lang="en-US" dirty="0">
                <a:solidFill>
                  <a:srgbClr val="FF9932"/>
                </a:solidFill>
                <a:latin typeface="Arial Narrow"/>
                <a:hlinkClick r:id="rId4">
                  <a:extLst>
                    <a:ext uri="{A12FA001-AC4F-418D-AE19-62706E023703}">
                      <ahyp:hlinkClr xmlns:ahyp="http://schemas.microsoft.com/office/drawing/2018/hyperlinkcolor" val="tx"/>
                    </a:ext>
                  </a:extLst>
                </a:hlinkClick>
              </a:rPr>
              <a:t>http://risc-inc.com/next-generation-scorm-cmi5/</a:t>
            </a:r>
            <a:endParaRPr lang="en-US" dirty="0">
              <a:solidFill>
                <a:srgbClr val="FF9932"/>
              </a:solidFill>
              <a:hlinkClick r:id="rId4">
                <a:extLst>
                  <a:ext uri="{A12FA001-AC4F-418D-AE19-62706E023703}">
                    <ahyp:hlinkClr xmlns:ahyp="http://schemas.microsoft.com/office/drawing/2018/hyperlinkcolor" val="tx"/>
                  </a:ext>
                </a:extLst>
              </a:hlinkClick>
            </a:endParaRPr>
          </a:p>
          <a:p>
            <a:pPr marL="456565" indent="-456565">
              <a:buFont typeface="Wingdings" pitchFamily="2" charset="2"/>
              <a:buChar char="§"/>
            </a:pPr>
            <a:r>
              <a:rPr lang="en-US" dirty="0">
                <a:latin typeface="Arial Narrow"/>
              </a:rPr>
              <a:t>cmi5 Working Group / Landing Page - </a:t>
            </a:r>
            <a:r>
              <a:rPr lang="en-US" dirty="0">
                <a:solidFill>
                  <a:srgbClr val="FF9932"/>
                </a:solidFill>
                <a:latin typeface="Arial Narrow"/>
                <a:hlinkClick r:id="rId5">
                  <a:extLst>
                    <a:ext uri="{A12FA001-AC4F-418D-AE19-62706E023703}">
                      <ahyp:hlinkClr xmlns:ahyp="http://schemas.microsoft.com/office/drawing/2018/hyperlinkcolor" val="tx"/>
                    </a:ext>
                  </a:extLst>
                </a:hlinkClick>
              </a:rPr>
              <a:t>http://aicc.github.io/CMI-5_Spec_Current/</a:t>
            </a:r>
            <a:endParaRPr lang="en-US" dirty="0">
              <a:solidFill>
                <a:srgbClr val="FF9932"/>
              </a:solidFill>
              <a:hlinkClick r:id="rId5">
                <a:extLst>
                  <a:ext uri="{A12FA001-AC4F-418D-AE19-62706E023703}">
                    <ahyp:hlinkClr xmlns:ahyp="http://schemas.microsoft.com/office/drawing/2018/hyperlinkcolor" val="tx"/>
                  </a:ext>
                </a:extLst>
              </a:hlinkClick>
            </a:endParaRPr>
          </a:p>
          <a:p>
            <a:pPr marL="456565" indent="-456565">
              <a:buFont typeface="Wingdings" pitchFamily="2" charset="2"/>
              <a:buChar char="§"/>
            </a:pPr>
            <a:r>
              <a:rPr lang="en-US" dirty="0">
                <a:latin typeface="Arial Narrow"/>
              </a:rPr>
              <a:t>cmi5 Overview - </a:t>
            </a:r>
            <a:r>
              <a:rPr lang="en-US" dirty="0">
                <a:solidFill>
                  <a:srgbClr val="FF9932"/>
                </a:solidFill>
                <a:latin typeface="Arial Narrow"/>
                <a:hlinkClick r:id="rId6"/>
              </a:rPr>
              <a:t>https://adlnet.gov/resources/cmi5-resources/</a:t>
            </a:r>
            <a:r>
              <a:rPr lang="en-US" dirty="0">
                <a:solidFill>
                  <a:srgbClr val="FF9932"/>
                </a:solidFill>
                <a:latin typeface="Arial Narrow"/>
              </a:rPr>
              <a:t> </a:t>
            </a:r>
            <a:endParaRPr lang="en-US" dirty="0"/>
          </a:p>
          <a:p>
            <a:pPr marL="456565" indent="-456565"/>
            <a:endParaRPr lang="en-US" dirty="0"/>
          </a:p>
        </p:txBody>
      </p:sp>
    </p:spTree>
    <p:extLst>
      <p:ext uri="{BB962C8B-B14F-4D97-AF65-F5344CB8AC3E}">
        <p14:creationId xmlns:p14="http://schemas.microsoft.com/office/powerpoint/2010/main" val="4270703316"/>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97039" y="0"/>
            <a:ext cx="7416800" cy="657225"/>
          </a:xfrm>
        </p:spPr>
        <p:txBody>
          <a:bodyPr/>
          <a:lstStyle/>
          <a:p>
            <a:r>
              <a:rPr lang="en-US" sz="2400" dirty="0"/>
              <a:t>Bibliography</a:t>
            </a:r>
          </a:p>
        </p:txBody>
      </p:sp>
      <p:sp>
        <p:nvSpPr>
          <p:cNvPr id="4" name="Content Placeholder 3"/>
          <p:cNvSpPr>
            <a:spLocks noGrp="1"/>
          </p:cNvSpPr>
          <p:nvPr>
            <p:ph sz="quarter" idx="11"/>
          </p:nvPr>
        </p:nvSpPr>
        <p:spPr/>
        <p:txBody>
          <a:bodyPr/>
          <a:lstStyle/>
          <a:p>
            <a:pPr>
              <a:buFont typeface="Wingdings" pitchFamily="2" charset="2"/>
              <a:buChar char="§"/>
            </a:pPr>
            <a:r>
              <a:rPr lang="en-US" dirty="0"/>
              <a:t>cmi5 Code Library - </a:t>
            </a:r>
            <a:r>
              <a:rPr lang="en-US" dirty="0">
                <a:solidFill>
                  <a:srgbClr val="FF9932"/>
                </a:solidFill>
                <a:hlinkClick r:id="rId2">
                  <a:extLst>
                    <a:ext uri="{A12FA001-AC4F-418D-AE19-62706E023703}">
                      <ahyp:hlinkClr xmlns:ahyp="http://schemas.microsoft.com/office/drawing/2018/hyperlinkcolor" val="tx"/>
                    </a:ext>
                  </a:extLst>
                </a:hlinkClick>
              </a:rPr>
              <a:t>https://github.com/adlnet/cmi5-Client-Library</a:t>
            </a:r>
            <a:endParaRPr lang="en-US" dirty="0">
              <a:solidFill>
                <a:srgbClr val="FF9932"/>
              </a:solidFill>
            </a:endParaRPr>
          </a:p>
          <a:p>
            <a:pPr>
              <a:buFont typeface="Wingdings" pitchFamily="2" charset="2"/>
              <a:buChar char="§"/>
            </a:pPr>
            <a:r>
              <a:rPr lang="en-US" dirty="0"/>
              <a:t>cmi5 Adopters List - </a:t>
            </a:r>
            <a:r>
              <a:rPr lang="en-US" dirty="0">
                <a:solidFill>
                  <a:srgbClr val="FF9932"/>
                </a:solidFill>
                <a:hlinkClick r:id="rId3">
                  <a:extLst>
                    <a:ext uri="{A12FA001-AC4F-418D-AE19-62706E023703}">
                      <ahyp:hlinkClr xmlns:ahyp="http://schemas.microsoft.com/office/drawing/2018/hyperlinkcolor" val="tx"/>
                    </a:ext>
                  </a:extLst>
                </a:hlinkClick>
              </a:rPr>
              <a:t>https://aicc.github.io/CMI-5_Spec_Current/adoption/</a:t>
            </a:r>
            <a:endParaRPr lang="en-US" dirty="0">
              <a:solidFill>
                <a:srgbClr val="FF9932"/>
              </a:solidFill>
            </a:endParaRPr>
          </a:p>
          <a:p>
            <a:pPr>
              <a:buFont typeface="Wingdings" pitchFamily="2" charset="2"/>
              <a:buChar char="§"/>
            </a:pPr>
            <a:r>
              <a:rPr lang="en-US" dirty="0"/>
              <a:t>cmi5 Best Practices - </a:t>
            </a:r>
            <a:r>
              <a:rPr lang="en-US" dirty="0">
                <a:solidFill>
                  <a:srgbClr val="FF9932"/>
                </a:solidFill>
                <a:hlinkClick r:id="rId4">
                  <a:extLst>
                    <a:ext uri="{A12FA001-AC4F-418D-AE19-62706E023703}">
                      <ahyp:hlinkClr xmlns:ahyp="http://schemas.microsoft.com/office/drawing/2018/hyperlinkcolor" val="tx"/>
                    </a:ext>
                  </a:extLst>
                </a:hlinkClick>
              </a:rPr>
              <a:t>https://aicc.github.io/CMI-5_Spec_Current/best_practices/</a:t>
            </a:r>
            <a:endParaRPr lang="en-US" dirty="0">
              <a:solidFill>
                <a:srgbClr val="FF9932"/>
              </a:solidFill>
            </a:endParaRPr>
          </a:p>
          <a:p>
            <a:pPr>
              <a:buFont typeface="Wingdings" pitchFamily="2" charset="2"/>
              <a:buChar char="§"/>
            </a:pPr>
            <a:r>
              <a:rPr lang="en-US" dirty="0"/>
              <a:t>cmi5 Worst Practices - </a:t>
            </a:r>
            <a:r>
              <a:rPr lang="en-US" dirty="0">
                <a:solidFill>
                  <a:srgbClr val="FF9932"/>
                </a:solidFill>
                <a:hlinkClick r:id="rId5">
                  <a:extLst>
                    <a:ext uri="{A12FA001-AC4F-418D-AE19-62706E023703}">
                      <ahyp:hlinkClr xmlns:ahyp="http://schemas.microsoft.com/office/drawing/2018/hyperlinkcolor" val="tx"/>
                    </a:ext>
                  </a:extLst>
                </a:hlinkClick>
              </a:rPr>
              <a:t>https://aicc.github.io/CMI-5_Spec_Current/mistakes/</a:t>
            </a:r>
            <a:endParaRPr lang="en-US" dirty="0">
              <a:solidFill>
                <a:srgbClr val="FF9932"/>
              </a:solidFill>
            </a:endParaRPr>
          </a:p>
          <a:p>
            <a:pPr>
              <a:buFont typeface="Wingdings" pitchFamily="2" charset="2"/>
              <a:buChar char="§"/>
            </a:pPr>
            <a:r>
              <a:rPr lang="en-US" dirty="0"/>
              <a:t>cmi5 Code Library - </a:t>
            </a:r>
            <a:r>
              <a:rPr lang="en-US" dirty="0">
                <a:solidFill>
                  <a:srgbClr val="FF9932"/>
                </a:solidFill>
                <a:hlinkClick r:id="rId6">
                  <a:extLst>
                    <a:ext uri="{A12FA001-AC4F-418D-AE19-62706E023703}">
                      <ahyp:hlinkClr xmlns:ahyp="http://schemas.microsoft.com/office/drawing/2018/hyperlinkcolor" val="tx"/>
                    </a:ext>
                  </a:extLst>
                </a:hlinkClick>
              </a:rPr>
              <a:t>https://aicc.github.io/CMI-5_Spec_Current/client/</a:t>
            </a:r>
            <a:endParaRPr lang="en-US" dirty="0">
              <a:solidFill>
                <a:srgbClr val="FF9932"/>
              </a:solidFill>
            </a:endParaRPr>
          </a:p>
          <a:p>
            <a:pPr>
              <a:buFont typeface="Wingdings" pitchFamily="2" charset="2"/>
              <a:buChar char="§"/>
            </a:pPr>
            <a:r>
              <a:rPr lang="en-US" dirty="0"/>
              <a:t>cmi5 Sample Statements - </a:t>
            </a:r>
            <a:r>
              <a:rPr lang="en-US" dirty="0">
                <a:solidFill>
                  <a:srgbClr val="FF9932"/>
                </a:solidFill>
                <a:hlinkClick r:id="rId7">
                  <a:extLst>
                    <a:ext uri="{A12FA001-AC4F-418D-AE19-62706E023703}">
                      <ahyp:hlinkClr xmlns:ahyp="http://schemas.microsoft.com/office/drawing/2018/hyperlinkcolor" val="tx"/>
                    </a:ext>
                  </a:extLst>
                </a:hlinkClick>
              </a:rPr>
              <a:t>https://aicc.github.io/CMI-5_Spec_Current/samples/</a:t>
            </a:r>
            <a:endParaRPr lang="en-US" dirty="0">
              <a:solidFill>
                <a:srgbClr val="FF9932"/>
              </a:solidFill>
            </a:endParaRPr>
          </a:p>
          <a:p>
            <a:pPr>
              <a:buFont typeface="Wingdings" pitchFamily="2" charset="2"/>
              <a:buChar char="§"/>
            </a:pPr>
            <a:r>
              <a:rPr lang="en-US" dirty="0"/>
              <a:t>SCORM to xAPI Wrapper - </a:t>
            </a:r>
            <a:r>
              <a:rPr lang="en-US" dirty="0">
                <a:solidFill>
                  <a:srgbClr val="FF9932"/>
                </a:solidFill>
                <a:hlinkClick r:id="rId8">
                  <a:extLst>
                    <a:ext uri="{A12FA001-AC4F-418D-AE19-62706E023703}">
                      <ahyp:hlinkClr xmlns:ahyp="http://schemas.microsoft.com/office/drawing/2018/hyperlinkcolor" val="tx"/>
                    </a:ext>
                  </a:extLst>
                </a:hlinkClick>
              </a:rPr>
              <a:t>https://github.com/adlnet/SCORM-to-xAPI-Wrapper</a:t>
            </a:r>
            <a:endParaRPr lang="en-US" dirty="0">
              <a:solidFill>
                <a:srgbClr val="FF9932"/>
              </a:solidFill>
            </a:endParaRPr>
          </a:p>
          <a:p>
            <a:pPr>
              <a:buFont typeface="Wingdings" pitchFamily="2" charset="2"/>
              <a:buChar char="§"/>
            </a:pPr>
            <a:r>
              <a:rPr lang="en-US" dirty="0"/>
              <a:t>Profile Guidance - </a:t>
            </a:r>
            <a:r>
              <a:rPr lang="en-US" dirty="0">
                <a:solidFill>
                  <a:srgbClr val="FF9932"/>
                </a:solidFill>
                <a:hlinkClick r:id="rId9">
                  <a:extLst>
                    <a:ext uri="{A12FA001-AC4F-418D-AE19-62706E023703}">
                      <ahyp:hlinkClr xmlns:ahyp="http://schemas.microsoft.com/office/drawing/2018/hyperlinkcolor" val="tx"/>
                    </a:ext>
                  </a:extLst>
                </a:hlinkClick>
              </a:rPr>
              <a:t>http://xapi.vocab.pub/</a:t>
            </a:r>
            <a:endParaRPr lang="en-US" dirty="0"/>
          </a:p>
          <a:p>
            <a:endParaRPr lang="en-US" dirty="0"/>
          </a:p>
        </p:txBody>
      </p:sp>
    </p:spTree>
    <p:extLst>
      <p:ext uri="{BB962C8B-B14F-4D97-AF65-F5344CB8AC3E}">
        <p14:creationId xmlns:p14="http://schemas.microsoft.com/office/powerpoint/2010/main" val="3961426703"/>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97039" y="0"/>
            <a:ext cx="7416800" cy="657225"/>
          </a:xfrm>
        </p:spPr>
        <p:txBody>
          <a:bodyPr/>
          <a:lstStyle/>
          <a:p>
            <a:r>
              <a:rPr lang="en-US" sz="2400" dirty="0"/>
              <a:t>Bibliography</a:t>
            </a:r>
          </a:p>
        </p:txBody>
      </p:sp>
      <p:sp>
        <p:nvSpPr>
          <p:cNvPr id="4" name="Content Placeholder 3"/>
          <p:cNvSpPr>
            <a:spLocks noGrp="1"/>
          </p:cNvSpPr>
          <p:nvPr>
            <p:ph sz="quarter" idx="11"/>
          </p:nvPr>
        </p:nvSpPr>
        <p:spPr/>
        <p:txBody>
          <a:bodyPr/>
          <a:lstStyle/>
          <a:p>
            <a:pPr>
              <a:buFont typeface="Wingdings" pitchFamily="2" charset="2"/>
              <a:buChar char="§"/>
            </a:pPr>
            <a:r>
              <a:rPr lang="en-US" dirty="0">
                <a:latin typeface="Arial Narrow"/>
              </a:rPr>
              <a:t>cmi5 Runtime Example video</a:t>
            </a:r>
            <a:br>
              <a:rPr lang="en-US" dirty="0"/>
            </a:br>
            <a:r>
              <a:rPr lang="en-US" dirty="0">
                <a:solidFill>
                  <a:srgbClr val="FF9932"/>
                </a:solidFill>
                <a:latin typeface="Arial Narrow"/>
                <a:hlinkClick r:id="rId2">
                  <a:extLst>
                    <a:ext uri="{A12FA001-AC4F-418D-AE19-62706E023703}">
                      <ahyp:hlinkClr xmlns:ahyp="http://schemas.microsoft.com/office/drawing/2018/hyperlinkcolor" val="tx"/>
                    </a:ext>
                  </a:extLst>
                </a:hlinkClick>
              </a:rPr>
              <a:t>https://www.youtube.com/watch?v=nhJRIDNE96Q</a:t>
            </a:r>
            <a:endParaRPr lang="en-US" dirty="0">
              <a:solidFill>
                <a:srgbClr val="FF9932"/>
              </a:solidFill>
            </a:endParaRPr>
          </a:p>
          <a:p>
            <a:pPr>
              <a:buFont typeface="Wingdings" pitchFamily="2" charset="2"/>
              <a:buChar char="§"/>
            </a:pPr>
            <a:r>
              <a:rPr lang="en-US" dirty="0">
                <a:latin typeface="Arial Narrow"/>
              </a:rPr>
              <a:t>Free AU simulator (and source)</a:t>
            </a:r>
            <a:br>
              <a:rPr lang="en-US" dirty="0"/>
            </a:br>
            <a:r>
              <a:rPr lang="en-US" dirty="0">
                <a:solidFill>
                  <a:srgbClr val="FF9932"/>
                </a:solidFill>
                <a:latin typeface="Arial Narrow"/>
                <a:hlinkClick r:id="rId3">
                  <a:extLst>
                    <a:ext uri="{A12FA001-AC4F-418D-AE19-62706E023703}">
                      <ahyp:hlinkClr xmlns:ahyp="http://schemas.microsoft.com/office/drawing/2018/hyperlinkcolor" val="tx"/>
                    </a:ext>
                  </a:extLst>
                </a:hlinkClick>
              </a:rPr>
              <a:t>https://github.com/cawerkenthin/cmi5-AU-Simulator</a:t>
            </a:r>
            <a:endParaRPr lang="en-US" dirty="0">
              <a:solidFill>
                <a:srgbClr val="FF9932"/>
              </a:solidFill>
              <a:hlinkClick r:id="rId3">
                <a:extLst>
                  <a:ext uri="{A12FA001-AC4F-418D-AE19-62706E023703}">
                    <ahyp:hlinkClr xmlns:ahyp="http://schemas.microsoft.com/office/drawing/2018/hyperlinkcolor" val="tx"/>
                  </a:ext>
                </a:extLst>
              </a:hlinkClick>
            </a:endParaRPr>
          </a:p>
          <a:p>
            <a:pPr>
              <a:buFont typeface="Wingdings" pitchFamily="2" charset="2"/>
              <a:buChar char="§"/>
            </a:pPr>
            <a:r>
              <a:rPr lang="en-US" dirty="0">
                <a:latin typeface="Arial Narrow"/>
              </a:rPr>
              <a:t>Rapid Authoring Adopter</a:t>
            </a:r>
            <a:br>
              <a:rPr lang="en-US" dirty="0"/>
            </a:br>
            <a:r>
              <a:rPr lang="en-US" dirty="0">
                <a:solidFill>
                  <a:srgbClr val="FF9932"/>
                </a:solidFill>
                <a:latin typeface="Arial Narrow"/>
                <a:hlinkClick r:id="rId4">
                  <a:extLst>
                    <a:ext uri="{A12FA001-AC4F-418D-AE19-62706E023703}">
                      <ahyp:hlinkClr xmlns:ahyp="http://schemas.microsoft.com/office/drawing/2018/hyperlinkcolor" val="tx"/>
                    </a:ext>
                  </a:extLst>
                </a:hlinkClick>
              </a:rPr>
              <a:t>http://www.ispringsolutions.com/blog/ispring-now-supports-cmi5-the-next-generation-of-scorm/</a:t>
            </a:r>
            <a:endParaRPr lang="en-US" dirty="0">
              <a:solidFill>
                <a:srgbClr val="FF9932"/>
              </a:solidFill>
              <a:latin typeface="Arial Narrow"/>
            </a:endParaRPr>
          </a:p>
          <a:p>
            <a:pPr>
              <a:buFont typeface="Wingdings" pitchFamily="2" charset="2"/>
              <a:buChar char="§"/>
            </a:pPr>
            <a:r>
              <a:rPr lang="en-US" dirty="0">
                <a:latin typeface="Arial Narrow"/>
              </a:rPr>
              <a:t>cmi5 Process Flow </a:t>
            </a:r>
            <a:r>
              <a:rPr lang="en-US" dirty="0">
                <a:solidFill>
                  <a:srgbClr val="FF9932"/>
                </a:solidFill>
                <a:latin typeface="Arial Narrow"/>
                <a:hlinkClick r:id="rId5">
                  <a:extLst>
                    <a:ext uri="{A12FA001-AC4F-418D-AE19-62706E023703}">
                      <ahyp:hlinkClr xmlns:ahyp="http://schemas.microsoft.com/office/drawing/2018/hyperlinkcolor" val="tx"/>
                    </a:ext>
                  </a:extLst>
                </a:hlinkClick>
              </a:rPr>
              <a:t>https://risc-inc.com/cmi5-overview-process-flow/</a:t>
            </a:r>
            <a:endParaRPr lang="en-US" dirty="0">
              <a:solidFill>
                <a:srgbClr val="FF9932"/>
              </a:solidFill>
              <a:latin typeface="Arial Narrow"/>
            </a:endParaRPr>
          </a:p>
          <a:p>
            <a:pPr lvl="1">
              <a:buFont typeface="Wingdings" pitchFamily="2" charset="2"/>
              <a:buChar char="§"/>
            </a:pPr>
            <a:r>
              <a:rPr lang="en-US" dirty="0">
                <a:solidFill>
                  <a:srgbClr val="FF9932"/>
                </a:solidFill>
                <a:latin typeface="Arial Narrow"/>
              </a:rPr>
              <a:t>AU Flow - </a:t>
            </a:r>
            <a:r>
              <a:rPr lang="en-US" dirty="0">
                <a:solidFill>
                  <a:srgbClr val="FF9932"/>
                </a:solidFill>
                <a:latin typeface="Arial Narrow"/>
                <a:hlinkClick r:id="rId6"/>
              </a:rPr>
              <a:t>https://aicc.github.io/CMI-5_Spec_Current/flows/au-flow.html</a:t>
            </a:r>
            <a:r>
              <a:rPr lang="en-US" dirty="0">
                <a:solidFill>
                  <a:srgbClr val="FF9932"/>
                </a:solidFill>
                <a:latin typeface="Arial Narrow"/>
              </a:rPr>
              <a:t> </a:t>
            </a:r>
          </a:p>
          <a:p>
            <a:pPr lvl="1">
              <a:buFont typeface="Wingdings" pitchFamily="2" charset="2"/>
              <a:buChar char="§"/>
            </a:pPr>
            <a:r>
              <a:rPr lang="en-US" dirty="0">
                <a:solidFill>
                  <a:srgbClr val="FF9932"/>
                </a:solidFill>
                <a:latin typeface="Arial Narrow"/>
              </a:rPr>
              <a:t>LMS Flow - </a:t>
            </a:r>
            <a:r>
              <a:rPr lang="en-US" dirty="0">
                <a:solidFill>
                  <a:srgbClr val="FF9932"/>
                </a:solidFill>
                <a:latin typeface="Arial Narrow"/>
                <a:hlinkClick r:id="rId7"/>
              </a:rPr>
              <a:t>https://aicc.github.io/CMI-5_Spec_Current/flows/lms-flow.html</a:t>
            </a:r>
            <a:r>
              <a:rPr lang="en-US" dirty="0">
                <a:solidFill>
                  <a:srgbClr val="FF9932"/>
                </a:solidFill>
                <a:latin typeface="Arial Narrow"/>
              </a:rPr>
              <a:t> </a:t>
            </a:r>
          </a:p>
          <a:p>
            <a:pPr marL="456565" indent="-456565"/>
            <a:endParaRPr lang="en-US" dirty="0"/>
          </a:p>
          <a:p>
            <a:pPr marL="456565" indent="-456565"/>
            <a:endParaRPr lang="en-US" dirty="0"/>
          </a:p>
        </p:txBody>
      </p:sp>
    </p:spTree>
    <p:extLst>
      <p:ext uri="{BB962C8B-B14F-4D97-AF65-F5344CB8AC3E}">
        <p14:creationId xmlns:p14="http://schemas.microsoft.com/office/powerpoint/2010/main" val="81235099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810E0A-DC85-4636-AA4E-CC25FF8CCE9B}"/>
              </a:ext>
            </a:extLst>
          </p:cNvPr>
          <p:cNvSpPr>
            <a:spLocks noGrp="1"/>
          </p:cNvSpPr>
          <p:nvPr>
            <p:ph type="title"/>
          </p:nvPr>
        </p:nvSpPr>
        <p:spPr/>
        <p:txBody>
          <a:bodyPr/>
          <a:lstStyle/>
          <a:p>
            <a:r>
              <a:rPr lang="en-US" dirty="0"/>
              <a:t>xAPI Components</a:t>
            </a:r>
          </a:p>
        </p:txBody>
      </p:sp>
      <p:grpSp>
        <p:nvGrpSpPr>
          <p:cNvPr id="3" name="Group 2">
            <a:extLst>
              <a:ext uri="{FF2B5EF4-FFF2-40B4-BE49-F238E27FC236}">
                <a16:creationId xmlns:a16="http://schemas.microsoft.com/office/drawing/2014/main" id="{9B566E85-74EA-BE42-B3D3-11037A88628E}"/>
              </a:ext>
            </a:extLst>
          </p:cNvPr>
          <p:cNvGrpSpPr/>
          <p:nvPr/>
        </p:nvGrpSpPr>
        <p:grpSpPr>
          <a:xfrm>
            <a:off x="1274592" y="1097946"/>
            <a:ext cx="9234591" cy="4198104"/>
            <a:chOff x="1274592" y="1097946"/>
            <a:chExt cx="9234591" cy="4198104"/>
          </a:xfrm>
        </p:grpSpPr>
        <p:sp>
          <p:nvSpPr>
            <p:cNvPr id="6" name="Rectangle 5">
              <a:extLst>
                <a:ext uri="{FF2B5EF4-FFF2-40B4-BE49-F238E27FC236}">
                  <a16:creationId xmlns:a16="http://schemas.microsoft.com/office/drawing/2014/main" id="{F182CECE-E890-496D-ACDA-B41A6B24DB91}"/>
                </a:ext>
              </a:extLst>
            </p:cNvPr>
            <p:cNvSpPr/>
            <p:nvPr/>
          </p:nvSpPr>
          <p:spPr bwMode="auto">
            <a:xfrm>
              <a:off x="1274592" y="1784183"/>
              <a:ext cx="3287783" cy="3269080"/>
            </a:xfrm>
            <a:prstGeom prst="rect">
              <a:avLst/>
            </a:prstGeom>
            <a:solidFill>
              <a:srgbClr val="FF9932"/>
            </a:solidFill>
            <a:ln>
              <a:solidFill>
                <a:schemeClr val="bg1"/>
              </a:solidFill>
              <a:headEnd type="none" w="med" len="med"/>
              <a:tailEnd type="none" w="med" len="med"/>
            </a:ln>
          </p:spPr>
          <p:style>
            <a:lnRef idx="2">
              <a:schemeClr val="accent1"/>
            </a:lnRef>
            <a:fillRef idx="1">
              <a:schemeClr val="lt1"/>
            </a:fillRef>
            <a:effectRef idx="0">
              <a:schemeClr val="accent1"/>
            </a:effectRef>
            <a:fontRef idx="minor">
              <a:schemeClr val="dk1"/>
            </a:fontRef>
          </p:style>
          <p:txBody>
            <a:bodyPr vert="horz" wrap="none" lIns="91440" tIns="45720" rIns="91440" bIns="45720" numCol="1" rtlCol="0" anchor="t" anchorCtr="0" compatLnSpc="1">
              <a:prstTxWarp prst="textNoShape">
                <a:avLst/>
              </a:prstTxWarp>
            </a:bodyPr>
            <a:lstStyle/>
            <a:p>
              <a:pPr marL="0" marR="0" indent="0" defTabSz="914400" rtl="0" eaLnBrk="1" fontAlgn="base" latinLnBrk="0" hangingPunct="1">
                <a:lnSpc>
                  <a:spcPct val="100000"/>
                </a:lnSpc>
                <a:spcBef>
                  <a:spcPct val="0"/>
                </a:spcBef>
                <a:spcAft>
                  <a:spcPct val="0"/>
                </a:spcAft>
                <a:buClrTx/>
                <a:buSzTx/>
                <a:buFontTx/>
                <a:buNone/>
                <a:tabLst/>
              </a:pPr>
              <a:br>
                <a:rPr lang="en-US" sz="2400" b="0" i="0" u="none" strike="noStrike" cap="none" normalizeH="0" baseline="0" dirty="0">
                  <a:ln>
                    <a:noFill/>
                  </a:ln>
                  <a:effectLst/>
                  <a:latin typeface="Tahoma" charset="0"/>
                </a:rPr>
              </a:br>
              <a:br>
                <a:rPr lang="en-US" sz="2400" b="0" i="0" u="none" strike="noStrike" cap="none" normalizeH="0" baseline="0" dirty="0">
                  <a:ln>
                    <a:noFill/>
                  </a:ln>
                  <a:effectLst/>
                  <a:latin typeface="Tahoma" charset="0"/>
                </a:rPr>
              </a:br>
              <a:br>
                <a:rPr lang="en-US" sz="2400" b="0" i="0" u="none" strike="noStrike" cap="none" normalizeH="0" baseline="0" dirty="0">
                  <a:ln>
                    <a:noFill/>
                  </a:ln>
                  <a:effectLst/>
                  <a:latin typeface="Tahoma" charset="0"/>
                </a:rPr>
              </a:br>
              <a:br>
                <a:rPr lang="en-US" sz="2400" b="0" i="0" u="none" strike="noStrike" cap="none" normalizeH="0" baseline="0" dirty="0">
                  <a:ln>
                    <a:noFill/>
                  </a:ln>
                  <a:effectLst/>
                  <a:latin typeface="Tahoma" charset="0"/>
                </a:rPr>
              </a:br>
              <a:r>
                <a:rPr kumimoji="0" lang="en-US" sz="2400" b="0" i="0" u="none" strike="noStrike" cap="none" normalizeH="0" baseline="0" dirty="0">
                  <a:ln>
                    <a:noFill/>
                  </a:ln>
                  <a:solidFill>
                    <a:schemeClr val="tx1"/>
                  </a:solidFill>
                  <a:effectLst/>
                  <a:latin typeface="Tahoma"/>
                  <a:ea typeface="Tahoma"/>
                  <a:cs typeface="Tahoma"/>
                </a:rPr>
                <a:t> </a:t>
              </a:r>
              <a:r>
                <a:rPr lang="en-US" sz="2400" dirty="0">
                  <a:solidFill>
                    <a:schemeClr val="tx1"/>
                  </a:solidFill>
                  <a:latin typeface="Tahoma"/>
                  <a:ea typeface="Tahoma"/>
                  <a:cs typeface="Tahoma"/>
                </a:rPr>
                <a:t>LRP</a:t>
              </a:r>
              <a:br>
                <a:rPr lang="en-US" sz="2400" b="0" i="0" u="none" strike="noStrike" cap="none" normalizeH="0" baseline="0" dirty="0">
                  <a:ln>
                    <a:noFill/>
                  </a:ln>
                  <a:effectLst/>
                  <a:latin typeface="Tahoma" charset="0"/>
                </a:rPr>
              </a:br>
              <a:br>
                <a:rPr lang="en-US" sz="2400" b="0" i="0" u="none" strike="noStrike" cap="none" normalizeH="0" baseline="0" dirty="0">
                  <a:ln>
                    <a:noFill/>
                  </a:ln>
                  <a:effectLst/>
                  <a:latin typeface="Tahoma" charset="0"/>
                </a:rPr>
              </a:br>
              <a:endParaRPr kumimoji="0" lang="en-US" sz="2400" b="0" i="0" u="none" strike="noStrike" cap="none" normalizeH="0" baseline="0" dirty="0">
                <a:ln>
                  <a:noFill/>
                </a:ln>
                <a:solidFill>
                  <a:schemeClr val="tx1"/>
                </a:solidFill>
                <a:effectLst/>
                <a:latin typeface="Tahoma" charset="0"/>
              </a:endParaRPr>
            </a:p>
          </p:txBody>
        </p:sp>
        <p:sp>
          <p:nvSpPr>
            <p:cNvPr id="4" name="Rectangle 3">
              <a:extLst>
                <a:ext uri="{FF2B5EF4-FFF2-40B4-BE49-F238E27FC236}">
                  <a16:creationId xmlns:a16="http://schemas.microsoft.com/office/drawing/2014/main" id="{011F4AAE-8781-40D3-BCD6-9B1CA9534843}"/>
                </a:ext>
              </a:extLst>
            </p:cNvPr>
            <p:cNvSpPr/>
            <p:nvPr/>
          </p:nvSpPr>
          <p:spPr bwMode="auto">
            <a:xfrm>
              <a:off x="2242686" y="2319689"/>
              <a:ext cx="2319689" cy="2153050"/>
            </a:xfrm>
            <a:prstGeom prst="rect">
              <a:avLst/>
            </a:prstGeom>
            <a:solidFill>
              <a:srgbClr val="C1E4FB"/>
            </a:solidFill>
            <a:ln>
              <a:solidFill>
                <a:schemeClr val="bg1"/>
              </a:solidFill>
              <a:headEnd type="none" w="med" len="med"/>
              <a:tailEnd type="none" w="med" len="med"/>
            </a:ln>
          </p:spPr>
          <p:style>
            <a:lnRef idx="2">
              <a:schemeClr val="accent1"/>
            </a:lnRef>
            <a:fillRef idx="1">
              <a:schemeClr val="lt1"/>
            </a:fillRef>
            <a:effectRef idx="0">
              <a:schemeClr val="accent1"/>
            </a:effectRef>
            <a:fontRef idx="minor">
              <a:schemeClr val="dk1"/>
            </a:fontRef>
          </p:style>
          <p:txBody>
            <a:bodyPr vert="horz" wrap="non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br>
                <a:rPr kumimoji="0" lang="en-US" sz="2400" b="0" i="0" u="none" strike="noStrike" cap="none" normalizeH="0" baseline="0" dirty="0">
                  <a:ln>
                    <a:noFill/>
                  </a:ln>
                  <a:solidFill>
                    <a:schemeClr val="tx1"/>
                  </a:solidFill>
                  <a:effectLst/>
                  <a:latin typeface="Tahoma" charset="0"/>
                </a:rPr>
              </a:br>
              <a:br>
                <a:rPr kumimoji="0" lang="en-US" sz="2400" b="0" i="0" u="none" strike="noStrike" cap="none" normalizeH="0" baseline="0" dirty="0">
                  <a:ln>
                    <a:noFill/>
                  </a:ln>
                  <a:solidFill>
                    <a:schemeClr val="tx1"/>
                  </a:solidFill>
                  <a:effectLst/>
                  <a:latin typeface="Tahoma" charset="0"/>
                </a:rPr>
              </a:br>
              <a:r>
                <a:rPr kumimoji="0" lang="en-US" sz="2400" b="0" i="0" u="none" strike="noStrike" cap="none" normalizeH="0" baseline="0" dirty="0">
                  <a:ln>
                    <a:noFill/>
                  </a:ln>
                  <a:solidFill>
                    <a:schemeClr val="tx1"/>
                  </a:solidFill>
                  <a:effectLst/>
                  <a:latin typeface="Tahoma" charset="0"/>
                </a:rPr>
                <a:t>Content</a:t>
              </a:r>
            </a:p>
          </p:txBody>
        </p:sp>
        <p:sp>
          <p:nvSpPr>
            <p:cNvPr id="7" name="Rectangle 6">
              <a:extLst>
                <a:ext uri="{FF2B5EF4-FFF2-40B4-BE49-F238E27FC236}">
                  <a16:creationId xmlns:a16="http://schemas.microsoft.com/office/drawing/2014/main" id="{305057C3-BB40-4860-8878-372F5503B369}"/>
                </a:ext>
              </a:extLst>
            </p:cNvPr>
            <p:cNvSpPr/>
            <p:nvPr/>
          </p:nvSpPr>
          <p:spPr bwMode="auto">
            <a:xfrm>
              <a:off x="7221400" y="1761674"/>
              <a:ext cx="3287783" cy="3269080"/>
            </a:xfrm>
            <a:prstGeom prst="rect">
              <a:avLst/>
            </a:prstGeom>
            <a:solidFill>
              <a:srgbClr val="FF9932"/>
            </a:solidFill>
            <a:ln>
              <a:solidFill>
                <a:schemeClr val="bg1"/>
              </a:solidFill>
              <a:headEnd type="none" w="med" len="med"/>
              <a:tailEnd type="none" w="med" len="med"/>
            </a:ln>
          </p:spPr>
          <p:style>
            <a:lnRef idx="2">
              <a:schemeClr val="accent1"/>
            </a:lnRef>
            <a:fillRef idx="1">
              <a:schemeClr val="lt1"/>
            </a:fillRef>
            <a:effectRef idx="0">
              <a:schemeClr val="accent1"/>
            </a:effectRef>
            <a:fontRef idx="minor">
              <a:schemeClr val="dk1"/>
            </a:fontRef>
          </p:style>
          <p:txBody>
            <a:bodyPr vert="horz" wrap="none" lIns="91440" tIns="45720" rIns="91440" bIns="45720" numCol="1" rtlCol="0" anchor="t" anchorCtr="0" compatLnSpc="1">
              <a:prstTxWarp prst="textNoShape">
                <a:avLst/>
              </a:prstTxWarp>
            </a:bodyPr>
            <a:lstStyle/>
            <a:p>
              <a:br>
                <a:rPr lang="en-US" sz="2400" b="0" i="0" u="none" strike="noStrike" cap="none" normalizeH="0" baseline="0" dirty="0">
                  <a:ln>
                    <a:noFill/>
                  </a:ln>
                  <a:effectLst/>
                  <a:latin typeface="Tahoma" charset="0"/>
                </a:rPr>
              </a:br>
              <a:br>
                <a:rPr lang="en-US" sz="2400" b="0" i="0" u="none" strike="noStrike" cap="none" normalizeH="0" baseline="0" dirty="0">
                  <a:ln>
                    <a:noFill/>
                  </a:ln>
                  <a:effectLst/>
                  <a:latin typeface="Tahoma" charset="0"/>
                </a:rPr>
              </a:br>
              <a:br>
                <a:rPr lang="en-US" sz="2400" b="0" i="0" u="none" strike="noStrike" cap="none" normalizeH="0" baseline="0" dirty="0">
                  <a:ln>
                    <a:noFill/>
                  </a:ln>
                  <a:effectLst/>
                  <a:latin typeface="Tahoma" charset="0"/>
                </a:rPr>
              </a:br>
              <a:br>
                <a:rPr lang="en-US" sz="2400" b="0" i="0" u="none" strike="noStrike" cap="none" normalizeH="0" baseline="0" dirty="0">
                  <a:ln>
                    <a:noFill/>
                  </a:ln>
                  <a:effectLst/>
                  <a:latin typeface="Tahoma" charset="0"/>
                </a:rPr>
              </a:br>
              <a:r>
                <a:rPr lang="en-US" sz="2400" dirty="0">
                  <a:solidFill>
                    <a:schemeClr val="tx1"/>
                  </a:solidFill>
                  <a:latin typeface="Tahoma"/>
                  <a:ea typeface="Tahoma"/>
                  <a:cs typeface="Tahoma"/>
                </a:rPr>
                <a:t>              LRS</a:t>
              </a:r>
              <a:br>
                <a:rPr lang="en-US" sz="2400" b="0" i="0" u="none" strike="noStrike" cap="none" normalizeH="0" baseline="0" dirty="0">
                  <a:ln>
                    <a:noFill/>
                  </a:ln>
                  <a:effectLst/>
                  <a:latin typeface="Tahoma" charset="0"/>
                </a:rPr>
              </a:br>
              <a:br>
                <a:rPr lang="en-US" sz="2400" b="0" i="0" u="none" strike="noStrike" cap="none" normalizeH="0" baseline="0" dirty="0">
                  <a:ln>
                    <a:noFill/>
                  </a:ln>
                  <a:effectLst/>
                  <a:latin typeface="Tahoma" charset="0"/>
                </a:rPr>
              </a:br>
              <a:endParaRPr kumimoji="0" lang="en-US" sz="2400" b="0" i="0" u="none" strike="noStrike" cap="none" normalizeH="0" baseline="0" dirty="0">
                <a:ln>
                  <a:noFill/>
                </a:ln>
                <a:solidFill>
                  <a:schemeClr val="tx1"/>
                </a:solidFill>
                <a:effectLst/>
                <a:latin typeface="Tahoma" charset="0"/>
              </a:endParaRPr>
            </a:p>
          </p:txBody>
        </p:sp>
        <p:sp>
          <p:nvSpPr>
            <p:cNvPr id="8" name="Oval 7">
              <a:extLst>
                <a:ext uri="{FF2B5EF4-FFF2-40B4-BE49-F238E27FC236}">
                  <a16:creationId xmlns:a16="http://schemas.microsoft.com/office/drawing/2014/main" id="{99CD193E-18C7-4E3C-AB21-828BA6886FE1}"/>
                </a:ext>
              </a:extLst>
            </p:cNvPr>
            <p:cNvSpPr/>
            <p:nvPr/>
          </p:nvSpPr>
          <p:spPr bwMode="auto">
            <a:xfrm>
              <a:off x="6426090" y="1492168"/>
              <a:ext cx="411480" cy="411480"/>
            </a:xfrm>
            <a:prstGeom prst="ellipse">
              <a:avLst/>
            </a:prstGeom>
            <a:solidFill>
              <a:srgbClr val="D1D2F1"/>
            </a:solid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ahoma" charset="0"/>
              </a:endParaRPr>
            </a:p>
          </p:txBody>
        </p:sp>
        <p:sp>
          <p:nvSpPr>
            <p:cNvPr id="9" name="Oval 8">
              <a:extLst>
                <a:ext uri="{FF2B5EF4-FFF2-40B4-BE49-F238E27FC236}">
                  <a16:creationId xmlns:a16="http://schemas.microsoft.com/office/drawing/2014/main" id="{C78203C9-6F64-457E-B9B4-01D6BBBA4BD4}"/>
                </a:ext>
              </a:extLst>
            </p:cNvPr>
            <p:cNvSpPr/>
            <p:nvPr/>
          </p:nvSpPr>
          <p:spPr bwMode="auto">
            <a:xfrm>
              <a:off x="6426090" y="2319689"/>
              <a:ext cx="411480" cy="411480"/>
            </a:xfrm>
            <a:prstGeom prst="ellipse">
              <a:avLst/>
            </a:prstGeom>
            <a:solidFill>
              <a:srgbClr val="D1D2F1"/>
            </a:solid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ahoma" charset="0"/>
              </a:endParaRPr>
            </a:p>
          </p:txBody>
        </p:sp>
        <p:sp>
          <p:nvSpPr>
            <p:cNvPr id="10" name="Oval 9">
              <a:extLst>
                <a:ext uri="{FF2B5EF4-FFF2-40B4-BE49-F238E27FC236}">
                  <a16:creationId xmlns:a16="http://schemas.microsoft.com/office/drawing/2014/main" id="{7DFD878E-97DC-431F-9BA4-CFC29C7B5F62}"/>
                </a:ext>
              </a:extLst>
            </p:cNvPr>
            <p:cNvSpPr/>
            <p:nvPr/>
          </p:nvSpPr>
          <p:spPr bwMode="auto">
            <a:xfrm>
              <a:off x="6426090" y="3141044"/>
              <a:ext cx="411480" cy="411480"/>
            </a:xfrm>
            <a:prstGeom prst="ellipse">
              <a:avLst/>
            </a:prstGeom>
            <a:solidFill>
              <a:srgbClr val="D1D2F1"/>
            </a:solid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ahoma" charset="0"/>
              </a:endParaRPr>
            </a:p>
          </p:txBody>
        </p:sp>
        <p:sp>
          <p:nvSpPr>
            <p:cNvPr id="11" name="Oval 10">
              <a:extLst>
                <a:ext uri="{FF2B5EF4-FFF2-40B4-BE49-F238E27FC236}">
                  <a16:creationId xmlns:a16="http://schemas.microsoft.com/office/drawing/2014/main" id="{82CB608C-CEFC-4D70-A192-FC7D15417DFB}"/>
                </a:ext>
              </a:extLst>
            </p:cNvPr>
            <p:cNvSpPr/>
            <p:nvPr/>
          </p:nvSpPr>
          <p:spPr bwMode="auto">
            <a:xfrm>
              <a:off x="6434234" y="4012807"/>
              <a:ext cx="411480" cy="411480"/>
            </a:xfrm>
            <a:prstGeom prst="ellipse">
              <a:avLst/>
            </a:prstGeom>
            <a:solidFill>
              <a:srgbClr val="D1D2F1"/>
            </a:solid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ahoma" charset="0"/>
              </a:endParaRPr>
            </a:p>
          </p:txBody>
        </p:sp>
        <p:sp>
          <p:nvSpPr>
            <p:cNvPr id="12" name="Oval 11">
              <a:extLst>
                <a:ext uri="{FF2B5EF4-FFF2-40B4-BE49-F238E27FC236}">
                  <a16:creationId xmlns:a16="http://schemas.microsoft.com/office/drawing/2014/main" id="{1C87AFE5-D23C-4F88-9260-A0EB3D31ADEB}"/>
                </a:ext>
              </a:extLst>
            </p:cNvPr>
            <p:cNvSpPr/>
            <p:nvPr/>
          </p:nvSpPr>
          <p:spPr bwMode="auto">
            <a:xfrm>
              <a:off x="6438924" y="4884570"/>
              <a:ext cx="411480" cy="411480"/>
            </a:xfrm>
            <a:prstGeom prst="ellipse">
              <a:avLst/>
            </a:prstGeom>
            <a:solidFill>
              <a:srgbClr val="D1D2F1"/>
            </a:solid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ahoma" charset="0"/>
              </a:endParaRPr>
            </a:p>
          </p:txBody>
        </p:sp>
        <p:sp>
          <p:nvSpPr>
            <p:cNvPr id="14" name="TextBox 13">
              <a:extLst>
                <a:ext uri="{FF2B5EF4-FFF2-40B4-BE49-F238E27FC236}">
                  <a16:creationId xmlns:a16="http://schemas.microsoft.com/office/drawing/2014/main" id="{9BEED9AD-2D6A-4124-AC1B-C758A8CA0B55}"/>
                </a:ext>
              </a:extLst>
            </p:cNvPr>
            <p:cNvSpPr txBox="1"/>
            <p:nvPr/>
          </p:nvSpPr>
          <p:spPr>
            <a:xfrm>
              <a:off x="5737555" y="1097946"/>
              <a:ext cx="1932382" cy="338554"/>
            </a:xfrm>
            <a:prstGeom prst="rect">
              <a:avLst/>
            </a:prstGeom>
            <a:noFill/>
          </p:spPr>
          <p:txBody>
            <a:bodyPr wrap="square" rtlCol="0">
              <a:spAutoFit/>
            </a:bodyPr>
            <a:lstStyle/>
            <a:p>
              <a:r>
                <a:rPr lang="en-US" sz="1600" dirty="0"/>
                <a:t>Resource/Endpoint</a:t>
              </a:r>
            </a:p>
          </p:txBody>
        </p:sp>
        <p:sp>
          <p:nvSpPr>
            <p:cNvPr id="19" name="Arrow: Left 18">
              <a:extLst>
                <a:ext uri="{FF2B5EF4-FFF2-40B4-BE49-F238E27FC236}">
                  <a16:creationId xmlns:a16="http://schemas.microsoft.com/office/drawing/2014/main" id="{DCE65966-9CDD-429E-BE2D-3F1F607FDD04}"/>
                </a:ext>
              </a:extLst>
            </p:cNvPr>
            <p:cNvSpPr/>
            <p:nvPr/>
          </p:nvSpPr>
          <p:spPr bwMode="auto">
            <a:xfrm rot="12833427">
              <a:off x="4314583" y="1927136"/>
              <a:ext cx="538570" cy="581892"/>
            </a:xfrm>
            <a:prstGeom prst="leftArrow">
              <a:avLst/>
            </a:prstGeom>
            <a:solidFill>
              <a:schemeClr val="accent4"/>
            </a:solid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ahoma" charset="0"/>
              </a:endParaRPr>
            </a:p>
          </p:txBody>
        </p:sp>
        <p:sp>
          <p:nvSpPr>
            <p:cNvPr id="20" name="Arrow: Left 19">
              <a:extLst>
                <a:ext uri="{FF2B5EF4-FFF2-40B4-BE49-F238E27FC236}">
                  <a16:creationId xmlns:a16="http://schemas.microsoft.com/office/drawing/2014/main" id="{72D922A1-3DE9-40ED-872F-A63F4E87C5EE}"/>
                </a:ext>
              </a:extLst>
            </p:cNvPr>
            <p:cNvSpPr/>
            <p:nvPr/>
          </p:nvSpPr>
          <p:spPr bwMode="auto">
            <a:xfrm rot="8517385">
              <a:off x="4312696" y="4408499"/>
              <a:ext cx="593026" cy="581892"/>
            </a:xfrm>
            <a:prstGeom prst="leftArrow">
              <a:avLst/>
            </a:prstGeom>
            <a:solidFill>
              <a:schemeClr val="accent4"/>
            </a:solid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ahoma" charset="0"/>
              </a:endParaRPr>
            </a:p>
          </p:txBody>
        </p:sp>
        <p:sp>
          <p:nvSpPr>
            <p:cNvPr id="21" name="TextBox 20">
              <a:extLst>
                <a:ext uri="{FF2B5EF4-FFF2-40B4-BE49-F238E27FC236}">
                  <a16:creationId xmlns:a16="http://schemas.microsoft.com/office/drawing/2014/main" id="{05504167-CDDA-4151-9914-36B1D34EFBAA}"/>
                </a:ext>
              </a:extLst>
            </p:cNvPr>
            <p:cNvSpPr txBox="1"/>
            <p:nvPr/>
          </p:nvSpPr>
          <p:spPr>
            <a:xfrm>
              <a:off x="3402530" y="1780273"/>
              <a:ext cx="2184935" cy="338554"/>
            </a:xfrm>
            <a:prstGeom prst="rect">
              <a:avLst/>
            </a:prstGeom>
            <a:noFill/>
          </p:spPr>
          <p:txBody>
            <a:bodyPr wrap="square" rtlCol="0">
              <a:spAutoFit/>
            </a:bodyPr>
            <a:lstStyle/>
            <a:p>
              <a:r>
                <a:rPr lang="en-US" sz="1600" dirty="0"/>
                <a:t>Creates</a:t>
              </a:r>
            </a:p>
          </p:txBody>
        </p:sp>
        <p:sp>
          <p:nvSpPr>
            <p:cNvPr id="22" name="TextBox 21">
              <a:extLst>
                <a:ext uri="{FF2B5EF4-FFF2-40B4-BE49-F238E27FC236}">
                  <a16:creationId xmlns:a16="http://schemas.microsoft.com/office/drawing/2014/main" id="{97C9589C-6B7B-469D-87DC-7FCA35EFDDC3}"/>
                </a:ext>
              </a:extLst>
            </p:cNvPr>
            <p:cNvSpPr txBox="1"/>
            <p:nvPr/>
          </p:nvSpPr>
          <p:spPr>
            <a:xfrm>
              <a:off x="3380304" y="4692200"/>
              <a:ext cx="1268483" cy="338554"/>
            </a:xfrm>
            <a:prstGeom prst="rect">
              <a:avLst/>
            </a:prstGeom>
            <a:noFill/>
          </p:spPr>
          <p:txBody>
            <a:bodyPr wrap="square" rtlCol="0">
              <a:spAutoFit/>
            </a:bodyPr>
            <a:lstStyle/>
            <a:p>
              <a:r>
                <a:rPr lang="en-US" sz="1600" dirty="0"/>
                <a:t>Modifies</a:t>
              </a:r>
            </a:p>
          </p:txBody>
        </p:sp>
        <p:sp>
          <p:nvSpPr>
            <p:cNvPr id="23" name="Arrow: Left 22">
              <a:extLst>
                <a:ext uri="{FF2B5EF4-FFF2-40B4-BE49-F238E27FC236}">
                  <a16:creationId xmlns:a16="http://schemas.microsoft.com/office/drawing/2014/main" id="{73EE5E79-E9CE-43B0-ADDB-7625DBEEF89D}"/>
                </a:ext>
              </a:extLst>
            </p:cNvPr>
            <p:cNvSpPr/>
            <p:nvPr/>
          </p:nvSpPr>
          <p:spPr bwMode="auto">
            <a:xfrm rot="10800000" flipV="1">
              <a:off x="6130512" y="2504010"/>
              <a:ext cx="528699" cy="83101"/>
            </a:xfrm>
            <a:prstGeom prst="leftArrow">
              <a:avLst/>
            </a:prstGeom>
            <a:solidFill>
              <a:schemeClr val="accent4"/>
            </a:solid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ahoma" charset="0"/>
              </a:endParaRPr>
            </a:p>
          </p:txBody>
        </p:sp>
        <p:sp>
          <p:nvSpPr>
            <p:cNvPr id="24" name="Arrow: Left 23">
              <a:extLst>
                <a:ext uri="{FF2B5EF4-FFF2-40B4-BE49-F238E27FC236}">
                  <a16:creationId xmlns:a16="http://schemas.microsoft.com/office/drawing/2014/main" id="{3C103869-965F-4504-862B-8D65B2056063}"/>
                </a:ext>
              </a:extLst>
            </p:cNvPr>
            <p:cNvSpPr/>
            <p:nvPr/>
          </p:nvSpPr>
          <p:spPr bwMode="auto">
            <a:xfrm rot="12318526" flipV="1">
              <a:off x="6658621" y="2807416"/>
              <a:ext cx="1416659" cy="106954"/>
            </a:xfrm>
            <a:prstGeom prst="leftArrow">
              <a:avLst/>
            </a:prstGeom>
            <a:solidFill>
              <a:schemeClr val="accent4"/>
            </a:solid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ahoma" charset="0"/>
              </a:endParaRPr>
            </a:p>
          </p:txBody>
        </p:sp>
        <p:sp>
          <p:nvSpPr>
            <p:cNvPr id="25" name="TextBox 24">
              <a:extLst>
                <a:ext uri="{FF2B5EF4-FFF2-40B4-BE49-F238E27FC236}">
                  <a16:creationId xmlns:a16="http://schemas.microsoft.com/office/drawing/2014/main" id="{15BD0158-AB76-4FB5-8BF5-59B0F0368030}"/>
                </a:ext>
              </a:extLst>
            </p:cNvPr>
            <p:cNvSpPr txBox="1"/>
            <p:nvPr/>
          </p:nvSpPr>
          <p:spPr>
            <a:xfrm>
              <a:off x="6967774" y="2395585"/>
              <a:ext cx="1176408" cy="338554"/>
            </a:xfrm>
            <a:prstGeom prst="rect">
              <a:avLst/>
            </a:prstGeom>
            <a:noFill/>
          </p:spPr>
          <p:txBody>
            <a:bodyPr wrap="square" rtlCol="0">
              <a:spAutoFit/>
            </a:bodyPr>
            <a:lstStyle/>
            <a:p>
              <a:r>
                <a:rPr lang="en-US" sz="1600" dirty="0"/>
                <a:t>    Stores</a:t>
              </a:r>
            </a:p>
          </p:txBody>
        </p:sp>
        <p:sp>
          <p:nvSpPr>
            <p:cNvPr id="26" name="Arrow: Left 25">
              <a:extLst>
                <a:ext uri="{FF2B5EF4-FFF2-40B4-BE49-F238E27FC236}">
                  <a16:creationId xmlns:a16="http://schemas.microsoft.com/office/drawing/2014/main" id="{AFF304EE-16D9-4B08-8C7C-90F621C5B596}"/>
                </a:ext>
              </a:extLst>
            </p:cNvPr>
            <p:cNvSpPr/>
            <p:nvPr/>
          </p:nvSpPr>
          <p:spPr bwMode="auto">
            <a:xfrm rot="10800000" flipV="1">
              <a:off x="6116658" y="4188329"/>
              <a:ext cx="587088" cy="82561"/>
            </a:xfrm>
            <a:prstGeom prst="leftArrow">
              <a:avLst/>
            </a:prstGeom>
            <a:solidFill>
              <a:schemeClr val="accent4"/>
            </a:solid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ahoma" charset="0"/>
              </a:endParaRPr>
            </a:p>
          </p:txBody>
        </p:sp>
        <p:sp>
          <p:nvSpPr>
            <p:cNvPr id="27" name="Arrow: Left 26">
              <a:extLst>
                <a:ext uri="{FF2B5EF4-FFF2-40B4-BE49-F238E27FC236}">
                  <a16:creationId xmlns:a16="http://schemas.microsoft.com/office/drawing/2014/main" id="{5489D695-A1B3-4D1B-8FE1-97D680324C27}"/>
                </a:ext>
              </a:extLst>
            </p:cNvPr>
            <p:cNvSpPr/>
            <p:nvPr/>
          </p:nvSpPr>
          <p:spPr bwMode="auto">
            <a:xfrm rot="8828157" flipV="1">
              <a:off x="6679339" y="3804814"/>
              <a:ext cx="1416659" cy="106954"/>
            </a:xfrm>
            <a:prstGeom prst="leftArrow">
              <a:avLst/>
            </a:prstGeom>
            <a:solidFill>
              <a:schemeClr val="accent4"/>
            </a:solid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ahoma" charset="0"/>
              </a:endParaRPr>
            </a:p>
          </p:txBody>
        </p:sp>
        <p:sp>
          <p:nvSpPr>
            <p:cNvPr id="28" name="TextBox 27">
              <a:extLst>
                <a:ext uri="{FF2B5EF4-FFF2-40B4-BE49-F238E27FC236}">
                  <a16:creationId xmlns:a16="http://schemas.microsoft.com/office/drawing/2014/main" id="{22E1CF37-26F1-4E43-8104-46692195E742}"/>
                </a:ext>
              </a:extLst>
            </p:cNvPr>
            <p:cNvSpPr txBox="1"/>
            <p:nvPr/>
          </p:nvSpPr>
          <p:spPr>
            <a:xfrm>
              <a:off x="7011088" y="3929348"/>
              <a:ext cx="1176408" cy="338554"/>
            </a:xfrm>
            <a:prstGeom prst="rect">
              <a:avLst/>
            </a:prstGeom>
            <a:noFill/>
          </p:spPr>
          <p:txBody>
            <a:bodyPr wrap="square" rtlCol="0">
              <a:spAutoFit/>
            </a:bodyPr>
            <a:lstStyle/>
            <a:p>
              <a:r>
                <a:rPr lang="en-US" sz="1600" dirty="0"/>
                <a:t>    Stores</a:t>
              </a:r>
            </a:p>
          </p:txBody>
        </p:sp>
        <p:sp>
          <p:nvSpPr>
            <p:cNvPr id="15" name="Scroll: Horizontal 14">
              <a:extLst>
                <a:ext uri="{FF2B5EF4-FFF2-40B4-BE49-F238E27FC236}">
                  <a16:creationId xmlns:a16="http://schemas.microsoft.com/office/drawing/2014/main" id="{FDA116CE-B477-4EDC-9D19-B4BB15F7F3DF}"/>
                </a:ext>
              </a:extLst>
            </p:cNvPr>
            <p:cNvSpPr/>
            <p:nvPr/>
          </p:nvSpPr>
          <p:spPr bwMode="auto">
            <a:xfrm>
              <a:off x="4918033" y="3922669"/>
              <a:ext cx="1271012" cy="581892"/>
            </a:xfrm>
            <a:prstGeom prst="horizontalScroll">
              <a:avLst/>
            </a:prstGeom>
            <a:solidFill>
              <a:schemeClr val="bg1"/>
            </a:solid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ahoma" charset="0"/>
              </a:endParaRPr>
            </a:p>
          </p:txBody>
        </p:sp>
        <p:sp>
          <p:nvSpPr>
            <p:cNvPr id="16" name="Scroll: Horizontal 15">
              <a:extLst>
                <a:ext uri="{FF2B5EF4-FFF2-40B4-BE49-F238E27FC236}">
                  <a16:creationId xmlns:a16="http://schemas.microsoft.com/office/drawing/2014/main" id="{D2E857BA-1059-42B5-A611-A231CA118643}"/>
                </a:ext>
              </a:extLst>
            </p:cNvPr>
            <p:cNvSpPr/>
            <p:nvPr/>
          </p:nvSpPr>
          <p:spPr bwMode="auto">
            <a:xfrm>
              <a:off x="4914404" y="2289959"/>
              <a:ext cx="1274641" cy="581892"/>
            </a:xfrm>
            <a:prstGeom prst="horizontalScroll">
              <a:avLst/>
            </a:prstGeom>
            <a:solidFill>
              <a:schemeClr val="bg1"/>
            </a:solid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ahoma" charset="0"/>
              </a:endParaRPr>
            </a:p>
          </p:txBody>
        </p:sp>
        <p:sp>
          <p:nvSpPr>
            <p:cNvPr id="17" name="TextBox 16">
              <a:extLst>
                <a:ext uri="{FF2B5EF4-FFF2-40B4-BE49-F238E27FC236}">
                  <a16:creationId xmlns:a16="http://schemas.microsoft.com/office/drawing/2014/main" id="{3258443D-381D-482E-8536-7D68CE7A0DF3}"/>
                </a:ext>
              </a:extLst>
            </p:cNvPr>
            <p:cNvSpPr txBox="1"/>
            <p:nvPr/>
          </p:nvSpPr>
          <p:spPr>
            <a:xfrm>
              <a:off x="5022028" y="2411628"/>
              <a:ext cx="1271012" cy="338554"/>
            </a:xfrm>
            <a:prstGeom prst="rect">
              <a:avLst/>
            </a:prstGeom>
            <a:noFill/>
          </p:spPr>
          <p:txBody>
            <a:bodyPr wrap="square" rtlCol="0">
              <a:spAutoFit/>
            </a:bodyPr>
            <a:lstStyle/>
            <a:p>
              <a:r>
                <a:rPr lang="en-US" sz="1600" dirty="0"/>
                <a:t>Statements</a:t>
              </a:r>
            </a:p>
          </p:txBody>
        </p:sp>
        <p:sp>
          <p:nvSpPr>
            <p:cNvPr id="18" name="TextBox 17">
              <a:extLst>
                <a:ext uri="{FF2B5EF4-FFF2-40B4-BE49-F238E27FC236}">
                  <a16:creationId xmlns:a16="http://schemas.microsoft.com/office/drawing/2014/main" id="{94751E3D-EBBA-40D9-A9D3-9CDCA682DA99}"/>
                </a:ext>
              </a:extLst>
            </p:cNvPr>
            <p:cNvSpPr txBox="1"/>
            <p:nvPr/>
          </p:nvSpPr>
          <p:spPr>
            <a:xfrm>
              <a:off x="4970601" y="4038558"/>
              <a:ext cx="1271012" cy="338554"/>
            </a:xfrm>
            <a:prstGeom prst="rect">
              <a:avLst/>
            </a:prstGeom>
            <a:noFill/>
          </p:spPr>
          <p:txBody>
            <a:bodyPr wrap="square" rtlCol="0">
              <a:spAutoFit/>
            </a:bodyPr>
            <a:lstStyle/>
            <a:p>
              <a:r>
                <a:rPr lang="en-US" sz="1600" dirty="0"/>
                <a:t>Documents</a:t>
              </a:r>
            </a:p>
          </p:txBody>
        </p:sp>
      </p:grpSp>
      <p:sp>
        <p:nvSpPr>
          <p:cNvPr id="5" name="TextBox 4">
            <a:extLst>
              <a:ext uri="{FF2B5EF4-FFF2-40B4-BE49-F238E27FC236}">
                <a16:creationId xmlns:a16="http://schemas.microsoft.com/office/drawing/2014/main" id="{C7D0440B-C49B-466C-B9B0-373B2702EEB6}"/>
              </a:ext>
            </a:extLst>
          </p:cNvPr>
          <p:cNvSpPr txBox="1"/>
          <p:nvPr/>
        </p:nvSpPr>
        <p:spPr>
          <a:xfrm>
            <a:off x="169332" y="5611394"/>
            <a:ext cx="11887198" cy="461665"/>
          </a:xfrm>
          <a:prstGeom prst="rect">
            <a:avLst/>
          </a:prstGeom>
          <a:noFill/>
        </p:spPr>
        <p:txBody>
          <a:bodyPr wrap="square" rtlCol="0" anchor="t">
            <a:spAutoFit/>
          </a:bodyPr>
          <a:lstStyle/>
          <a:p>
            <a:pPr algn="ctr"/>
            <a:r>
              <a:rPr lang="en-US" sz="2400" dirty="0">
                <a:latin typeface="Arial Narrow"/>
              </a:rPr>
              <a:t>LRP = Learning Record Provider, LRS = Learning Record Store</a:t>
            </a:r>
            <a:endParaRPr lang="en-US" dirty="0"/>
          </a:p>
        </p:txBody>
      </p:sp>
    </p:spTree>
    <p:extLst>
      <p:ext uri="{BB962C8B-B14F-4D97-AF65-F5344CB8AC3E}">
        <p14:creationId xmlns:p14="http://schemas.microsoft.com/office/powerpoint/2010/main" val="3443639091"/>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E7CCF805-90C7-9C47-8322-804E7A9F41D2}"/>
              </a:ext>
            </a:extLst>
          </p:cNvPr>
          <p:cNvSpPr/>
          <p:nvPr/>
        </p:nvSpPr>
        <p:spPr bwMode="auto">
          <a:xfrm>
            <a:off x="169332" y="825910"/>
            <a:ext cx="11870267" cy="5439423"/>
          </a:xfrm>
          <a:prstGeom prst="rect">
            <a:avLst/>
          </a:prstGeom>
          <a:solidFill>
            <a:schemeClr val="bg1">
              <a:lumMod val="95000"/>
            </a:schemeClr>
          </a:solidFill>
          <a:ln w="9525" cap="flat" cmpd="sng" algn="ctr">
            <a:no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ahoma" charset="0"/>
            </a:endParaRPr>
          </a:p>
        </p:txBody>
      </p:sp>
      <p:pic>
        <p:nvPicPr>
          <p:cNvPr id="13" name="Picture 12" descr="A close up of a sign&#10;&#10;Description automatically generated">
            <a:extLst>
              <a:ext uri="{FF2B5EF4-FFF2-40B4-BE49-F238E27FC236}">
                <a16:creationId xmlns:a16="http://schemas.microsoft.com/office/drawing/2014/main" id="{93B205A3-42CF-444E-AB3B-47AB32A8C1DB}"/>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84226" y="1260046"/>
            <a:ext cx="3222877" cy="2030773"/>
          </a:xfrm>
          <a:prstGeom prst="rect">
            <a:avLst/>
          </a:prstGeom>
        </p:spPr>
      </p:pic>
      <p:sp>
        <p:nvSpPr>
          <p:cNvPr id="8" name="Shape 183">
            <a:extLst>
              <a:ext uri="{FF2B5EF4-FFF2-40B4-BE49-F238E27FC236}">
                <a16:creationId xmlns:a16="http://schemas.microsoft.com/office/drawing/2014/main" id="{F2749187-6BFC-4794-8905-FBE6A438220D}"/>
              </a:ext>
            </a:extLst>
          </p:cNvPr>
          <p:cNvSpPr txBox="1"/>
          <p:nvPr/>
        </p:nvSpPr>
        <p:spPr>
          <a:xfrm>
            <a:off x="7637951" y="3012824"/>
            <a:ext cx="4065267" cy="1097782"/>
          </a:xfrm>
          <a:prstGeom prst="rect">
            <a:avLst/>
          </a:prstGeom>
          <a:noFill/>
          <a:ln>
            <a:noFill/>
          </a:ln>
          <a:effectLst/>
        </p:spPr>
        <p:txBody>
          <a:bodyPr spcFirstLastPara="1" wrap="square" lIns="91425" tIns="45700" rIns="91425" bIns="45700" anchor="t" anchorCtr="0">
            <a:noAutofit/>
          </a:bodyPr>
          <a:lstStyle/>
          <a:p>
            <a:pPr marL="0" marR="0" lvl="0" indent="0" rtl="0">
              <a:spcBef>
                <a:spcPts val="0"/>
              </a:spcBef>
              <a:spcAft>
                <a:spcPts val="0"/>
              </a:spcAft>
              <a:buNone/>
            </a:pPr>
            <a:r>
              <a:rPr lang="en-US" sz="2400" b="1" dirty="0">
                <a:solidFill>
                  <a:schemeClr val="dk1"/>
                </a:solidFill>
                <a:latin typeface="Arial"/>
                <a:ea typeface="Arial"/>
                <a:cs typeface="Arial"/>
                <a:sym typeface="Arial"/>
              </a:rPr>
              <a:t>Art Werkenthin</a:t>
            </a:r>
            <a:endParaRPr dirty="0"/>
          </a:p>
          <a:p>
            <a:pPr>
              <a:spcBef>
                <a:spcPts val="0"/>
              </a:spcBef>
              <a:spcAft>
                <a:spcPts val="0"/>
              </a:spcAft>
            </a:pPr>
            <a:r>
              <a:rPr lang="en-US" sz="1800" dirty="0">
                <a:solidFill>
                  <a:schemeClr val="dk1"/>
                </a:solidFill>
                <a:latin typeface="Tahoma"/>
                <a:ea typeface="Tahoma"/>
                <a:cs typeface="Tahoma"/>
              </a:rPr>
              <a:t>CEO</a:t>
            </a:r>
            <a:endParaRPr lang="en-US" dirty="0">
              <a:solidFill>
                <a:schemeClr val="dk1"/>
              </a:solidFill>
            </a:endParaRPr>
          </a:p>
          <a:p>
            <a:pPr lvl="0">
              <a:spcBef>
                <a:spcPts val="0"/>
              </a:spcBef>
              <a:spcAft>
                <a:spcPts val="0"/>
              </a:spcAft>
            </a:pPr>
            <a:r>
              <a:rPr lang="en-US" sz="1800" dirty="0">
                <a:solidFill>
                  <a:schemeClr val="dk1"/>
                </a:solidFill>
              </a:rPr>
              <a:t>artw@risc-inc.com</a:t>
            </a:r>
            <a:endParaRPr lang="en-US" sz="1800" dirty="0">
              <a:solidFill>
                <a:schemeClr val="dk1"/>
              </a:solidFill>
              <a:latin typeface="Tahoma"/>
              <a:ea typeface="Tahoma"/>
              <a:cs typeface="Tahoma"/>
            </a:endParaRPr>
          </a:p>
        </p:txBody>
      </p:sp>
      <p:cxnSp>
        <p:nvCxnSpPr>
          <p:cNvPr id="4" name="Straight Connector 3">
            <a:extLst>
              <a:ext uri="{FF2B5EF4-FFF2-40B4-BE49-F238E27FC236}">
                <a16:creationId xmlns:a16="http://schemas.microsoft.com/office/drawing/2014/main" id="{331A6F36-0F6A-A74A-AE49-37E765D95FAA}"/>
              </a:ext>
            </a:extLst>
          </p:cNvPr>
          <p:cNvCxnSpPr>
            <a:cxnSpLocks/>
          </p:cNvCxnSpPr>
          <p:nvPr/>
        </p:nvCxnSpPr>
        <p:spPr bwMode="auto">
          <a:xfrm>
            <a:off x="3848852" y="1515889"/>
            <a:ext cx="0" cy="1376635"/>
          </a:xfrm>
          <a:prstGeom prst="line">
            <a:avLst/>
          </a:prstGeom>
          <a:solidFill>
            <a:schemeClr val="accent1"/>
          </a:solidFill>
          <a:ln w="12700" cap="flat" cmpd="sng" algn="ctr">
            <a:solidFill>
              <a:srgbClr val="0070C0"/>
            </a:solidFill>
            <a:prstDash val="solid"/>
            <a:miter lim="800000"/>
            <a:headEnd type="none" w="med" len="med"/>
            <a:tailEnd type="none" w="med" len="med"/>
          </a:ln>
          <a:effectLst/>
        </p:spPr>
      </p:cxnSp>
      <p:sp>
        <p:nvSpPr>
          <p:cNvPr id="10" name="Shape 183">
            <a:extLst>
              <a:ext uri="{FF2B5EF4-FFF2-40B4-BE49-F238E27FC236}">
                <a16:creationId xmlns:a16="http://schemas.microsoft.com/office/drawing/2014/main" id="{8AABA0A6-12AC-45A4-965B-8C18C7BB3E9E}"/>
              </a:ext>
            </a:extLst>
          </p:cNvPr>
          <p:cNvSpPr txBox="1"/>
          <p:nvPr/>
        </p:nvSpPr>
        <p:spPr>
          <a:xfrm>
            <a:off x="4190602" y="4673618"/>
            <a:ext cx="4257106" cy="114923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2400" b="1" dirty="0">
                <a:solidFill>
                  <a:schemeClr val="dk1"/>
                </a:solidFill>
                <a:latin typeface="Arial"/>
                <a:ea typeface="Arial"/>
                <a:cs typeface="Arial"/>
                <a:sym typeface="Arial"/>
              </a:rPr>
              <a:t>Mike Hernandez</a:t>
            </a:r>
            <a:endParaRPr dirty="0"/>
          </a:p>
          <a:p>
            <a:r>
              <a:rPr lang="en-US" sz="1800" dirty="0">
                <a:latin typeface="Tahoma"/>
                <a:ea typeface="Tahoma"/>
                <a:cs typeface="Tahoma"/>
              </a:rPr>
              <a:t>Senior Project Manager</a:t>
            </a:r>
          </a:p>
          <a:p>
            <a:r>
              <a:rPr lang="en-US" sz="1800" dirty="0">
                <a:solidFill>
                  <a:schemeClr val="dk1"/>
                </a:solidFill>
                <a:ea typeface="Tahoma"/>
                <a:cs typeface="Tahoma"/>
              </a:rPr>
              <a:t>mike.hernandez@designinteractive.net</a:t>
            </a:r>
          </a:p>
        </p:txBody>
      </p:sp>
      <p:cxnSp>
        <p:nvCxnSpPr>
          <p:cNvPr id="14" name="Straight Connector 13">
            <a:extLst>
              <a:ext uri="{FF2B5EF4-FFF2-40B4-BE49-F238E27FC236}">
                <a16:creationId xmlns:a16="http://schemas.microsoft.com/office/drawing/2014/main" id="{FA462315-9993-054B-AEBB-354AA39DF596}"/>
              </a:ext>
            </a:extLst>
          </p:cNvPr>
          <p:cNvCxnSpPr>
            <a:cxnSpLocks/>
          </p:cNvCxnSpPr>
          <p:nvPr/>
        </p:nvCxnSpPr>
        <p:spPr bwMode="auto">
          <a:xfrm>
            <a:off x="3872323" y="4632815"/>
            <a:ext cx="0" cy="1316565"/>
          </a:xfrm>
          <a:prstGeom prst="line">
            <a:avLst/>
          </a:prstGeom>
          <a:solidFill>
            <a:schemeClr val="accent1"/>
          </a:solidFill>
          <a:ln w="12700" cap="flat" cmpd="sng" algn="ctr">
            <a:solidFill>
              <a:srgbClr val="0070C0"/>
            </a:solidFill>
            <a:prstDash val="solid"/>
            <a:miter lim="800000"/>
            <a:headEnd type="none" w="med" len="med"/>
            <a:tailEnd type="none" w="med" len="med"/>
          </a:ln>
          <a:effectLst/>
        </p:spPr>
      </p:cxnSp>
      <p:sp>
        <p:nvSpPr>
          <p:cNvPr id="9" name="Shape 183">
            <a:extLst>
              <a:ext uri="{FF2B5EF4-FFF2-40B4-BE49-F238E27FC236}">
                <a16:creationId xmlns:a16="http://schemas.microsoft.com/office/drawing/2014/main" id="{1E2C3052-96C6-4653-9D56-DA20716288BD}"/>
              </a:ext>
            </a:extLst>
          </p:cNvPr>
          <p:cNvSpPr txBox="1"/>
          <p:nvPr/>
        </p:nvSpPr>
        <p:spPr>
          <a:xfrm>
            <a:off x="4190602" y="1509525"/>
            <a:ext cx="4065267" cy="1382999"/>
          </a:xfrm>
          <a:prstGeom prst="rect">
            <a:avLst/>
          </a:prstGeom>
          <a:noFill/>
          <a:ln>
            <a:noFill/>
          </a:ln>
          <a:effectLst/>
        </p:spPr>
        <p:txBody>
          <a:bodyPr spcFirstLastPara="1" wrap="square" lIns="91425" tIns="45700" rIns="91425" bIns="45700" anchor="t" anchorCtr="0">
            <a:noAutofit/>
          </a:bodyPr>
          <a:lstStyle/>
          <a:p>
            <a:pPr marL="0" marR="0" lvl="0" indent="0" rtl="0">
              <a:spcBef>
                <a:spcPts val="0"/>
              </a:spcBef>
              <a:spcAft>
                <a:spcPts val="0"/>
              </a:spcAft>
              <a:buNone/>
            </a:pPr>
            <a:r>
              <a:rPr lang="en-US" sz="2400" b="1" dirty="0">
                <a:solidFill>
                  <a:schemeClr val="dk1"/>
                </a:solidFill>
                <a:latin typeface="Arial"/>
                <a:ea typeface="Arial"/>
                <a:cs typeface="Arial"/>
                <a:sym typeface="Arial"/>
              </a:rPr>
              <a:t>Andy Johnson</a:t>
            </a:r>
            <a:endParaRPr dirty="0"/>
          </a:p>
          <a:p>
            <a:pPr>
              <a:spcBef>
                <a:spcPts val="0"/>
              </a:spcBef>
              <a:spcAft>
                <a:spcPts val="0"/>
              </a:spcAft>
            </a:pPr>
            <a:r>
              <a:rPr lang="en-US" sz="1800" dirty="0">
                <a:solidFill>
                  <a:schemeClr val="dk1"/>
                </a:solidFill>
                <a:latin typeface="Tahoma"/>
                <a:ea typeface="Tahoma"/>
                <a:cs typeface="Tahoma"/>
              </a:rPr>
              <a:t>Specs and Standards Manager (SETA)</a:t>
            </a:r>
            <a:endParaRPr lang="en-US" dirty="0">
              <a:solidFill>
                <a:schemeClr val="dk1"/>
              </a:solidFill>
            </a:endParaRPr>
          </a:p>
          <a:p>
            <a:pPr marL="0" marR="0" lvl="0" indent="0" rtl="0">
              <a:spcBef>
                <a:spcPts val="0"/>
              </a:spcBef>
              <a:spcAft>
                <a:spcPts val="0"/>
              </a:spcAft>
              <a:buNone/>
            </a:pPr>
            <a:r>
              <a:rPr lang="en-US" sz="1800" dirty="0">
                <a:solidFill>
                  <a:schemeClr val="dk1"/>
                </a:solidFill>
              </a:rPr>
              <a:t>andy.johnson.ctr@adlnet.gov</a:t>
            </a:r>
          </a:p>
          <a:p>
            <a:pPr marL="0" marR="0" lvl="0" indent="0" rtl="0">
              <a:spcBef>
                <a:spcPts val="0"/>
              </a:spcBef>
              <a:spcAft>
                <a:spcPts val="0"/>
              </a:spcAft>
              <a:buNone/>
            </a:pPr>
            <a:r>
              <a:rPr lang="en-US" sz="1800" dirty="0">
                <a:solidFill>
                  <a:schemeClr val="dk1"/>
                </a:solidFill>
                <a:latin typeface="Tahoma"/>
                <a:ea typeface="Tahoma"/>
                <a:cs typeface="Tahoma"/>
              </a:rPr>
              <a:t>@</a:t>
            </a:r>
            <a:r>
              <a:rPr lang="en-US" sz="1800" dirty="0" err="1">
                <a:solidFill>
                  <a:schemeClr val="dk1"/>
                </a:solidFill>
                <a:latin typeface="Tahoma"/>
                <a:ea typeface="Tahoma"/>
                <a:cs typeface="Tahoma"/>
              </a:rPr>
              <a:t>AndyJohnsonADL</a:t>
            </a:r>
            <a:endParaRPr lang="en-US" sz="1800" dirty="0">
              <a:solidFill>
                <a:schemeClr val="dk1"/>
              </a:solidFill>
              <a:latin typeface="Tahoma"/>
              <a:ea typeface="Tahoma"/>
              <a:cs typeface="Tahoma"/>
            </a:endParaRPr>
          </a:p>
          <a:p>
            <a:pPr marL="0" marR="0" lvl="0" indent="0" rtl="0">
              <a:spcBef>
                <a:spcPts val="0"/>
              </a:spcBef>
              <a:spcAft>
                <a:spcPts val="0"/>
              </a:spcAft>
              <a:buNone/>
            </a:pPr>
            <a:endParaRPr lang="en-US" sz="1800" dirty="0">
              <a:solidFill>
                <a:schemeClr val="dk1"/>
              </a:solidFill>
              <a:latin typeface="Tahoma"/>
              <a:ea typeface="Tahoma"/>
              <a:cs typeface="Tahoma"/>
            </a:endParaRPr>
          </a:p>
        </p:txBody>
      </p:sp>
      <p:sp>
        <p:nvSpPr>
          <p:cNvPr id="2" name="Title 1">
            <a:extLst>
              <a:ext uri="{FF2B5EF4-FFF2-40B4-BE49-F238E27FC236}">
                <a16:creationId xmlns:a16="http://schemas.microsoft.com/office/drawing/2014/main" id="{23CD2069-9B8F-419A-B826-687D89FDAEC8}"/>
              </a:ext>
            </a:extLst>
          </p:cNvPr>
          <p:cNvSpPr>
            <a:spLocks noGrp="1"/>
          </p:cNvSpPr>
          <p:nvPr>
            <p:ph type="title"/>
          </p:nvPr>
        </p:nvSpPr>
        <p:spPr/>
        <p:txBody>
          <a:bodyPr/>
          <a:lstStyle/>
          <a:p>
            <a:r>
              <a:rPr lang="en-US" dirty="0"/>
              <a:t>Questions?</a:t>
            </a:r>
          </a:p>
        </p:txBody>
      </p:sp>
      <p:pic>
        <p:nvPicPr>
          <p:cNvPr id="7" name="Picture 6" descr="A picture containing drawing&#10;&#10;Description automatically generated">
            <a:extLst>
              <a:ext uri="{FF2B5EF4-FFF2-40B4-BE49-F238E27FC236}">
                <a16:creationId xmlns:a16="http://schemas.microsoft.com/office/drawing/2014/main" id="{E33D7A94-1656-4656-9552-41CEED447B1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672043" y="2892524"/>
            <a:ext cx="3453849" cy="1547325"/>
          </a:xfrm>
          <a:prstGeom prst="rect">
            <a:avLst/>
          </a:prstGeom>
        </p:spPr>
      </p:pic>
      <p:cxnSp>
        <p:nvCxnSpPr>
          <p:cNvPr id="15" name="Straight Connector 14">
            <a:extLst>
              <a:ext uri="{FF2B5EF4-FFF2-40B4-BE49-F238E27FC236}">
                <a16:creationId xmlns:a16="http://schemas.microsoft.com/office/drawing/2014/main" id="{325A0799-522D-42BD-8E29-6E27524A53DB}"/>
              </a:ext>
            </a:extLst>
          </p:cNvPr>
          <p:cNvCxnSpPr>
            <a:cxnSpLocks/>
          </p:cNvCxnSpPr>
          <p:nvPr/>
        </p:nvCxnSpPr>
        <p:spPr bwMode="auto">
          <a:xfrm>
            <a:off x="7314903" y="2932929"/>
            <a:ext cx="0" cy="1376635"/>
          </a:xfrm>
          <a:prstGeom prst="line">
            <a:avLst/>
          </a:prstGeom>
          <a:solidFill>
            <a:schemeClr val="accent1"/>
          </a:solidFill>
          <a:ln w="12700" cap="flat" cmpd="sng" algn="ctr">
            <a:solidFill>
              <a:srgbClr val="0070C0"/>
            </a:solidFill>
            <a:prstDash val="solid"/>
            <a:miter lim="800000"/>
            <a:headEnd type="none" w="med" len="med"/>
            <a:tailEnd type="none" w="med" len="med"/>
          </a:ln>
          <a:effectLst/>
        </p:spPr>
      </p:cxnSp>
      <p:pic>
        <p:nvPicPr>
          <p:cNvPr id="12" name="Picture 11" descr="Icon&#10;&#10;Description automatically generated">
            <a:extLst>
              <a:ext uri="{FF2B5EF4-FFF2-40B4-BE49-F238E27FC236}">
                <a16:creationId xmlns:a16="http://schemas.microsoft.com/office/drawing/2014/main" id="{6F3858F9-D861-4673-8853-1E13A1AA334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66266" y="4110606"/>
            <a:ext cx="2058796" cy="2058796"/>
          </a:xfrm>
          <a:prstGeom prst="rect">
            <a:avLst/>
          </a:prstGeom>
        </p:spPr>
      </p:pic>
    </p:spTree>
    <p:extLst>
      <p:ext uri="{BB962C8B-B14F-4D97-AF65-F5344CB8AC3E}">
        <p14:creationId xmlns:p14="http://schemas.microsoft.com/office/powerpoint/2010/main" val="45468505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E898923E-21F7-E14C-A909-9E4252D1D809}"/>
              </a:ext>
            </a:extLst>
          </p:cNvPr>
          <p:cNvSpPr/>
          <p:nvPr/>
        </p:nvSpPr>
        <p:spPr bwMode="auto">
          <a:xfrm>
            <a:off x="169332" y="863600"/>
            <a:ext cx="11870267" cy="4504267"/>
          </a:xfrm>
          <a:prstGeom prst="rect">
            <a:avLst/>
          </a:prstGeom>
          <a:solidFill>
            <a:schemeClr val="bg1">
              <a:lumMod val="95000"/>
            </a:schemeClr>
          </a:solidFill>
          <a:ln w="9525" cap="flat" cmpd="sng" algn="ctr">
            <a:no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ahoma" charset="0"/>
            </a:endParaRPr>
          </a:p>
        </p:txBody>
      </p:sp>
      <p:sp>
        <p:nvSpPr>
          <p:cNvPr id="2" name="Title 1"/>
          <p:cNvSpPr>
            <a:spLocks noGrp="1"/>
          </p:cNvSpPr>
          <p:nvPr>
            <p:ph type="title"/>
          </p:nvPr>
        </p:nvSpPr>
        <p:spPr>
          <a:xfrm>
            <a:off x="2397039" y="0"/>
            <a:ext cx="7416800" cy="657225"/>
          </a:xfrm>
        </p:spPr>
        <p:txBody>
          <a:bodyPr/>
          <a:lstStyle/>
          <a:p>
            <a:r>
              <a:rPr lang="en-US" sz="2400" dirty="0"/>
              <a:t>Statement Parts</a:t>
            </a:r>
          </a:p>
        </p:txBody>
      </p:sp>
      <p:graphicFrame>
        <p:nvGraphicFramePr>
          <p:cNvPr id="6" name="Table 5">
            <a:extLst>
              <a:ext uri="{FF2B5EF4-FFF2-40B4-BE49-F238E27FC236}">
                <a16:creationId xmlns:a16="http://schemas.microsoft.com/office/drawing/2014/main" id="{70CD03B2-38DE-8B40-A52B-8E3AE8D96B6F}"/>
              </a:ext>
            </a:extLst>
          </p:cNvPr>
          <p:cNvGraphicFramePr>
            <a:graphicFrameLocks noGrp="1"/>
          </p:cNvGraphicFramePr>
          <p:nvPr/>
        </p:nvGraphicFramePr>
        <p:xfrm>
          <a:off x="261317" y="1043409"/>
          <a:ext cx="11659748" cy="4104325"/>
        </p:xfrm>
        <a:graphic>
          <a:graphicData uri="http://schemas.openxmlformats.org/drawingml/2006/table">
            <a:tbl>
              <a:tblPr bandRow="1">
                <a:tableStyleId>{5C22544A-7EE6-4342-B048-85BDC9FD1C3A}</a:tableStyleId>
              </a:tblPr>
              <a:tblGrid>
                <a:gridCol w="2871350">
                  <a:extLst>
                    <a:ext uri="{9D8B030D-6E8A-4147-A177-3AD203B41FA5}">
                      <a16:colId xmlns:a16="http://schemas.microsoft.com/office/drawing/2014/main" val="1114034139"/>
                    </a:ext>
                  </a:extLst>
                </a:gridCol>
                <a:gridCol w="643466">
                  <a:extLst>
                    <a:ext uri="{9D8B030D-6E8A-4147-A177-3AD203B41FA5}">
                      <a16:colId xmlns:a16="http://schemas.microsoft.com/office/drawing/2014/main" val="1397036869"/>
                    </a:ext>
                  </a:extLst>
                </a:gridCol>
                <a:gridCol w="8144932">
                  <a:extLst>
                    <a:ext uri="{9D8B030D-6E8A-4147-A177-3AD203B41FA5}">
                      <a16:colId xmlns:a16="http://schemas.microsoft.com/office/drawing/2014/main" val="743036280"/>
                    </a:ext>
                  </a:extLst>
                </a:gridCol>
              </a:tblGrid>
              <a:tr h="820865">
                <a:tc>
                  <a:txBody>
                    <a:bodyPr/>
                    <a:lstStyle/>
                    <a:p>
                      <a:pPr marL="0" marR="0" lvl="0" indent="0" algn="r" defTabSz="1219170" rtl="0" eaLnBrk="1" fontAlgn="auto" latinLnBrk="0" hangingPunct="1">
                        <a:lnSpc>
                          <a:spcPct val="100000"/>
                        </a:lnSpc>
                        <a:spcBef>
                          <a:spcPts val="0"/>
                        </a:spcBef>
                        <a:spcAft>
                          <a:spcPts val="0"/>
                        </a:spcAft>
                        <a:buClrTx/>
                        <a:buSzTx/>
                        <a:buFontTx/>
                        <a:buNone/>
                        <a:tabLst/>
                        <a:defRPr/>
                      </a:pPr>
                      <a:r>
                        <a:rPr lang="en-US" sz="2400" b="0" i="0" dirty="0">
                          <a:solidFill>
                            <a:srgbClr val="0070C0"/>
                          </a:solidFill>
                          <a:latin typeface="Arial Narrow" panose="020B0604020202020204" pitchFamily="34" charset="0"/>
                          <a:cs typeface="Arial Narrow" panose="020B0604020202020204" pitchFamily="34" charset="0"/>
                        </a:rPr>
                        <a:t>Actor</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indent="0" algn="l" defTabSz="1219170" rtl="0" eaLnBrk="1" fontAlgn="auto" latinLnBrk="0" hangingPunct="1">
                        <a:lnSpc>
                          <a:spcPct val="100000"/>
                        </a:lnSpc>
                        <a:spcBef>
                          <a:spcPts val="0"/>
                        </a:spcBef>
                        <a:spcAft>
                          <a:spcPts val="0"/>
                        </a:spcAft>
                        <a:buClrTx/>
                        <a:buSzTx/>
                        <a:buFontTx/>
                        <a:buNone/>
                        <a:tabLst/>
                        <a:defRPr/>
                      </a:pPr>
                      <a:endParaRPr lang="en-US" sz="2400" b="0" i="0" dirty="0">
                        <a:latin typeface="Arial Narrow" panose="020B0604020202020204" pitchFamily="34" charset="0"/>
                        <a:cs typeface="Arial Narrow" panose="020B0604020202020204" pitchFamily="34" charset="0"/>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indent="0" algn="l" defTabSz="1219170" rtl="0" eaLnBrk="1" fontAlgn="auto" latinLnBrk="0" hangingPunct="1">
                        <a:lnSpc>
                          <a:spcPct val="100000"/>
                        </a:lnSpc>
                        <a:spcBef>
                          <a:spcPts val="0"/>
                        </a:spcBef>
                        <a:spcAft>
                          <a:spcPts val="0"/>
                        </a:spcAft>
                        <a:buClrTx/>
                        <a:buSzTx/>
                        <a:buFontTx/>
                        <a:buNone/>
                        <a:tabLst/>
                        <a:defRPr/>
                      </a:pPr>
                      <a:r>
                        <a:rPr lang="en-US" sz="2400" b="0" i="0" dirty="0">
                          <a:latin typeface="Arial Narrow" panose="020B0604020202020204" pitchFamily="34" charset="0"/>
                          <a:cs typeface="Arial Narrow" panose="020B0604020202020204" pitchFamily="34" charset="0"/>
                        </a:rPr>
                        <a:t>Doer in the Statement</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023614583"/>
                  </a:ext>
                </a:extLst>
              </a:tr>
              <a:tr h="820865">
                <a:tc>
                  <a:txBody>
                    <a:bodyPr/>
                    <a:lstStyle/>
                    <a:p>
                      <a:pPr marL="0" marR="0" lvl="0" indent="0" algn="r" defTabSz="1219170" rtl="0" eaLnBrk="1" fontAlgn="auto" latinLnBrk="0" hangingPunct="1">
                        <a:lnSpc>
                          <a:spcPct val="100000"/>
                        </a:lnSpc>
                        <a:spcBef>
                          <a:spcPts val="0"/>
                        </a:spcBef>
                        <a:spcAft>
                          <a:spcPts val="0"/>
                        </a:spcAft>
                        <a:buClrTx/>
                        <a:buSzTx/>
                        <a:buFontTx/>
                        <a:buNone/>
                        <a:tabLst/>
                        <a:defRPr/>
                      </a:pPr>
                      <a:r>
                        <a:rPr lang="en-US" sz="2400" b="0" i="0" dirty="0">
                          <a:solidFill>
                            <a:srgbClr val="0070C0"/>
                          </a:solidFill>
                          <a:latin typeface="Arial Narrow" panose="020B0604020202020204" pitchFamily="34" charset="0"/>
                          <a:cs typeface="Arial Narrow" panose="020B0604020202020204" pitchFamily="34" charset="0"/>
                        </a:rPr>
                        <a:t>Verb</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indent="0" algn="l" defTabSz="1219170" rtl="0" eaLnBrk="1" fontAlgn="auto" latinLnBrk="0" hangingPunct="1">
                        <a:lnSpc>
                          <a:spcPct val="100000"/>
                        </a:lnSpc>
                        <a:spcBef>
                          <a:spcPts val="0"/>
                        </a:spcBef>
                        <a:spcAft>
                          <a:spcPts val="0"/>
                        </a:spcAft>
                        <a:buClrTx/>
                        <a:buSzTx/>
                        <a:buFontTx/>
                        <a:buNone/>
                        <a:tabLst/>
                        <a:defRPr/>
                      </a:pPr>
                      <a:endParaRPr lang="en-US" sz="2400" b="0" i="0" kern="1200" dirty="0">
                        <a:solidFill>
                          <a:schemeClr val="dk1"/>
                        </a:solidFill>
                        <a:latin typeface="Arial Narrow" panose="020B0604020202020204" pitchFamily="34" charset="0"/>
                        <a:ea typeface="+mn-ea"/>
                        <a:cs typeface="Arial Narrow" panose="020B0604020202020204" pitchFamily="34" charset="0"/>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indent="0" algn="l" defTabSz="1219170" rtl="0" eaLnBrk="1" fontAlgn="auto" latinLnBrk="0" hangingPunct="1">
                        <a:lnSpc>
                          <a:spcPct val="100000"/>
                        </a:lnSpc>
                        <a:spcBef>
                          <a:spcPts val="0"/>
                        </a:spcBef>
                        <a:spcAft>
                          <a:spcPts val="0"/>
                        </a:spcAft>
                        <a:buClrTx/>
                        <a:buSzTx/>
                        <a:buFontTx/>
                        <a:buNone/>
                        <a:tabLst/>
                        <a:defRPr/>
                      </a:pPr>
                      <a:r>
                        <a:rPr lang="en-US" sz="2400" b="0" i="0" kern="1200" dirty="0">
                          <a:solidFill>
                            <a:schemeClr val="dk1"/>
                          </a:solidFill>
                          <a:latin typeface="Arial Narrow" panose="020B0604020202020204" pitchFamily="34" charset="0"/>
                          <a:ea typeface="+mn-ea"/>
                          <a:cs typeface="Arial Narrow" panose="020B0604020202020204" pitchFamily="34" charset="0"/>
                        </a:rPr>
                        <a:t>Action in the Statement </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017060885"/>
                  </a:ext>
                </a:extLst>
              </a:tr>
              <a:tr h="820865">
                <a:tc>
                  <a:txBody>
                    <a:bodyPr/>
                    <a:lstStyle/>
                    <a:p>
                      <a:pPr marL="0" marR="0" lvl="0" indent="0" algn="r" defTabSz="1219170" rtl="0" eaLnBrk="1" fontAlgn="auto" latinLnBrk="0" hangingPunct="1">
                        <a:lnSpc>
                          <a:spcPct val="100000"/>
                        </a:lnSpc>
                        <a:spcBef>
                          <a:spcPts val="0"/>
                        </a:spcBef>
                        <a:spcAft>
                          <a:spcPts val="0"/>
                        </a:spcAft>
                        <a:buClrTx/>
                        <a:buSzTx/>
                        <a:buFontTx/>
                        <a:buNone/>
                        <a:tabLst/>
                        <a:defRPr/>
                      </a:pPr>
                      <a:r>
                        <a:rPr lang="en-US" sz="2400" b="0" i="0" dirty="0">
                          <a:solidFill>
                            <a:srgbClr val="0070C0"/>
                          </a:solidFill>
                          <a:latin typeface="Arial Narrow" panose="020B0604020202020204" pitchFamily="34" charset="0"/>
                          <a:cs typeface="Arial Narrow" panose="020B0604020202020204" pitchFamily="34" charset="0"/>
                        </a:rPr>
                        <a:t>Object</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endParaRPr lang="en-US" sz="2400" b="0" i="0" kern="1200" dirty="0">
                        <a:solidFill>
                          <a:schemeClr val="dk1"/>
                        </a:solidFill>
                        <a:latin typeface="Arial Narrow" panose="020B0604020202020204" pitchFamily="34" charset="0"/>
                        <a:ea typeface="+mn-ea"/>
                        <a:cs typeface="Arial Narrow" panose="020B0604020202020204" pitchFamily="34" charset="0"/>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r>
                        <a:rPr lang="en-US" sz="2400" b="0" i="0" kern="1200" dirty="0">
                          <a:solidFill>
                            <a:schemeClr val="dk1"/>
                          </a:solidFill>
                          <a:latin typeface="Arial Narrow" panose="020B0604020202020204" pitchFamily="34" charset="0"/>
                          <a:ea typeface="+mn-ea"/>
                          <a:cs typeface="Arial Narrow" panose="020B0604020202020204" pitchFamily="34" charset="0"/>
                        </a:rPr>
                        <a:t>“Direct Object” in the Statement, often an actual web activity</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667979140"/>
                  </a:ext>
                </a:extLst>
              </a:tr>
              <a:tr h="820865">
                <a:tc>
                  <a:txBody>
                    <a:bodyPr/>
                    <a:lstStyle/>
                    <a:p>
                      <a:pPr marL="0" marR="0" lvl="0" indent="0" algn="r" defTabSz="1219170" rtl="0" eaLnBrk="1" fontAlgn="auto" latinLnBrk="0" hangingPunct="1">
                        <a:lnSpc>
                          <a:spcPct val="100000"/>
                        </a:lnSpc>
                        <a:spcBef>
                          <a:spcPts val="0"/>
                        </a:spcBef>
                        <a:spcAft>
                          <a:spcPts val="0"/>
                        </a:spcAft>
                        <a:buClrTx/>
                        <a:buSzTx/>
                        <a:buFontTx/>
                        <a:buNone/>
                        <a:tabLst/>
                        <a:defRPr/>
                      </a:pPr>
                      <a:r>
                        <a:rPr lang="en-US" sz="2400" b="0" i="0" dirty="0">
                          <a:solidFill>
                            <a:srgbClr val="0070C0"/>
                          </a:solidFill>
                          <a:latin typeface="Arial Narrow" panose="020B0604020202020204" pitchFamily="34" charset="0"/>
                          <a:cs typeface="Arial Narrow" panose="020B0604020202020204" pitchFamily="34" charset="0"/>
                        </a:rPr>
                        <a:t>Results/Context</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endParaRPr lang="en-US" sz="2400" b="0" i="0" kern="1200" dirty="0">
                        <a:solidFill>
                          <a:schemeClr val="dk1"/>
                        </a:solidFill>
                        <a:latin typeface="Arial Narrow" panose="020B0604020202020204" pitchFamily="34" charset="0"/>
                        <a:ea typeface="+mn-ea"/>
                        <a:cs typeface="Arial Narrow" panose="020B0604020202020204" pitchFamily="34" charset="0"/>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r>
                        <a:rPr lang="en-US" sz="2400" b="0" i="0" kern="1200" dirty="0">
                          <a:solidFill>
                            <a:schemeClr val="dk1"/>
                          </a:solidFill>
                          <a:latin typeface="Arial Narrow" panose="020B0604020202020204" pitchFamily="34" charset="0"/>
                          <a:ea typeface="+mn-ea"/>
                          <a:cs typeface="Arial Narrow" panose="020B0604020202020204" pitchFamily="34" charset="0"/>
                        </a:rPr>
                        <a:t>Additional necessary information</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518751343"/>
                  </a:ext>
                </a:extLst>
              </a:tr>
              <a:tr h="820865">
                <a:tc>
                  <a:txBody>
                    <a:bodyPr/>
                    <a:lstStyle/>
                    <a:p>
                      <a:pPr marL="0" marR="0" lvl="0" indent="0" algn="r" defTabSz="1219170" rtl="0" eaLnBrk="1" fontAlgn="auto" latinLnBrk="0" hangingPunct="1">
                        <a:lnSpc>
                          <a:spcPct val="100000"/>
                        </a:lnSpc>
                        <a:spcBef>
                          <a:spcPts val="0"/>
                        </a:spcBef>
                        <a:spcAft>
                          <a:spcPts val="0"/>
                        </a:spcAft>
                        <a:buClrTx/>
                        <a:buSzTx/>
                        <a:buFontTx/>
                        <a:buNone/>
                        <a:tabLst/>
                        <a:defRPr/>
                      </a:pPr>
                      <a:r>
                        <a:rPr lang="en-US" sz="2400" b="0" i="0" dirty="0">
                          <a:solidFill>
                            <a:srgbClr val="0070C0"/>
                          </a:solidFill>
                          <a:latin typeface="Arial Narrow" panose="020B0604020202020204" pitchFamily="34" charset="0"/>
                          <a:cs typeface="Arial Narrow" panose="020B0604020202020204" pitchFamily="34" charset="0"/>
                        </a:rPr>
                        <a:t>Timestamp</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endParaRPr lang="en-US" sz="2400" b="0" i="0" kern="1200" dirty="0">
                        <a:solidFill>
                          <a:schemeClr val="dk1"/>
                        </a:solidFill>
                        <a:latin typeface="Arial Narrow" panose="020B0604020202020204" pitchFamily="34" charset="0"/>
                        <a:ea typeface="+mn-ea"/>
                        <a:cs typeface="Arial Narrow" panose="020B0604020202020204" pitchFamily="34" charset="0"/>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r>
                        <a:rPr lang="en-US" sz="2400" b="0" i="0" kern="1200" dirty="0">
                          <a:solidFill>
                            <a:schemeClr val="dk1"/>
                          </a:solidFill>
                          <a:latin typeface="Arial Narrow" panose="020B0604020202020204" pitchFamily="34" charset="0"/>
                          <a:ea typeface="+mn-ea"/>
                          <a:cs typeface="Arial Narrow" panose="020B0604020202020204" pitchFamily="34" charset="0"/>
                        </a:rPr>
                        <a:t>When the experience happened</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236889821"/>
                  </a:ext>
                </a:extLst>
              </a:tr>
            </a:tbl>
          </a:graphicData>
        </a:graphic>
      </p:graphicFrame>
      <p:cxnSp>
        <p:nvCxnSpPr>
          <p:cNvPr id="8" name="Straight Connector 7">
            <a:extLst>
              <a:ext uri="{FF2B5EF4-FFF2-40B4-BE49-F238E27FC236}">
                <a16:creationId xmlns:a16="http://schemas.microsoft.com/office/drawing/2014/main" id="{047D7DB6-CBBA-9B4C-AD45-56E058DB60DB}"/>
              </a:ext>
            </a:extLst>
          </p:cNvPr>
          <p:cNvCxnSpPr>
            <a:cxnSpLocks/>
          </p:cNvCxnSpPr>
          <p:nvPr/>
        </p:nvCxnSpPr>
        <p:spPr bwMode="auto">
          <a:xfrm>
            <a:off x="3454402" y="1246606"/>
            <a:ext cx="0" cy="3731794"/>
          </a:xfrm>
          <a:prstGeom prst="line">
            <a:avLst/>
          </a:prstGeom>
          <a:solidFill>
            <a:schemeClr val="accent1"/>
          </a:solidFill>
          <a:ln w="9525" cap="flat" cmpd="sng" algn="ctr">
            <a:solidFill>
              <a:srgbClr val="0070C0"/>
            </a:solidFill>
            <a:prstDash val="solid"/>
            <a:miter lim="800000"/>
            <a:headEnd type="none" w="med" len="med"/>
            <a:tailEnd type="none" w="med" len="med"/>
          </a:ln>
          <a:effectLst/>
        </p:spPr>
      </p:cxnSp>
      <p:sp>
        <p:nvSpPr>
          <p:cNvPr id="10" name="TextBox 9">
            <a:extLst>
              <a:ext uri="{FF2B5EF4-FFF2-40B4-BE49-F238E27FC236}">
                <a16:creationId xmlns:a16="http://schemas.microsoft.com/office/drawing/2014/main" id="{60FE020F-153A-9F41-8EC8-C55DABE7DE4B}"/>
              </a:ext>
            </a:extLst>
          </p:cNvPr>
          <p:cNvSpPr txBox="1"/>
          <p:nvPr/>
        </p:nvSpPr>
        <p:spPr>
          <a:xfrm>
            <a:off x="169332" y="5611394"/>
            <a:ext cx="11887198" cy="461665"/>
          </a:xfrm>
          <a:prstGeom prst="rect">
            <a:avLst/>
          </a:prstGeom>
          <a:noFill/>
        </p:spPr>
        <p:txBody>
          <a:bodyPr wrap="square" rtlCol="0">
            <a:spAutoFit/>
          </a:bodyPr>
          <a:lstStyle/>
          <a:p>
            <a:pPr algn="ctr"/>
            <a:r>
              <a:rPr lang="en-US" sz="2400" dirty="0">
                <a:latin typeface="Arial Narrow" panose="020B0604020202020204" pitchFamily="34" charset="0"/>
                <a:cs typeface="Arial Narrow" panose="020B0604020202020204" pitchFamily="34" charset="0"/>
              </a:rPr>
              <a:t>These allow the basic construction of human/machine readable expressions</a:t>
            </a:r>
          </a:p>
        </p:txBody>
      </p:sp>
    </p:spTree>
    <p:extLst>
      <p:ext uri="{BB962C8B-B14F-4D97-AF65-F5344CB8AC3E}">
        <p14:creationId xmlns:p14="http://schemas.microsoft.com/office/powerpoint/2010/main" val="2005152223"/>
      </p:ext>
    </p:extLst>
  </p:cSld>
  <p:clrMapOvr>
    <a:masterClrMapping/>
  </p:clrMapOvr>
</p:sld>
</file>

<file path=ppt/theme/theme1.xml><?xml version="1.0" encoding="utf-8"?>
<a:theme xmlns:a="http://schemas.openxmlformats.org/drawingml/2006/main" name="Blends">
  <a:themeElements>
    <a:clrScheme name="Blends 2">
      <a:dk1>
        <a:srgbClr val="000000"/>
      </a:dk1>
      <a:lt1>
        <a:srgbClr val="FFFFFF"/>
      </a:lt1>
      <a:dk2>
        <a:srgbClr val="333399"/>
      </a:dk2>
      <a:lt2>
        <a:srgbClr val="1C1C1C"/>
      </a:lt2>
      <a:accent1>
        <a:srgbClr val="00E4A8"/>
      </a:accent1>
      <a:accent2>
        <a:srgbClr val="FFCF01"/>
      </a:accent2>
      <a:accent3>
        <a:srgbClr val="FFFFFF"/>
      </a:accent3>
      <a:accent4>
        <a:srgbClr val="000000"/>
      </a:accent4>
      <a:accent5>
        <a:srgbClr val="AAEFD1"/>
      </a:accent5>
      <a:accent6>
        <a:srgbClr val="E7BB01"/>
      </a:accent6>
      <a:hlink>
        <a:srgbClr val="FF0000"/>
      </a:hlink>
      <a:folHlink>
        <a:srgbClr val="3333CC"/>
      </a:folHlink>
    </a:clrScheme>
    <a:fontScheme name="Blends">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miter lim="800000"/>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ahoma"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miter lim="800000"/>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ahoma" charset="0"/>
          </a:defRPr>
        </a:defPPr>
      </a:lstStyle>
    </a:lnDef>
  </a:objectDefaults>
  <a:extraClrSchemeLst>
    <a:extraClrScheme>
      <a:clrScheme name="Blends 1">
        <a:dk1>
          <a:srgbClr val="969696"/>
        </a:dk1>
        <a:lt1>
          <a:srgbClr val="FFFFFF"/>
        </a:lt1>
        <a:dk2>
          <a:srgbClr val="000000"/>
        </a:dk2>
        <a:lt2>
          <a:srgbClr val="DDDDDD"/>
        </a:lt2>
        <a:accent1>
          <a:srgbClr val="00E4A8"/>
        </a:accent1>
        <a:accent2>
          <a:srgbClr val="3333CC"/>
        </a:accent2>
        <a:accent3>
          <a:srgbClr val="AAAAAA"/>
        </a:accent3>
        <a:accent4>
          <a:srgbClr val="DADADA"/>
        </a:accent4>
        <a:accent5>
          <a:srgbClr val="AAEFD1"/>
        </a:accent5>
        <a:accent6>
          <a:srgbClr val="2D2DB9"/>
        </a:accent6>
        <a:hlink>
          <a:srgbClr val="FF5050"/>
        </a:hlink>
        <a:folHlink>
          <a:srgbClr val="FFCF01"/>
        </a:folHlink>
      </a:clrScheme>
      <a:clrMap bg1="dk2" tx1="lt1" bg2="dk1" tx2="lt2" accent1="accent1" accent2="accent2" accent3="accent3" accent4="accent4" accent5="accent5" accent6="accent6" hlink="hlink" folHlink="folHlink"/>
    </a:extraClrScheme>
    <a:extraClrScheme>
      <a:clrScheme name="Blends 2">
        <a:dk1>
          <a:srgbClr val="000000"/>
        </a:dk1>
        <a:lt1>
          <a:srgbClr val="FFFFFF"/>
        </a:lt1>
        <a:dk2>
          <a:srgbClr val="333399"/>
        </a:dk2>
        <a:lt2>
          <a:srgbClr val="1C1C1C"/>
        </a:lt2>
        <a:accent1>
          <a:srgbClr val="00E4A8"/>
        </a:accent1>
        <a:accent2>
          <a:srgbClr val="FFCF01"/>
        </a:accent2>
        <a:accent3>
          <a:srgbClr val="FFFFFF"/>
        </a:accent3>
        <a:accent4>
          <a:srgbClr val="000000"/>
        </a:accent4>
        <a:accent5>
          <a:srgbClr val="AAEFD1"/>
        </a:accent5>
        <a:accent6>
          <a:srgbClr val="E7BB01"/>
        </a:accent6>
        <a:hlink>
          <a:srgbClr val="FF0000"/>
        </a:hlink>
        <a:folHlink>
          <a:srgbClr val="3333CC"/>
        </a:folHlink>
      </a:clrScheme>
      <a:clrMap bg1="lt1" tx1="dk1" bg2="lt2" tx2="dk2" accent1="accent1" accent2="accent2" accent3="accent3" accent4="accent4" accent5="accent5" accent6="accent6" hlink="hlink" folHlink="folHlink"/>
    </a:extraClrScheme>
    <a:extraClrScheme>
      <a:clrScheme name="Blends 3">
        <a:dk1>
          <a:srgbClr val="000000"/>
        </a:dk1>
        <a:lt1>
          <a:srgbClr val="FFFFFF"/>
        </a:lt1>
        <a:dk2>
          <a:srgbClr val="000000"/>
        </a:dk2>
        <a:lt2>
          <a:srgbClr val="5F5F5F"/>
        </a:lt2>
        <a:accent1>
          <a:srgbClr val="EAEAEA"/>
        </a:accent1>
        <a:accent2>
          <a:srgbClr val="808080"/>
        </a:accent2>
        <a:accent3>
          <a:srgbClr val="FFFFFF"/>
        </a:accent3>
        <a:accent4>
          <a:srgbClr val="000000"/>
        </a:accent4>
        <a:accent5>
          <a:srgbClr val="F3F3F3"/>
        </a:accent5>
        <a:accent6>
          <a:srgbClr val="737373"/>
        </a:accent6>
        <a:hlink>
          <a:srgbClr val="4D4D4D"/>
        </a:hlink>
        <a:folHlink>
          <a:srgbClr val="C0C0C0"/>
        </a:folHlink>
      </a:clrScheme>
      <a:clrMap bg1="lt1" tx1="dk1" bg2="lt2" tx2="dk2" accent1="accent1" accent2="accent2" accent3="accent3" accent4="accent4" accent5="accent5" accent6="accent6" hlink="hlink" folHlink="folHlink"/>
    </a:extraClrScheme>
    <a:extraClrScheme>
      <a:clrScheme name="Blends 4">
        <a:dk1>
          <a:srgbClr val="000094"/>
        </a:dk1>
        <a:lt1>
          <a:srgbClr val="FFFFFF"/>
        </a:lt1>
        <a:dk2>
          <a:srgbClr val="0000CC"/>
        </a:dk2>
        <a:lt2>
          <a:srgbClr val="FFFFCC"/>
        </a:lt2>
        <a:accent1>
          <a:srgbClr val="3193FF"/>
        </a:accent1>
        <a:accent2>
          <a:srgbClr val="9900FF"/>
        </a:accent2>
        <a:accent3>
          <a:srgbClr val="AAAAE2"/>
        </a:accent3>
        <a:accent4>
          <a:srgbClr val="DADADA"/>
        </a:accent4>
        <a:accent5>
          <a:srgbClr val="ADC8FF"/>
        </a:accent5>
        <a:accent6>
          <a:srgbClr val="8A00E7"/>
        </a:accent6>
        <a:hlink>
          <a:srgbClr val="FF3399"/>
        </a:hlink>
        <a:folHlink>
          <a:srgbClr val="FFCC00"/>
        </a:folHlink>
      </a:clrScheme>
      <a:clrMap bg1="dk2" tx1="lt1" bg2="dk1" tx2="lt2" accent1="accent1" accent2="accent2" accent3="accent3" accent4="accent4" accent5="accent5" accent6="accent6" hlink="hlink" folHlink="folHlink"/>
    </a:extraClrScheme>
    <a:extraClrScheme>
      <a:clrScheme name="Blends 5">
        <a:dk1>
          <a:srgbClr val="000000"/>
        </a:dk1>
        <a:lt1>
          <a:srgbClr val="FFFFFF"/>
        </a:lt1>
        <a:dk2>
          <a:srgbClr val="000066"/>
        </a:dk2>
        <a:lt2>
          <a:srgbClr val="333333"/>
        </a:lt2>
        <a:accent1>
          <a:srgbClr val="C4709A"/>
        </a:accent1>
        <a:accent2>
          <a:srgbClr val="4B4EB5"/>
        </a:accent2>
        <a:accent3>
          <a:srgbClr val="FFFFFF"/>
        </a:accent3>
        <a:accent4>
          <a:srgbClr val="000000"/>
        </a:accent4>
        <a:accent5>
          <a:srgbClr val="DEBBCA"/>
        </a:accent5>
        <a:accent6>
          <a:srgbClr val="4346A4"/>
        </a:accent6>
        <a:hlink>
          <a:srgbClr val="C481CF"/>
        </a:hlink>
        <a:folHlink>
          <a:srgbClr val="76B749"/>
        </a:folHlink>
      </a:clrScheme>
      <a:clrMap bg1="lt1" tx1="dk1" bg2="lt2" tx2="dk2" accent1="accent1" accent2="accent2" accent3="accent3" accent4="accent4" accent5="accent5" accent6="accent6" hlink="hlink" folHlink="folHlink"/>
    </a:extraClrScheme>
    <a:extraClrScheme>
      <a:clrScheme name="Blends 6">
        <a:dk1>
          <a:srgbClr val="000000"/>
        </a:dk1>
        <a:lt1>
          <a:srgbClr val="FFFFFF"/>
        </a:lt1>
        <a:dk2>
          <a:srgbClr val="6A4076"/>
        </a:dk2>
        <a:lt2>
          <a:srgbClr val="969696"/>
        </a:lt2>
        <a:accent1>
          <a:srgbClr val="DBA9C2"/>
        </a:accent1>
        <a:accent2>
          <a:srgbClr val="E1BF91"/>
        </a:accent2>
        <a:accent3>
          <a:srgbClr val="FFFFFF"/>
        </a:accent3>
        <a:accent4>
          <a:srgbClr val="000000"/>
        </a:accent4>
        <a:accent5>
          <a:srgbClr val="EAD1DD"/>
        </a:accent5>
        <a:accent6>
          <a:srgbClr val="CCAD83"/>
        </a:accent6>
        <a:hlink>
          <a:srgbClr val="B3CE82"/>
        </a:hlink>
        <a:folHlink>
          <a:srgbClr val="B8AD48"/>
        </a:folHlink>
      </a:clrScheme>
      <a:clrMap bg1="lt1" tx1="dk1" bg2="lt2" tx2="dk2" accent1="accent1" accent2="accent2" accent3="accent3" accent4="accent4" accent5="accent5" accent6="accent6" hlink="hlink" folHlink="folHlink"/>
    </a:extraClrScheme>
    <a:extraClrScheme>
      <a:clrScheme name="Blends 7">
        <a:dk1>
          <a:srgbClr val="000000"/>
        </a:dk1>
        <a:lt1>
          <a:srgbClr val="FFFFFF"/>
        </a:lt1>
        <a:dk2>
          <a:srgbClr val="515F7B"/>
        </a:dk2>
        <a:lt2>
          <a:srgbClr val="808080"/>
        </a:lt2>
        <a:accent1>
          <a:srgbClr val="9FCAD3"/>
        </a:accent1>
        <a:accent2>
          <a:srgbClr val="C0C0C0"/>
        </a:accent2>
        <a:accent3>
          <a:srgbClr val="FFFFFF"/>
        </a:accent3>
        <a:accent4>
          <a:srgbClr val="000000"/>
        </a:accent4>
        <a:accent5>
          <a:srgbClr val="CDE1E6"/>
        </a:accent5>
        <a:accent6>
          <a:srgbClr val="AEAEAE"/>
        </a:accent6>
        <a:hlink>
          <a:srgbClr val="91AFBF"/>
        </a:hlink>
        <a:folHlink>
          <a:srgbClr val="ECEAAC"/>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2016PresentationTemplate_Tutorials.potx" id="{703545D4-36F8-4318-AC29-1855C3CD0935}" vid="{711C829B-536F-4794-9833-7F96502517E7}"/>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767E50F16932FA4DA740AD241DCC42DC" ma:contentTypeVersion="1" ma:contentTypeDescription="Create a new document." ma:contentTypeScope="" ma:versionID="cf3becb063dad1cc8b49e034e445ab8d">
  <xsd:schema xmlns:xsd="http://www.w3.org/2001/XMLSchema" xmlns:p="http://schemas.microsoft.com/office/2006/metadata/properties" xmlns:ns1="http://schemas.microsoft.com/sharepoint/v3" targetNamespace="http://schemas.microsoft.com/office/2006/metadata/properties" ma:root="true" ma:fieldsID="ddb0c952b897a810c8a4e377cff6bff8" ns1:_="">
    <xsd:import namespace="http://schemas.microsoft.com/sharepoint/v3"/>
    <xsd:element name="properties">
      <xsd:complexType>
        <xsd:sequence>
          <xsd:element name="documentManagement">
            <xsd:complexType>
              <xsd:all>
                <xsd:element ref="ns1:PublishingStartDate" minOccurs="0"/>
                <xsd:element ref="ns1:PublishingExpirationDate" minOccurs="0"/>
              </xsd:all>
            </xsd:complexType>
          </xsd:element>
        </xsd:sequence>
      </xsd:complexType>
    </xsd:element>
  </xsd:schema>
  <xsd:schema xmlns:xsd="http://www.w3.org/2001/XMLSchema" xmlns:dms="http://schemas.microsoft.com/office/2006/documentManagement/types" targetNamespace="http://schemas.microsoft.com/sharepoint/v3" elementFormDefault="qualified">
    <xsd:import namespace="http://schemas.microsoft.com/office/2006/documentManagement/types"/>
    <xsd:element name="PublishingStartDate" ma:index="8" nillable="true" ma:displayName="Scheduling Start Date" ma:description="" ma:hidden="true" ma:internalName="PublishingStartDate">
      <xsd:simpleType>
        <xsd:restriction base="dms:Unknown"/>
      </xsd:simpleType>
    </xsd:element>
    <xsd:element name="PublishingExpirationDate" ma:index="9" nillable="true" ma:displayName="Scheduling End Date" ma:description="" ma:hidden="true" ma:internalName="PublishingExpirationDat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office/internal/2005/internalDocumentation"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ma:readOnly="tru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lastPrinted" minOccurs="0" maxOccurs="1" type="xsd:dateTime"/>
        <xsd:element name="contentStatus" minOccurs="0" maxOccurs="1" type="xsd:string"/>
      </xsd:all>
    </xsd:complexType>
  </xsd: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documentManagement>
    <PublishingExpirationDate xmlns="http://schemas.microsoft.com/sharepoint/v3" xsi:nil="true"/>
    <PublishingStartDate xmlns="http://schemas.microsoft.com/sharepoint/v3" xsi:nil="true"/>
  </documentManagement>
</p:properties>
</file>

<file path=customXml/itemProps1.xml><?xml version="1.0" encoding="utf-8"?>
<ds:datastoreItem xmlns:ds="http://schemas.openxmlformats.org/officeDocument/2006/customXml" ds:itemID="{FC5F1E05-96DA-4377-A6E4-484D5E715A8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http://schemas.microsoft.com/office/2006/documentManagement/types"/>
    <ds:schemaRef ds:uri="http://schemas.openxmlformats.org/package/2006/metadata/core-properties"/>
    <ds:schemaRef ds:uri="http://purl.org/dc/elements/1.1/"/>
    <ds:schemaRef ds:uri="http://purl.org/dc/terms/"/>
    <ds:schemaRef ds:uri="http://schemas.microsoft.com/office/internal/2005/internalDocumentation"/>
  </ds:schemaRefs>
</ds:datastoreItem>
</file>

<file path=customXml/itemProps2.xml><?xml version="1.0" encoding="utf-8"?>
<ds:datastoreItem xmlns:ds="http://schemas.openxmlformats.org/officeDocument/2006/customXml" ds:itemID="{2F04B76F-4E2B-4E86-86C5-9CCB38AF7D96}">
  <ds:schemaRefs>
    <ds:schemaRef ds:uri="http://schemas.microsoft.com/sharepoint/v3/contenttype/forms"/>
  </ds:schemaRefs>
</ds:datastoreItem>
</file>

<file path=customXml/itemProps3.xml><?xml version="1.0" encoding="utf-8"?>
<ds:datastoreItem xmlns:ds="http://schemas.openxmlformats.org/officeDocument/2006/customXml" ds:itemID="{8C709B06-5FA7-40B8-A752-7128AA94FE0C}">
  <ds:schemaRefs>
    <ds:schemaRef ds:uri="http://schemas.microsoft.com/office/2006/documentManagement/types"/>
    <ds:schemaRef ds:uri="http://purl.org/dc/elements/1.1/"/>
    <ds:schemaRef ds:uri="http://purl.org/dc/dcmitype/"/>
    <ds:schemaRef ds:uri="http://www.w3.org/XML/1998/namespace"/>
    <ds:schemaRef ds:uri="http://purl.org/dc/terms/"/>
    <ds:schemaRef ds:uri="http://schemas.microsoft.com/sharepoint/v3"/>
    <ds:schemaRef ds:uri="http://schemas.microsoft.com/office/2006/metadata/properties"/>
    <ds:schemaRef ds:uri="http://schemas.openxmlformats.org/package/2006/metadata/core-properties"/>
  </ds:schemaRefs>
</ds:datastoreItem>
</file>

<file path=docProps/app.xml><?xml version="1.0" encoding="utf-8"?>
<Properties xmlns="http://schemas.openxmlformats.org/officeDocument/2006/extended-properties" xmlns:vt="http://schemas.openxmlformats.org/officeDocument/2006/docPropsVTypes">
  <Template/>
  <TotalTime>8712</TotalTime>
  <Words>5689</Words>
  <Application>Microsoft Office PowerPoint</Application>
  <PresentationFormat>Widescreen</PresentationFormat>
  <Paragraphs>749</Paragraphs>
  <Slides>80</Slides>
  <Notes>27</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80</vt:i4>
      </vt:variant>
    </vt:vector>
  </HeadingPairs>
  <TitlesOfParts>
    <vt:vector size="90" baseType="lpstr">
      <vt:lpstr>Helvetica Neue</vt:lpstr>
      <vt:lpstr>ＭＳ Ｐゴシック</vt:lpstr>
      <vt:lpstr>Wingdings,Sans-Serif</vt:lpstr>
      <vt:lpstr>Arial</vt:lpstr>
      <vt:lpstr>Arial Narrow</vt:lpstr>
      <vt:lpstr>Calibri</vt:lpstr>
      <vt:lpstr>Source Sans Pro</vt:lpstr>
      <vt:lpstr>Tahoma</vt:lpstr>
      <vt:lpstr>Wingdings</vt:lpstr>
      <vt:lpstr>Blends</vt:lpstr>
      <vt:lpstr>PowerPoint Presentation</vt:lpstr>
      <vt:lpstr>Learning Outcomes</vt:lpstr>
      <vt:lpstr>Overview/Topics</vt:lpstr>
      <vt:lpstr>Expected Learning Outcome #1</vt:lpstr>
      <vt:lpstr>Why xAPI?</vt:lpstr>
      <vt:lpstr>What is xAPI?</vt:lpstr>
      <vt:lpstr>Necessary Context</vt:lpstr>
      <vt:lpstr>xAPI Components</vt:lpstr>
      <vt:lpstr>Statement Parts</vt:lpstr>
      <vt:lpstr>Sample Statements</vt:lpstr>
      <vt:lpstr>Designers and Developers Speaking The Same Language</vt:lpstr>
      <vt:lpstr>Let’s Talk About “The Fridge”</vt:lpstr>
      <vt:lpstr>Statements Go To the LRS</vt:lpstr>
      <vt:lpstr>LMS and LRS Capabilities</vt:lpstr>
      <vt:lpstr>Why Do I Need a Learning Record Provider ?</vt:lpstr>
      <vt:lpstr>Let’s Talk About Linked Data</vt:lpstr>
      <vt:lpstr>Expected Learning Outcome #2</vt:lpstr>
      <vt:lpstr>Why cmi5?</vt:lpstr>
      <vt:lpstr>SCORM Negatives</vt:lpstr>
      <vt:lpstr>What is cmi5?</vt:lpstr>
      <vt:lpstr>History of cmi5</vt:lpstr>
      <vt:lpstr>Which Use Cases Does cmi5 Enable?</vt:lpstr>
      <vt:lpstr>cmi5 Roles and Responsibilities</vt:lpstr>
      <vt:lpstr>cmi5 Roles and Responsibilities Cont.</vt:lpstr>
      <vt:lpstr>cmi5 Components</vt:lpstr>
      <vt:lpstr>The Nine cmi5 Verbs</vt:lpstr>
      <vt:lpstr>cmi5 Data Flow</vt:lpstr>
      <vt:lpstr>cmi5 = “xAPI with Rules”</vt:lpstr>
      <vt:lpstr>cmi5 Additional Features</vt:lpstr>
      <vt:lpstr>Course Structure Format</vt:lpstr>
      <vt:lpstr>cmi5 Versatility</vt:lpstr>
      <vt:lpstr>“cmi5 Defined” vs. “cmi5 Allowed”</vt:lpstr>
      <vt:lpstr>cmi5 Data Flow (Revisited)</vt:lpstr>
      <vt:lpstr>Expected Learning Outcome #3</vt:lpstr>
      <vt:lpstr>Profiles – Where Do They Come From?</vt:lpstr>
      <vt:lpstr>What Does a Profile Do?</vt:lpstr>
      <vt:lpstr>Tale of Two “Profiles”</vt:lpstr>
      <vt:lpstr>Incorporating Multiple Profiles in Solutions</vt:lpstr>
      <vt:lpstr>cmi5 Defined vs. cmi5 allowed</vt:lpstr>
      <vt:lpstr>xAPI Profile Specification and Server</vt:lpstr>
      <vt:lpstr>xAPI Profile Best Practices</vt:lpstr>
      <vt:lpstr>Expected Learning Outcome #4</vt:lpstr>
      <vt:lpstr>cmi5 Content Creation</vt:lpstr>
      <vt:lpstr>What is a “Course”?</vt:lpstr>
      <vt:lpstr>Course Data Flow</vt:lpstr>
      <vt:lpstr>cmi5 Content Creation</vt:lpstr>
      <vt:lpstr>cmi5 Course From Scratch</vt:lpstr>
      <vt:lpstr>cmi5 Course From Scratch</vt:lpstr>
      <vt:lpstr>cmi5 Content Creation</vt:lpstr>
      <vt:lpstr>cmi5 Course Replacing SCORM</vt:lpstr>
      <vt:lpstr>cmi5 Course Replacing SCORM</vt:lpstr>
      <vt:lpstr>cmi5 Course Replacing SCORM</vt:lpstr>
      <vt:lpstr>cmi5 Data Flow (Revisited)</vt:lpstr>
      <vt:lpstr>cmi5 Content Creation</vt:lpstr>
      <vt:lpstr>cmi5 Course Supplementing SCORM</vt:lpstr>
      <vt:lpstr>cmi5 Course Supplementing SCORM</vt:lpstr>
      <vt:lpstr>cmi5 Course Supplementing SCORM</vt:lpstr>
      <vt:lpstr>cmi5 Course Supplementing SCORM</vt:lpstr>
      <vt:lpstr>cmi5 Data Flow (Revisited)</vt:lpstr>
      <vt:lpstr>cmi5 Course Supplementing SCORM</vt:lpstr>
      <vt:lpstr>cmi5 Content Creation</vt:lpstr>
      <vt:lpstr>cmi5 Defined vs. cmi5 allowed (Revisited)</vt:lpstr>
      <vt:lpstr>Expected Learning Outcome #5</vt:lpstr>
      <vt:lpstr>cmi5 Working Group</vt:lpstr>
      <vt:lpstr>Buying a cmi5/xAPI Product</vt:lpstr>
      <vt:lpstr>Testing Criteria</vt:lpstr>
      <vt:lpstr>Testing Criteria (Cont.)</vt:lpstr>
      <vt:lpstr>cmi5 Sample Statements</vt:lpstr>
      <vt:lpstr>cmi5 Client (Content) Sample Code</vt:lpstr>
      <vt:lpstr>cmi5 Best Practices</vt:lpstr>
      <vt:lpstr>cmi5 Worst Practices</vt:lpstr>
      <vt:lpstr>cmi5 Adopters</vt:lpstr>
      <vt:lpstr>cmi5 Adopters (Cont.)</vt:lpstr>
      <vt:lpstr>Thank You to the cmi5 Working Group!</vt:lpstr>
      <vt:lpstr>ADL Efforts to Improve Acquisition</vt:lpstr>
      <vt:lpstr>Review Learning Outcomes</vt:lpstr>
      <vt:lpstr>Bibliography</vt:lpstr>
      <vt:lpstr>Bibliography</vt:lpstr>
      <vt:lpstr>Bibliography</vt:lpstr>
      <vt:lpstr>Questions?</vt:lpstr>
    </vt:vector>
  </TitlesOfParts>
  <Company>The Boeing Company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Hamilton, Christopher A</dc:creator>
  <cp:lastModifiedBy>Johnson, Andy</cp:lastModifiedBy>
  <cp:revision>72</cp:revision>
  <cp:lastPrinted>1601-01-01T00:00:00Z</cp:lastPrinted>
  <dcterms:created xsi:type="dcterms:W3CDTF">2016-03-29T15:29:36Z</dcterms:created>
  <dcterms:modified xsi:type="dcterms:W3CDTF">2020-10-09T15:30:07Z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0x010100767E50F16932FA4DA740AD241DCC42DC</vt:lpwstr>
  </property>
  <property fmtid="{D5CDD505-2E9C-101B-9397-08002B2CF9AE}" pid="3" name="DocumentDescription">
    <vt:lpwstr>&lt;div class=ExternalClass9DF5FD6F97034AAA9FF0AABB8157F05A&gt; &lt;/div&gt;</vt:lpwstr>
  </property>
</Properties>
</file>