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76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77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5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4F742-1856-45C5-BA0F-146506C5CEDC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08FDD-0426-41B1-B88A-251BA285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b="1" dirty="0" smtClean="0"/>
              <a:t>MODULE 10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581400"/>
            <a:ext cx="8001000" cy="17526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1"/>
                </a:solidFill>
              </a:rPr>
              <a:t>Overflowing </a:t>
            </a:r>
            <a:r>
              <a:rPr lang="en-US" sz="5400" b="1" dirty="0">
                <a:solidFill>
                  <a:schemeClr val="tx1"/>
                </a:solidFill>
              </a:rPr>
              <a:t>Abundance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29600" cy="1143000"/>
          </a:xfrm>
        </p:spPr>
        <p:txBody>
          <a:bodyPr/>
          <a:lstStyle/>
          <a:p>
            <a:r>
              <a:rPr lang="en-US" b="1" dirty="0"/>
              <a:t>Learn to Count your Blessings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28956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en-US" sz="3800" dirty="0" smtClean="0"/>
          </a:p>
          <a:p>
            <a:pPr algn="ctr">
              <a:buNone/>
            </a:pPr>
            <a:r>
              <a:rPr lang="en-US" sz="3800" dirty="0" smtClean="0"/>
              <a:t>Each </a:t>
            </a:r>
            <a:r>
              <a:rPr lang="en-US" sz="3800" dirty="0"/>
              <a:t>of us has our </a:t>
            </a:r>
            <a:r>
              <a:rPr lang="en-US" sz="3800" b="1" dirty="0"/>
              <a:t>own blessings in </a:t>
            </a:r>
            <a:r>
              <a:rPr lang="en-US" sz="3800" b="1" dirty="0" smtClean="0"/>
              <a:t>life</a:t>
            </a:r>
          </a:p>
          <a:p>
            <a:pPr algn="ctr">
              <a:buNone/>
            </a:pPr>
            <a:endParaRPr lang="en-US" sz="3800" dirty="0"/>
          </a:p>
          <a:p>
            <a:pPr algn="ctr">
              <a:buNone/>
            </a:pPr>
            <a:r>
              <a:rPr lang="en-US" sz="3800" dirty="0" smtClean="0"/>
              <a:t> </a:t>
            </a:r>
            <a:r>
              <a:rPr lang="en-US" sz="3800" dirty="0"/>
              <a:t>The only challenge here is to educate </a:t>
            </a:r>
            <a:r>
              <a:rPr lang="en-US" sz="3800" dirty="0" smtClean="0"/>
              <a:t>yourself to manifest appreciation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blessing-st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0"/>
            <a:ext cx="44958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grateful-in-scrabble-ti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0"/>
            <a:ext cx="46482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906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600" dirty="0"/>
              <a:t>Why is it so important to be grateful?</a:t>
            </a:r>
          </a:p>
          <a:p>
            <a:pPr algn="ctr">
              <a:buNone/>
            </a:pPr>
            <a:endParaRPr lang="en-US" sz="3600" dirty="0"/>
          </a:p>
          <a:p>
            <a:pPr algn="ctr">
              <a:buNone/>
            </a:pPr>
            <a:r>
              <a:rPr lang="en-US" sz="3600" dirty="0"/>
              <a:t>Why do we need to cultivate this habit</a:t>
            </a:r>
            <a:r>
              <a:rPr lang="en-US" sz="3600" dirty="0" smtClean="0"/>
              <a:t>?</a:t>
            </a:r>
          </a:p>
          <a:p>
            <a:pPr algn="ctr">
              <a:buNone/>
            </a:pPr>
            <a:endParaRPr lang="en-US" sz="4400" dirty="0"/>
          </a:p>
          <a:p>
            <a:pPr algn="ctr">
              <a:buNone/>
            </a:pPr>
            <a:r>
              <a:rPr lang="en-US" sz="4400" dirty="0" smtClean="0"/>
              <a:t>All </a:t>
            </a:r>
            <a:r>
              <a:rPr lang="en-US" sz="4400" dirty="0"/>
              <a:t>because we </a:t>
            </a:r>
            <a:r>
              <a:rPr lang="en-US" sz="4400" b="1" dirty="0"/>
              <a:t>choose to train our attention on </a:t>
            </a:r>
            <a:r>
              <a:rPr lang="en-US" sz="4400" dirty="0"/>
              <a:t>is </a:t>
            </a:r>
            <a:r>
              <a:rPr lang="en-US" sz="4400" b="1" dirty="0"/>
              <a:t>what we consciously think about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3</a:t>
            </a:r>
            <a:r>
              <a:rPr lang="en-US" b="1" dirty="0" smtClean="0"/>
              <a:t>) List </a:t>
            </a:r>
            <a:r>
              <a:rPr lang="en-US" b="1" dirty="0"/>
              <a:t>Down The Things You Are Grateful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Start finding happiness in the simplest of things</a:t>
            </a:r>
          </a:p>
          <a:p>
            <a:endParaRPr lang="en-US" dirty="0" smtClean="0"/>
          </a:p>
          <a:p>
            <a:r>
              <a:rPr lang="en-US" dirty="0" smtClean="0"/>
              <a:t>Understand </a:t>
            </a:r>
            <a:r>
              <a:rPr lang="en-US" dirty="0" smtClean="0"/>
              <a:t>how you can benefit from a certain situation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Take </a:t>
            </a:r>
            <a:r>
              <a:rPr lang="en-US" dirty="0" smtClean="0"/>
              <a:t>some time today, wherever you are and whatever you’re doing, to come up with a gratitude list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You Can Feel Gratitude For..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800" dirty="0" smtClean="0"/>
              <a:t>  1) Family</a:t>
            </a:r>
            <a:r>
              <a:rPr lang="en-US" sz="2800" dirty="0" smtClean="0"/>
              <a:t>, whether “by blood” or the people </a:t>
            </a:r>
            <a:r>
              <a:rPr lang="en-US" sz="2800" dirty="0" smtClean="0"/>
              <a:t>you’ve met in </a:t>
            </a:r>
            <a:r>
              <a:rPr lang="en-US" sz="2800" dirty="0" smtClean="0"/>
              <a:t>your life, that always make you feel at </a:t>
            </a:r>
            <a:r>
              <a:rPr lang="en-US" sz="2800" dirty="0" smtClean="0"/>
              <a:t>home</a:t>
            </a:r>
          </a:p>
          <a:p>
            <a:pPr marL="514350" indent="-514350">
              <a:buNone/>
            </a:pPr>
            <a:endParaRPr lang="en-US" sz="2800" dirty="0" smtClean="0"/>
          </a:p>
          <a:p>
            <a:pPr marL="514350" indent="-514350">
              <a:buNone/>
            </a:pPr>
            <a:r>
              <a:rPr lang="en-US" sz="2800" dirty="0" smtClean="0"/>
              <a:t>  2) Your </a:t>
            </a:r>
            <a:r>
              <a:rPr lang="en-US" sz="2800" dirty="0" smtClean="0"/>
              <a:t>many significant others who are your true 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friends</a:t>
            </a:r>
            <a:r>
              <a:rPr lang="en-US" sz="2800" dirty="0" smtClean="0"/>
              <a:t>, who make life a lot easier to go </a:t>
            </a:r>
            <a:r>
              <a:rPr lang="en-US" sz="2800" dirty="0" smtClean="0"/>
              <a:t>through,   and </a:t>
            </a:r>
            <a:r>
              <a:rPr lang="en-US" sz="2800" dirty="0" smtClean="0"/>
              <a:t>who love you more than you </a:t>
            </a:r>
            <a:r>
              <a:rPr lang="en-US" sz="2800" dirty="0" smtClean="0"/>
              <a:t>deserve</a:t>
            </a:r>
          </a:p>
          <a:p>
            <a:pPr marL="514350" indent="-514350"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3) Good </a:t>
            </a:r>
            <a:r>
              <a:rPr lang="en-US" sz="2800" dirty="0" smtClean="0"/>
              <a:t>health if you have it, one of life’s greatest </a:t>
            </a:r>
            <a:r>
              <a:rPr lang="en-US" sz="2800" dirty="0" smtClean="0"/>
              <a:t>  </a:t>
            </a:r>
            <a:br>
              <a:rPr lang="en-US" sz="2800" dirty="0" smtClean="0"/>
            </a:br>
            <a:r>
              <a:rPr lang="en-US" sz="2800" dirty="0" smtClean="0"/>
              <a:t>  pleasures</a:t>
            </a:r>
            <a:r>
              <a:rPr lang="en-US" sz="2800" dirty="0" smtClean="0"/>
              <a:t>. For any good health at </a:t>
            </a:r>
            <a:r>
              <a:rPr lang="en-US" sz="2800" dirty="0" smtClean="0"/>
              <a:t>all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4) Gratitude In Tough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763000" cy="3992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 What </a:t>
            </a:r>
            <a:r>
              <a:rPr lang="en-US" sz="3600" dirty="0"/>
              <a:t>about the </a:t>
            </a:r>
            <a:r>
              <a:rPr lang="en-US" sz="3600" i="1" dirty="0"/>
              <a:t>bad things that happen</a:t>
            </a:r>
            <a:r>
              <a:rPr lang="en-US" sz="3600" dirty="0" smtClean="0"/>
              <a:t>?</a:t>
            </a:r>
          </a:p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 </a:t>
            </a:r>
            <a:r>
              <a:rPr lang="en-US" sz="3600" dirty="0"/>
              <a:t>Should we be</a:t>
            </a:r>
            <a:r>
              <a:rPr lang="en-US" sz="3600" i="1" dirty="0"/>
              <a:t> grateful </a:t>
            </a:r>
            <a:r>
              <a:rPr lang="en-US" sz="3600" dirty="0"/>
              <a:t>for them as well</a:t>
            </a:r>
            <a:r>
              <a:rPr lang="en-US" sz="3600" dirty="0" smtClean="0"/>
              <a:t>?</a:t>
            </a:r>
          </a:p>
          <a:p>
            <a:pPr algn="ctr">
              <a:buNone/>
            </a:pPr>
            <a:r>
              <a:rPr lang="en-US" sz="4000" dirty="0" smtClean="0"/>
              <a:t> </a:t>
            </a:r>
          </a:p>
          <a:p>
            <a:pPr algn="ctr">
              <a:buNone/>
            </a:pPr>
            <a:r>
              <a:rPr lang="en-US" sz="6000" dirty="0" smtClean="0"/>
              <a:t>Well </a:t>
            </a:r>
            <a:r>
              <a:rPr lang="en-US" sz="6000" b="1" dirty="0"/>
              <a:t>yes</a:t>
            </a:r>
            <a:r>
              <a:rPr lang="en-US" sz="6000" dirty="0"/>
              <a:t>, if possible</a:t>
            </a:r>
            <a:r>
              <a:rPr lang="en-US" sz="4000" dirty="0" smtClean="0"/>
              <a:t>..</a:t>
            </a:r>
            <a:endParaRPr lang="en-US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algn="ctr">
              <a:buNone/>
            </a:pPr>
            <a:r>
              <a:rPr lang="en-US" sz="4000" b="1" dirty="0"/>
              <a:t>Being grateful </a:t>
            </a:r>
            <a:r>
              <a:rPr lang="en-US" sz="4000" dirty="0"/>
              <a:t>about the bad things that happen is more about learning to live with the life you’ve </a:t>
            </a:r>
            <a:r>
              <a:rPr lang="en-US" sz="4000" dirty="0" smtClean="0"/>
              <a:t>had..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And </a:t>
            </a:r>
            <a:r>
              <a:rPr lang="en-US" sz="4000" b="1" dirty="0"/>
              <a:t>seeing the good </a:t>
            </a:r>
            <a:r>
              <a:rPr lang="en-US" sz="4000" dirty="0"/>
              <a:t>that can spring from </a:t>
            </a:r>
            <a:r>
              <a:rPr lang="en-US" sz="4000" dirty="0" smtClean="0"/>
              <a:t>anything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During Tough Times..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 to count your blessings, not your </a:t>
            </a:r>
            <a:r>
              <a:rPr lang="en-US" dirty="0" smtClean="0"/>
              <a:t>problems</a:t>
            </a:r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/>
              <a:t>Gratitude can help you cope with hard </a:t>
            </a:r>
            <a:r>
              <a:rPr lang="en-US" dirty="0" smtClean="0"/>
              <a:t>times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Be </a:t>
            </a:r>
            <a:r>
              <a:rPr lang="en-US" dirty="0"/>
              <a:t>more grateful for every difficult satiation you are into because in those times, you are able to grow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 </a:t>
            </a:r>
            <a:r>
              <a:rPr lang="en-US" b="1" dirty="0"/>
              <a:t>5</a:t>
            </a:r>
            <a:r>
              <a:rPr lang="en-US" b="1" dirty="0" smtClean="0"/>
              <a:t>) How </a:t>
            </a:r>
            <a:r>
              <a:rPr lang="en-US" b="1" dirty="0"/>
              <a:t>Gratitude Can Change What you Attract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en-US" dirty="0" smtClean="0"/>
              <a:t>Gratitude </a:t>
            </a:r>
            <a:r>
              <a:rPr lang="en-US" dirty="0"/>
              <a:t>brings you more of what you </a:t>
            </a:r>
            <a:r>
              <a:rPr lang="en-US" dirty="0" smtClean="0"/>
              <a:t>appreciate</a:t>
            </a:r>
          </a:p>
          <a:p>
            <a:endParaRPr lang="en-US" dirty="0"/>
          </a:p>
          <a:p>
            <a:r>
              <a:rPr lang="en-US" dirty="0" smtClean="0"/>
              <a:t>By providing </a:t>
            </a:r>
            <a:r>
              <a:rPr lang="en-US" dirty="0"/>
              <a:t>more focus on the things that you really want in life and thus, you are attracting more of these things into your own </a:t>
            </a:r>
            <a:r>
              <a:rPr lang="en-US" dirty="0" smtClean="0"/>
              <a:t>life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/>
              <a:t>K</a:t>
            </a:r>
            <a:r>
              <a:rPr lang="en-US" dirty="0" smtClean="0"/>
              <a:t>eep </a:t>
            </a:r>
            <a:r>
              <a:rPr lang="en-US" dirty="0"/>
              <a:t>a gratitude list so you know what to focus </a:t>
            </a:r>
            <a:r>
              <a:rPr lang="en-US" dirty="0" smtClean="0"/>
              <a:t>on</a:t>
            </a:r>
          </a:p>
          <a:p>
            <a:endParaRPr lang="en-US" dirty="0"/>
          </a:p>
          <a:p>
            <a:r>
              <a:rPr lang="en-US" dirty="0" smtClean="0"/>
              <a:t>Take </a:t>
            </a:r>
            <a:r>
              <a:rPr lang="en-US" dirty="0"/>
              <a:t>time each day to express your gratitude for all of the good things in your life and you will soon begin to experience the </a:t>
            </a:r>
            <a:r>
              <a:rPr lang="en-US" dirty="0" smtClean="0"/>
              <a:t>benefits</a:t>
            </a:r>
          </a:p>
          <a:p>
            <a:endParaRPr lang="en-US" dirty="0"/>
          </a:p>
          <a:p>
            <a:r>
              <a:rPr lang="en-US" dirty="0" smtClean="0"/>
              <a:t>Gratitude </a:t>
            </a:r>
            <a:r>
              <a:rPr lang="en-US" dirty="0" smtClean="0"/>
              <a:t>leads to positive </a:t>
            </a:r>
            <a:r>
              <a:rPr lang="en-US" dirty="0"/>
              <a:t>actions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What </a:t>
            </a:r>
            <a:r>
              <a:rPr lang="en-US" sz="4400" dirty="0" smtClean="0"/>
              <a:t>is </a:t>
            </a:r>
            <a:r>
              <a:rPr lang="en-US" sz="4400" b="1" dirty="0" smtClean="0"/>
              <a:t>abundance</a:t>
            </a:r>
            <a:r>
              <a:rPr lang="en-US" sz="4400" dirty="0" smtClean="0"/>
              <a:t> </a:t>
            </a:r>
            <a:r>
              <a:rPr lang="en-US" sz="4400" dirty="0" smtClean="0"/>
              <a:t>and how can it </a:t>
            </a:r>
            <a:r>
              <a:rPr lang="en-US" sz="4400" b="1" dirty="0" smtClean="0"/>
              <a:t>manifests in your life</a:t>
            </a:r>
            <a:r>
              <a:rPr lang="en-US" sz="4400" dirty="0" smtClean="0"/>
              <a:t>?</a:t>
            </a:r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endParaRPr lang="en-US" sz="4400" dirty="0"/>
          </a:p>
        </p:txBody>
      </p:sp>
      <p:pic>
        <p:nvPicPr>
          <p:cNvPr id="4" name="Picture 3" descr="clipart_man_magnifying_glass_study_curiosity_19520_3840x2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2971800"/>
            <a:ext cx="5181600" cy="3238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Gratitude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229600" cy="4297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</a:t>
            </a:r>
            <a:r>
              <a:rPr lang="en-US" dirty="0" smtClean="0"/>
              <a:t>is </a:t>
            </a:r>
            <a:r>
              <a:rPr lang="en-US" dirty="0"/>
              <a:t>the key that opens the gateway to </a:t>
            </a:r>
            <a:r>
              <a:rPr lang="en-US" dirty="0" smtClean="0"/>
              <a:t>abundance</a:t>
            </a:r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 smtClean="0"/>
              <a:t>shifts </a:t>
            </a:r>
            <a:r>
              <a:rPr lang="en-US" dirty="0"/>
              <a:t>your focus from the things you lack in life towards great abundance that is now </a:t>
            </a:r>
            <a:r>
              <a:rPr lang="en-US" dirty="0" smtClean="0"/>
              <a:t>present</a:t>
            </a:r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 smtClean="0"/>
              <a:t>makes you more </a:t>
            </a:r>
            <a:r>
              <a:rPr lang="en-US" dirty="0"/>
              <a:t>resilient and even happier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5 Steps To Unlock The Key That Opens The Gateway To Abundance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458200" cy="41449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en-US" dirty="0" smtClean="0"/>
              <a:t>  1) Discover The Power Of Gratitude To Unleash Unlimited Abundance</a:t>
            </a:r>
          </a:p>
          <a:p>
            <a:pPr marL="514350" indent="-51435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2</a:t>
            </a:r>
            <a:r>
              <a:rPr lang="en-US" dirty="0" smtClean="0"/>
              <a:t>) </a:t>
            </a:r>
            <a:r>
              <a:rPr lang="en-US" dirty="0" smtClean="0"/>
              <a:t>Getting </a:t>
            </a:r>
            <a:r>
              <a:rPr lang="en-US" dirty="0" smtClean="0"/>
              <a:t>In The Right Mindset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  3</a:t>
            </a:r>
            <a:r>
              <a:rPr lang="en-US" dirty="0" smtClean="0"/>
              <a:t>) </a:t>
            </a:r>
            <a:r>
              <a:rPr lang="en-US" dirty="0" smtClean="0"/>
              <a:t>List </a:t>
            </a:r>
            <a:r>
              <a:rPr lang="en-US" dirty="0" smtClean="0"/>
              <a:t>Down The Things You Are Grateful For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4</a:t>
            </a:r>
            <a:r>
              <a:rPr lang="en-US" dirty="0" smtClean="0"/>
              <a:t>) </a:t>
            </a:r>
            <a:r>
              <a:rPr lang="en-US" dirty="0" smtClean="0"/>
              <a:t>Gratitude </a:t>
            </a:r>
            <a:r>
              <a:rPr lang="en-US" dirty="0" smtClean="0"/>
              <a:t>In Tough Times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5) How </a:t>
            </a:r>
            <a:r>
              <a:rPr lang="en-US" dirty="0" smtClean="0"/>
              <a:t>Gratitude Can Change What you Attract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1)</a:t>
            </a:r>
            <a:r>
              <a:rPr lang="en-US" sz="4000" b="1" i="1" dirty="0"/>
              <a:t> </a:t>
            </a:r>
            <a:r>
              <a:rPr lang="en-US" sz="4000" b="1" dirty="0" smtClean="0"/>
              <a:t>Discover The Power Of Gratitude To Unleash Unlimited  Abundance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458200" cy="3840163"/>
          </a:xfrm>
        </p:spPr>
        <p:txBody>
          <a:bodyPr/>
          <a:lstStyle/>
          <a:p>
            <a:r>
              <a:rPr lang="en-US" dirty="0" smtClean="0"/>
              <a:t>Being </a:t>
            </a:r>
            <a:r>
              <a:rPr lang="en-US" dirty="0"/>
              <a:t>grateful should be treated as an important part of the day because appreciation contributes to our genuine </a:t>
            </a:r>
            <a:r>
              <a:rPr lang="en-US" dirty="0" smtClean="0"/>
              <a:t>happiness</a:t>
            </a:r>
          </a:p>
          <a:p>
            <a:endParaRPr lang="en-US" dirty="0"/>
          </a:p>
          <a:p>
            <a:r>
              <a:rPr lang="en-US" dirty="0" smtClean="0"/>
              <a:t>Develop </a:t>
            </a:r>
            <a:r>
              <a:rPr lang="en-US" dirty="0" smtClean="0"/>
              <a:t>an </a:t>
            </a:r>
            <a:r>
              <a:rPr lang="en-US" dirty="0"/>
              <a:t>attitude of a sincere attitude for all the blessing you receive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algn="ctr">
              <a:buNone/>
            </a:pPr>
            <a:r>
              <a:rPr lang="en-US" sz="4400" dirty="0"/>
              <a:t>"A lot of people are </a:t>
            </a:r>
            <a:r>
              <a:rPr lang="en-US" sz="4400" i="1" dirty="0"/>
              <a:t>trapped in </a:t>
            </a:r>
            <a:r>
              <a:rPr lang="en-US" sz="4400" dirty="0"/>
              <a:t>the </a:t>
            </a:r>
            <a:r>
              <a:rPr lang="en-US" sz="4400" i="1" dirty="0"/>
              <a:t>state of poverty </a:t>
            </a:r>
            <a:r>
              <a:rPr lang="en-US" sz="4400" dirty="0"/>
              <a:t>by </a:t>
            </a:r>
            <a:r>
              <a:rPr lang="en-US" sz="4400" b="1" dirty="0"/>
              <a:t>having lack of gratitude</a:t>
            </a:r>
            <a:r>
              <a:rPr lang="en-US" sz="4400" dirty="0" smtClean="0"/>
              <a:t>.“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images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895600"/>
            <a:ext cx="3371850" cy="33718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 Grateful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</a:t>
            </a:r>
            <a:r>
              <a:rPr lang="en-US" dirty="0" smtClean="0"/>
              <a:t>e </a:t>
            </a:r>
            <a:r>
              <a:rPr lang="en-US" dirty="0"/>
              <a:t>can always attract great wealth as well as abundance with the power of </a:t>
            </a:r>
            <a:r>
              <a:rPr lang="en-US" dirty="0" smtClean="0"/>
              <a:t>gratitude</a:t>
            </a:r>
          </a:p>
          <a:p>
            <a:endParaRPr lang="en-US" dirty="0"/>
          </a:p>
          <a:p>
            <a:r>
              <a:rPr lang="en-US" dirty="0" smtClean="0"/>
              <a:t>Ingratitude </a:t>
            </a:r>
            <a:r>
              <a:rPr lang="en-US" dirty="0"/>
              <a:t>attracts </a:t>
            </a:r>
            <a:r>
              <a:rPr lang="en-US" dirty="0" smtClean="0"/>
              <a:t>scarcity</a:t>
            </a:r>
          </a:p>
          <a:p>
            <a:endParaRPr lang="en-US" dirty="0"/>
          </a:p>
          <a:p>
            <a:r>
              <a:rPr lang="en-US" dirty="0" smtClean="0"/>
              <a:t>Start </a:t>
            </a:r>
            <a:r>
              <a:rPr lang="en-US" dirty="0"/>
              <a:t>looking at everything in your life as a blessing and as good things to be grateful </a:t>
            </a:r>
            <a:r>
              <a:rPr lang="en-US" dirty="0" smtClean="0"/>
              <a:t>for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/>
              <a:t>The </a:t>
            </a:r>
            <a:r>
              <a:rPr lang="en-US" sz="4000" b="1" dirty="0" smtClean="0"/>
              <a:t>more grateful </a:t>
            </a:r>
            <a:r>
              <a:rPr lang="en-US" sz="4000" dirty="0" smtClean="0"/>
              <a:t>you are with what you have, the </a:t>
            </a:r>
            <a:r>
              <a:rPr lang="en-US" sz="4000" b="1" dirty="0" smtClean="0"/>
              <a:t>more you will attract more</a:t>
            </a:r>
            <a:r>
              <a:rPr lang="en-US" sz="4000" dirty="0" smtClean="0"/>
              <a:t> for which you can be </a:t>
            </a:r>
            <a:r>
              <a:rPr lang="en-US" sz="4000" dirty="0" smtClean="0"/>
              <a:t>grateful</a:t>
            </a:r>
            <a:endParaRPr lang="en-US" sz="4000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gratitu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429000"/>
            <a:ext cx="3810000" cy="2286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/>
              <a:t>2) Getting In The Right Mindset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8229600" cy="4572000"/>
          </a:xfrm>
        </p:spPr>
        <p:txBody>
          <a:bodyPr>
            <a:noAutofit/>
          </a:bodyPr>
          <a:lstStyle/>
          <a:p>
            <a:r>
              <a:rPr lang="en-US" dirty="0" smtClean="0"/>
              <a:t>Remain </a:t>
            </a:r>
            <a:r>
              <a:rPr lang="en-US" dirty="0" smtClean="0"/>
              <a:t>grateful and appreciative during tough times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You need to get the right mindset in order to unleash unlimited abundance  in your 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575</Words>
  <Application>Microsoft Office PowerPoint</Application>
  <PresentationFormat>On-screen Show (4:3)</PresentationFormat>
  <Paragraphs>84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MODULE 10</vt:lpstr>
      <vt:lpstr>Slide 2</vt:lpstr>
      <vt:lpstr>Gratitude</vt:lpstr>
      <vt:lpstr>5 Steps To Unlock The Key That Opens The Gateway To Abundance</vt:lpstr>
      <vt:lpstr>1) Discover The Power Of Gratitude To Unleash Unlimited  Abundance  </vt:lpstr>
      <vt:lpstr>Slide 6</vt:lpstr>
      <vt:lpstr>Be Grateful</vt:lpstr>
      <vt:lpstr>Slide 8</vt:lpstr>
      <vt:lpstr>2) Getting In The Right Mindset</vt:lpstr>
      <vt:lpstr>Learn to Count your Blessings</vt:lpstr>
      <vt:lpstr>Slide 11</vt:lpstr>
      <vt:lpstr>3) List Down The Things You Are Grateful For</vt:lpstr>
      <vt:lpstr>You Can Feel Gratitude For..</vt:lpstr>
      <vt:lpstr>4) Gratitude In Tough Times</vt:lpstr>
      <vt:lpstr>Slide 15</vt:lpstr>
      <vt:lpstr>During Tough Times..</vt:lpstr>
      <vt:lpstr> 5) How Gratitude Can Change What you Attract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10</dc:title>
  <dc:creator>Samsung</dc:creator>
  <cp:lastModifiedBy>Samsung</cp:lastModifiedBy>
  <cp:revision>14</cp:revision>
  <dcterms:created xsi:type="dcterms:W3CDTF">2016-06-22T13:50:44Z</dcterms:created>
  <dcterms:modified xsi:type="dcterms:W3CDTF">2016-06-26T10:27:57Z</dcterms:modified>
</cp:coreProperties>
</file>