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5" r:id="rId10"/>
    <p:sldId id="274" r:id="rId11"/>
    <p:sldId id="266" r:id="rId12"/>
    <p:sldId id="267" r:id="rId13"/>
    <p:sldId id="268" r:id="rId14"/>
    <p:sldId id="269" r:id="rId15"/>
    <p:sldId id="270" r:id="rId16"/>
    <p:sldId id="275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42DF1-B8DE-4A1F-B34C-9731A3A9E574}" type="datetimeFigureOut">
              <a:rPr lang="en-US" smtClean="0"/>
              <a:pPr/>
              <a:t>25-Jun-16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AE589-58CA-47A7-9D34-08C21F1F6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r>
              <a:rPr lang="en-US" b="1" dirty="0" smtClean="0"/>
              <a:t>MODULE 8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00400"/>
            <a:ext cx="7391400" cy="1752600"/>
          </a:xfrm>
        </p:spPr>
        <p:txBody>
          <a:bodyPr/>
          <a:lstStyle/>
          <a:p>
            <a:r>
              <a:rPr lang="en-US" sz="5400" b="1" dirty="0">
                <a:solidFill>
                  <a:schemeClr val="tx1"/>
                </a:solidFill>
              </a:rPr>
              <a:t> Health Attraction Mantra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915400" cy="5287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4400" b="1" dirty="0" smtClean="0"/>
              <a:t>    Positive </a:t>
            </a:r>
            <a:r>
              <a:rPr lang="en-US" sz="4400" b="1" dirty="0" smtClean="0"/>
              <a:t>thinkers </a:t>
            </a:r>
            <a:r>
              <a:rPr lang="en-US" sz="4400" dirty="0" smtClean="0"/>
              <a:t>who are </a:t>
            </a:r>
            <a:r>
              <a:rPr lang="en-US" sz="4400" b="1" dirty="0" smtClean="0"/>
              <a:t>happier or more optimistic</a:t>
            </a:r>
            <a:r>
              <a:rPr lang="en-US" sz="4400" dirty="0" smtClean="0"/>
              <a:t> about their dreams and goals have a </a:t>
            </a:r>
            <a:r>
              <a:rPr lang="en-US" sz="4400" b="1" dirty="0" smtClean="0"/>
              <a:t>stronger immune </a:t>
            </a:r>
            <a:r>
              <a:rPr lang="en-US" sz="4400" b="1" dirty="0" smtClean="0"/>
              <a:t>response</a:t>
            </a:r>
            <a:endParaRPr lang="en-US" sz="4400" b="1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They tend to react in </a:t>
            </a:r>
            <a:r>
              <a:rPr lang="en-US" sz="4400" i="1" dirty="0" smtClean="0"/>
              <a:t>healthier ways to stress</a:t>
            </a:r>
            <a:r>
              <a:rPr lang="en-US" sz="4400" dirty="0" smtClean="0"/>
              <a:t>, helping them to </a:t>
            </a:r>
            <a:r>
              <a:rPr lang="en-US" sz="4400" i="1" dirty="0" smtClean="0"/>
              <a:t>recover more </a:t>
            </a:r>
            <a:r>
              <a:rPr lang="en-US" sz="4400" i="1" dirty="0" smtClean="0"/>
              <a:t>quickly</a:t>
            </a:r>
            <a:endParaRPr lang="en-US" sz="4400" i="1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Positive </a:t>
            </a:r>
            <a:r>
              <a:rPr lang="en-US" sz="5400" dirty="0"/>
              <a:t>thinking can </a:t>
            </a:r>
            <a:r>
              <a:rPr lang="en-US" sz="5400" b="1" dirty="0"/>
              <a:t>boost resistance to </a:t>
            </a:r>
            <a:r>
              <a:rPr lang="en-US" sz="5400" b="1" dirty="0" smtClean="0"/>
              <a:t>disease</a:t>
            </a:r>
          </a:p>
          <a:p>
            <a:pPr algn="ctr">
              <a:buNone/>
            </a:pPr>
            <a:endParaRPr lang="en-US" sz="5400" b="1" dirty="0" smtClean="0"/>
          </a:p>
          <a:p>
            <a:pPr algn="ctr">
              <a:buNone/>
            </a:pPr>
            <a:endParaRPr lang="en-US" sz="5400" b="1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ay-no-nice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1242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/>
              <a:t>3)Positive Thinkers Cope Better With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068763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/>
              <a:t>Positive people tend to handle things better than negative </a:t>
            </a:r>
            <a:r>
              <a:rPr lang="en-US" sz="3500" dirty="0" smtClean="0"/>
              <a:t>people</a:t>
            </a:r>
          </a:p>
          <a:p>
            <a:endParaRPr lang="en-US" sz="3500" dirty="0"/>
          </a:p>
          <a:p>
            <a:r>
              <a:rPr lang="en-US" sz="3500" dirty="0" smtClean="0"/>
              <a:t>They </a:t>
            </a:r>
            <a:r>
              <a:rPr lang="en-US" sz="3500" dirty="0"/>
              <a:t>are able to concentrate better in finding </a:t>
            </a:r>
            <a:r>
              <a:rPr lang="en-US" sz="3500" dirty="0" smtClean="0"/>
              <a:t>solutions</a:t>
            </a:r>
          </a:p>
          <a:p>
            <a:endParaRPr lang="en-US" sz="3500" dirty="0"/>
          </a:p>
          <a:p>
            <a:r>
              <a:rPr lang="en-US" sz="3500" dirty="0" smtClean="0"/>
              <a:t>Face </a:t>
            </a:r>
            <a:r>
              <a:rPr lang="en-US" sz="3500" dirty="0"/>
              <a:t>any stressful situation with an improved </a:t>
            </a:r>
            <a:r>
              <a:rPr lang="en-US" sz="3500" dirty="0" smtClean="0"/>
              <a:t>focus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/>
              <a:t>How To Unlock The Health Attraction Mantra?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068763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Set Goals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Visualize Those Goals Being Actualized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Accept The Actualization Of Those Goals As It Occurs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>1) Set Goals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 It is important to set goals because it </a:t>
            </a:r>
            <a:r>
              <a:rPr lang="en-US" dirty="0"/>
              <a:t>gives you a sense of direction and it can improve your outlook on life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Write </a:t>
            </a:r>
            <a:r>
              <a:rPr lang="en-US" dirty="0"/>
              <a:t>down a detailed description of exactly what you want to </a:t>
            </a:r>
            <a:r>
              <a:rPr lang="en-US" dirty="0" smtClean="0"/>
              <a:t>accomplish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very process of putting your thoughts into words creates clarity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Find reasons to support this </a:t>
            </a:r>
            <a:r>
              <a:rPr lang="en-US" dirty="0" smtClean="0"/>
              <a:t>goal</a:t>
            </a:r>
          </a:p>
          <a:p>
            <a:endParaRPr lang="en-US" dirty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4" name="Picture 3" descr="download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657600"/>
            <a:ext cx="2838450" cy="28384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Some Of The Reasons To Support Your Goal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r>
              <a:rPr lang="en-US" dirty="0" smtClean="0"/>
              <a:t>To </a:t>
            </a:r>
            <a:r>
              <a:rPr lang="en-US" dirty="0" smtClean="0"/>
              <a:t>be </a:t>
            </a:r>
            <a:r>
              <a:rPr lang="en-US" dirty="0" smtClean="0"/>
              <a:t>healthier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smtClean="0"/>
              <a:t>not be remembered as the fat one 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smtClean="0"/>
              <a:t>boost up your confidence </a:t>
            </a:r>
            <a:r>
              <a:rPr lang="en-US" dirty="0" smtClean="0"/>
              <a:t>level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smtClean="0"/>
              <a:t>surpass the limits you thought you had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</a:t>
            </a:r>
            <a:r>
              <a:rPr lang="en-US" b="1" dirty="0"/>
              <a:t>2)  To Visualize Those Goals Being Actualized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610600" cy="3611563"/>
          </a:xfrm>
        </p:spPr>
        <p:txBody>
          <a:bodyPr>
            <a:noAutofit/>
          </a:bodyPr>
          <a:lstStyle/>
          <a:p>
            <a:r>
              <a:rPr lang="en-US" dirty="0" smtClean="0"/>
              <a:t>Imagine </a:t>
            </a:r>
            <a:r>
              <a:rPr lang="en-US" dirty="0"/>
              <a:t>how you will lose that </a:t>
            </a:r>
            <a:r>
              <a:rPr lang="en-US" dirty="0" smtClean="0"/>
              <a:t>weight</a:t>
            </a:r>
          </a:p>
          <a:p>
            <a:endParaRPr lang="en-US" dirty="0"/>
          </a:p>
          <a:p>
            <a:r>
              <a:rPr lang="en-US" dirty="0" smtClean="0"/>
              <a:t>Visualize </a:t>
            </a:r>
            <a:r>
              <a:rPr lang="en-US" dirty="0"/>
              <a:t>yourself working hard in the gym and following a strict diet plan that require </a:t>
            </a:r>
            <a:r>
              <a:rPr lang="en-US" dirty="0" smtClean="0"/>
              <a:t>sacrifice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you have to do is to imagine yourself having that body and fix your mind on that image</a:t>
            </a: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3) To Accept The Actualization Of Those Goals As It Occurs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</a:t>
            </a:r>
            <a:r>
              <a:rPr lang="en-US" dirty="0" smtClean="0"/>
              <a:t>llow </a:t>
            </a:r>
            <a:r>
              <a:rPr lang="en-US" dirty="0"/>
              <a:t>yourself to receive that reality in the present </a:t>
            </a:r>
            <a:r>
              <a:rPr lang="en-US" dirty="0" smtClean="0"/>
              <a:t>tense</a:t>
            </a:r>
          </a:p>
          <a:p>
            <a:endParaRPr lang="en-US" dirty="0"/>
          </a:p>
          <a:p>
            <a:r>
              <a:rPr lang="en-US" dirty="0" smtClean="0"/>
              <a:t>Open </a:t>
            </a:r>
            <a:r>
              <a:rPr lang="en-US" dirty="0"/>
              <a:t>yourself to the realization of the </a:t>
            </a:r>
            <a:r>
              <a:rPr lang="en-US" dirty="0" smtClean="0"/>
              <a:t>goal</a:t>
            </a:r>
          </a:p>
          <a:p>
            <a:endParaRPr lang="en-US" dirty="0"/>
          </a:p>
          <a:p>
            <a:r>
              <a:rPr lang="en-US" dirty="0" smtClean="0"/>
              <a:t>Visualize </a:t>
            </a:r>
            <a:r>
              <a:rPr lang="en-US" dirty="0"/>
              <a:t>how making these changes will improve your </a:t>
            </a:r>
            <a:r>
              <a:rPr lang="en-US" dirty="0" smtClean="0"/>
              <a:t>life</a:t>
            </a:r>
          </a:p>
          <a:p>
            <a:endParaRPr lang="en-US" dirty="0"/>
          </a:p>
          <a:p>
            <a:r>
              <a:rPr lang="en-US" dirty="0" smtClean="0"/>
              <a:t>Be comfortable </a:t>
            </a:r>
            <a:r>
              <a:rPr lang="en-US" dirty="0"/>
              <a:t>with the realization of your goals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600" dirty="0"/>
              <a:t>Did you know that the thing most affected by </a:t>
            </a:r>
            <a:r>
              <a:rPr lang="en-US" sz="3600" b="1" dirty="0"/>
              <a:t>optimism</a:t>
            </a:r>
            <a:r>
              <a:rPr lang="en-US" sz="3600" dirty="0"/>
              <a:t> is </a:t>
            </a:r>
            <a:r>
              <a:rPr lang="en-US" sz="3600" b="1" dirty="0"/>
              <a:t>physical health</a:t>
            </a:r>
            <a:r>
              <a:rPr lang="en-US" sz="3600" dirty="0"/>
              <a:t>? </a:t>
            </a:r>
            <a:endParaRPr lang="en-US" sz="3600" dirty="0" smtClean="0"/>
          </a:p>
          <a:p>
            <a:pPr algn="ctr">
              <a:buNone/>
            </a:pPr>
            <a:endParaRPr lang="en-US" sz="3600" dirty="0"/>
          </a:p>
          <a:p>
            <a:pPr algn="ctr">
              <a:buNone/>
            </a:pPr>
            <a:r>
              <a:rPr lang="en-US" sz="3600" dirty="0"/>
              <a:t>Logically, the body is controlled by the </a:t>
            </a:r>
            <a:r>
              <a:rPr lang="en-US" sz="3600" dirty="0" smtClean="0"/>
              <a:t>brain</a:t>
            </a:r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 </a:t>
            </a:r>
            <a:r>
              <a:rPr lang="en-US" sz="3600" dirty="0"/>
              <a:t>If the brain thinks positively, that energy will radiate into the body as </a:t>
            </a:r>
            <a:r>
              <a:rPr lang="en-US" sz="3600" dirty="0" smtClean="0"/>
              <a:t>well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>What Is The Key To Unlock The Health Attraction Mantra 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267200"/>
          </a:xfrm>
        </p:spPr>
        <p:txBody>
          <a:bodyPr/>
          <a:lstStyle/>
          <a:p>
            <a:r>
              <a:rPr lang="en-US" dirty="0" smtClean="0"/>
              <a:t>It </a:t>
            </a:r>
            <a:r>
              <a:rPr lang="en-US" dirty="0"/>
              <a:t>is to maintain high positive vibrations and a passionate, emotional state about your desires and </a:t>
            </a:r>
            <a:r>
              <a:rPr lang="en-US" dirty="0" smtClean="0"/>
              <a:t>intentions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all begins with your beliefs and your </a:t>
            </a:r>
            <a:r>
              <a:rPr lang="en-US" dirty="0" smtClean="0"/>
              <a:t>thoughts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Can Positive Thinking Do?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It can transform </a:t>
            </a:r>
            <a:r>
              <a:rPr lang="en-US" sz="3600" dirty="0"/>
              <a:t>your mental </a:t>
            </a:r>
            <a:r>
              <a:rPr lang="en-US" sz="3600" dirty="0" smtClean="0"/>
              <a:t>life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It can boost your </a:t>
            </a:r>
            <a:r>
              <a:rPr lang="en-US" sz="3600" dirty="0"/>
              <a:t>daily happiness levels and expediting your path to </a:t>
            </a:r>
            <a:r>
              <a:rPr lang="en-US" sz="3600" dirty="0" smtClean="0"/>
              <a:t>success</a:t>
            </a:r>
          </a:p>
          <a:p>
            <a:endParaRPr lang="en-US" sz="3600" dirty="0"/>
          </a:p>
          <a:p>
            <a:r>
              <a:rPr lang="en-US" sz="3600" dirty="0" smtClean="0"/>
              <a:t> It can also improve your physical health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3820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3 Positive Effects That </a:t>
            </a:r>
            <a:r>
              <a:rPr lang="en-US" sz="3600" b="1" dirty="0"/>
              <a:t>Health Attraction Mantra </a:t>
            </a:r>
            <a:r>
              <a:rPr lang="en-US" sz="3600" b="1" dirty="0" smtClean="0"/>
              <a:t>Could Have</a:t>
            </a:r>
            <a:r>
              <a:rPr lang="en-US" sz="3600" b="1" dirty="0"/>
              <a:t> </a:t>
            </a:r>
            <a:r>
              <a:rPr lang="en-US" sz="3600" b="1" dirty="0" smtClean="0"/>
              <a:t>On Your Health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667000"/>
            <a:ext cx="8458200" cy="38401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Increased </a:t>
            </a:r>
            <a:r>
              <a:rPr lang="en-US" dirty="0"/>
              <a:t>Life </a:t>
            </a:r>
            <a:r>
              <a:rPr lang="en-US" dirty="0" smtClean="0"/>
              <a:t>Span</a:t>
            </a:r>
          </a:p>
          <a:p>
            <a:pPr marL="514350" indent="-514350"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</a:t>
            </a:r>
            <a:r>
              <a:rPr lang="en-US" dirty="0"/>
              <a:t>) Positive Thinking Could Improve Your </a:t>
            </a:r>
            <a:r>
              <a:rPr lang="en-US" dirty="0" smtClean="0"/>
              <a:t>Immunity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</a:t>
            </a:r>
            <a:r>
              <a:rPr lang="en-US" dirty="0"/>
              <a:t>) Positive Thinkers Cope Better With Stress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84238"/>
          </a:xfrm>
        </p:spPr>
        <p:txBody>
          <a:bodyPr>
            <a:noAutofit/>
          </a:bodyPr>
          <a:lstStyle/>
          <a:p>
            <a:r>
              <a:rPr lang="en-US" b="1" dirty="0" smtClean="0"/>
              <a:t>1) Increased Life Span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600" dirty="0" smtClean="0"/>
              <a:t>Living </a:t>
            </a:r>
            <a:r>
              <a:rPr lang="en-US" sz="3600" dirty="0"/>
              <a:t>longer is something we can all be happier </a:t>
            </a:r>
            <a:r>
              <a:rPr lang="en-US" sz="3600" dirty="0" smtClean="0"/>
              <a:t>about..</a:t>
            </a:r>
          </a:p>
          <a:p>
            <a:pPr algn="ctr">
              <a:buNone/>
            </a:pPr>
            <a:endParaRPr lang="en-US" sz="3600" dirty="0"/>
          </a:p>
          <a:p>
            <a:pPr algn="ctr">
              <a:buNone/>
            </a:pPr>
            <a:r>
              <a:rPr lang="en-US" sz="3600" dirty="0" smtClean="0"/>
              <a:t>BUT….</a:t>
            </a:r>
          </a:p>
          <a:p>
            <a:pPr algn="ctr">
              <a:buNone/>
            </a:pPr>
            <a:endParaRPr lang="en-US" sz="3600" dirty="0"/>
          </a:p>
          <a:p>
            <a:pPr algn="ctr">
              <a:buNone/>
            </a:pPr>
            <a:r>
              <a:rPr lang="en-US" sz="3600" dirty="0" smtClean="0"/>
              <a:t>Did </a:t>
            </a:r>
            <a:r>
              <a:rPr lang="en-US" sz="3600" dirty="0"/>
              <a:t>you know that </a:t>
            </a:r>
            <a:r>
              <a:rPr lang="en-US" sz="3600" b="1" dirty="0"/>
              <a:t>a positive outlook </a:t>
            </a:r>
            <a:r>
              <a:rPr lang="en-US" sz="3600" dirty="0"/>
              <a:t>can </a:t>
            </a:r>
            <a:r>
              <a:rPr lang="en-US" sz="3600" b="1" dirty="0"/>
              <a:t>influence more than just your mood</a:t>
            </a:r>
            <a:r>
              <a:rPr lang="en-US" sz="3600" dirty="0"/>
              <a:t>?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People who are optimistic are 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More </a:t>
            </a:r>
            <a:r>
              <a:rPr lang="en-US" dirty="0"/>
              <a:t>committed to their </a:t>
            </a:r>
            <a:r>
              <a:rPr lang="en-US" dirty="0" smtClean="0"/>
              <a:t>goals</a:t>
            </a:r>
          </a:p>
          <a:p>
            <a:endParaRPr lang="en-US" dirty="0" smtClean="0"/>
          </a:p>
          <a:p>
            <a:r>
              <a:rPr lang="en-US" dirty="0" smtClean="0"/>
              <a:t>More </a:t>
            </a:r>
            <a:r>
              <a:rPr lang="en-US" dirty="0"/>
              <a:t>successful in achieving their </a:t>
            </a:r>
            <a:r>
              <a:rPr lang="en-US" dirty="0" smtClean="0"/>
              <a:t>goals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More </a:t>
            </a:r>
            <a:r>
              <a:rPr lang="en-US" dirty="0"/>
              <a:t>satisfied with their </a:t>
            </a:r>
            <a:r>
              <a:rPr lang="en-US" dirty="0" smtClean="0"/>
              <a:t>lives</a:t>
            </a:r>
          </a:p>
          <a:p>
            <a:endParaRPr lang="en-US" dirty="0"/>
          </a:p>
          <a:p>
            <a:r>
              <a:rPr lang="en-US" dirty="0"/>
              <a:t>H</a:t>
            </a:r>
            <a:r>
              <a:rPr lang="en-US" dirty="0" smtClean="0"/>
              <a:t>ave </a:t>
            </a:r>
            <a:r>
              <a:rPr lang="en-US" dirty="0"/>
              <a:t>better mental and physical health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287963"/>
          </a:xfrm>
        </p:spPr>
        <p:txBody>
          <a:bodyPr/>
          <a:lstStyle/>
          <a:p>
            <a:pPr algn="ctr">
              <a:buNone/>
            </a:pPr>
            <a:r>
              <a:rPr lang="en-US" sz="4000" b="1" dirty="0"/>
              <a:t>Positive thinkers </a:t>
            </a:r>
            <a:r>
              <a:rPr lang="en-US" sz="4000" dirty="0"/>
              <a:t>are keener to eat healthy foods, engage in regular exercise and practice forms of preventative </a:t>
            </a:r>
            <a:r>
              <a:rPr lang="en-US" sz="4000" dirty="0" smtClean="0"/>
              <a:t>healthcare</a:t>
            </a:r>
            <a:endParaRPr lang="en-US" sz="4000" dirty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download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581400"/>
            <a:ext cx="4191000" cy="281439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/>
              <a:t>2)Positive Thinking Could Improve Your Immunity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916363"/>
          </a:xfrm>
        </p:spPr>
        <p:txBody>
          <a:bodyPr/>
          <a:lstStyle/>
          <a:p>
            <a:r>
              <a:rPr lang="en-US" dirty="0"/>
              <a:t>Your mind can have a powerful effect on your </a:t>
            </a:r>
            <a:r>
              <a:rPr lang="en-US" dirty="0" smtClean="0"/>
              <a:t>body</a:t>
            </a:r>
          </a:p>
          <a:p>
            <a:endParaRPr lang="en-US" dirty="0"/>
          </a:p>
          <a:p>
            <a:r>
              <a:rPr lang="en-US" dirty="0" smtClean="0"/>
              <a:t>Immunity </a:t>
            </a:r>
            <a:r>
              <a:rPr lang="en-US" dirty="0"/>
              <a:t>is one area where your thoughts and attitudes can have a particularly powerful influence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531</Words>
  <Application>Microsoft Office PowerPoint</Application>
  <PresentationFormat>On-screen Show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MODULE 8</vt:lpstr>
      <vt:lpstr>Slide 2</vt:lpstr>
      <vt:lpstr>What Is The Key To Unlock The Health Attraction Mantra ?</vt:lpstr>
      <vt:lpstr>What Can Positive Thinking Do?</vt:lpstr>
      <vt:lpstr>3 Positive Effects That Health Attraction Mantra Could Have On Your Health</vt:lpstr>
      <vt:lpstr>1) Increased Life Span </vt:lpstr>
      <vt:lpstr>People who are optimistic are :</vt:lpstr>
      <vt:lpstr>Slide 8</vt:lpstr>
      <vt:lpstr>2)Positive Thinking Could Improve Your Immunity</vt:lpstr>
      <vt:lpstr>Slide 10</vt:lpstr>
      <vt:lpstr>Slide 11</vt:lpstr>
      <vt:lpstr>3)Positive Thinkers Cope Better With Stress</vt:lpstr>
      <vt:lpstr>How To Unlock The Health Attraction Mantra?</vt:lpstr>
      <vt:lpstr>1) Set Goals </vt:lpstr>
      <vt:lpstr>Slide 15</vt:lpstr>
      <vt:lpstr>Some Of The Reasons To Support Your Goal</vt:lpstr>
      <vt:lpstr> 2)  To Visualize Those Goals Being Actualized</vt:lpstr>
      <vt:lpstr>3) To Accept The Actualization Of Those Goals As It Occurs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8</dc:title>
  <dc:creator>Samsung</dc:creator>
  <cp:lastModifiedBy>Samsung</cp:lastModifiedBy>
  <cp:revision>15</cp:revision>
  <dcterms:created xsi:type="dcterms:W3CDTF">2016-06-22T12:04:20Z</dcterms:created>
  <dcterms:modified xsi:type="dcterms:W3CDTF">2016-06-25T12:16:03Z</dcterms:modified>
</cp:coreProperties>
</file>