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AEC3-4D87-47E9-A1DD-1A05068AD4A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56A93-8042-4F61-88E5-F0ADF643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772400" cy="2438400"/>
          </a:xfrm>
        </p:spPr>
        <p:txBody>
          <a:bodyPr>
            <a:normAutofit fontScale="32500" lnSpcReduction="20000"/>
          </a:bodyPr>
          <a:lstStyle/>
          <a:p>
            <a:r>
              <a:rPr lang="en-US" sz="16600" b="1" dirty="0">
                <a:solidFill>
                  <a:schemeClr val="tx1"/>
                </a:solidFill>
              </a:rPr>
              <a:t> </a:t>
            </a:r>
            <a:r>
              <a:rPr lang="en-US" sz="16600" b="1" dirty="0" smtClean="0">
                <a:solidFill>
                  <a:schemeClr val="tx1"/>
                </a:solidFill>
              </a:rPr>
              <a:t>‘Force’ </a:t>
            </a:r>
            <a:r>
              <a:rPr lang="en-US" sz="16600" b="1" dirty="0">
                <a:solidFill>
                  <a:schemeClr val="tx1"/>
                </a:solidFill>
              </a:rPr>
              <a:t>The Universe To Give You Anything You Ask For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sz="4000" dirty="0"/>
          </a:p>
          <a:p>
            <a:r>
              <a:rPr lang="en-US" sz="4000" dirty="0"/>
              <a:t>If you focus on poverty, you will attract </a:t>
            </a:r>
            <a:r>
              <a:rPr lang="en-US" sz="4000" dirty="0" smtClean="0"/>
              <a:t>poverty</a:t>
            </a:r>
          </a:p>
          <a:p>
            <a:pPr>
              <a:buNone/>
            </a:pPr>
            <a:endParaRPr lang="en-US" sz="4000" dirty="0"/>
          </a:p>
          <a:p>
            <a:r>
              <a:rPr lang="en-US" sz="4000" dirty="0"/>
              <a:t>If you focus on love, you will receive love </a:t>
            </a:r>
            <a:endParaRPr lang="en-US" sz="4000" dirty="0" smtClean="0"/>
          </a:p>
          <a:p>
            <a:pPr>
              <a:buNone/>
            </a:pPr>
            <a:endParaRPr lang="en-US" sz="4000" dirty="0"/>
          </a:p>
          <a:p>
            <a:r>
              <a:rPr lang="en-US" sz="4000" dirty="0"/>
              <a:t>If you focus on love, you will receive </a:t>
            </a:r>
            <a:r>
              <a:rPr lang="en-US" sz="4000" dirty="0" smtClean="0"/>
              <a:t>love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/>
              <a:t>Power Of Visualization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458200" cy="3763963"/>
          </a:xfrm>
        </p:spPr>
        <p:txBody>
          <a:bodyPr/>
          <a:lstStyle/>
          <a:p>
            <a:r>
              <a:rPr lang="en-US" sz="3600" dirty="0" smtClean="0"/>
              <a:t>You </a:t>
            </a:r>
            <a:r>
              <a:rPr lang="en-US" sz="3600" dirty="0"/>
              <a:t>have to visualize your desire to attract your </a:t>
            </a:r>
            <a:r>
              <a:rPr lang="en-US" sz="3600" dirty="0" smtClean="0"/>
              <a:t>desire</a:t>
            </a:r>
          </a:p>
          <a:p>
            <a:endParaRPr lang="en-US" sz="3600" dirty="0"/>
          </a:p>
          <a:p>
            <a:r>
              <a:rPr lang="en-US" sz="3600" dirty="0" smtClean="0"/>
              <a:t>Know </a:t>
            </a:r>
            <a:r>
              <a:rPr lang="en-US" sz="3600" dirty="0"/>
              <a:t>what </a:t>
            </a:r>
            <a:r>
              <a:rPr lang="en-US" sz="3600" dirty="0" smtClean="0"/>
              <a:t>you </a:t>
            </a:r>
            <a:r>
              <a:rPr lang="en-US" sz="3600" dirty="0"/>
              <a:t>want and start manifesting </a:t>
            </a:r>
            <a:r>
              <a:rPr lang="en-US" dirty="0"/>
              <a:t>it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(</a:t>
            </a:r>
            <a:r>
              <a:rPr lang="en-US" b="1" dirty="0" err="1"/>
              <a:t>i</a:t>
            </a:r>
            <a:r>
              <a:rPr lang="en-US" b="1" dirty="0"/>
              <a:t>) Create A Vision Board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Write </a:t>
            </a:r>
            <a:r>
              <a:rPr lang="en-US" dirty="0"/>
              <a:t>down your goals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Find images that match those goals</a:t>
            </a:r>
          </a:p>
          <a:p>
            <a:endParaRPr lang="en-US" dirty="0"/>
          </a:p>
          <a:p>
            <a:r>
              <a:rPr lang="en-US" dirty="0" smtClean="0"/>
              <a:t>Create a vision board to bring everything to life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/>
              <a:t>(ii) Feel T</a:t>
            </a:r>
            <a:r>
              <a:rPr lang="en-US" b="1" dirty="0" smtClean="0"/>
              <a:t>he 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r>
              <a:rPr lang="en-US" dirty="0" smtClean="0"/>
              <a:t> Create alignment </a:t>
            </a:r>
            <a:r>
              <a:rPr lang="en-US" dirty="0"/>
              <a:t>of your thoughts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emotions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ct </a:t>
            </a:r>
            <a:r>
              <a:rPr lang="en-US" dirty="0"/>
              <a:t>as if you already possess the things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pictured </a:t>
            </a:r>
            <a:r>
              <a:rPr lang="en-US" dirty="0"/>
              <a:t>on your vision </a:t>
            </a:r>
            <a:r>
              <a:rPr lang="en-US" dirty="0" smtClean="0"/>
              <a:t>board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State your goals in the present tense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(iii) Repetition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Visualize constantly to get yourself more inspired and motivated</a:t>
            </a:r>
          </a:p>
          <a:p>
            <a:endParaRPr lang="en-US" sz="3600" dirty="0"/>
          </a:p>
          <a:p>
            <a:r>
              <a:rPr lang="en-US" sz="3600" dirty="0" smtClean="0"/>
              <a:t>This will help you to take actions to </a:t>
            </a:r>
            <a:br>
              <a:rPr lang="en-US" sz="3600" dirty="0" smtClean="0"/>
            </a:br>
            <a:r>
              <a:rPr lang="en-US" sz="3600" dirty="0" smtClean="0"/>
              <a:t>achieve your goals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What </a:t>
            </a:r>
            <a:r>
              <a:rPr lang="en-US" sz="4800" dirty="0"/>
              <a:t>we are in the here and now are caused by </a:t>
            </a:r>
            <a:r>
              <a:rPr lang="en-US" sz="4800" b="1" dirty="0"/>
              <a:t>preceding thoughts</a:t>
            </a:r>
          </a:p>
        </p:txBody>
      </p:sp>
      <p:pic>
        <p:nvPicPr>
          <p:cNvPr id="4" name="Picture 3" descr="pull_em_in_magnet_800_clr_12547-2xcfgb86wk5sjoco8mky6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810000"/>
            <a:ext cx="5609714" cy="27133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3 S</a:t>
            </a:r>
            <a:r>
              <a:rPr lang="en-US" b="1" dirty="0" smtClean="0"/>
              <a:t>teps To Force The Universe To Give You Anything You Ask For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3600" dirty="0" smtClean="0"/>
              <a:t>Accept Responsibility</a:t>
            </a:r>
          </a:p>
          <a:p>
            <a:pPr marL="514350" indent="-514350">
              <a:buNone/>
            </a:pPr>
            <a:endParaRPr lang="en-US" sz="3600" dirty="0"/>
          </a:p>
          <a:p>
            <a:pPr>
              <a:buNone/>
            </a:pPr>
            <a:r>
              <a:rPr lang="en-US" sz="3600" dirty="0"/>
              <a:t>2) Being </a:t>
            </a:r>
            <a:r>
              <a:rPr lang="en-US" sz="3600" dirty="0" smtClean="0"/>
              <a:t>Dedicated</a:t>
            </a:r>
          </a:p>
          <a:p>
            <a:pPr>
              <a:buNone/>
            </a:pPr>
            <a:endParaRPr lang="en-US" sz="3600" dirty="0"/>
          </a:p>
          <a:p>
            <a:pPr>
              <a:buNone/>
            </a:pPr>
            <a:r>
              <a:rPr lang="en-US" sz="3600" dirty="0"/>
              <a:t>3) Law Of Visualization</a:t>
            </a:r>
          </a:p>
          <a:p>
            <a:pPr>
              <a:buNone/>
            </a:pP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/>
              <a:t>1) Accept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Autofit/>
          </a:bodyPr>
          <a:lstStyle/>
          <a:p>
            <a:r>
              <a:rPr lang="en-US" dirty="0" smtClean="0"/>
              <a:t>Know </a:t>
            </a:r>
            <a:r>
              <a:rPr lang="en-US" dirty="0"/>
              <a:t>that what you go through is </a:t>
            </a:r>
            <a:r>
              <a:rPr lang="en-US" dirty="0" smtClean="0"/>
              <a:t> definitely </a:t>
            </a:r>
            <a:r>
              <a:rPr lang="en-US" dirty="0"/>
              <a:t>your </a:t>
            </a:r>
            <a:r>
              <a:rPr lang="en-US" dirty="0" smtClean="0"/>
              <a:t>own</a:t>
            </a:r>
          </a:p>
          <a:p>
            <a:endParaRPr lang="en-US" dirty="0"/>
          </a:p>
          <a:p>
            <a:r>
              <a:rPr lang="en-US" dirty="0" smtClean="0"/>
              <a:t>Take </a:t>
            </a:r>
            <a:r>
              <a:rPr lang="en-US" dirty="0"/>
              <a:t>100% responsibility for everything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you experience in your </a:t>
            </a:r>
            <a:r>
              <a:rPr lang="en-US" dirty="0" smtClean="0"/>
              <a:t>life</a:t>
            </a:r>
          </a:p>
          <a:p>
            <a:endParaRPr lang="en-US" dirty="0" smtClean="0"/>
          </a:p>
          <a:p>
            <a:r>
              <a:rPr lang="en-US" dirty="0" smtClean="0"/>
              <a:t>You are </a:t>
            </a:r>
            <a:r>
              <a:rPr lang="en-US" b="1" dirty="0" smtClean="0"/>
              <a:t>RESPONSIBLE</a:t>
            </a:r>
            <a:r>
              <a:rPr lang="en-US" dirty="0" smtClean="0"/>
              <a:t> for yourself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If you don't proactively work out your own issues, they'll never be worked out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You have </a:t>
            </a:r>
            <a:r>
              <a:rPr lang="en-US" sz="3600" dirty="0"/>
              <a:t>to actively make your life story occur rather than passively allowing it to play </a:t>
            </a:r>
            <a:r>
              <a:rPr lang="en-US" sz="3600" dirty="0" smtClean="0"/>
              <a:t>out</a:t>
            </a:r>
          </a:p>
          <a:p>
            <a:endParaRPr lang="en-US" sz="3600" dirty="0"/>
          </a:p>
          <a:p>
            <a:r>
              <a:rPr lang="en-US" sz="3600" dirty="0" smtClean="0"/>
              <a:t>Never quit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2)Being Dedicated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Success is NOT easy at all</a:t>
            </a:r>
          </a:p>
          <a:p>
            <a:endParaRPr lang="en-US" dirty="0"/>
          </a:p>
          <a:p>
            <a:r>
              <a:rPr lang="en-US" dirty="0" smtClean="0"/>
              <a:t>Make mistakes and learn from it</a:t>
            </a:r>
          </a:p>
          <a:p>
            <a:endParaRPr lang="en-US" dirty="0"/>
          </a:p>
          <a:p>
            <a:r>
              <a:rPr lang="en-US" dirty="0" smtClean="0"/>
              <a:t>Take one step at a time</a:t>
            </a:r>
          </a:p>
          <a:p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patient with yourself as you experience failure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pPr algn="ctr">
              <a:buNone/>
            </a:pPr>
            <a:r>
              <a:rPr lang="en-US" sz="3600" dirty="0"/>
              <a:t>When you're pursuing a goal you truly want, the sort that nearly brings you to tears when you consider it as you connect with it so deeply, then you have to persist with </a:t>
            </a:r>
            <a:r>
              <a:rPr lang="en-US" sz="3600" dirty="0" smtClean="0"/>
              <a:t>it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4000" dirty="0" smtClean="0"/>
              <a:t>Regardless </a:t>
            </a:r>
            <a:r>
              <a:rPr lang="en-US" sz="4000" i="1" dirty="0"/>
              <a:t>how hard it gets</a:t>
            </a:r>
            <a:r>
              <a:rPr lang="en-US" sz="4000" dirty="0"/>
              <a:t>,</a:t>
            </a:r>
            <a:r>
              <a:rPr lang="en-US" sz="4000" b="1" dirty="0"/>
              <a:t> don't stop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ctr">
              <a:buNone/>
            </a:pPr>
            <a:r>
              <a:rPr lang="en-US" sz="5400" dirty="0" smtClean="0"/>
              <a:t>  </a:t>
            </a:r>
            <a:r>
              <a:rPr lang="en-US" sz="4800" dirty="0" smtClean="0"/>
              <a:t>If </a:t>
            </a:r>
            <a:r>
              <a:rPr lang="en-US" sz="4800" dirty="0"/>
              <a:t>you're </a:t>
            </a:r>
            <a:r>
              <a:rPr lang="en-US" sz="4800" b="1" dirty="0"/>
              <a:t>clear</a:t>
            </a:r>
            <a:r>
              <a:rPr lang="en-US" sz="4800" dirty="0"/>
              <a:t> about what you want, settle for nothing </a:t>
            </a:r>
            <a:r>
              <a:rPr lang="en-US" sz="4800" dirty="0" smtClean="0"/>
              <a:t>less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2015-06-01-1433190338-4517020-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971800"/>
            <a:ext cx="60706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60438"/>
          </a:xfrm>
        </p:spPr>
        <p:txBody>
          <a:bodyPr>
            <a:noAutofit/>
          </a:bodyPr>
          <a:lstStyle/>
          <a:p>
            <a:r>
              <a:rPr lang="en-US" b="1" dirty="0"/>
              <a:t>3) Law Of Visualization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sz="3600" dirty="0" smtClean="0"/>
              <a:t>When </a:t>
            </a:r>
            <a:r>
              <a:rPr lang="en-US" sz="3600" dirty="0"/>
              <a:t>you think about something, you transmit it out into the </a:t>
            </a:r>
            <a:r>
              <a:rPr lang="en-US" sz="3600" dirty="0" smtClean="0"/>
              <a:t>universe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The more you focus </a:t>
            </a:r>
            <a:r>
              <a:rPr lang="en-US" sz="3600" dirty="0"/>
              <a:t>your thoughts on something, you start to manifest </a:t>
            </a:r>
            <a:r>
              <a:rPr lang="en-US" sz="3600" dirty="0" smtClean="0"/>
              <a:t>it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335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MODULE 6</vt:lpstr>
      <vt:lpstr>Slide 2</vt:lpstr>
      <vt:lpstr>3 Steps To Force The Universe To Give You Anything You Ask For</vt:lpstr>
      <vt:lpstr>1) Accept Responsibility</vt:lpstr>
      <vt:lpstr>Slide 5</vt:lpstr>
      <vt:lpstr>2)Being Dedicated </vt:lpstr>
      <vt:lpstr>Slide 7</vt:lpstr>
      <vt:lpstr>Slide 8</vt:lpstr>
      <vt:lpstr>3) Law Of Visualization </vt:lpstr>
      <vt:lpstr>Slide 10</vt:lpstr>
      <vt:lpstr>Power Of Visualization</vt:lpstr>
      <vt:lpstr>(i) Create A Vision Board </vt:lpstr>
      <vt:lpstr>(ii) Feel The Emotion</vt:lpstr>
      <vt:lpstr>(iii) Repetition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</dc:title>
  <dc:creator>Samsung</dc:creator>
  <cp:lastModifiedBy>Samsung</cp:lastModifiedBy>
  <cp:revision>9</cp:revision>
  <dcterms:created xsi:type="dcterms:W3CDTF">2016-06-22T10:38:43Z</dcterms:created>
  <dcterms:modified xsi:type="dcterms:W3CDTF">2016-06-24T17:08:45Z</dcterms:modified>
</cp:coreProperties>
</file>