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BEB6C-9362-492A-882D-37DCB2A64C48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01F10-823F-4E2E-B88C-BCB0242B6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4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781800" cy="2209800"/>
          </a:xfrm>
        </p:spPr>
        <p:txBody>
          <a:bodyPr/>
          <a:lstStyle/>
          <a:p>
            <a:r>
              <a:rPr lang="en-US" sz="5400" b="1" dirty="0">
                <a:solidFill>
                  <a:schemeClr val="tx1"/>
                </a:solidFill>
              </a:rPr>
              <a:t>Empty Your Mind</a:t>
            </a:r>
            <a:endParaRPr lang="en-US" sz="5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2) </a:t>
            </a:r>
            <a:r>
              <a:rPr lang="en-US" b="1" dirty="0"/>
              <a:t>Relaxing The </a:t>
            </a:r>
            <a:r>
              <a:rPr lang="en-US" b="1" dirty="0" smtClean="0"/>
              <a:t>Body 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While you are seated, push your hips forward, and then push your stomach out while tensing up all your stomach muscles for a couple of times and relaxing between to relieve the </a:t>
            </a:r>
            <a:r>
              <a:rPr lang="en-US" dirty="0" smtClean="0"/>
              <a:t>tension</a:t>
            </a:r>
          </a:p>
          <a:p>
            <a:endParaRPr lang="en-US" dirty="0" smtClean="0"/>
          </a:p>
          <a:p>
            <a:r>
              <a:rPr lang="en-US" dirty="0"/>
              <a:t> Tuck your stomach in until the muscles of your lower back and buttocks are tensed </a:t>
            </a:r>
            <a:r>
              <a:rPr lang="en-US" dirty="0" smtClean="0"/>
              <a:t>enough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dirty="0" smtClean="0"/>
              <a:t> Then arch both your shoulders and push your chest in, tensing all your upper back muscles repeatedly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Slacken </a:t>
            </a:r>
            <a:r>
              <a:rPr lang="en-US" dirty="0"/>
              <a:t>your muscles in between </a:t>
            </a:r>
            <a:r>
              <a:rPr lang="en-US" dirty="0" smtClean="0"/>
              <a:t>exercises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Reversing </a:t>
            </a:r>
            <a:r>
              <a:rPr lang="en-US" dirty="0"/>
              <a:t>the exercise by pulling your shoulders back and pushing your chest out, tensing all your muscles and then slackening the </a:t>
            </a:r>
            <a:r>
              <a:rPr lang="en-US" dirty="0" smtClean="0"/>
              <a:t>tension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tart </a:t>
            </a:r>
            <a:r>
              <a:rPr lang="en-US" sz="3600" dirty="0"/>
              <a:t>arching your neck forward and placing your chin on your chest, tensing neck and jaw </a:t>
            </a:r>
            <a:r>
              <a:rPr lang="en-US" sz="3600" dirty="0" smtClean="0"/>
              <a:t>muscles </a:t>
            </a:r>
          </a:p>
          <a:p>
            <a:endParaRPr lang="en-US" sz="3600" dirty="0" smtClean="0"/>
          </a:p>
          <a:p>
            <a:r>
              <a:rPr lang="en-US" sz="3600" dirty="0" smtClean="0"/>
              <a:t>Momentarily </a:t>
            </a:r>
            <a:r>
              <a:rPr lang="en-US" sz="3600" dirty="0"/>
              <a:t>relaxing to reverse the action by pushing your head all the way back while raising your chin up high, and tensing your throat and jaw muscles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dirty="0"/>
              <a:t>Move your head back while looking up; then, open your mouth wide and screw your face up face, tensing your facial and other muscles in </a:t>
            </a:r>
            <a:r>
              <a:rPr lang="en-US" dirty="0" smtClean="0"/>
              <a:t> your </a:t>
            </a:r>
            <a:r>
              <a:rPr lang="en-US" dirty="0"/>
              <a:t>head, and tensing and </a:t>
            </a:r>
            <a:r>
              <a:rPr lang="en-US" dirty="0" smtClean="0"/>
              <a:t>relaxing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 </a:t>
            </a:r>
            <a:r>
              <a:rPr lang="en-US" dirty="0" smtClean="0"/>
              <a:t>Tense all your facial muscles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exercise relieves our muscles and joints of the stress and tensions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3) Breathing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 </a:t>
            </a:r>
            <a:r>
              <a:rPr lang="en-US" dirty="0"/>
              <a:t>aware of your </a:t>
            </a:r>
            <a:r>
              <a:rPr lang="en-US" dirty="0" smtClean="0"/>
              <a:t>breathing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Breathe </a:t>
            </a:r>
            <a:r>
              <a:rPr lang="en-US" dirty="0"/>
              <a:t>deeply but </a:t>
            </a:r>
            <a:r>
              <a:rPr lang="en-US" dirty="0" smtClean="0"/>
              <a:t>silently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/>
              <a:t>your abdomen while </a:t>
            </a:r>
            <a:r>
              <a:rPr lang="en-US" dirty="0" smtClean="0"/>
              <a:t>breathing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Inhale </a:t>
            </a:r>
            <a:r>
              <a:rPr lang="en-US" dirty="0"/>
              <a:t>through your nostrils and exhale through the </a:t>
            </a:r>
            <a:r>
              <a:rPr lang="en-US" dirty="0" smtClean="0"/>
              <a:t>mouth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Moderate your breathing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4)</a:t>
            </a:r>
            <a:r>
              <a:rPr lang="en-US" dirty="0" smtClean="0"/>
              <a:t> </a:t>
            </a:r>
            <a:r>
              <a:rPr lang="en-US" b="1" dirty="0"/>
              <a:t>Clearing Your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Find </a:t>
            </a:r>
            <a:r>
              <a:rPr lang="en-US" sz="3600" dirty="0"/>
              <a:t>yourself with the correct, relaxed breathing, observe the thoughts passing through your </a:t>
            </a:r>
            <a:r>
              <a:rPr lang="en-US" sz="3600" dirty="0" smtClean="0"/>
              <a:t>mind</a:t>
            </a:r>
          </a:p>
          <a:p>
            <a:endParaRPr lang="en-US" sz="3600" dirty="0"/>
          </a:p>
          <a:p>
            <a:r>
              <a:rPr lang="en-US" sz="3600" smtClean="0"/>
              <a:t>Observe </a:t>
            </a:r>
            <a:r>
              <a:rPr lang="en-US" sz="3600" dirty="0" smtClean="0"/>
              <a:t>these thoughts without interfering them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You  will notice some gaps between two thoughts</a:t>
            </a:r>
          </a:p>
          <a:p>
            <a:endParaRPr lang="en-US" sz="3600" dirty="0"/>
          </a:p>
          <a:p>
            <a:r>
              <a:rPr lang="en-US" sz="3600" dirty="0" smtClean="0"/>
              <a:t>Gently </a:t>
            </a:r>
            <a:r>
              <a:rPr lang="en-US" sz="3600" dirty="0"/>
              <a:t>focus on the gap where there is no </a:t>
            </a:r>
            <a:r>
              <a:rPr lang="en-US" sz="3600" dirty="0" smtClean="0"/>
              <a:t>thought</a:t>
            </a:r>
          </a:p>
          <a:p>
            <a:endParaRPr lang="en-US" sz="3600" dirty="0" smtClean="0"/>
          </a:p>
          <a:p>
            <a:r>
              <a:rPr lang="en-US" sz="3600" dirty="0" smtClean="0"/>
              <a:t>Try </a:t>
            </a:r>
            <a:r>
              <a:rPr lang="en-US" sz="3600" dirty="0"/>
              <a:t>to expand this thoughtless gap. Let it last longer until there is no thought anymore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dirty="0" smtClean="0"/>
              <a:t>For thousands of years people have used meditation to move beyond the </a:t>
            </a:r>
            <a:r>
              <a:rPr lang="en-US" sz="4000" b="1" dirty="0" smtClean="0"/>
              <a:t>mind’s stress-inducing thoughts </a:t>
            </a:r>
            <a:r>
              <a:rPr lang="en-US" sz="4000" dirty="0" smtClean="0"/>
              <a:t>and </a:t>
            </a:r>
            <a:r>
              <a:rPr lang="en-US" sz="4000" b="1" dirty="0" smtClean="0"/>
              <a:t>emotional upsets  into the peace </a:t>
            </a:r>
            <a:r>
              <a:rPr lang="en-US" sz="4000" dirty="0" smtClean="0"/>
              <a:t>and </a:t>
            </a:r>
            <a:r>
              <a:rPr lang="en-US" sz="4000" b="1" dirty="0" smtClean="0"/>
              <a:t>clarity of present moment awareness</a:t>
            </a:r>
            <a:r>
              <a:rPr lang="en-US" sz="4000" dirty="0" smtClean="0"/>
              <a:t>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Did You Know That..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When you think, hear, speak, cry out, engage in something physical or stressful the waves are produced?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With </a:t>
            </a:r>
            <a:r>
              <a:rPr lang="en-US" b="1" dirty="0" smtClean="0"/>
              <a:t>meditation</a:t>
            </a:r>
            <a:r>
              <a:rPr lang="en-US" dirty="0" smtClean="0"/>
              <a:t> that </a:t>
            </a:r>
            <a:r>
              <a:rPr lang="en-US" i="1" dirty="0" smtClean="0"/>
              <a:t>all stops</a:t>
            </a:r>
            <a:r>
              <a:rPr lang="en-US" dirty="0" smtClean="0"/>
              <a:t>..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Your brain may be totally still, unmoving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	Meditation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sz="3600" dirty="0" smtClean="0"/>
              <a:t>You </a:t>
            </a:r>
            <a:r>
              <a:rPr lang="en-US" sz="3600" dirty="0"/>
              <a:t>could learn it in just five minutes 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You can </a:t>
            </a:r>
            <a:r>
              <a:rPr lang="en-US" sz="3600" dirty="0"/>
              <a:t>readily engage in it anytime and </a:t>
            </a:r>
            <a:r>
              <a:rPr lang="en-US" sz="3600" dirty="0" smtClean="0"/>
              <a:t>anywhere</a:t>
            </a:r>
          </a:p>
          <a:p>
            <a:pPr>
              <a:buNone/>
            </a:pPr>
            <a:endParaRPr lang="en-US" sz="3600" dirty="0"/>
          </a:p>
          <a:p>
            <a:r>
              <a:rPr lang="en-US" sz="3600" dirty="0" smtClean="0"/>
              <a:t>Make it a habit and </a:t>
            </a:r>
            <a:r>
              <a:rPr lang="en-US" sz="3600" dirty="0"/>
              <a:t>constantly engage in it to improve on </a:t>
            </a:r>
            <a:r>
              <a:rPr lang="en-US" sz="3600" dirty="0" smtClean="0"/>
              <a:t>it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Empty Mind Meditation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3735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It is a technique in which the mind </a:t>
            </a:r>
            <a:r>
              <a:rPr lang="en-US" dirty="0" smtClean="0"/>
              <a:t>is gradually </a:t>
            </a:r>
            <a:r>
              <a:rPr lang="en-US" dirty="0"/>
              <a:t>emptied of all thoughts which interfere in the process of </a:t>
            </a:r>
            <a:r>
              <a:rPr lang="en-US" dirty="0" smtClean="0"/>
              <a:t>meditation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In the ancient times, spiritual greats had used the Empty Mind method to attain enlightenment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Is It Commonly Used?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2973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</a:t>
            </a:r>
            <a:r>
              <a:rPr lang="en-US" sz="3600" dirty="0"/>
              <a:t>ultimate purpose of meditation is to attune oneself to the universal will by emptying oneself of the “ego” or the self</a:t>
            </a:r>
            <a:r>
              <a:rPr lang="en-US" sz="3600" dirty="0" smtClean="0"/>
              <a:t> </a:t>
            </a:r>
          </a:p>
          <a:p>
            <a:endParaRPr lang="en-US" sz="3600" dirty="0"/>
          </a:p>
          <a:p>
            <a:r>
              <a:rPr lang="en-US" sz="3600" dirty="0" smtClean="0"/>
              <a:t>It enables </a:t>
            </a:r>
            <a:r>
              <a:rPr lang="en-US" sz="3600" dirty="0"/>
              <a:t>a person to free the mind from the anxious thoughts which clutter the mind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 </a:t>
            </a:r>
            <a:r>
              <a:rPr lang="en-US" b="1" dirty="0" smtClean="0"/>
              <a:t>Five Areas Of Life Improved </a:t>
            </a:r>
            <a:r>
              <a:rPr lang="en-US" b="1" dirty="0"/>
              <a:t>B</a:t>
            </a:r>
            <a:r>
              <a:rPr lang="en-US" b="1" dirty="0" smtClean="0"/>
              <a:t>y Empty Mind Meditation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9925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1) The Physiological Aspect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2) The Social Aspect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3) The </a:t>
            </a:r>
            <a:r>
              <a:rPr lang="en-US" dirty="0"/>
              <a:t>Intellectual </a:t>
            </a:r>
            <a:r>
              <a:rPr lang="en-US" dirty="0" smtClean="0"/>
              <a:t>Aspect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4) The Emotional Aspect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5) The Spiritual Aspect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/>
              <a:t>The Stages Of Empty Mind Meditation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Be </a:t>
            </a:r>
            <a:r>
              <a:rPr lang="en-US" dirty="0"/>
              <a:t>seated </a:t>
            </a:r>
            <a:r>
              <a:rPr lang="en-US" dirty="0" smtClean="0"/>
              <a:t>comfortably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2)  </a:t>
            </a:r>
            <a:r>
              <a:rPr lang="en-US" dirty="0"/>
              <a:t>Relaxing The </a:t>
            </a:r>
            <a:r>
              <a:rPr lang="en-US" dirty="0" smtClean="0"/>
              <a:t>Body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arenR" startAt="3"/>
            </a:pPr>
            <a:r>
              <a:rPr lang="en-US" dirty="0" smtClean="0"/>
              <a:t>Breathing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4)  Clearing </a:t>
            </a:r>
            <a:r>
              <a:rPr lang="en-US" dirty="0"/>
              <a:t>Your </a:t>
            </a:r>
            <a:r>
              <a:rPr lang="en-US" dirty="0" smtClean="0"/>
              <a:t>Mind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914400"/>
          </a:xfrm>
        </p:spPr>
        <p:txBody>
          <a:bodyPr>
            <a:noAutofit/>
          </a:bodyPr>
          <a:lstStyle/>
          <a:p>
            <a:r>
              <a:rPr lang="en-US" b="1" dirty="0" smtClean="0"/>
              <a:t>1) Be Seated Comfortably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sz="3600" dirty="0" smtClean="0"/>
              <a:t>Find </a:t>
            </a:r>
            <a:r>
              <a:rPr lang="en-US" sz="3600" dirty="0"/>
              <a:t>a suitable place to </a:t>
            </a:r>
            <a:r>
              <a:rPr lang="en-US" sz="3600" dirty="0" smtClean="0"/>
              <a:t>meditate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Sit in a  </a:t>
            </a:r>
            <a:r>
              <a:rPr lang="en-US" sz="3600" dirty="0"/>
              <a:t>cross-legged </a:t>
            </a:r>
            <a:r>
              <a:rPr lang="en-US" sz="3600" dirty="0" smtClean="0"/>
              <a:t>manner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Be seated comfortably </a:t>
            </a:r>
            <a:r>
              <a:rPr lang="en-US" sz="3600" dirty="0"/>
              <a:t>with your back straightened so that your back muscles will not readily </a:t>
            </a:r>
            <a:r>
              <a:rPr lang="en-US" sz="3600" dirty="0" smtClean="0"/>
              <a:t>strain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548</Words>
  <Application>Microsoft Office PowerPoint</Application>
  <PresentationFormat>On-screen Show (4:3)</PresentationFormat>
  <Paragraphs>83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MODULE 4</vt:lpstr>
      <vt:lpstr>Slide 2</vt:lpstr>
      <vt:lpstr>Did You Know That..</vt:lpstr>
      <vt:lpstr> Meditation</vt:lpstr>
      <vt:lpstr>Empty Mind Meditation</vt:lpstr>
      <vt:lpstr>Why Is It Commonly Used?</vt:lpstr>
      <vt:lpstr>The Five Areas Of Life Improved By Empty Mind Meditation</vt:lpstr>
      <vt:lpstr>The Stages Of Empty Mind Meditation  </vt:lpstr>
      <vt:lpstr>1) Be Seated Comfortably </vt:lpstr>
      <vt:lpstr>2) Relaxing The Body  </vt:lpstr>
      <vt:lpstr>Slide 11</vt:lpstr>
      <vt:lpstr>Slide 12</vt:lpstr>
      <vt:lpstr>Slide 13</vt:lpstr>
      <vt:lpstr>3) Breathing</vt:lpstr>
      <vt:lpstr>4) Clearing Your Mind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4</dc:title>
  <dc:creator>Samsung</dc:creator>
  <cp:lastModifiedBy>Samsung</cp:lastModifiedBy>
  <cp:revision>10</cp:revision>
  <dcterms:created xsi:type="dcterms:W3CDTF">2016-06-21T18:59:35Z</dcterms:created>
  <dcterms:modified xsi:type="dcterms:W3CDTF">2016-06-23T08:48:41Z</dcterms:modified>
</cp:coreProperties>
</file>