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4BC42-D466-4E0C-9C93-B4C1B4661719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2AF9-5DD6-4E63-B28B-0989E324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371600"/>
          </a:xfrm>
        </p:spPr>
        <p:txBody>
          <a:bodyPr/>
          <a:lstStyle/>
          <a:p>
            <a:r>
              <a:rPr lang="en-US" b="1" dirty="0" smtClean="0"/>
              <a:t>MODULE 3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7162800" cy="2514600"/>
          </a:xfrm>
        </p:spPr>
        <p:txBody>
          <a:bodyPr/>
          <a:lstStyle/>
          <a:p>
            <a:r>
              <a:rPr lang="en-US" sz="5400" b="1" dirty="0">
                <a:solidFill>
                  <a:schemeClr val="tx1"/>
                </a:solidFill>
              </a:rPr>
              <a:t>Unlocking Your Ultimate Potential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Take </a:t>
            </a:r>
            <a:r>
              <a:rPr lang="en-US" b="1" dirty="0" smtClean="0"/>
              <a:t>A Moment And Ask Yourself..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What are my gifts and talents?</a:t>
            </a:r>
          </a:p>
          <a:p>
            <a:pPr lvl="0"/>
            <a:r>
              <a:rPr lang="en-US" sz="3600" dirty="0"/>
              <a:t>What am I good at?</a:t>
            </a:r>
          </a:p>
          <a:p>
            <a:pPr lvl="0"/>
            <a:r>
              <a:rPr lang="en-US" sz="3600" dirty="0"/>
              <a:t>Where can I use my strengths?</a:t>
            </a:r>
          </a:p>
          <a:p>
            <a:pPr lvl="0"/>
            <a:r>
              <a:rPr lang="en-US" sz="3600" dirty="0"/>
              <a:t>Where can I exercise my values?</a:t>
            </a:r>
          </a:p>
          <a:p>
            <a:pPr lvl="0"/>
            <a:r>
              <a:rPr lang="en-US" sz="3600" dirty="0"/>
              <a:t>Where can I make a difference?</a:t>
            </a:r>
          </a:p>
          <a:p>
            <a:pPr lvl="0"/>
            <a:r>
              <a:rPr lang="en-US" sz="3600" dirty="0"/>
              <a:t>What makes me comfortable in life?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 smtClean="0"/>
              <a:t> Loving what you do gives you the </a:t>
            </a:r>
            <a:r>
              <a:rPr lang="en-US" sz="3600" b="1" dirty="0" smtClean="0"/>
              <a:t>strength</a:t>
            </a:r>
            <a:r>
              <a:rPr lang="en-US" sz="3600" dirty="0" smtClean="0"/>
              <a:t> to weather </a:t>
            </a:r>
            <a:r>
              <a:rPr lang="en-US" sz="3600" i="1" dirty="0" smtClean="0"/>
              <a:t>personal setbacks</a:t>
            </a:r>
            <a:r>
              <a:rPr lang="en-US" sz="3600" dirty="0" smtClean="0"/>
              <a:t>, </a:t>
            </a:r>
            <a:r>
              <a:rPr lang="en-US" sz="3600" i="1" dirty="0" smtClean="0"/>
              <a:t>face</a:t>
            </a:r>
            <a:r>
              <a:rPr lang="en-US" sz="3600" dirty="0" smtClean="0"/>
              <a:t> and </a:t>
            </a:r>
            <a:r>
              <a:rPr lang="en-US" sz="3600" i="1" dirty="0" smtClean="0"/>
              <a:t>address your weaknesses</a:t>
            </a:r>
            <a:r>
              <a:rPr lang="en-US" sz="3600" dirty="0" smtClean="0"/>
              <a:t>, </a:t>
            </a:r>
            <a:r>
              <a:rPr lang="en-US" sz="3600" i="1" dirty="0" smtClean="0"/>
              <a:t>overcome adversity</a:t>
            </a:r>
            <a:r>
              <a:rPr lang="en-US" sz="3600" dirty="0" smtClean="0"/>
              <a:t> and </a:t>
            </a:r>
            <a:r>
              <a:rPr lang="en-US" sz="3600" i="1" dirty="0" smtClean="0"/>
              <a:t>work the long hours </a:t>
            </a:r>
            <a:r>
              <a:rPr lang="en-US" sz="3600" dirty="0" smtClean="0"/>
              <a:t>typically needed to reach your </a:t>
            </a:r>
            <a:r>
              <a:rPr lang="en-US" sz="3600" b="1" dirty="0" smtClean="0"/>
              <a:t>full potential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/>
              <a:t>Identify</a:t>
            </a:r>
            <a:r>
              <a:rPr lang="en-US" sz="4800" dirty="0" smtClean="0"/>
              <a:t> </a:t>
            </a:r>
            <a:r>
              <a:rPr lang="en-US" sz="4800" dirty="0"/>
              <a:t>your </a:t>
            </a:r>
            <a:r>
              <a:rPr lang="en-US" sz="4800" b="1" dirty="0"/>
              <a:t>values</a:t>
            </a:r>
            <a:r>
              <a:rPr lang="en-US" sz="4800" dirty="0"/>
              <a:t>, </a:t>
            </a:r>
            <a:r>
              <a:rPr lang="en-US" sz="4800" b="1" dirty="0"/>
              <a:t>passions</a:t>
            </a:r>
            <a:r>
              <a:rPr lang="en-US" sz="4800" dirty="0"/>
              <a:t> and </a:t>
            </a:r>
            <a:r>
              <a:rPr lang="en-US" sz="4800" b="1" dirty="0"/>
              <a:t>strength</a:t>
            </a:r>
            <a:r>
              <a:rPr lang="en-US" sz="4800" dirty="0"/>
              <a:t>, it is easier for you to grow as a person and </a:t>
            </a:r>
            <a:r>
              <a:rPr lang="en-US" sz="4800" b="1" dirty="0"/>
              <a:t>reach for your full </a:t>
            </a:r>
            <a:r>
              <a:rPr lang="en-US" sz="4800" b="1" dirty="0" smtClean="0"/>
              <a:t>potential</a:t>
            </a:r>
            <a:r>
              <a:rPr lang="en-US" sz="4800" dirty="0" smtClean="0"/>
              <a:t>….</a:t>
            </a:r>
            <a:endParaRPr lang="en-US" sz="4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2) Your Mind Is Your Biggest Asset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mind is the projector of  your current physical reality that you experience </a:t>
            </a:r>
          </a:p>
          <a:p>
            <a:endParaRPr lang="en-US" dirty="0" smtClean="0"/>
          </a:p>
          <a:p>
            <a:r>
              <a:rPr lang="en-US" dirty="0" smtClean="0"/>
              <a:t>Your subconscious mind will accept anything that you feed to it and it will carry out your every wish</a:t>
            </a:r>
          </a:p>
          <a:p>
            <a:endParaRPr lang="en-US" dirty="0" smtClean="0"/>
          </a:p>
          <a:p>
            <a:r>
              <a:rPr lang="en-US" dirty="0" smtClean="0"/>
              <a:t>Use your mind to create your own reality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3) So What Is The Deal About Passion?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If you want to succeed in life, you first must find your passion, then harness it and use it to focus your dreams and vision. </a:t>
            </a:r>
          </a:p>
          <a:p>
            <a:endParaRPr lang="en-US" dirty="0" smtClean="0"/>
          </a:p>
          <a:p>
            <a:r>
              <a:rPr lang="en-US" dirty="0" smtClean="0"/>
              <a:t>The more you follow the path your passion leads you down, the more you achieve the goals you desire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Dream Your Own Dreams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611563"/>
          </a:xfrm>
        </p:spPr>
        <p:txBody>
          <a:bodyPr/>
          <a:lstStyle/>
          <a:p>
            <a:r>
              <a:rPr lang="en-US" dirty="0" smtClean="0"/>
              <a:t>All each of us should do is live our live by the purpose we hold deep inside us</a:t>
            </a:r>
          </a:p>
          <a:p>
            <a:endParaRPr lang="en-US" dirty="0" smtClean="0"/>
          </a:p>
          <a:p>
            <a:r>
              <a:rPr lang="en-US" dirty="0" smtClean="0"/>
              <a:t>If it really is what you want to do and what you want to achieve, allow yourself to dream your own dreams at reach your own goals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4)  How Do You Find Your Purpose?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Every one has a purpose </a:t>
            </a:r>
          </a:p>
          <a:p>
            <a:endParaRPr lang="en-US" dirty="0" smtClean="0"/>
          </a:p>
          <a:p>
            <a:r>
              <a:rPr lang="en-US" dirty="0" smtClean="0"/>
              <a:t>You have to explore and investigate a little to discover it</a:t>
            </a:r>
          </a:p>
          <a:p>
            <a:endParaRPr lang="en-US" dirty="0" smtClean="0"/>
          </a:p>
          <a:p>
            <a:r>
              <a:rPr lang="en-US" dirty="0" smtClean="0"/>
              <a:t>What is your fear and what is it stopping you from?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Learn to </a:t>
            </a:r>
            <a:r>
              <a:rPr lang="en-US" sz="4800" b="1" dirty="0" smtClean="0"/>
              <a:t>master fear </a:t>
            </a:r>
            <a:r>
              <a:rPr lang="en-US" sz="4800" dirty="0" smtClean="0"/>
              <a:t>if you want to </a:t>
            </a:r>
            <a:r>
              <a:rPr lang="en-US" sz="4800" b="1" dirty="0" smtClean="0"/>
              <a:t>unlock your unlimited potential</a:t>
            </a:r>
          </a:p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endParaRPr lang="en-US" sz="5400" dirty="0" smtClean="0"/>
          </a:p>
          <a:p>
            <a:endParaRPr lang="en-US" dirty="0"/>
          </a:p>
        </p:txBody>
      </p:sp>
      <p:pic>
        <p:nvPicPr>
          <p:cNvPr id="5" name="Picture 4" descr="k67624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200400"/>
            <a:ext cx="3441700" cy="34417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Who Energizes You?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3600" dirty="0" smtClean="0"/>
              <a:t>Stay away from people who tear or wear you down</a:t>
            </a:r>
          </a:p>
          <a:p>
            <a:endParaRPr lang="en-US" sz="3600" dirty="0" smtClean="0"/>
          </a:p>
          <a:p>
            <a:r>
              <a:rPr lang="en-US" sz="3600" dirty="0" smtClean="0"/>
              <a:t> Align yourself with positive people</a:t>
            </a:r>
            <a:endParaRPr 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i</a:t>
            </a:r>
            <a:r>
              <a:rPr lang="en-US" b="1" dirty="0" smtClean="0"/>
              <a:t>) When Will You Get There?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Each journey starts with one small step in front of the other</a:t>
            </a:r>
          </a:p>
          <a:p>
            <a:endParaRPr lang="en-US" sz="3600" dirty="0" smtClean="0"/>
          </a:p>
          <a:p>
            <a:r>
              <a:rPr lang="en-US" sz="3600" dirty="0" smtClean="0"/>
              <a:t> Break it down into manageable chunks</a:t>
            </a:r>
          </a:p>
          <a:p>
            <a:endParaRPr lang="en-US" sz="3600" dirty="0" smtClean="0"/>
          </a:p>
          <a:p>
            <a:r>
              <a:rPr lang="en-US" sz="3600" dirty="0" smtClean="0"/>
              <a:t> Enjoy the process, and trust it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 </a:t>
            </a:r>
            <a:br>
              <a:rPr lang="en-US" dirty="0"/>
            </a:br>
            <a:r>
              <a:rPr lang="en-US" b="1" dirty="0"/>
              <a:t>Do you know your true potential?</a:t>
            </a:r>
            <a:br>
              <a:rPr lang="en-US" b="1" dirty="0"/>
            </a:br>
            <a:r>
              <a:rPr lang="en-US" b="1" dirty="0"/>
              <a:t> </a:t>
            </a:r>
            <a:br>
              <a:rPr lang="en-US" b="1" dirty="0"/>
            </a:br>
            <a:r>
              <a:rPr lang="en-US" b="1" dirty="0"/>
              <a:t>Have you reach your full potential?</a:t>
            </a:r>
            <a:br>
              <a:rPr lang="en-US" b="1" dirty="0"/>
            </a:b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Process?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sz="3600" dirty="0" smtClean="0"/>
              <a:t>Write out a list of baby steps </a:t>
            </a:r>
          </a:p>
          <a:p>
            <a:pPr fontAlgn="base">
              <a:buNone/>
            </a:pPr>
            <a:endParaRPr lang="en-US" sz="3600" dirty="0" smtClean="0"/>
          </a:p>
          <a:p>
            <a:pPr fontAlgn="base"/>
            <a:r>
              <a:rPr lang="en-US" sz="3600" dirty="0" smtClean="0"/>
              <a:t>Notice how you feel as you take each step</a:t>
            </a:r>
          </a:p>
          <a:p>
            <a:pPr fontAlgn="base">
              <a:buNone/>
            </a:pPr>
            <a:endParaRPr lang="en-US" sz="3600" dirty="0" smtClean="0"/>
          </a:p>
          <a:p>
            <a:pPr fontAlgn="base"/>
            <a:r>
              <a:rPr lang="en-US" sz="3600" dirty="0" smtClean="0"/>
              <a:t>Notice how your life is changing for the better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ii) Who Are You Now?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peace with the person you are today, right here and right now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Your are a product of our own past and the place you are in today is of your own making</a:t>
            </a:r>
          </a:p>
          <a:p>
            <a:endParaRPr lang="en-US" dirty="0" smtClean="0"/>
          </a:p>
          <a:p>
            <a:r>
              <a:rPr lang="en-US" dirty="0" smtClean="0"/>
              <a:t>To move forward your need to accept the person we are, with all your foibles and limitations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Embrace Yourself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Love yourself</a:t>
            </a:r>
          </a:p>
          <a:p>
            <a:endParaRPr lang="en-US" sz="3600" dirty="0" smtClean="0"/>
          </a:p>
          <a:p>
            <a:r>
              <a:rPr lang="en-US" sz="3600" dirty="0" smtClean="0"/>
              <a:t>Accept yourself now and where you have been</a:t>
            </a:r>
          </a:p>
          <a:p>
            <a:endParaRPr lang="en-US" sz="3600" dirty="0" smtClean="0"/>
          </a:p>
          <a:p>
            <a:r>
              <a:rPr lang="en-US" sz="3600" dirty="0" smtClean="0"/>
              <a:t> Move on and change your life</a:t>
            </a:r>
            <a:endParaRPr lang="en-US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iii)</a:t>
            </a:r>
            <a:r>
              <a:rPr lang="en-US" dirty="0" smtClean="0"/>
              <a:t> </a:t>
            </a:r>
            <a:r>
              <a:rPr lang="en-US" b="1" dirty="0" smtClean="0"/>
              <a:t>What Will You Do?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smtClean="0"/>
              <a:t>Make </a:t>
            </a:r>
            <a:r>
              <a:rPr lang="en-US" sz="3600" dirty="0" smtClean="0"/>
              <a:t>a list of all the things you want to do in your life</a:t>
            </a:r>
          </a:p>
          <a:p>
            <a:endParaRPr lang="en-US" sz="3600" dirty="0" smtClean="0"/>
          </a:p>
          <a:p>
            <a:r>
              <a:rPr lang="en-US" sz="3600" dirty="0" smtClean="0"/>
              <a:t>Make </a:t>
            </a:r>
            <a:r>
              <a:rPr lang="en-US" sz="3600" dirty="0" smtClean="0"/>
              <a:t>a plan of action to follow 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Spend some time learning or preparing</a:t>
            </a:r>
            <a:endParaRPr lang="en-US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5)  How Do You Commit to Your Purpose?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525963"/>
          </a:xfrm>
        </p:spPr>
        <p:txBody>
          <a:bodyPr>
            <a:noAutofit/>
          </a:bodyPr>
          <a:lstStyle/>
          <a:p>
            <a:r>
              <a:rPr lang="en-US" sz="3600" dirty="0" smtClean="0"/>
              <a:t> Once you have established what your   </a:t>
            </a:r>
            <a:br>
              <a:rPr lang="en-US" sz="3600" dirty="0" smtClean="0"/>
            </a:br>
            <a:r>
              <a:rPr lang="en-US" sz="3600" dirty="0" smtClean="0"/>
              <a:t> purpose is, write it down</a:t>
            </a:r>
          </a:p>
          <a:p>
            <a:endParaRPr lang="en-US" sz="3600" dirty="0" smtClean="0"/>
          </a:p>
          <a:p>
            <a:r>
              <a:rPr lang="en-US" sz="3600" dirty="0" smtClean="0"/>
              <a:t> Keep it as simple and as clear as possible</a:t>
            </a:r>
          </a:p>
          <a:p>
            <a:endParaRPr lang="en-US" sz="3600" dirty="0" smtClean="0"/>
          </a:p>
          <a:p>
            <a:r>
              <a:rPr lang="en-US" sz="3600" dirty="0" smtClean="0"/>
              <a:t> Consider the steps you need to achieve   </a:t>
            </a:r>
            <a:br>
              <a:rPr lang="en-US" sz="3600" dirty="0" smtClean="0"/>
            </a:br>
            <a:r>
              <a:rPr lang="en-US" sz="3600" dirty="0" smtClean="0"/>
              <a:t> that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Most Of Us Are..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3600" dirty="0"/>
              <a:t>U</a:t>
            </a:r>
            <a:r>
              <a:rPr lang="en-US" sz="3600" dirty="0" smtClean="0"/>
              <a:t>naware </a:t>
            </a:r>
            <a:r>
              <a:rPr lang="en-US" sz="3600" dirty="0"/>
              <a:t>of the accomplishments we can achieve in our </a:t>
            </a:r>
            <a:r>
              <a:rPr lang="en-US" sz="3600" dirty="0" smtClean="0"/>
              <a:t>lives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/>
              <a:t>T</a:t>
            </a:r>
            <a:r>
              <a:rPr lang="en-US" sz="3600" dirty="0" smtClean="0"/>
              <a:t>ied </a:t>
            </a:r>
            <a:r>
              <a:rPr lang="en-US" sz="3600" dirty="0"/>
              <a:t>down to the daily routine that seems to be working, (for the most </a:t>
            </a:r>
            <a:r>
              <a:rPr lang="en-US" sz="3600" dirty="0" smtClean="0"/>
              <a:t>part) and </a:t>
            </a:r>
            <a:r>
              <a:rPr lang="en-US" sz="3600" dirty="0"/>
              <a:t>settle in for the long </a:t>
            </a:r>
            <a:r>
              <a:rPr lang="en-US" sz="3600" dirty="0" smtClean="0"/>
              <a:t>haul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/>
              <a:t>Not realizing your true potential is probably one of the bigger regrets as people get </a:t>
            </a:r>
            <a:r>
              <a:rPr lang="en-US" dirty="0" smtClean="0"/>
              <a:t>older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quintessential that you do not let opportunities fly </a:t>
            </a:r>
            <a:r>
              <a:rPr lang="en-US" dirty="0" smtClean="0"/>
              <a:t>away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You </a:t>
            </a:r>
            <a:r>
              <a:rPr lang="en-US" dirty="0"/>
              <a:t>must capitalize the opportunity to self-actualize, to be the best you can be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 Unlock </a:t>
            </a:r>
            <a:r>
              <a:rPr lang="en-US" b="1" dirty="0"/>
              <a:t>Y</a:t>
            </a:r>
            <a:r>
              <a:rPr lang="en-US" b="1" dirty="0" smtClean="0"/>
              <a:t>our </a:t>
            </a:r>
            <a:r>
              <a:rPr lang="en-US" b="1" dirty="0"/>
              <a:t>U</a:t>
            </a:r>
            <a:r>
              <a:rPr lang="en-US" b="1" dirty="0" smtClean="0"/>
              <a:t>ltimate Potential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1)  Discover </a:t>
            </a:r>
            <a:r>
              <a:rPr lang="en-US" dirty="0"/>
              <a:t>Your Full Potential 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2) </a:t>
            </a:r>
            <a:r>
              <a:rPr lang="en-US" dirty="0"/>
              <a:t>Your Mind Is Your Biggest Asset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3) </a:t>
            </a:r>
            <a:r>
              <a:rPr lang="en-US" dirty="0"/>
              <a:t>So What Is The Deal About Passion?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4) </a:t>
            </a:r>
            <a:r>
              <a:rPr lang="en-US" dirty="0"/>
              <a:t>How Do You Find Your Purpose?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5) </a:t>
            </a:r>
            <a:r>
              <a:rPr lang="en-US" dirty="0"/>
              <a:t>How Do You Commit To Your Purpose?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1) Discover Your Full Potential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Autofit/>
          </a:bodyPr>
          <a:lstStyle/>
          <a:p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othing </a:t>
            </a:r>
            <a:r>
              <a:rPr lang="en-US" dirty="0"/>
              <a:t>will get you to where you want to be better than understanding your full </a:t>
            </a:r>
            <a:r>
              <a:rPr lang="en-US" dirty="0" smtClean="0"/>
              <a:t>potential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Each one of us has potential lying innate inside of </a:t>
            </a:r>
            <a:r>
              <a:rPr lang="en-US" dirty="0" smtClean="0"/>
              <a:t>us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Each </a:t>
            </a:r>
            <a:r>
              <a:rPr lang="en-US" dirty="0"/>
              <a:t>one of us has a potential that is uniquely ours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/>
              <a:t>Avoid Negativity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</a:t>
            </a:r>
            <a:r>
              <a:rPr lang="en-US" sz="3600" dirty="0"/>
              <a:t>world is a negative place and the forces are pulling us from every </a:t>
            </a:r>
            <a:r>
              <a:rPr lang="en-US" sz="3600" dirty="0" smtClean="0"/>
              <a:t>direction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We </a:t>
            </a:r>
            <a:r>
              <a:rPr lang="en-US" sz="3600" dirty="0"/>
              <a:t>absorb most of the negativity through our unconscious mind, not even realizing it is </a:t>
            </a:r>
            <a:r>
              <a:rPr lang="en-US" sz="3600" dirty="0" smtClean="0"/>
              <a:t>happening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/>
              <a:t>Being weighed down by your own or others </a:t>
            </a:r>
            <a:r>
              <a:rPr lang="en-US" sz="4000" b="1" dirty="0"/>
              <a:t>negativity</a:t>
            </a:r>
            <a:r>
              <a:rPr lang="en-US" sz="4000" dirty="0"/>
              <a:t> can </a:t>
            </a:r>
            <a:r>
              <a:rPr lang="en-US" sz="4000" b="1" dirty="0"/>
              <a:t>destroy your chances of reaching your true potential </a:t>
            </a:r>
            <a:r>
              <a:rPr lang="en-US" sz="4000" b="1" dirty="0" smtClean="0"/>
              <a:t>….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/>
              <a:t>S</a:t>
            </a:r>
            <a:r>
              <a:rPr lang="en-US" sz="4000" dirty="0" smtClean="0"/>
              <a:t>o </a:t>
            </a:r>
            <a:r>
              <a:rPr lang="en-US" sz="4000" b="1" dirty="0"/>
              <a:t>learn to control </a:t>
            </a:r>
            <a:r>
              <a:rPr lang="en-US" sz="4000" dirty="0"/>
              <a:t>other peoples </a:t>
            </a:r>
            <a:r>
              <a:rPr lang="en-US" sz="4000" b="1" dirty="0"/>
              <a:t>energies </a:t>
            </a:r>
            <a:r>
              <a:rPr lang="en-US" sz="4000" dirty="0"/>
              <a:t>as you </a:t>
            </a:r>
            <a:r>
              <a:rPr lang="en-US" sz="4000" b="1" dirty="0"/>
              <a:t>control your destiny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Did you know that </a:t>
            </a:r>
            <a:r>
              <a:rPr lang="en-US" sz="5400" b="1" dirty="0" smtClean="0"/>
              <a:t>environment</a:t>
            </a:r>
            <a:r>
              <a:rPr lang="en-US" sz="5400" dirty="0" smtClean="0"/>
              <a:t> plays a part in unlocking your true potential ?</a:t>
            </a:r>
            <a:endParaRPr lang="en-US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793</Words>
  <Application>Microsoft Office PowerPoint</Application>
  <PresentationFormat>On-screen Show (4:3)</PresentationFormat>
  <Paragraphs>107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MODULE 3</vt:lpstr>
      <vt:lpstr>  Do you know your true potential?   Have you reach your full potential? </vt:lpstr>
      <vt:lpstr>Most Of Us Are..</vt:lpstr>
      <vt:lpstr>Slide 4</vt:lpstr>
      <vt:lpstr>To Unlock Your Ultimate Potential</vt:lpstr>
      <vt:lpstr>1) Discover Your Full Potential </vt:lpstr>
      <vt:lpstr>Avoid Negativity</vt:lpstr>
      <vt:lpstr>Slide 8</vt:lpstr>
      <vt:lpstr>Slide 9</vt:lpstr>
      <vt:lpstr>Take A Moment And Ask Yourself..</vt:lpstr>
      <vt:lpstr>Slide 11</vt:lpstr>
      <vt:lpstr>Slide 12</vt:lpstr>
      <vt:lpstr>2) Your Mind Is Your Biggest Asset </vt:lpstr>
      <vt:lpstr>3) So What Is The Deal About Passion? </vt:lpstr>
      <vt:lpstr>Dream Your Own Dreams</vt:lpstr>
      <vt:lpstr>4)  How Do You Find Your Purpose? </vt:lpstr>
      <vt:lpstr>Slide 17</vt:lpstr>
      <vt:lpstr>Who Energizes You? </vt:lpstr>
      <vt:lpstr>i) When Will You Get There? </vt:lpstr>
      <vt:lpstr>What Is The Process?</vt:lpstr>
      <vt:lpstr> ii) Who Are You Now? </vt:lpstr>
      <vt:lpstr>Embrace Yourself </vt:lpstr>
      <vt:lpstr>iii) What Will You Do? </vt:lpstr>
      <vt:lpstr>5)  How Do You Commit to Your Purpose?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</dc:title>
  <dc:creator>Samsung</dc:creator>
  <cp:lastModifiedBy>Samsung</cp:lastModifiedBy>
  <cp:revision>21</cp:revision>
  <dcterms:created xsi:type="dcterms:W3CDTF">2016-06-21T18:26:16Z</dcterms:created>
  <dcterms:modified xsi:type="dcterms:W3CDTF">2016-06-23T08:04:48Z</dcterms:modified>
</cp:coreProperties>
</file>