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8DED8-1344-432F-9399-A692DC8DAC2C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93740-B214-4467-AAF0-48E75ABD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2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9812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Self-Enhancement Mantras</a:t>
            </a:r>
            <a:endParaRPr lang="en-US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400" b="1" dirty="0" smtClean="0"/>
              <a:t>#7</a:t>
            </a:r>
          </a:p>
          <a:p>
            <a:pPr algn="ctr">
              <a:buNone/>
            </a:pPr>
            <a:endParaRPr lang="en-US" dirty="0"/>
          </a:p>
          <a:p>
            <a:pPr lvl="0" algn="ctr">
              <a:buNone/>
            </a:pPr>
            <a:r>
              <a:rPr lang="en-US" dirty="0" smtClean="0"/>
              <a:t> </a:t>
            </a:r>
            <a:r>
              <a:rPr lang="en-US" b="1" dirty="0"/>
              <a:t>Interpose one task </a:t>
            </a:r>
            <a:r>
              <a:rPr lang="en-US" dirty="0"/>
              <a:t>into the </a:t>
            </a:r>
            <a:r>
              <a:rPr lang="en-US" b="1" dirty="0"/>
              <a:t>middle </a:t>
            </a:r>
            <a:r>
              <a:rPr lang="en-US" dirty="0"/>
              <a:t>of some </a:t>
            </a:r>
            <a:r>
              <a:rPr lang="en-US" dirty="0" smtClean="0"/>
              <a:t>other</a:t>
            </a: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i="1" dirty="0" smtClean="0"/>
              <a:t>Study</a:t>
            </a:r>
            <a:r>
              <a:rPr lang="en-US" dirty="0" smtClean="0"/>
              <a:t> </a:t>
            </a:r>
            <a:r>
              <a:rPr lang="en-US" dirty="0"/>
              <a:t>while eating lunch. </a:t>
            </a:r>
            <a:r>
              <a:rPr lang="en-US" i="1" dirty="0"/>
              <a:t>Return calls </a:t>
            </a:r>
            <a:r>
              <a:rPr lang="en-US" dirty="0"/>
              <a:t>while traveling back and forth to </a:t>
            </a:r>
            <a:r>
              <a:rPr lang="en-US" dirty="0" smtClean="0"/>
              <a:t>work</a:t>
            </a: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dirty="0" smtClean="0"/>
              <a:t>Listen </a:t>
            </a:r>
            <a:r>
              <a:rPr lang="en-US" dirty="0"/>
              <a:t>to </a:t>
            </a:r>
            <a:r>
              <a:rPr lang="en-US" i="1" dirty="0"/>
              <a:t>audio programs </a:t>
            </a:r>
            <a:r>
              <a:rPr lang="en-US" dirty="0"/>
              <a:t>while </a:t>
            </a:r>
            <a:r>
              <a:rPr lang="en-US" dirty="0" smtClean="0"/>
              <a:t>shopping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4800" b="1" dirty="0" smtClean="0"/>
              <a:t>#8</a:t>
            </a:r>
          </a:p>
          <a:p>
            <a:pPr algn="ctr">
              <a:buNone/>
            </a:pPr>
            <a:endParaRPr lang="en-US" sz="3900" b="1" dirty="0"/>
          </a:p>
          <a:p>
            <a:pPr lvl="0" algn="ctr">
              <a:buNone/>
            </a:pPr>
            <a:r>
              <a:rPr lang="en-US" sz="4200" dirty="0"/>
              <a:t>When somebody does you </a:t>
            </a:r>
            <a:r>
              <a:rPr lang="en-US" sz="4200" b="1" dirty="0"/>
              <a:t>a good turn</a:t>
            </a:r>
            <a:r>
              <a:rPr lang="en-US" sz="4200" dirty="0"/>
              <a:t>, refer a thank-you </a:t>
            </a:r>
            <a:r>
              <a:rPr lang="en-US" sz="4200" dirty="0" smtClean="0"/>
              <a:t>card</a:t>
            </a:r>
            <a:endParaRPr lang="en-US" sz="4200" dirty="0" smtClean="0"/>
          </a:p>
          <a:p>
            <a:pPr lvl="0" algn="ctr">
              <a:buNone/>
            </a:pPr>
            <a:endParaRPr lang="en-US" sz="4200" dirty="0" smtClean="0"/>
          </a:p>
          <a:p>
            <a:pPr lvl="0" algn="ctr">
              <a:buNone/>
            </a:pPr>
            <a:r>
              <a:rPr lang="en-US" sz="4200" dirty="0" smtClean="0"/>
              <a:t> </a:t>
            </a:r>
            <a:r>
              <a:rPr lang="en-US" sz="4200" dirty="0"/>
              <a:t>That's a true card, not an </a:t>
            </a:r>
            <a:r>
              <a:rPr lang="en-US" sz="4200" dirty="0" smtClean="0"/>
              <a:t>e-card</a:t>
            </a:r>
            <a:endParaRPr lang="en-US" sz="4200" dirty="0" smtClean="0"/>
          </a:p>
          <a:p>
            <a:pPr lvl="0" algn="ctr">
              <a:buNone/>
            </a:pPr>
            <a:endParaRPr lang="en-US" sz="4200" dirty="0" smtClean="0"/>
          </a:p>
          <a:p>
            <a:pPr lvl="0" algn="ctr">
              <a:buNone/>
            </a:pPr>
            <a:r>
              <a:rPr lang="en-US" sz="4200" dirty="0" smtClean="0"/>
              <a:t> </a:t>
            </a:r>
            <a:r>
              <a:rPr lang="en-US" sz="4200" dirty="0"/>
              <a:t>This is </a:t>
            </a:r>
            <a:r>
              <a:rPr lang="en-US" sz="4200" b="1" dirty="0"/>
              <a:t>uncommon and memorable</a:t>
            </a:r>
            <a:r>
              <a:rPr lang="en-US" sz="4200" dirty="0"/>
              <a:t>, and the individuals you thank will be eager to bestow more </a:t>
            </a:r>
            <a:r>
              <a:rPr lang="en-US" sz="4200" dirty="0" smtClean="0"/>
              <a:t>opportunities</a:t>
            </a:r>
            <a:endParaRPr lang="en-US" sz="4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/>
              <a:t>#9</a:t>
            </a:r>
          </a:p>
          <a:p>
            <a:pPr algn="ctr">
              <a:buNone/>
            </a:pPr>
            <a:endParaRPr lang="en-US" b="1" dirty="0"/>
          </a:p>
          <a:p>
            <a:pPr lvl="0" algn="ctr">
              <a:buNone/>
            </a:pPr>
            <a:r>
              <a:rPr lang="en-US" b="1" dirty="0"/>
              <a:t>Cast out </a:t>
            </a:r>
            <a:r>
              <a:rPr lang="en-US" dirty="0"/>
              <a:t>the </a:t>
            </a:r>
            <a:r>
              <a:rPr lang="en-US" b="1" dirty="0"/>
              <a:t>negative people </a:t>
            </a:r>
            <a:r>
              <a:rPr lang="en-US" dirty="0"/>
              <a:t>from your life; and affiliate with </a:t>
            </a:r>
            <a:r>
              <a:rPr lang="en-US" b="1" dirty="0"/>
              <a:t>positive, happy individuals </a:t>
            </a:r>
            <a:r>
              <a:rPr lang="en-US" dirty="0" smtClean="0"/>
              <a:t>instead</a:t>
            </a: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i="1" dirty="0" smtClean="0"/>
              <a:t>Mentalities </a:t>
            </a:r>
            <a:r>
              <a:rPr lang="en-US" dirty="0"/>
              <a:t>are catching. </a:t>
            </a:r>
            <a:r>
              <a:rPr lang="en-US" i="1" dirty="0"/>
              <a:t>Be loyal to reality</a:t>
            </a:r>
            <a:r>
              <a:rPr lang="en-US" dirty="0"/>
              <a:t>, </a:t>
            </a:r>
            <a:r>
              <a:rPr lang="en-US" i="1" dirty="0"/>
              <a:t>affection</a:t>
            </a:r>
            <a:r>
              <a:rPr lang="en-US" dirty="0"/>
              <a:t>, and might, not to </a:t>
            </a:r>
            <a:r>
              <a:rPr lang="en-US" dirty="0" smtClean="0"/>
              <a:t>pity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/>
              <a:t>#10</a:t>
            </a:r>
          </a:p>
          <a:p>
            <a:pPr algn="ctr">
              <a:buNone/>
            </a:pPr>
            <a:endParaRPr lang="en-US" b="1" dirty="0"/>
          </a:p>
          <a:p>
            <a:pPr lvl="0" algn="ctr">
              <a:buNone/>
            </a:pPr>
            <a:r>
              <a:rPr lang="en-US" dirty="0"/>
              <a:t>Reclaim others wasted time for yourself. </a:t>
            </a:r>
            <a:r>
              <a:rPr lang="en-US" b="1" dirty="0"/>
              <a:t>Envision your goals </a:t>
            </a:r>
            <a:r>
              <a:rPr lang="en-US" dirty="0"/>
              <a:t>during grey </a:t>
            </a:r>
            <a:r>
              <a:rPr lang="en-US" dirty="0" smtClean="0"/>
              <a:t>speeches</a:t>
            </a: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dirty="0" smtClean="0"/>
              <a:t>Write </a:t>
            </a:r>
            <a:r>
              <a:rPr lang="en-US" dirty="0"/>
              <a:t>up your shopping list during </a:t>
            </a:r>
            <a:r>
              <a:rPr lang="en-US" i="1" dirty="0"/>
              <a:t>senseless </a:t>
            </a:r>
            <a:r>
              <a:rPr lang="en-US" i="1" dirty="0" smtClean="0"/>
              <a:t>meetings</a:t>
            </a:r>
            <a:endParaRPr 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#11</a:t>
            </a:r>
          </a:p>
          <a:p>
            <a:pPr algn="ctr">
              <a:buNone/>
            </a:pPr>
            <a:endParaRPr lang="en-US" b="1" dirty="0"/>
          </a:p>
          <a:p>
            <a:pPr lvl="0" algn="ctr">
              <a:buNone/>
            </a:pPr>
            <a:r>
              <a:rPr lang="en-US" dirty="0"/>
              <a:t>Explain your </a:t>
            </a:r>
            <a:r>
              <a:rPr lang="en-US" b="1" dirty="0" smtClean="0"/>
              <a:t>most ambitious issues</a:t>
            </a:r>
            <a:r>
              <a:rPr lang="en-US" dirty="0" smtClean="0"/>
              <a:t> </a:t>
            </a:r>
            <a:r>
              <a:rPr lang="en-US" dirty="0"/>
              <a:t>to several others, and </a:t>
            </a:r>
            <a:r>
              <a:rPr lang="en-US" i="1" dirty="0"/>
              <a:t>ask for </a:t>
            </a:r>
            <a:r>
              <a:rPr lang="en-US" i="1" dirty="0" smtClean="0"/>
              <a:t>all </a:t>
            </a:r>
            <a:r>
              <a:rPr lang="en-US" i="1" dirty="0"/>
              <a:t>the advice</a:t>
            </a:r>
            <a:r>
              <a:rPr lang="en-US" dirty="0"/>
              <a:t>, </a:t>
            </a:r>
            <a:r>
              <a:rPr lang="en-US" i="1" dirty="0"/>
              <a:t>feedback</a:t>
            </a:r>
            <a:r>
              <a:rPr lang="en-US" dirty="0"/>
              <a:t>, and </a:t>
            </a:r>
            <a:r>
              <a:rPr lang="en-US" i="1" dirty="0"/>
              <a:t>constructive critique </a:t>
            </a:r>
            <a:r>
              <a:rPr lang="en-US" dirty="0"/>
              <a:t>you are able to </a:t>
            </a:r>
            <a:r>
              <a:rPr lang="en-US" dirty="0" smtClean="0"/>
              <a:t>handle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dirty="0" smtClean="0"/>
              <a:t>#12</a:t>
            </a:r>
          </a:p>
          <a:p>
            <a:pPr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sz="3600" dirty="0"/>
              <a:t>On a sheet of paper, put down</a:t>
            </a:r>
            <a:r>
              <a:rPr lang="en-US" sz="3600" i="1" dirty="0"/>
              <a:t> twenty originative ideas</a:t>
            </a:r>
            <a:r>
              <a:rPr lang="en-US" sz="3600" dirty="0"/>
              <a:t> for </a:t>
            </a:r>
            <a:r>
              <a:rPr lang="en-US" sz="3600" b="1" dirty="0"/>
              <a:t>bettering your </a:t>
            </a:r>
            <a:r>
              <a:rPr lang="en-US" sz="3600" b="1" dirty="0" smtClean="0"/>
              <a:t>effectiveness</a:t>
            </a:r>
            <a:endParaRPr lang="en-US" sz="36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#13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3600" dirty="0"/>
              <a:t>When an apparently senseless job is delegated to you, </a:t>
            </a:r>
            <a:r>
              <a:rPr lang="en-US" sz="3600" i="1" dirty="0"/>
              <a:t>bounce it back </a:t>
            </a:r>
            <a:r>
              <a:rPr lang="en-US" sz="3600" dirty="0"/>
              <a:t>to the </a:t>
            </a:r>
            <a:r>
              <a:rPr lang="en-US" sz="3600" i="1" dirty="0"/>
              <a:t>individual who assigned </a:t>
            </a:r>
            <a:r>
              <a:rPr lang="en-US" sz="3600" dirty="0"/>
              <a:t>it to you, and </a:t>
            </a:r>
            <a:r>
              <a:rPr lang="en-US" sz="3600" b="1" dirty="0"/>
              <a:t>challenge them </a:t>
            </a:r>
            <a:r>
              <a:rPr lang="en-US" sz="3600" dirty="0"/>
              <a:t>to </a:t>
            </a:r>
            <a:r>
              <a:rPr lang="en-US" sz="3600" b="1" dirty="0"/>
              <a:t>rationalize its functional necessity</a:t>
            </a:r>
            <a:endParaRPr lang="en-US" sz="3600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dirty="0" smtClean="0"/>
              <a:t>#14</a:t>
            </a:r>
          </a:p>
          <a:p>
            <a:pPr>
              <a:buNone/>
            </a:pPr>
            <a:endParaRPr lang="en-US" dirty="0"/>
          </a:p>
          <a:p>
            <a:pPr lvl="0" algn="ctr">
              <a:buNone/>
            </a:pPr>
            <a:r>
              <a:rPr lang="en-US" sz="3600" dirty="0"/>
              <a:t>Quit clubs, jobs, and subscriptions that </a:t>
            </a:r>
            <a:r>
              <a:rPr lang="en-US" sz="3600" b="1" dirty="0"/>
              <a:t>consume more of your time</a:t>
            </a:r>
            <a:r>
              <a:rPr lang="en-US" sz="3600" dirty="0"/>
              <a:t> than they </a:t>
            </a:r>
            <a:r>
              <a:rPr lang="en-US" sz="3600" b="1" dirty="0"/>
              <a:t>deserve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#15</a:t>
            </a:r>
          </a:p>
          <a:p>
            <a:pPr>
              <a:buNone/>
            </a:pPr>
            <a:endParaRPr lang="en-US" dirty="0"/>
          </a:p>
          <a:p>
            <a:pPr lvl="0" algn="ctr">
              <a:buNone/>
            </a:pPr>
            <a:r>
              <a:rPr lang="en-US" sz="3600" dirty="0"/>
              <a:t>Hire a </a:t>
            </a:r>
            <a:r>
              <a:rPr lang="en-US" sz="3600" b="1" dirty="0"/>
              <a:t>personal coach </a:t>
            </a:r>
            <a:r>
              <a:rPr lang="en-US" sz="3600" dirty="0"/>
              <a:t>to</a:t>
            </a:r>
            <a:r>
              <a:rPr lang="en-US" sz="3600" b="1" dirty="0"/>
              <a:t> remain motivated, centered, </a:t>
            </a:r>
            <a:r>
              <a:rPr lang="en-US" sz="3600" dirty="0"/>
              <a:t>and</a:t>
            </a:r>
            <a:r>
              <a:rPr lang="en-US" sz="3600" b="1" dirty="0"/>
              <a:t> </a:t>
            </a:r>
            <a:r>
              <a:rPr lang="en-US" sz="3600" b="1" dirty="0" smtClean="0"/>
              <a:t>accountable</a:t>
            </a:r>
            <a:endParaRPr lang="en-US" sz="3600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Your Habits Determine Your Life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153400" cy="4343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Change is </a:t>
            </a:r>
            <a:r>
              <a:rPr lang="en-US" sz="3600" dirty="0"/>
              <a:t>essential for your growth and development as a </a:t>
            </a:r>
            <a:r>
              <a:rPr lang="en-US" sz="3600" dirty="0" smtClean="0"/>
              <a:t>person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Reward </a:t>
            </a:r>
            <a:r>
              <a:rPr lang="en-US" sz="3600" dirty="0"/>
              <a:t>yourself </a:t>
            </a:r>
            <a:r>
              <a:rPr lang="en-US" sz="3600" dirty="0" smtClean="0"/>
              <a:t> </a:t>
            </a:r>
            <a:r>
              <a:rPr lang="en-US" sz="3600" dirty="0" smtClean="0"/>
              <a:t>for engaging in the positive behavior 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Take baby steps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/>
              <a:t> Replace </a:t>
            </a:r>
            <a:r>
              <a:rPr lang="en-US" sz="6000" b="1" dirty="0"/>
              <a:t>the </a:t>
            </a:r>
            <a:r>
              <a:rPr lang="en-US" sz="6000" b="1" i="1" dirty="0"/>
              <a:t>bad</a:t>
            </a:r>
            <a:r>
              <a:rPr lang="en-US" sz="6000" b="1" dirty="0"/>
              <a:t> habits </a:t>
            </a:r>
            <a:r>
              <a:rPr lang="en-US" sz="6000" b="1" dirty="0" smtClean="0"/>
              <a:t>with </a:t>
            </a:r>
            <a:r>
              <a:rPr lang="en-US" sz="6000" b="1" i="1" dirty="0"/>
              <a:t>great</a:t>
            </a:r>
            <a:r>
              <a:rPr lang="en-US" sz="6000" b="1" dirty="0"/>
              <a:t> habits </a:t>
            </a:r>
            <a:endParaRPr lang="en-US" sz="6000" b="1" dirty="0" smtClean="0"/>
          </a:p>
          <a:p>
            <a:pPr algn="ctr">
              <a:buNone/>
            </a:pPr>
            <a:endParaRPr lang="en-US" sz="6000" dirty="0"/>
          </a:p>
        </p:txBody>
      </p:sp>
      <p:pic>
        <p:nvPicPr>
          <p:cNvPr id="4" name="Picture 3" descr="images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429000"/>
            <a:ext cx="3886200" cy="25908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800" b="1" dirty="0" smtClean="0"/>
              <a:t>#1 </a:t>
            </a:r>
          </a:p>
          <a:p>
            <a:pPr algn="ctr">
              <a:buNone/>
            </a:pPr>
            <a:endParaRPr lang="en-US" sz="3900" dirty="0" smtClean="0"/>
          </a:p>
          <a:p>
            <a:pPr lvl="0" algn="ctr">
              <a:buNone/>
            </a:pPr>
            <a:r>
              <a:rPr lang="en-US" sz="3900" dirty="0"/>
              <a:t> Construct </a:t>
            </a:r>
            <a:r>
              <a:rPr lang="en-US" sz="3900" i="1" dirty="0"/>
              <a:t>a </a:t>
            </a:r>
            <a:r>
              <a:rPr lang="en-US" sz="3900" b="1" dirty="0"/>
              <a:t>fresh habit </a:t>
            </a:r>
            <a:r>
              <a:rPr lang="en-US" sz="3900" dirty="0"/>
              <a:t>by tacking a job onto one of your habits you already have. Water the flowers after you eat lunch. </a:t>
            </a:r>
            <a:endParaRPr lang="en-US" sz="3900" dirty="0" smtClean="0"/>
          </a:p>
          <a:p>
            <a:pPr lvl="0" algn="ctr">
              <a:buNone/>
            </a:pPr>
            <a:endParaRPr lang="en-US" sz="3900" dirty="0" smtClean="0"/>
          </a:p>
          <a:p>
            <a:pPr lvl="0" algn="ctr">
              <a:buNone/>
            </a:pPr>
            <a:r>
              <a:rPr lang="en-US" sz="3900" dirty="0" smtClean="0"/>
              <a:t>Send off </a:t>
            </a:r>
            <a:r>
              <a:rPr lang="en-US" sz="3900" b="1" dirty="0"/>
              <a:t>thank-you notes </a:t>
            </a:r>
            <a:r>
              <a:rPr lang="en-US" sz="3900" dirty="0"/>
              <a:t>after </a:t>
            </a:r>
            <a:endParaRPr lang="en-US" sz="3900" dirty="0" smtClean="0"/>
          </a:p>
          <a:p>
            <a:pPr lvl="0" algn="ctr">
              <a:buNone/>
            </a:pPr>
            <a:r>
              <a:rPr lang="en-US" sz="3900" dirty="0" smtClean="0"/>
              <a:t>you </a:t>
            </a:r>
            <a:r>
              <a:rPr lang="en-US" sz="3900" dirty="0"/>
              <a:t>check </a:t>
            </a:r>
            <a:r>
              <a:rPr lang="en-US" sz="3900" dirty="0" smtClean="0"/>
              <a:t>mail</a:t>
            </a:r>
            <a:endParaRPr lang="en-US" sz="39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# 2</a:t>
            </a:r>
          </a:p>
          <a:p>
            <a:pPr lvl="0" algn="ctr">
              <a:buNone/>
            </a:pPr>
            <a:endParaRPr lang="en-US" b="1" dirty="0" smtClean="0"/>
          </a:p>
          <a:p>
            <a:pPr lvl="0" algn="ctr">
              <a:buNone/>
            </a:pPr>
            <a:r>
              <a:rPr lang="en-US" sz="3600" b="1" dirty="0" smtClean="0"/>
              <a:t>Work </a:t>
            </a:r>
            <a:r>
              <a:rPr lang="en-US" sz="3600" b="1" dirty="0"/>
              <a:t>out </a:t>
            </a:r>
            <a:r>
              <a:rPr lang="en-US" sz="3600" b="1" dirty="0" smtClean="0"/>
              <a:t>daily</a:t>
            </a:r>
            <a:endParaRPr lang="en-US" sz="3600" b="1" dirty="0" smtClean="0"/>
          </a:p>
          <a:p>
            <a:pPr lvl="0" algn="ctr">
              <a:buNone/>
            </a:pPr>
            <a:endParaRPr lang="en-US" sz="3600" b="1" dirty="0" smtClean="0"/>
          </a:p>
          <a:p>
            <a:pPr lvl="0" algn="ctr">
              <a:buNone/>
            </a:pPr>
            <a:r>
              <a:rPr lang="en-US" sz="3600" b="1" dirty="0" smtClean="0"/>
              <a:t>Supercharge </a:t>
            </a:r>
            <a:r>
              <a:rPr lang="en-US" sz="3600" dirty="0"/>
              <a:t>your</a:t>
            </a:r>
            <a:r>
              <a:rPr lang="en-US" sz="3600" b="1" dirty="0"/>
              <a:t> metabolism, concentration,</a:t>
            </a:r>
            <a:r>
              <a:rPr lang="en-US" sz="3600" dirty="0"/>
              <a:t> and </a:t>
            </a:r>
            <a:r>
              <a:rPr lang="en-US" sz="3600" b="1" dirty="0"/>
              <a:t>mental clarity in half-hour a </a:t>
            </a:r>
            <a:r>
              <a:rPr lang="en-US" sz="3600" b="1" dirty="0" smtClean="0"/>
              <a:t>day</a:t>
            </a:r>
            <a:endParaRPr lang="en-US" sz="3600" b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6300" b="1" dirty="0" smtClean="0"/>
              <a:t># 3</a:t>
            </a:r>
          </a:p>
          <a:p>
            <a:pPr algn="ctr">
              <a:buNone/>
            </a:pPr>
            <a:endParaRPr lang="en-US" sz="3900" b="1" dirty="0" smtClean="0"/>
          </a:p>
          <a:p>
            <a:pPr lvl="0" algn="ctr">
              <a:buNone/>
            </a:pPr>
            <a:r>
              <a:rPr lang="en-US" sz="4600" dirty="0"/>
              <a:t>By choice </a:t>
            </a:r>
            <a:r>
              <a:rPr lang="en-US" sz="4600" b="1" dirty="0"/>
              <a:t>make the job harder </a:t>
            </a:r>
            <a:r>
              <a:rPr lang="en-US" sz="4600" dirty="0"/>
              <a:t>as</a:t>
            </a:r>
            <a:r>
              <a:rPr lang="en-US" sz="4600" b="1" dirty="0"/>
              <a:t> challenging jobs </a:t>
            </a:r>
            <a:r>
              <a:rPr lang="en-US" sz="4600" dirty="0"/>
              <a:t>are</a:t>
            </a:r>
            <a:r>
              <a:rPr lang="en-US" sz="4600" b="1" dirty="0"/>
              <a:t> more engaging </a:t>
            </a:r>
            <a:r>
              <a:rPr lang="en-US" sz="4600" dirty="0"/>
              <a:t>and</a:t>
            </a:r>
            <a:r>
              <a:rPr lang="en-US" sz="4600" b="1" dirty="0"/>
              <a:t> motivating</a:t>
            </a:r>
            <a:r>
              <a:rPr lang="en-US" sz="4600" b="1" i="1" dirty="0"/>
              <a:t> </a:t>
            </a:r>
            <a:r>
              <a:rPr lang="en-US" sz="4600" b="1" dirty="0"/>
              <a:t>than ho-hum </a:t>
            </a:r>
            <a:r>
              <a:rPr lang="en-US" sz="4600" b="1" dirty="0" smtClean="0"/>
              <a:t>ones</a:t>
            </a:r>
            <a:endParaRPr lang="en-US" sz="4600" b="1" dirty="0" smtClean="0"/>
          </a:p>
          <a:p>
            <a:pPr lvl="0" algn="ctr">
              <a:buNone/>
            </a:pPr>
            <a:endParaRPr lang="en-US" sz="4600" b="1" dirty="0" smtClean="0"/>
          </a:p>
          <a:p>
            <a:pPr lvl="0" algn="ctr">
              <a:buNone/>
            </a:pPr>
            <a:r>
              <a:rPr lang="en-US" sz="4600" b="1" dirty="0" smtClean="0"/>
              <a:t>Do </a:t>
            </a:r>
            <a:r>
              <a:rPr lang="en-US" sz="4600" b="1" dirty="0"/>
              <a:t>physical chores </a:t>
            </a:r>
            <a:r>
              <a:rPr lang="en-US" sz="4600" dirty="0"/>
              <a:t>like filing or cleaning </a:t>
            </a:r>
            <a:r>
              <a:rPr lang="en-US" sz="4600" dirty="0" smtClean="0"/>
              <a:t>with your </a:t>
            </a:r>
            <a:r>
              <a:rPr lang="en-US" sz="4600" dirty="0"/>
              <a:t>non-dominant </a:t>
            </a:r>
            <a:r>
              <a:rPr lang="en-US" sz="4600" dirty="0" smtClean="0"/>
              <a:t>hand</a:t>
            </a:r>
            <a:endParaRPr lang="en-US" sz="4600" dirty="0" smtClean="0"/>
          </a:p>
          <a:p>
            <a:pPr lvl="0" algn="ctr">
              <a:buNone/>
            </a:pPr>
            <a:endParaRPr lang="en-US" sz="4600" b="1" dirty="0" smtClean="0"/>
          </a:p>
          <a:p>
            <a:pPr lvl="0" algn="ctr">
              <a:buNone/>
            </a:pPr>
            <a:r>
              <a:rPr lang="en-US" sz="4600" b="1" dirty="0" smtClean="0"/>
              <a:t>Draw </a:t>
            </a:r>
            <a:r>
              <a:rPr lang="en-US" sz="4600" b="1" dirty="0"/>
              <a:t>up poetic e-mails </a:t>
            </a:r>
            <a:r>
              <a:rPr lang="en-US" sz="4600" dirty="0"/>
              <a:t>to answer other </a:t>
            </a:r>
            <a:r>
              <a:rPr lang="en-US" sz="4600" dirty="0" smtClean="0"/>
              <a:t>emails</a:t>
            </a:r>
            <a:endParaRPr lang="en-US" sz="4600" dirty="0"/>
          </a:p>
          <a:p>
            <a:pPr algn="ctr"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#4</a:t>
            </a:r>
          </a:p>
          <a:p>
            <a:pPr algn="ctr">
              <a:buNone/>
            </a:pPr>
            <a:endParaRPr lang="en-US" sz="4400" b="1" dirty="0" smtClean="0"/>
          </a:p>
          <a:p>
            <a:pPr lvl="0" algn="ctr">
              <a:buNone/>
            </a:pPr>
            <a:r>
              <a:rPr lang="en-US" sz="3600" dirty="0"/>
              <a:t>Figure how long a job will take to </a:t>
            </a:r>
            <a:r>
              <a:rPr lang="en-US" sz="3600" dirty="0" smtClean="0"/>
              <a:t>finish</a:t>
            </a:r>
            <a:endParaRPr lang="en-US" sz="3600" dirty="0" smtClean="0"/>
          </a:p>
          <a:p>
            <a:pPr lvl="0" algn="ctr">
              <a:buNone/>
            </a:pPr>
            <a:endParaRPr lang="en-US" sz="3600" b="1" dirty="0" smtClean="0"/>
          </a:p>
          <a:p>
            <a:pPr lvl="0" algn="ctr">
              <a:buNone/>
            </a:pPr>
            <a:r>
              <a:rPr lang="en-US" sz="3600" dirty="0" smtClean="0"/>
              <a:t>Then </a:t>
            </a:r>
            <a:r>
              <a:rPr lang="en-US" sz="3600" dirty="0"/>
              <a:t>start a timer, and </a:t>
            </a:r>
            <a:r>
              <a:rPr lang="en-US" sz="3600" b="1" dirty="0"/>
              <a:t>press yourself </a:t>
            </a:r>
            <a:r>
              <a:rPr lang="en-US" sz="3600" dirty="0"/>
              <a:t>to complete it in one-half that </a:t>
            </a:r>
            <a:r>
              <a:rPr lang="en-US" sz="3600" dirty="0" smtClean="0"/>
              <a:t>time</a:t>
            </a:r>
            <a:endParaRPr lang="en-US" sz="36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800" b="1" dirty="0" smtClean="0"/>
              <a:t>#5</a:t>
            </a:r>
          </a:p>
          <a:p>
            <a:pPr algn="ctr">
              <a:buNone/>
            </a:pPr>
            <a:endParaRPr lang="en-US" sz="4400" b="1" dirty="0" smtClean="0"/>
          </a:p>
          <a:p>
            <a:pPr lvl="0" algn="ctr">
              <a:buNone/>
            </a:pPr>
            <a:r>
              <a:rPr lang="en-US" sz="3900" b="1" dirty="0"/>
              <a:t>Discover individuals </a:t>
            </a:r>
            <a:r>
              <a:rPr lang="en-US" sz="3900" dirty="0"/>
              <a:t>who are already </a:t>
            </a:r>
            <a:r>
              <a:rPr lang="en-US" sz="3900" i="1" dirty="0"/>
              <a:t>acquiring the results </a:t>
            </a:r>
            <a:r>
              <a:rPr lang="en-US" sz="3900" dirty="0"/>
              <a:t>you </a:t>
            </a:r>
            <a:r>
              <a:rPr lang="en-US" sz="3900" dirty="0" smtClean="0"/>
              <a:t>want..</a:t>
            </a:r>
          </a:p>
          <a:p>
            <a:pPr lvl="0" algn="ctr">
              <a:buNone/>
            </a:pPr>
            <a:endParaRPr lang="en-US" sz="3900" dirty="0" smtClean="0"/>
          </a:p>
          <a:p>
            <a:pPr lvl="0" algn="ctr">
              <a:buNone/>
            </a:pPr>
            <a:r>
              <a:rPr lang="en-US" sz="3900" i="1" dirty="0" smtClean="0"/>
              <a:t> </a:t>
            </a:r>
            <a:r>
              <a:rPr lang="en-US" sz="3900" i="1" dirty="0"/>
              <a:t>Q</a:t>
            </a:r>
            <a:r>
              <a:rPr lang="en-US" sz="3900" i="1" dirty="0" smtClean="0"/>
              <a:t>uestion </a:t>
            </a:r>
            <a:r>
              <a:rPr lang="en-US" sz="3900" i="1" dirty="0"/>
              <a:t>them; and adopt their mental attitude, notions, and </a:t>
            </a:r>
            <a:r>
              <a:rPr lang="en-US" sz="3900" i="1" dirty="0" smtClean="0"/>
              <a:t>behavior</a:t>
            </a:r>
            <a:endParaRPr lang="en-US" sz="3900" i="1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#6 </a:t>
            </a:r>
          </a:p>
          <a:p>
            <a:pPr algn="ctr">
              <a:buNone/>
            </a:pPr>
            <a:endParaRPr lang="en-US" sz="4400" b="1" dirty="0" smtClean="0"/>
          </a:p>
          <a:p>
            <a:pPr lvl="0" algn="ctr">
              <a:buNone/>
            </a:pPr>
            <a:r>
              <a:rPr lang="en-US" b="1" dirty="0"/>
              <a:t> </a:t>
            </a:r>
            <a:r>
              <a:rPr lang="en-US" dirty="0"/>
              <a:t>Finish an otherwise </a:t>
            </a:r>
            <a:r>
              <a:rPr lang="en-US" b="1" dirty="0"/>
              <a:t>dull task </a:t>
            </a:r>
            <a:r>
              <a:rPr lang="en-US" dirty="0"/>
              <a:t>in an uncommon or crazy manner to </a:t>
            </a:r>
            <a:r>
              <a:rPr lang="en-US" b="1" dirty="0"/>
              <a:t>keep it fun and </a:t>
            </a:r>
            <a:r>
              <a:rPr lang="en-US" b="1" dirty="0" smtClean="0"/>
              <a:t>intriguing</a:t>
            </a:r>
            <a:endParaRPr lang="en-US" b="1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dirty="0" smtClean="0"/>
              <a:t> </a:t>
            </a:r>
            <a:r>
              <a:rPr lang="en-US" dirty="0"/>
              <a:t>Make </a:t>
            </a:r>
            <a:r>
              <a:rPr lang="en-US" i="1" dirty="0"/>
              <a:t>routine calls </a:t>
            </a:r>
            <a:r>
              <a:rPr lang="en-US" dirty="0"/>
              <a:t>utilizing </a:t>
            </a:r>
            <a:r>
              <a:rPr lang="en-US" i="1" dirty="0"/>
              <a:t>fake foreign accents</a:t>
            </a:r>
            <a:r>
              <a:rPr lang="en-US" dirty="0"/>
              <a:t>. Take notes in wax </a:t>
            </a:r>
            <a:r>
              <a:rPr lang="en-US" dirty="0" smtClean="0"/>
              <a:t>crayon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462</Words>
  <Application>Microsoft Office PowerPoint</Application>
  <PresentationFormat>On-screen Show (4:3)</PresentationFormat>
  <Paragraphs>83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MODULE 2</vt:lpstr>
      <vt:lpstr>Your Habits Determine Your Life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</dc:title>
  <dc:creator>Samsung</dc:creator>
  <cp:lastModifiedBy>Samsung</cp:lastModifiedBy>
  <cp:revision>12</cp:revision>
  <dcterms:created xsi:type="dcterms:W3CDTF">2016-06-21T18:00:49Z</dcterms:created>
  <dcterms:modified xsi:type="dcterms:W3CDTF">2016-06-23T04:31:40Z</dcterms:modified>
</cp:coreProperties>
</file>