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72" r:id="rId11"/>
    <p:sldId id="27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12E1C-8AEF-4C38-B56E-815F901C1BBE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6AF8-9D1B-4A98-AE9D-DC523F329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12E1C-8AEF-4C38-B56E-815F901C1BBE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6AF8-9D1B-4A98-AE9D-DC523F329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12E1C-8AEF-4C38-B56E-815F901C1BBE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6AF8-9D1B-4A98-AE9D-DC523F329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12E1C-8AEF-4C38-B56E-815F901C1BBE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6AF8-9D1B-4A98-AE9D-DC523F329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12E1C-8AEF-4C38-B56E-815F901C1BBE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6AF8-9D1B-4A98-AE9D-DC523F329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12E1C-8AEF-4C38-B56E-815F901C1BBE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6AF8-9D1B-4A98-AE9D-DC523F329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12E1C-8AEF-4C38-B56E-815F901C1BBE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6AF8-9D1B-4A98-AE9D-DC523F329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12E1C-8AEF-4C38-B56E-815F901C1BBE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6AF8-9D1B-4A98-AE9D-DC523F329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12E1C-8AEF-4C38-B56E-815F901C1BBE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6AF8-9D1B-4A98-AE9D-DC523F329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12E1C-8AEF-4C38-B56E-815F901C1BBE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6AF8-9D1B-4A98-AE9D-DC523F329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12E1C-8AEF-4C38-B56E-815F901C1BBE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6AF8-9D1B-4A98-AE9D-DC523F329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12E1C-8AEF-4C38-B56E-815F901C1BBE}" type="datetimeFigureOut">
              <a:rPr lang="en-US" smtClean="0"/>
              <a:pPr/>
              <a:t>23-Jun-16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76AF8-9D1B-4A98-AE9D-DC523F329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/>
          <a:lstStyle/>
          <a:p>
            <a:r>
              <a:rPr lang="en-US" b="1" dirty="0" smtClean="0"/>
              <a:t>MODULE 1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048000"/>
            <a:ext cx="7924800" cy="2590800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tx1"/>
                </a:solidFill>
              </a:rPr>
              <a:t>Universal Truth Of Attraction</a:t>
            </a:r>
            <a:endParaRPr lang="en-US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(ii) Breath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 Did </a:t>
            </a:r>
            <a:r>
              <a:rPr lang="en-US" dirty="0" smtClean="0"/>
              <a:t>you know that the best way to calm down is so innate to our lives, we often take it for granted..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Don't you agree that we take our breath for granted the way we take our heart beat for granted?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b="1" dirty="0" smtClean="0"/>
              <a:t>Benefits Of Focusing On Breathing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It can have a significant </a:t>
            </a:r>
            <a:r>
              <a:rPr lang="en-US" sz="3600" dirty="0" smtClean="0"/>
              <a:t>impact on your well-being and stress </a:t>
            </a:r>
            <a:r>
              <a:rPr lang="en-US" sz="3600" dirty="0" smtClean="0"/>
              <a:t>levels</a:t>
            </a:r>
          </a:p>
          <a:p>
            <a:endParaRPr lang="en-US" sz="3600" dirty="0" smtClean="0"/>
          </a:p>
          <a:p>
            <a:r>
              <a:rPr lang="en-US" sz="3600" dirty="0" smtClean="0"/>
              <a:t>It can create physiological </a:t>
            </a:r>
            <a:r>
              <a:rPr lang="en-US" sz="3600" dirty="0" smtClean="0"/>
              <a:t>changes like lowering your blood </a:t>
            </a:r>
            <a:r>
              <a:rPr lang="en-US" sz="3600" dirty="0" smtClean="0"/>
              <a:t>pressure</a:t>
            </a:r>
            <a:endParaRPr lang="en-US" sz="3600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/>
              <a:t>Observe </a:t>
            </a:r>
            <a:r>
              <a:rPr lang="en-US" sz="4900" b="1" dirty="0" smtClean="0"/>
              <a:t>Your Breath</a:t>
            </a:r>
            <a:r>
              <a:rPr lang="en-US" sz="4900" b="1" dirty="0" smtClean="0"/>
              <a:t>…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458200" cy="4068763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en-US" dirty="0" smtClean="0"/>
              <a:t>The </a:t>
            </a:r>
            <a:r>
              <a:rPr lang="en-US" dirty="0" smtClean="0"/>
              <a:t>pace of yourself taking a </a:t>
            </a:r>
            <a:r>
              <a:rPr lang="en-US" dirty="0" smtClean="0"/>
              <a:t>breath</a:t>
            </a:r>
          </a:p>
          <a:p>
            <a:pPr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T</a:t>
            </a:r>
            <a:r>
              <a:rPr lang="en-US" dirty="0" smtClean="0"/>
              <a:t>he </a:t>
            </a:r>
            <a:r>
              <a:rPr lang="en-US" dirty="0" smtClean="0"/>
              <a:t>consistency of the tempo of </a:t>
            </a:r>
            <a:r>
              <a:rPr lang="en-US" dirty="0" smtClean="0"/>
              <a:t>breathing</a:t>
            </a:r>
          </a:p>
          <a:p>
            <a:pPr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The </a:t>
            </a:r>
            <a:r>
              <a:rPr lang="en-US" dirty="0" smtClean="0"/>
              <a:t>smoothness of the breath or the abnormality of </a:t>
            </a:r>
            <a:r>
              <a:rPr lang="en-US" dirty="0" smtClean="0"/>
              <a:t>it</a:t>
            </a:r>
            <a:r>
              <a:rPr lang="en-US" dirty="0" smtClean="0"/>
              <a:t> 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-   The </a:t>
            </a:r>
            <a:r>
              <a:rPr lang="en-US" dirty="0" smtClean="0"/>
              <a:t>depth or shallowness of breath</a:t>
            </a:r>
            <a:endParaRPr lang="en-US" dirty="0" smtClean="0"/>
          </a:p>
          <a:p>
            <a:pPr algn="ctr">
              <a:buNone/>
            </a:pPr>
            <a:endParaRPr lang="en-US" sz="60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(iii) Exercise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Exercise </a:t>
            </a:r>
            <a:r>
              <a:rPr lang="en-US" dirty="0"/>
              <a:t>provides some serious mental </a:t>
            </a:r>
            <a:r>
              <a:rPr lang="en-US" dirty="0" smtClean="0"/>
              <a:t>benefits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It can help to manage physical and mental stress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It is one of the best ways to clear your mind, lift mood and boost energy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 Spend 20-30 minutes doing your </a:t>
            </a:r>
            <a:r>
              <a:rPr lang="en-US" dirty="0" smtClean="0"/>
              <a:t>workout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Shoot </a:t>
            </a:r>
            <a:r>
              <a:rPr lang="en-US" dirty="0"/>
              <a:t>at least 2-3 times per week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2) Create </a:t>
            </a:r>
            <a:r>
              <a:rPr lang="en-US" b="1" dirty="0"/>
              <a:t>Your Own Reality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Whatever </a:t>
            </a:r>
            <a:r>
              <a:rPr lang="en-US" dirty="0" smtClean="0"/>
              <a:t>you were imagining </a:t>
            </a:r>
            <a:r>
              <a:rPr lang="en-US" dirty="0"/>
              <a:t>years ago, is now a solid </a:t>
            </a:r>
            <a:r>
              <a:rPr lang="en-US" dirty="0" smtClean="0"/>
              <a:t>reality</a:t>
            </a:r>
            <a:r>
              <a:rPr lang="en-US" dirty="0" smtClean="0"/>
              <a:t>..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 Your imagination is a gateway to the possible and a bridge to your unconscious </a:t>
            </a:r>
            <a:r>
              <a:rPr lang="en-US" dirty="0" smtClean="0"/>
              <a:t>mind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 Your reality mirrors what goes on in your mind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Use All Your Senses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When envisioning your desire, engage your imagination by using </a:t>
            </a:r>
            <a:r>
              <a:rPr lang="en-US" dirty="0" smtClean="0"/>
              <a:t>all</a:t>
            </a:r>
            <a:r>
              <a:rPr lang="en-US" dirty="0"/>
              <a:t> </a:t>
            </a:r>
            <a:r>
              <a:rPr lang="en-US" dirty="0" smtClean="0"/>
              <a:t>of your senses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Imagine t</a:t>
            </a:r>
            <a:r>
              <a:rPr lang="en-US" dirty="0" smtClean="0"/>
              <a:t>he </a:t>
            </a:r>
            <a:r>
              <a:rPr lang="en-US" dirty="0" smtClean="0"/>
              <a:t>sounds, textures, smells, tastes of your dreams coming true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Think of th</a:t>
            </a:r>
            <a:r>
              <a:rPr lang="en-US" dirty="0" smtClean="0"/>
              <a:t>e</a:t>
            </a:r>
            <a:r>
              <a:rPr lang="en-US" dirty="0" smtClean="0"/>
              <a:t> </a:t>
            </a:r>
            <a:r>
              <a:rPr lang="en-US" dirty="0" smtClean="0"/>
              <a:t>feelings of achieving the outcome you desire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Rehearse </a:t>
            </a:r>
            <a:r>
              <a:rPr lang="en-US" b="1" dirty="0" smtClean="0"/>
              <a:t>The </a:t>
            </a:r>
            <a:r>
              <a:rPr lang="en-US" b="1" dirty="0"/>
              <a:t>F</a:t>
            </a:r>
            <a:r>
              <a:rPr lang="en-US" b="1" dirty="0" smtClean="0"/>
              <a:t>uture  </a:t>
            </a:r>
            <a:r>
              <a:rPr lang="en-US" b="1" dirty="0"/>
              <a:t>Y</a:t>
            </a:r>
            <a:r>
              <a:rPr lang="en-US" b="1" dirty="0" smtClean="0"/>
              <a:t>ou </a:t>
            </a:r>
            <a:r>
              <a:rPr lang="en-US" b="1" dirty="0"/>
              <a:t>W</a:t>
            </a:r>
            <a:r>
              <a:rPr lang="en-US" b="1" dirty="0" smtClean="0"/>
              <a:t>ant </a:t>
            </a:r>
            <a:r>
              <a:rPr lang="en-US" b="1" dirty="0"/>
              <a:t>T</a:t>
            </a:r>
            <a:r>
              <a:rPr lang="en-US" b="1" dirty="0" smtClean="0"/>
              <a:t>o </a:t>
            </a:r>
            <a:r>
              <a:rPr lang="en-US" b="1" dirty="0"/>
              <a:t>A</a:t>
            </a:r>
            <a:r>
              <a:rPr lang="en-US" b="1" dirty="0" smtClean="0"/>
              <a:t>ttract </a:t>
            </a:r>
            <a:r>
              <a:rPr lang="en-US" b="1" dirty="0"/>
              <a:t>O</a:t>
            </a:r>
            <a:r>
              <a:rPr lang="en-US" b="1" dirty="0" smtClean="0"/>
              <a:t>n </a:t>
            </a:r>
            <a:r>
              <a:rPr lang="en-US" b="1" dirty="0"/>
              <a:t>A</a:t>
            </a:r>
            <a:r>
              <a:rPr lang="en-US" b="1" dirty="0" smtClean="0"/>
              <a:t> </a:t>
            </a:r>
            <a:r>
              <a:rPr lang="en-US" b="1" dirty="0"/>
              <a:t>R</a:t>
            </a:r>
            <a:r>
              <a:rPr lang="en-US" b="1" dirty="0" smtClean="0"/>
              <a:t>egular </a:t>
            </a:r>
            <a:r>
              <a:rPr lang="en-US" b="1" dirty="0"/>
              <a:t>B</a:t>
            </a:r>
            <a:r>
              <a:rPr lang="en-US" b="1" dirty="0" smtClean="0"/>
              <a:t>asis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Whatever the mind can conceive and believe, it can </a:t>
            </a:r>
            <a:r>
              <a:rPr lang="en-US" dirty="0" smtClean="0"/>
              <a:t>accomplish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 Your sense of worth reflects your level of </a:t>
            </a:r>
            <a:r>
              <a:rPr lang="en-US" dirty="0" smtClean="0"/>
              <a:t>self-value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 Self-love and self-forgiveness always increase your sense of </a:t>
            </a:r>
            <a:r>
              <a:rPr lang="en-US" dirty="0" smtClean="0"/>
              <a:t>worth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 </a:t>
            </a:r>
            <a:br>
              <a:rPr lang="en-US" dirty="0"/>
            </a:br>
            <a:r>
              <a:rPr lang="en-US" sz="4900" b="1" dirty="0"/>
              <a:t>3)</a:t>
            </a:r>
            <a:r>
              <a:rPr lang="en-US" sz="4900" dirty="0"/>
              <a:t> </a:t>
            </a:r>
            <a:r>
              <a:rPr lang="en-US" sz="4900" b="1" dirty="0"/>
              <a:t>Adopt An Attitude Of Gratitude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382000" cy="4419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 “Attitude </a:t>
            </a:r>
            <a:r>
              <a:rPr lang="en-US" dirty="0"/>
              <a:t>of gratitude" is a good health </a:t>
            </a:r>
            <a:r>
              <a:rPr lang="en-US" dirty="0" smtClean="0"/>
              <a:t>choice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Gratitude </a:t>
            </a:r>
            <a:r>
              <a:rPr lang="en-US" dirty="0"/>
              <a:t>attracts what we </a:t>
            </a:r>
            <a:r>
              <a:rPr lang="en-US" dirty="0" smtClean="0"/>
              <a:t>want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It will </a:t>
            </a:r>
            <a:r>
              <a:rPr lang="en-US" dirty="0"/>
              <a:t>positively shift your energy instantly and clear out any negativity thoughts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O</a:t>
            </a:r>
            <a:r>
              <a:rPr lang="en-US" dirty="0" smtClean="0"/>
              <a:t>ne </a:t>
            </a:r>
            <a:r>
              <a:rPr lang="en-US" dirty="0"/>
              <a:t>of the fastest ways to improve your mood or outlook is to count your blessings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 Grateful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What you focus on expands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 smtClean="0"/>
              <a:t>matter how bad </a:t>
            </a:r>
            <a:r>
              <a:rPr lang="en-US" dirty="0" smtClean="0"/>
              <a:t>your situation or </a:t>
            </a:r>
            <a:r>
              <a:rPr lang="en-US" dirty="0" smtClean="0"/>
              <a:t>life may be, there </a:t>
            </a:r>
            <a:r>
              <a:rPr lang="en-US" dirty="0" smtClean="0"/>
              <a:t>is always </a:t>
            </a:r>
            <a:r>
              <a:rPr lang="en-US" dirty="0" smtClean="0"/>
              <a:t>something to be grateful for</a:t>
            </a:r>
          </a:p>
          <a:p>
            <a:pPr>
              <a:buNone/>
            </a:pPr>
            <a:endParaRPr lang="en-US" dirty="0" smtClean="0"/>
          </a:p>
          <a:p>
            <a:r>
              <a:rPr lang="en-US" smtClean="0"/>
              <a:t>Adopt </a:t>
            </a:r>
            <a:r>
              <a:rPr lang="en-US" dirty="0" smtClean="0"/>
              <a:t>the attitude of gratitude to immediately </a:t>
            </a:r>
            <a:r>
              <a:rPr lang="en-US" dirty="0" smtClean="0"/>
              <a:t> 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transform </a:t>
            </a:r>
            <a:r>
              <a:rPr lang="en-US" dirty="0"/>
              <a:t>all areas of your life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1143000"/>
          </a:xfrm>
        </p:spPr>
        <p:txBody>
          <a:bodyPr>
            <a:noAutofit/>
          </a:bodyPr>
          <a:lstStyle/>
          <a:p>
            <a:r>
              <a:rPr lang="en-US" b="1" dirty="0" smtClean="0"/>
              <a:t>What is Attraction Mantra Secrets?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610600" cy="4525963"/>
          </a:xfrm>
        </p:spPr>
        <p:txBody>
          <a:bodyPr/>
          <a:lstStyle/>
          <a:p>
            <a:r>
              <a:rPr lang="en-US" dirty="0" smtClean="0"/>
              <a:t>It is the </a:t>
            </a:r>
            <a:r>
              <a:rPr lang="en-US" dirty="0"/>
              <a:t>ability to use one's thoughts and intentions to attract things they </a:t>
            </a:r>
            <a:r>
              <a:rPr lang="en-US" dirty="0" smtClean="0"/>
              <a:t>want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We are the magnet to our own reality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magn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0938" y="4419600"/>
            <a:ext cx="3415862" cy="2438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200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5400" dirty="0" smtClean="0"/>
              <a:t>Whatever </a:t>
            </a:r>
            <a:r>
              <a:rPr lang="en-US" sz="5400" dirty="0"/>
              <a:t>you </a:t>
            </a:r>
            <a:r>
              <a:rPr lang="en-US" sz="5400" i="1" dirty="0"/>
              <a:t>think about </a:t>
            </a:r>
            <a:r>
              <a:rPr lang="en-US" sz="5400" dirty="0"/>
              <a:t>and believe will ultimately become the </a:t>
            </a:r>
            <a:r>
              <a:rPr lang="en-US" sz="5400" b="1" dirty="0"/>
              <a:t>reality</a:t>
            </a:r>
            <a:r>
              <a:rPr lang="en-US" sz="5400" dirty="0"/>
              <a:t> you </a:t>
            </a:r>
            <a:r>
              <a:rPr lang="en-US" sz="5400" dirty="0" smtClean="0"/>
              <a:t>experience</a:t>
            </a:r>
            <a:endParaRPr lang="en-US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FOCUS</a:t>
            </a:r>
            <a:r>
              <a:rPr lang="en-US" dirty="0" smtClean="0"/>
              <a:t> on the </a:t>
            </a:r>
            <a:r>
              <a:rPr lang="en-US" b="1" dirty="0" smtClean="0"/>
              <a:t>POSITIVE THINGS </a:t>
            </a:r>
            <a:r>
              <a:rPr lang="en-US" dirty="0" smtClean="0"/>
              <a:t>you want to </a:t>
            </a:r>
            <a:r>
              <a:rPr lang="en-US" b="1" dirty="0" smtClean="0"/>
              <a:t>ATTRACT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If you choose to focus on the negative doom and gloom you will </a:t>
            </a:r>
            <a:r>
              <a:rPr lang="en-US" i="1" dirty="0" smtClean="0"/>
              <a:t>remain under that </a:t>
            </a:r>
            <a:r>
              <a:rPr lang="en-US" i="1" dirty="0" smtClean="0"/>
              <a:t>cloud</a:t>
            </a:r>
          </a:p>
          <a:p>
            <a:pPr algn="ctr">
              <a:buNone/>
            </a:pPr>
            <a:r>
              <a:rPr lang="en-US" dirty="0" smtClean="0"/>
              <a:t> </a:t>
            </a:r>
          </a:p>
          <a:p>
            <a:pPr algn="ctr">
              <a:buNone/>
            </a:pPr>
            <a:r>
              <a:rPr lang="en-US" dirty="0" smtClean="0"/>
              <a:t> </a:t>
            </a:r>
            <a:r>
              <a:rPr lang="en-US" dirty="0" smtClean="0"/>
              <a:t>Therefore, </a:t>
            </a:r>
            <a:r>
              <a:rPr lang="en-US" b="1" dirty="0" smtClean="0"/>
              <a:t>STARVE</a:t>
            </a:r>
            <a:r>
              <a:rPr lang="en-US" dirty="0" smtClean="0"/>
              <a:t> </a:t>
            </a:r>
            <a:r>
              <a:rPr lang="en-US" dirty="0" smtClean="0"/>
              <a:t>the </a:t>
            </a:r>
            <a:r>
              <a:rPr lang="en-US" b="1" dirty="0" smtClean="0"/>
              <a:t>NEGATIVE THOUGHTS </a:t>
            </a:r>
            <a:r>
              <a:rPr lang="en-US" dirty="0" smtClean="0"/>
              <a:t>by </a:t>
            </a:r>
            <a:r>
              <a:rPr lang="en-US" dirty="0" smtClean="0"/>
              <a:t>removing your attention</a:t>
            </a:r>
            <a:r>
              <a:rPr lang="en-US" dirty="0" smtClean="0"/>
              <a:t>..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 You Know That..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 Transform your mindset to focus on what you want to attract</a:t>
            </a:r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Each thought will bring you closer to your goal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You will discover that you are creating your reality through your thoughts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b="1" dirty="0" smtClean="0"/>
              <a:t> </a:t>
            </a:r>
            <a:r>
              <a:rPr lang="en-US" sz="4400" b="1" dirty="0" smtClean="0"/>
              <a:t>ELIMINATE ALL your NEGATIVE THOUGHTS </a:t>
            </a:r>
            <a:r>
              <a:rPr lang="en-US" sz="4400" b="1" dirty="0" smtClean="0"/>
              <a:t>and </a:t>
            </a:r>
            <a:r>
              <a:rPr lang="en-US" sz="4400" b="1" dirty="0" smtClean="0"/>
              <a:t>LIMITING BELIEFS… </a:t>
            </a:r>
            <a:endParaRPr lang="en-US" sz="4400" b="1" dirty="0"/>
          </a:p>
        </p:txBody>
      </p:sp>
      <p:pic>
        <p:nvPicPr>
          <p:cNvPr id="11266" name="Picture 2" descr="http://www.powerfulnonsense.com/wp-content/uploads/2013/03/psd-trash-can-ic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352800"/>
            <a:ext cx="43815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/>
              <a:t>3 </a:t>
            </a:r>
            <a:r>
              <a:rPr lang="en-US" b="1" dirty="0" smtClean="0"/>
              <a:t>Powerful </a:t>
            </a:r>
            <a:r>
              <a:rPr lang="en-US" b="1" dirty="0"/>
              <a:t>T</a:t>
            </a:r>
            <a:r>
              <a:rPr lang="en-US" b="1" dirty="0" smtClean="0"/>
              <a:t>ips </a:t>
            </a:r>
            <a:r>
              <a:rPr lang="en-US" b="1" dirty="0"/>
              <a:t>T</a:t>
            </a:r>
            <a:r>
              <a:rPr lang="en-US" b="1" dirty="0" smtClean="0"/>
              <a:t>o </a:t>
            </a:r>
            <a:r>
              <a:rPr lang="en-US" b="1" dirty="0"/>
              <a:t>A</a:t>
            </a:r>
            <a:r>
              <a:rPr lang="en-US" b="1" dirty="0" smtClean="0"/>
              <a:t>ctivate </a:t>
            </a:r>
            <a:r>
              <a:rPr lang="en-US" b="1" dirty="0"/>
              <a:t>T</a:t>
            </a:r>
            <a:r>
              <a:rPr lang="en-US" b="1" dirty="0" smtClean="0"/>
              <a:t>he </a:t>
            </a:r>
            <a:r>
              <a:rPr lang="en-US" b="1" dirty="0"/>
              <a:t>Attraction Mantra Secrets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9163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1) </a:t>
            </a:r>
            <a:r>
              <a:rPr lang="en-US" dirty="0"/>
              <a:t>Empty Your Mind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2) </a:t>
            </a:r>
            <a:r>
              <a:rPr lang="en-US" dirty="0"/>
              <a:t>Create Your Own Reality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3) </a:t>
            </a:r>
            <a:r>
              <a:rPr lang="en-US" dirty="0"/>
              <a:t>Adopt An Attitude Of Gratitude </a:t>
            </a:r>
            <a:endParaRPr lang="en-US" b="1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808038"/>
          </a:xfrm>
        </p:spPr>
        <p:txBody>
          <a:bodyPr>
            <a:normAutofit fontScale="90000"/>
          </a:bodyPr>
          <a:lstStyle/>
          <a:p>
            <a:r>
              <a:rPr lang="en-US" sz="4900" b="1" dirty="0"/>
              <a:t>1) Empty Your Mind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571500" indent="-571500">
              <a:buNone/>
            </a:pPr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  Meditate  </a:t>
            </a:r>
            <a:endParaRPr lang="en-US" dirty="0" smtClean="0"/>
          </a:p>
          <a:p>
            <a:pPr marL="571500" indent="-571500">
              <a:buNone/>
            </a:pP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(ii) Breath </a:t>
            </a:r>
          </a:p>
          <a:p>
            <a:pPr marL="571500" indent="-571500">
              <a:buNone/>
            </a:pP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(iii) Exercise </a:t>
            </a:r>
          </a:p>
          <a:p>
            <a:pPr marL="571500" indent="-571500">
              <a:buAutoNum type="romanLcParenBoth"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/>
              <a:t>(</a:t>
            </a:r>
            <a:r>
              <a:rPr lang="en-US" sz="4900" b="1" dirty="0" err="1" smtClean="0"/>
              <a:t>i</a:t>
            </a:r>
            <a:r>
              <a:rPr lang="en-US" sz="4900" b="1" dirty="0" smtClean="0"/>
              <a:t>) Meditate</a:t>
            </a:r>
            <a:r>
              <a:rPr lang="en-US" sz="4900" dirty="0" smtClean="0"/>
              <a:t>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458200" cy="4297363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 smtClean="0"/>
              <a:t> </a:t>
            </a:r>
            <a:r>
              <a:rPr lang="en-US" sz="11200" dirty="0"/>
              <a:t>Get a place that's quiet to </a:t>
            </a:r>
            <a:r>
              <a:rPr lang="en-US" sz="11200" dirty="0" smtClean="0"/>
              <a:t>meditate to avoid distractions</a:t>
            </a:r>
          </a:p>
          <a:p>
            <a:endParaRPr lang="en-US" sz="11200" dirty="0"/>
          </a:p>
          <a:p>
            <a:r>
              <a:rPr lang="en-US" sz="11200" dirty="0" smtClean="0"/>
              <a:t> With pleasant temperature to get yourself comfortable </a:t>
            </a:r>
          </a:p>
          <a:p>
            <a:endParaRPr lang="en-US" sz="8600" dirty="0" smtClean="0"/>
          </a:p>
          <a:p>
            <a:r>
              <a:rPr lang="en-US" sz="11200" dirty="0" smtClean="0"/>
              <a:t>Once you have settled down, sit cross-legged and relax</a:t>
            </a:r>
            <a:endParaRPr lang="en-US" sz="11200" dirty="0"/>
          </a:p>
          <a:p>
            <a:pPr>
              <a:buNone/>
            </a:pPr>
            <a:endParaRPr lang="en-US" sz="11200" dirty="0" smtClean="0"/>
          </a:p>
          <a:p>
            <a:r>
              <a:rPr lang="en-US" sz="11200" dirty="0" smtClean="0"/>
              <a:t>You can have </a:t>
            </a:r>
            <a:r>
              <a:rPr lang="en-US" sz="11200" dirty="0"/>
              <a:t>yourself meditate undisturbed up to an </a:t>
            </a:r>
            <a:r>
              <a:rPr lang="en-US" sz="11200" dirty="0" smtClean="0"/>
              <a:t>hour</a:t>
            </a:r>
            <a:endParaRPr lang="en-US" sz="11200" dirty="0"/>
          </a:p>
          <a:p>
            <a:pPr>
              <a:buNone/>
            </a:pPr>
            <a:endParaRPr lang="en-US" sz="8600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589</Words>
  <Application>Microsoft Office PowerPoint</Application>
  <PresentationFormat>On-screen Show (4:3)</PresentationFormat>
  <Paragraphs>103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MODULE 1</vt:lpstr>
      <vt:lpstr>What is Attraction Mantra Secrets?</vt:lpstr>
      <vt:lpstr>Slide 3</vt:lpstr>
      <vt:lpstr>Slide 4</vt:lpstr>
      <vt:lpstr>Do You Know That..</vt:lpstr>
      <vt:lpstr>Slide 6</vt:lpstr>
      <vt:lpstr>3 Powerful Tips To Activate The Attraction Mantra Secrets </vt:lpstr>
      <vt:lpstr>1) Empty Your Mind </vt:lpstr>
      <vt:lpstr>(i) Meditate   </vt:lpstr>
      <vt:lpstr>(ii) Breath</vt:lpstr>
      <vt:lpstr>Benefits Of Focusing On Breathing</vt:lpstr>
      <vt:lpstr>Observe Your Breath… </vt:lpstr>
      <vt:lpstr>(iii) Exercise</vt:lpstr>
      <vt:lpstr> 2) Create Your Own Reality </vt:lpstr>
      <vt:lpstr>Use All Your Senses</vt:lpstr>
      <vt:lpstr>Rehearse The Future  You Want To Attract On A Regular Basis</vt:lpstr>
      <vt:lpstr>  3) Adopt An Attitude Of Gratitude </vt:lpstr>
      <vt:lpstr>Be Grateful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Samsung</cp:lastModifiedBy>
  <cp:revision>19</cp:revision>
  <dcterms:created xsi:type="dcterms:W3CDTF">2016-06-21T15:47:20Z</dcterms:created>
  <dcterms:modified xsi:type="dcterms:W3CDTF">2016-06-23T03:58:41Z</dcterms:modified>
</cp:coreProperties>
</file>