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9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DB2F-ACF0-4176-9E6A-0D90E45AC362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F4F96-D593-4764-A20D-563CE8A05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DB2F-ACF0-4176-9E6A-0D90E45AC362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F4F96-D593-4764-A20D-563CE8A05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DB2F-ACF0-4176-9E6A-0D90E45AC362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F4F96-D593-4764-A20D-563CE8A05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DB2F-ACF0-4176-9E6A-0D90E45AC362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F4F96-D593-4764-A20D-563CE8A05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DB2F-ACF0-4176-9E6A-0D90E45AC362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F4F96-D593-4764-A20D-563CE8A05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DB2F-ACF0-4176-9E6A-0D90E45AC362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F4F96-D593-4764-A20D-563CE8A05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DB2F-ACF0-4176-9E6A-0D90E45AC362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F4F96-D593-4764-A20D-563CE8A05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DB2F-ACF0-4176-9E6A-0D90E45AC362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F4F96-D593-4764-A20D-563CE8A05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DB2F-ACF0-4176-9E6A-0D90E45AC362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F4F96-D593-4764-A20D-563CE8A05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DB2F-ACF0-4176-9E6A-0D90E45AC362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F4F96-D593-4764-A20D-563CE8A05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DB2F-ACF0-4176-9E6A-0D90E45AC362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F4F96-D593-4764-A20D-563CE8A05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EDB2F-ACF0-4176-9E6A-0D90E45AC362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F4F96-D593-4764-A20D-563CE8A05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/>
          <a:lstStyle/>
          <a:p>
            <a:r>
              <a:rPr lang="en-US" b="1" dirty="0" smtClean="0"/>
              <a:t>MODULE 7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76600"/>
            <a:ext cx="8077200" cy="2362200"/>
          </a:xfrm>
        </p:spPr>
        <p:txBody>
          <a:bodyPr/>
          <a:lstStyle/>
          <a:p>
            <a:r>
              <a:rPr lang="en-US" sz="4800" b="1" dirty="0" smtClean="0">
                <a:solidFill>
                  <a:schemeClr val="tx1"/>
                </a:solidFill>
              </a:rPr>
              <a:t> </a:t>
            </a:r>
            <a:r>
              <a:rPr lang="en-US" sz="4800" b="1" dirty="0">
                <a:solidFill>
                  <a:schemeClr val="tx1"/>
                </a:solidFill>
              </a:rPr>
              <a:t>Wealth Attraction Mantra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3) Be Grateful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en-US" sz="3600" dirty="0"/>
              <a:t>Build an attitude of gratitude and think of how happy and grateful you will be to have the wealth you </a:t>
            </a:r>
            <a:r>
              <a:rPr lang="en-US" sz="3600" dirty="0" smtClean="0"/>
              <a:t>desire</a:t>
            </a:r>
          </a:p>
          <a:p>
            <a:endParaRPr lang="en-US" sz="3600" dirty="0"/>
          </a:p>
          <a:p>
            <a:r>
              <a:rPr lang="en-US" sz="3600" dirty="0" smtClean="0"/>
              <a:t> Envision the present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4)</a:t>
            </a:r>
            <a:r>
              <a:rPr lang="en-US" dirty="0"/>
              <a:t> </a:t>
            </a:r>
            <a:r>
              <a:rPr lang="en-US" b="1" dirty="0"/>
              <a:t>Continue Your Actions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Never give up, never </a:t>
            </a:r>
            <a:r>
              <a:rPr lang="en-US" dirty="0" smtClean="0"/>
              <a:t>relent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You don't want the universe to understand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that </a:t>
            </a:r>
            <a:r>
              <a:rPr lang="en-US" dirty="0"/>
              <a:t>your belief is </a:t>
            </a:r>
            <a:r>
              <a:rPr lang="en-US" dirty="0" smtClean="0"/>
              <a:t>faltering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You want it to know that you will keep up no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matter </a:t>
            </a:r>
            <a:r>
              <a:rPr lang="en-US" dirty="0" smtClean="0"/>
              <a:t>what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3) Balance Yourself Between Inner Stillness and Outer Creation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221163"/>
          </a:xfrm>
        </p:spPr>
        <p:txBody>
          <a:bodyPr>
            <a:normAutofit/>
          </a:bodyPr>
          <a:lstStyle/>
          <a:p>
            <a:r>
              <a:rPr lang="en-US" dirty="0" smtClean="0"/>
              <a:t>Your </a:t>
            </a:r>
            <a:r>
              <a:rPr lang="en-US" dirty="0" smtClean="0"/>
              <a:t>inner self is </a:t>
            </a:r>
            <a:r>
              <a:rPr lang="en-US" dirty="0" smtClean="0"/>
              <a:t>your consciousness</a:t>
            </a:r>
          </a:p>
          <a:p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 smtClean="0"/>
              <a:t>is the way </a:t>
            </a:r>
            <a:r>
              <a:rPr lang="en-US" dirty="0" smtClean="0"/>
              <a:t>you </a:t>
            </a:r>
            <a:r>
              <a:rPr lang="en-US" dirty="0" smtClean="0"/>
              <a:t>think and </a:t>
            </a:r>
            <a:r>
              <a:rPr lang="en-US" dirty="0" smtClean="0"/>
              <a:t>behave</a:t>
            </a:r>
          </a:p>
          <a:p>
            <a:endParaRPr lang="en-US" dirty="0" smtClean="0"/>
          </a:p>
          <a:p>
            <a:r>
              <a:rPr lang="en-US" dirty="0" smtClean="0"/>
              <a:t>It is connected with the energy of the creator which is </a:t>
            </a:r>
            <a:r>
              <a:rPr lang="en-US" dirty="0" smtClean="0"/>
              <a:t>your </a:t>
            </a:r>
            <a:r>
              <a:rPr lang="en-US" dirty="0" smtClean="0"/>
              <a:t>outer self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 smtClean="0"/>
              <a:t>Apply Wealth Attraction Mantra to project your future </a:t>
            </a:r>
            <a:r>
              <a:rPr lang="en-US" dirty="0" smtClean="0"/>
              <a:t>through </a:t>
            </a:r>
            <a:r>
              <a:rPr lang="en-US" dirty="0" smtClean="0"/>
              <a:t>your minds </a:t>
            </a:r>
            <a:r>
              <a:rPr lang="en-US" dirty="0" smtClean="0"/>
              <a:t>and that begins in </a:t>
            </a:r>
            <a:r>
              <a:rPr lang="en-US" dirty="0" smtClean="0"/>
              <a:t>your inner </a:t>
            </a:r>
            <a:r>
              <a:rPr lang="en-US" dirty="0" smtClean="0"/>
              <a:t>self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Your </a:t>
            </a:r>
            <a:r>
              <a:rPr lang="en-US" dirty="0" smtClean="0"/>
              <a:t>outer self is characterized </a:t>
            </a:r>
            <a:r>
              <a:rPr lang="en-US" dirty="0" smtClean="0"/>
              <a:t>by your action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way </a:t>
            </a:r>
            <a:r>
              <a:rPr lang="en-US" dirty="0" smtClean="0"/>
              <a:t>you </a:t>
            </a:r>
            <a:r>
              <a:rPr lang="en-US" dirty="0" smtClean="0"/>
              <a:t>act and implement </a:t>
            </a:r>
            <a:r>
              <a:rPr lang="en-US" dirty="0" smtClean="0"/>
              <a:t>your </a:t>
            </a:r>
            <a:r>
              <a:rPr lang="en-US" dirty="0" smtClean="0"/>
              <a:t>thought processes is how our outer self functions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algn="ctr">
              <a:buNone/>
            </a:pPr>
            <a:r>
              <a:rPr lang="en-US" sz="4000" dirty="0" smtClean="0"/>
              <a:t>The most important thing is that you have to </a:t>
            </a:r>
            <a:r>
              <a:rPr lang="en-US" sz="4000" b="1" dirty="0" smtClean="0"/>
              <a:t>take the initiative and </a:t>
            </a:r>
            <a:r>
              <a:rPr lang="en-US" sz="4000" b="1" dirty="0" smtClean="0"/>
              <a:t>act</a:t>
            </a:r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 smtClean="0"/>
              <a:t>Put  </a:t>
            </a:r>
            <a:r>
              <a:rPr lang="en-US" sz="4000" dirty="0" smtClean="0"/>
              <a:t>your </a:t>
            </a:r>
            <a:r>
              <a:rPr lang="en-US" sz="4000" b="1" dirty="0" smtClean="0"/>
              <a:t>outer self into action </a:t>
            </a:r>
            <a:r>
              <a:rPr lang="en-US" sz="4000" dirty="0" smtClean="0"/>
              <a:t>to get the </a:t>
            </a:r>
            <a:r>
              <a:rPr lang="en-US" sz="4000" b="1" dirty="0" smtClean="0"/>
              <a:t>results</a:t>
            </a:r>
            <a:r>
              <a:rPr lang="en-US" sz="4000" dirty="0" smtClean="0"/>
              <a:t> you want. Do not just use your inner self to think and </a:t>
            </a:r>
            <a:r>
              <a:rPr lang="en-US" sz="4000" dirty="0" smtClean="0"/>
              <a:t>believe </a:t>
            </a:r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600" dirty="0"/>
              <a:t>Did you know that we have </a:t>
            </a:r>
            <a:r>
              <a:rPr lang="en-US" sz="3600" b="1" dirty="0"/>
              <a:t>1000s of thoughts</a:t>
            </a:r>
            <a:r>
              <a:rPr lang="en-US" sz="3600" dirty="0"/>
              <a:t> running through our </a:t>
            </a:r>
            <a:r>
              <a:rPr lang="en-US" sz="3600" b="1" dirty="0"/>
              <a:t>brains</a:t>
            </a:r>
            <a:r>
              <a:rPr lang="en-US" sz="3600" dirty="0"/>
              <a:t> on a </a:t>
            </a:r>
            <a:r>
              <a:rPr lang="en-US" sz="3600" b="1" dirty="0"/>
              <a:t>daily basis</a:t>
            </a:r>
            <a:r>
              <a:rPr lang="en-US" sz="3600" dirty="0"/>
              <a:t>?</a:t>
            </a:r>
          </a:p>
          <a:p>
            <a:pPr algn="ctr">
              <a:buNone/>
            </a:pPr>
            <a:endParaRPr lang="en-US" sz="4000" dirty="0"/>
          </a:p>
        </p:txBody>
      </p:sp>
      <p:pic>
        <p:nvPicPr>
          <p:cNvPr id="4" name="Picture 3" descr="images (1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3124200"/>
            <a:ext cx="3143250" cy="31432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sz="4400" dirty="0" smtClean="0"/>
              <a:t>The </a:t>
            </a:r>
            <a:r>
              <a:rPr lang="en-US" sz="4400" i="1" dirty="0" smtClean="0"/>
              <a:t>crucial thing </a:t>
            </a:r>
            <a:r>
              <a:rPr lang="en-US" sz="4400" dirty="0" smtClean="0"/>
              <a:t>is to </a:t>
            </a:r>
            <a:r>
              <a:rPr lang="en-US" sz="4400" b="1" dirty="0" smtClean="0"/>
              <a:t>hone</a:t>
            </a:r>
            <a:r>
              <a:rPr lang="en-US" sz="4400" dirty="0" smtClean="0"/>
              <a:t> and </a:t>
            </a:r>
            <a:r>
              <a:rPr lang="en-US" sz="4400" b="1" dirty="0" smtClean="0"/>
              <a:t>center those thoughts</a:t>
            </a:r>
            <a:r>
              <a:rPr lang="en-US" sz="4400" dirty="0" smtClean="0"/>
              <a:t> and </a:t>
            </a:r>
            <a:r>
              <a:rPr lang="en-US" sz="4400" b="1" dirty="0" smtClean="0"/>
              <a:t>feelings</a:t>
            </a:r>
            <a:r>
              <a:rPr lang="en-US" sz="4400" dirty="0" smtClean="0"/>
              <a:t> on what we </a:t>
            </a:r>
            <a:r>
              <a:rPr lang="en-US" sz="4400" b="1" dirty="0" smtClean="0"/>
              <a:t>wish</a:t>
            </a:r>
            <a:r>
              <a:rPr lang="en-US" sz="4400" dirty="0" smtClean="0"/>
              <a:t>, so that </a:t>
            </a:r>
            <a:r>
              <a:rPr lang="en-US" sz="4400" i="1" dirty="0" smtClean="0"/>
              <a:t>what we wish will come along</a:t>
            </a:r>
            <a:r>
              <a:rPr lang="en-US" sz="4400" dirty="0" smtClean="0"/>
              <a:t>!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3 Tips To Activate Wealth Attraction Mantra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pPr marL="514350" indent="-514350">
              <a:buNone/>
            </a:pPr>
            <a:r>
              <a:rPr lang="en-US" dirty="0" smtClean="0"/>
              <a:t>1)  The </a:t>
            </a:r>
            <a:r>
              <a:rPr lang="en-US" dirty="0" smtClean="0"/>
              <a:t>Right Mindset About </a:t>
            </a:r>
            <a:r>
              <a:rPr lang="en-US" dirty="0" smtClean="0"/>
              <a:t>Money</a:t>
            </a:r>
          </a:p>
          <a:p>
            <a:pPr marL="514350" indent="-514350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2) </a:t>
            </a:r>
            <a:r>
              <a:rPr lang="en-US" dirty="0" smtClean="0"/>
              <a:t> Wealth </a:t>
            </a:r>
            <a:r>
              <a:rPr lang="en-US" dirty="0" smtClean="0"/>
              <a:t>Manifestation Through The Wealth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Attraction </a:t>
            </a:r>
            <a:r>
              <a:rPr lang="en-US" dirty="0" smtClean="0"/>
              <a:t>Mantra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3) </a:t>
            </a:r>
            <a:r>
              <a:rPr lang="en-US" dirty="0" smtClean="0"/>
              <a:t> Balance </a:t>
            </a:r>
            <a:r>
              <a:rPr lang="en-US" dirty="0" smtClean="0"/>
              <a:t>Yourself Between Inner Stillness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Outer </a:t>
            </a:r>
            <a:r>
              <a:rPr lang="en-US" dirty="0" smtClean="0"/>
              <a:t>Creation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763000" cy="960438"/>
          </a:xfrm>
        </p:spPr>
        <p:txBody>
          <a:bodyPr>
            <a:noAutofit/>
          </a:bodyPr>
          <a:lstStyle/>
          <a:p>
            <a:r>
              <a:rPr lang="en-US" b="1" dirty="0"/>
              <a:t>1) The Right Mindset About Money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800600"/>
          </a:xfrm>
        </p:spPr>
        <p:txBody>
          <a:bodyPr>
            <a:normAutofit/>
          </a:bodyPr>
          <a:lstStyle/>
          <a:p>
            <a:r>
              <a:rPr lang="en-US" sz="3600" dirty="0"/>
              <a:t> </a:t>
            </a:r>
            <a:r>
              <a:rPr lang="en-US" sz="3600" dirty="0" smtClean="0"/>
              <a:t>What kind of mindset do you have?</a:t>
            </a:r>
          </a:p>
          <a:p>
            <a:endParaRPr lang="en-US" sz="3600" dirty="0"/>
          </a:p>
          <a:p>
            <a:r>
              <a:rPr lang="en-US" sz="3600" dirty="0" smtClean="0"/>
              <a:t> Thoughts </a:t>
            </a:r>
            <a:r>
              <a:rPr lang="en-US" sz="3600" dirty="0"/>
              <a:t>attract </a:t>
            </a:r>
            <a:r>
              <a:rPr lang="en-US" sz="3600" dirty="0" smtClean="0"/>
              <a:t>results</a:t>
            </a:r>
          </a:p>
          <a:p>
            <a:endParaRPr lang="en-US" sz="3600" dirty="0"/>
          </a:p>
          <a:p>
            <a:r>
              <a:rPr lang="en-US" sz="3600" dirty="0" smtClean="0"/>
              <a:t> You also need to think subjectively</a:t>
            </a:r>
            <a:endParaRPr lang="en-US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06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400" dirty="0"/>
              <a:t>Don't think about the money itself, but </a:t>
            </a:r>
            <a:r>
              <a:rPr lang="en-US" sz="4400" b="1" dirty="0"/>
              <a:t>think about what you must do</a:t>
            </a:r>
            <a:r>
              <a:rPr lang="en-US" sz="4400" b="1" i="1" dirty="0"/>
              <a:t> </a:t>
            </a:r>
            <a:r>
              <a:rPr lang="en-US" sz="4400" dirty="0"/>
              <a:t>in order to bring the money to </a:t>
            </a:r>
            <a:r>
              <a:rPr lang="en-US" sz="4400" dirty="0" smtClean="0"/>
              <a:t>you </a:t>
            </a:r>
            <a:endParaRPr lang="en-US" sz="4400" dirty="0" smtClean="0"/>
          </a:p>
          <a:p>
            <a:pPr algn="ctr">
              <a:buNone/>
            </a:pPr>
            <a:endParaRPr lang="en-US" sz="4400" dirty="0"/>
          </a:p>
          <a:p>
            <a:pPr algn="ctr">
              <a:buNone/>
            </a:pPr>
            <a:r>
              <a:rPr lang="en-US" sz="4400" dirty="0" smtClean="0"/>
              <a:t>Think </a:t>
            </a:r>
            <a:r>
              <a:rPr lang="en-US" sz="4400" dirty="0"/>
              <a:t>about the </a:t>
            </a:r>
            <a:r>
              <a:rPr lang="en-US" sz="4400" b="1" dirty="0"/>
              <a:t>quality of your product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 </a:t>
            </a:r>
            <a:r>
              <a:rPr lang="en-US" b="1" dirty="0"/>
              <a:t>2) Wealth Manifestation Through The Wealth Attraction Mantra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en-US" dirty="0" smtClean="0"/>
              <a:t>1) </a:t>
            </a:r>
            <a:r>
              <a:rPr lang="en-US" dirty="0"/>
              <a:t>Believe </a:t>
            </a:r>
          </a:p>
          <a:p>
            <a:pPr>
              <a:buNone/>
            </a:pPr>
            <a:endParaRPr lang="en-US" dirty="0"/>
          </a:p>
          <a:p>
            <a:pPr lvl="0">
              <a:buNone/>
            </a:pPr>
            <a:r>
              <a:rPr lang="en-US" dirty="0" smtClean="0"/>
              <a:t>2) Visualize </a:t>
            </a:r>
            <a:endParaRPr lang="en-US" dirty="0"/>
          </a:p>
          <a:p>
            <a:endParaRPr lang="en-US" dirty="0" smtClean="0"/>
          </a:p>
          <a:p>
            <a:pPr lvl="0">
              <a:buNone/>
            </a:pPr>
            <a:r>
              <a:rPr lang="en-US" dirty="0" smtClean="0"/>
              <a:t>3) Be </a:t>
            </a:r>
            <a:r>
              <a:rPr lang="en-US" dirty="0"/>
              <a:t>Grateful </a:t>
            </a: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>
              <a:buNone/>
            </a:pPr>
            <a:r>
              <a:rPr lang="en-US" dirty="0" smtClean="0"/>
              <a:t>4) </a:t>
            </a:r>
            <a:r>
              <a:rPr lang="en-US" dirty="0"/>
              <a:t>Continue Your Actions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1) Believe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3600" dirty="0" smtClean="0"/>
              <a:t>Believe </a:t>
            </a:r>
            <a:r>
              <a:rPr lang="en-US" sz="3600" dirty="0" smtClean="0"/>
              <a:t>that you can obtain the wealth you want in life.</a:t>
            </a:r>
          </a:p>
          <a:p>
            <a:pPr marL="514350" indent="-514350"/>
            <a:endParaRPr lang="en-US" sz="3600" dirty="0" smtClean="0"/>
          </a:p>
          <a:p>
            <a:pPr marL="514350" indent="-514350"/>
            <a:r>
              <a:rPr lang="en-US" sz="3600" dirty="0" smtClean="0"/>
              <a:t>Ingrain </a:t>
            </a:r>
            <a:r>
              <a:rPr lang="en-US" sz="3600" dirty="0" smtClean="0"/>
              <a:t>the thought of wealth in your subconscious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2) Visualize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en-US" dirty="0" smtClean="0"/>
              <a:t> Visualize </a:t>
            </a:r>
            <a:r>
              <a:rPr lang="en-US" dirty="0"/>
              <a:t>your desire to attract your </a:t>
            </a:r>
            <a:r>
              <a:rPr lang="en-US" dirty="0" smtClean="0"/>
              <a:t>desire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Use your mind to project your </a:t>
            </a:r>
            <a:r>
              <a:rPr lang="en-US" dirty="0" smtClean="0"/>
              <a:t>future</a:t>
            </a:r>
          </a:p>
          <a:p>
            <a:endParaRPr lang="en-US" dirty="0"/>
          </a:p>
          <a:p>
            <a:r>
              <a:rPr lang="en-US" dirty="0" smtClean="0"/>
              <a:t> Feel </a:t>
            </a:r>
            <a:r>
              <a:rPr lang="en-US" dirty="0"/>
              <a:t>the emotions you are expected to feel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when </a:t>
            </a:r>
            <a:r>
              <a:rPr lang="en-US" dirty="0" smtClean="0"/>
              <a:t>you get the outcome you desire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369</Words>
  <Application>Microsoft Office PowerPoint</Application>
  <PresentationFormat>On-screen Show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MODULE 7</vt:lpstr>
      <vt:lpstr>Slide 2</vt:lpstr>
      <vt:lpstr>Slide 3</vt:lpstr>
      <vt:lpstr>3 Tips To Activate Wealth Attraction Mantra</vt:lpstr>
      <vt:lpstr>1) The Right Mindset About Money  </vt:lpstr>
      <vt:lpstr>Slide 6</vt:lpstr>
      <vt:lpstr> 2) Wealth Manifestation Through The Wealth Attraction Mantra </vt:lpstr>
      <vt:lpstr>1) Believe</vt:lpstr>
      <vt:lpstr>2) Visualize</vt:lpstr>
      <vt:lpstr>3) Be Grateful</vt:lpstr>
      <vt:lpstr>4) Continue Your Actions </vt:lpstr>
      <vt:lpstr>3) Balance Yourself Between Inner Stillness and Outer Creation 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7</dc:title>
  <dc:creator>Samsung</dc:creator>
  <cp:lastModifiedBy>Samsung</cp:lastModifiedBy>
  <cp:revision>6</cp:revision>
  <dcterms:created xsi:type="dcterms:W3CDTF">2016-06-22T11:43:27Z</dcterms:created>
  <dcterms:modified xsi:type="dcterms:W3CDTF">2016-06-24T18:38:40Z</dcterms:modified>
</cp:coreProperties>
</file>