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94" r:id="rId8"/>
    <p:sldId id="262" r:id="rId9"/>
    <p:sldId id="29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80" r:id="rId21"/>
    <p:sldId id="281" r:id="rId22"/>
    <p:sldId id="293" r:id="rId23"/>
    <p:sldId id="278" r:id="rId24"/>
    <p:sldId id="279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3364-6FAB-4BC3-8919-6D91C71043FF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A857-85F0-444A-883A-ABC7ECCE37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3364-6FAB-4BC3-8919-6D91C71043FF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A857-85F0-444A-883A-ABC7ECCE37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3364-6FAB-4BC3-8919-6D91C71043FF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A857-85F0-444A-883A-ABC7ECCE37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3364-6FAB-4BC3-8919-6D91C71043FF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A857-85F0-444A-883A-ABC7ECCE37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3364-6FAB-4BC3-8919-6D91C71043FF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A857-85F0-444A-883A-ABC7ECCE37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3364-6FAB-4BC3-8919-6D91C71043FF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A857-85F0-444A-883A-ABC7ECCE37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3364-6FAB-4BC3-8919-6D91C71043FF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A857-85F0-444A-883A-ABC7ECCE37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3364-6FAB-4BC3-8919-6D91C71043FF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A857-85F0-444A-883A-ABC7ECCE37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3364-6FAB-4BC3-8919-6D91C71043FF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A857-85F0-444A-883A-ABC7ECCE37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3364-6FAB-4BC3-8919-6D91C71043FF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A857-85F0-444A-883A-ABC7ECCE37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3364-6FAB-4BC3-8919-6D91C71043FF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A857-85F0-444A-883A-ABC7ECCE37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F3364-6FAB-4BC3-8919-6D91C71043FF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8A857-85F0-444A-883A-ABC7ECCE37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/>
          <a:lstStyle/>
          <a:p>
            <a:r>
              <a:rPr lang="en-US" b="1" dirty="0" smtClean="0"/>
              <a:t>MODULE 5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124200"/>
            <a:ext cx="7086600" cy="1752600"/>
          </a:xfrm>
        </p:spPr>
        <p:txBody>
          <a:bodyPr/>
          <a:lstStyle/>
          <a:p>
            <a:r>
              <a:rPr lang="en-US" sz="5400" b="1" dirty="0">
                <a:solidFill>
                  <a:schemeClr val="tx1"/>
                </a:solidFill>
              </a:rPr>
              <a:t>Attracting Your True Calling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When </a:t>
            </a:r>
            <a:r>
              <a:rPr lang="en-US" b="1" dirty="0" smtClean="0"/>
              <a:t>You </a:t>
            </a:r>
            <a:r>
              <a:rPr lang="en-US" b="1" dirty="0"/>
              <a:t>A</a:t>
            </a:r>
            <a:r>
              <a:rPr lang="en-US" b="1" dirty="0" smtClean="0"/>
              <a:t>re </a:t>
            </a:r>
            <a:r>
              <a:rPr lang="en-US" b="1" dirty="0"/>
              <a:t>L</a:t>
            </a:r>
            <a:r>
              <a:rPr lang="en-US" b="1" dirty="0" smtClean="0"/>
              <a:t>ooking </a:t>
            </a:r>
            <a:r>
              <a:rPr lang="en-US" b="1" dirty="0"/>
              <a:t>F</a:t>
            </a:r>
            <a:r>
              <a:rPr lang="en-US" b="1" dirty="0" smtClean="0"/>
              <a:t>or </a:t>
            </a:r>
            <a:r>
              <a:rPr lang="en-US" b="1" dirty="0"/>
              <a:t>Y</a:t>
            </a:r>
            <a:r>
              <a:rPr lang="en-US" b="1" dirty="0" smtClean="0"/>
              <a:t>our </a:t>
            </a:r>
            <a:r>
              <a:rPr lang="en-US" b="1" dirty="0"/>
              <a:t>T</a:t>
            </a:r>
            <a:r>
              <a:rPr lang="en-US" b="1" dirty="0" smtClean="0"/>
              <a:t>rue </a:t>
            </a:r>
            <a:r>
              <a:rPr lang="en-US" b="1" dirty="0"/>
              <a:t>C</a:t>
            </a:r>
            <a:r>
              <a:rPr lang="en-US" b="1" dirty="0" smtClean="0"/>
              <a:t>alling </a:t>
            </a:r>
            <a:r>
              <a:rPr lang="en-US" b="1" dirty="0"/>
              <a:t>I</a:t>
            </a:r>
            <a:r>
              <a:rPr lang="en-US" b="1" dirty="0" smtClean="0"/>
              <a:t>n </a:t>
            </a:r>
            <a:r>
              <a:rPr lang="en-US" b="1" dirty="0"/>
              <a:t>L</a:t>
            </a:r>
            <a:r>
              <a:rPr lang="en-US" b="1" dirty="0" smtClean="0"/>
              <a:t>ife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458200" cy="3840163"/>
          </a:xfrm>
        </p:spPr>
        <p:txBody>
          <a:bodyPr/>
          <a:lstStyle/>
          <a:p>
            <a:r>
              <a:rPr lang="en-US" dirty="0" smtClean="0"/>
              <a:t>Sit </a:t>
            </a:r>
            <a:r>
              <a:rPr lang="en-US" dirty="0"/>
              <a:t>down and determine what these skills </a:t>
            </a:r>
            <a:r>
              <a:rPr lang="en-US" dirty="0" smtClean="0"/>
              <a:t>are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r>
              <a:rPr lang="en-US" dirty="0" smtClean="0"/>
              <a:t>Know what you are </a:t>
            </a:r>
            <a:r>
              <a:rPr lang="en-US" i="1" dirty="0" smtClean="0"/>
              <a:t>good at</a:t>
            </a:r>
          </a:p>
          <a:p>
            <a:endParaRPr lang="en-US" b="1" dirty="0" smtClean="0"/>
          </a:p>
          <a:p>
            <a:r>
              <a:rPr lang="en-US" dirty="0" smtClean="0"/>
              <a:t>Pay </a:t>
            </a:r>
            <a:r>
              <a:rPr lang="en-US" dirty="0"/>
              <a:t>attention to the compliments people around you give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(ii)</a:t>
            </a:r>
            <a:r>
              <a:rPr lang="en-US" b="1" dirty="0" smtClean="0"/>
              <a:t> </a:t>
            </a:r>
            <a:r>
              <a:rPr lang="en-US" b="1" dirty="0"/>
              <a:t>Do Some Reflection On Past Callings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/>
          <a:lstStyle/>
          <a:p>
            <a:r>
              <a:rPr lang="en-US" dirty="0"/>
              <a:t>Acknowledge what you learned from acting on older callings, and see if anything from those experiences remains alive for </a:t>
            </a:r>
            <a:r>
              <a:rPr lang="en-US" dirty="0" smtClean="0"/>
              <a:t>you</a:t>
            </a:r>
          </a:p>
          <a:p>
            <a:endParaRPr lang="en-US" dirty="0"/>
          </a:p>
          <a:p>
            <a:r>
              <a:rPr lang="en-US" dirty="0" smtClean="0"/>
              <a:t> Do some reflection </a:t>
            </a:r>
            <a:r>
              <a:rPr lang="en-US" b="1" dirty="0"/>
              <a:t>over your life and find </a:t>
            </a:r>
            <a:r>
              <a:rPr lang="en-US" b="1" dirty="0" smtClean="0"/>
              <a:t>  </a:t>
            </a:r>
            <a:br>
              <a:rPr lang="en-US" b="1" dirty="0" smtClean="0"/>
            </a:br>
            <a:r>
              <a:rPr lang="en-US" b="1" dirty="0" smtClean="0"/>
              <a:t> out </a:t>
            </a:r>
            <a:r>
              <a:rPr lang="en-US" b="1" dirty="0"/>
              <a:t>what you did that brought you success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Ask Yourself..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</a:t>
            </a:r>
            <a:r>
              <a:rPr lang="en-US" dirty="0"/>
              <a:t>are the things you have done that </a:t>
            </a:r>
            <a:r>
              <a:rPr lang="en-US" dirty="0" smtClean="0"/>
              <a:t>have</a:t>
            </a:r>
          </a:p>
          <a:p>
            <a:pPr>
              <a:buNone/>
            </a:pPr>
            <a:r>
              <a:rPr lang="en-US" dirty="0" smtClean="0"/>
              <a:t>     brought </a:t>
            </a:r>
            <a:r>
              <a:rPr lang="en-US" dirty="0"/>
              <a:t>you success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have you done that has brought you </a:t>
            </a:r>
            <a:r>
              <a:rPr lang="en-US" dirty="0" smtClean="0"/>
              <a:t>some</a:t>
            </a:r>
          </a:p>
          <a:p>
            <a:pPr>
              <a:buNone/>
            </a:pPr>
            <a:r>
              <a:rPr lang="en-US" dirty="0" smtClean="0"/>
              <a:t>     great </a:t>
            </a:r>
            <a:r>
              <a:rPr lang="en-US" dirty="0"/>
              <a:t>rewards, and personal satisfaction?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What </a:t>
            </a:r>
            <a:r>
              <a:rPr lang="en-US" dirty="0"/>
              <a:t>elements of your past success came from times when you cared the most about what you were doing</a:t>
            </a:r>
            <a:r>
              <a:rPr lang="en-US" dirty="0" smtClean="0"/>
              <a:t>?</a:t>
            </a:r>
          </a:p>
          <a:p>
            <a:pPr>
              <a:buFontTx/>
              <a:buChar char="-"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(iii</a:t>
            </a:r>
            <a:r>
              <a:rPr lang="en-US" b="1" dirty="0" smtClean="0"/>
              <a:t>) </a:t>
            </a:r>
            <a:r>
              <a:rPr lang="en-US" b="1" dirty="0"/>
              <a:t>Stay In The Present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4297363"/>
          </a:xfrm>
        </p:spPr>
        <p:txBody>
          <a:bodyPr>
            <a:normAutofit/>
          </a:bodyPr>
          <a:lstStyle/>
          <a:p>
            <a:r>
              <a:rPr lang="en-US" dirty="0" smtClean="0"/>
              <a:t>Keep </a:t>
            </a:r>
            <a:r>
              <a:rPr lang="en-US" dirty="0"/>
              <a:t>your mind in the </a:t>
            </a:r>
            <a:r>
              <a:rPr lang="en-US" dirty="0" smtClean="0"/>
              <a:t>present</a:t>
            </a:r>
          </a:p>
          <a:p>
            <a:endParaRPr lang="en-US" dirty="0"/>
          </a:p>
          <a:p>
            <a:r>
              <a:rPr lang="en-US" dirty="0" smtClean="0"/>
              <a:t>Do </a:t>
            </a:r>
            <a:r>
              <a:rPr lang="en-US" dirty="0"/>
              <a:t>not focus on the </a:t>
            </a:r>
            <a:r>
              <a:rPr lang="en-US" dirty="0" smtClean="0"/>
              <a:t>future</a:t>
            </a:r>
          </a:p>
          <a:p>
            <a:endParaRPr lang="en-US" dirty="0"/>
          </a:p>
          <a:p>
            <a:r>
              <a:rPr lang="en-US" dirty="0" smtClean="0"/>
              <a:t>Life is lived one second at a time so there is no reason to stress about five years from </a:t>
            </a:r>
            <a:r>
              <a:rPr lang="en-US" dirty="0" smtClean="0"/>
              <a:t>now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b="1" dirty="0" smtClean="0"/>
              <a:t>(iv</a:t>
            </a:r>
            <a:r>
              <a:rPr lang="en-US" b="1" dirty="0" smtClean="0"/>
              <a:t>) </a:t>
            </a:r>
            <a:r>
              <a:rPr lang="en-US" b="1" dirty="0"/>
              <a:t>Try Different Things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992563"/>
          </a:xfrm>
        </p:spPr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et </a:t>
            </a:r>
            <a:r>
              <a:rPr lang="en-US" dirty="0"/>
              <a:t>out of your comfort zone or your “safety bubble</a:t>
            </a:r>
            <a:r>
              <a:rPr lang="en-US" dirty="0" smtClean="0"/>
              <a:t>”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Give yourself opportunity to try new things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b="1" dirty="0" smtClean="0"/>
              <a:t>(v</a:t>
            </a:r>
            <a:r>
              <a:rPr lang="en-US" b="1" dirty="0" smtClean="0"/>
              <a:t>) </a:t>
            </a:r>
            <a:r>
              <a:rPr lang="en-US" b="1" dirty="0"/>
              <a:t>Track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144963"/>
          </a:xfrm>
        </p:spPr>
        <p:txBody>
          <a:bodyPr/>
          <a:lstStyle/>
          <a:p>
            <a:r>
              <a:rPr lang="en-US" dirty="0"/>
              <a:t>Your challenges are your </a:t>
            </a:r>
            <a:r>
              <a:rPr lang="en-US" dirty="0" smtClean="0"/>
              <a:t>instructors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Y</a:t>
            </a:r>
            <a:r>
              <a:rPr lang="en-US" dirty="0" smtClean="0"/>
              <a:t>ou </a:t>
            </a:r>
            <a:r>
              <a:rPr lang="en-US" dirty="0"/>
              <a:t>the places you need to heal and grow so that you are able to become who you are meant to </a:t>
            </a:r>
            <a:r>
              <a:rPr lang="en-US" dirty="0" smtClean="0"/>
              <a:t>be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b="1" dirty="0"/>
              <a:t>Are </a:t>
            </a:r>
            <a:r>
              <a:rPr lang="en-US" sz="4900" b="1" dirty="0" smtClean="0"/>
              <a:t>You </a:t>
            </a:r>
            <a:r>
              <a:rPr lang="en-US" sz="4900" b="1" dirty="0"/>
              <a:t>S</a:t>
            </a:r>
            <a:r>
              <a:rPr lang="en-US" sz="4900" b="1" dirty="0" smtClean="0"/>
              <a:t>truggling </a:t>
            </a:r>
            <a:r>
              <a:rPr lang="en-US" sz="4900" b="1" dirty="0"/>
              <a:t>W</a:t>
            </a:r>
            <a:r>
              <a:rPr lang="en-US" sz="4900" b="1" dirty="0" smtClean="0"/>
              <a:t>ith</a:t>
            </a:r>
            <a:r>
              <a:rPr lang="en-US" sz="4900" b="1" dirty="0"/>
              <a:t>: 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221163"/>
          </a:xfrm>
        </p:spPr>
        <p:txBody>
          <a:bodyPr/>
          <a:lstStyle/>
          <a:p>
            <a:r>
              <a:rPr lang="en-US" dirty="0" smtClean="0"/>
              <a:t>Finding </a:t>
            </a:r>
            <a:r>
              <a:rPr lang="en-US" dirty="0"/>
              <a:t>your sense of self-worth?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Trusting </a:t>
            </a:r>
            <a:r>
              <a:rPr lang="en-US" dirty="0"/>
              <a:t>the Universe and trusting others?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Feeling </a:t>
            </a:r>
            <a:r>
              <a:rPr lang="en-US" dirty="0"/>
              <a:t>bombarded by life and like nothing works out for you?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/>
              <a:t>These </a:t>
            </a:r>
            <a:r>
              <a:rPr lang="en-US" b="1" dirty="0"/>
              <a:t>C</a:t>
            </a:r>
            <a:r>
              <a:rPr lang="en-US" b="1" dirty="0" smtClean="0"/>
              <a:t>lues </a:t>
            </a:r>
            <a:r>
              <a:rPr lang="en-US" b="1" dirty="0"/>
              <a:t>T</a:t>
            </a:r>
            <a:r>
              <a:rPr lang="en-US" b="1" dirty="0" smtClean="0"/>
              <a:t>ell </a:t>
            </a:r>
            <a:r>
              <a:rPr lang="en-US" b="1" dirty="0"/>
              <a:t>Y</a:t>
            </a:r>
            <a:r>
              <a:rPr lang="en-US" b="1" dirty="0" smtClean="0"/>
              <a:t>ou 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144963"/>
          </a:xfrm>
        </p:spPr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hat </a:t>
            </a:r>
            <a:r>
              <a:rPr lang="en-US" dirty="0"/>
              <a:t>you need to work </a:t>
            </a:r>
            <a:r>
              <a:rPr lang="en-US" dirty="0" smtClean="0"/>
              <a:t>on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What </a:t>
            </a:r>
            <a:r>
              <a:rPr lang="en-US" dirty="0"/>
              <a:t>you are here to teach other people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What </a:t>
            </a:r>
            <a:r>
              <a:rPr lang="en-US" dirty="0"/>
              <a:t>you have chosen to master in this life time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(vi</a:t>
            </a:r>
            <a:r>
              <a:rPr lang="en-US" b="1" dirty="0" smtClean="0"/>
              <a:t>)Talk </a:t>
            </a:r>
            <a:r>
              <a:rPr lang="en-US" b="1" dirty="0"/>
              <a:t>To Those Who Listen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Share your dreams and desires with those that you trust and listen to what you are </a:t>
            </a:r>
            <a:r>
              <a:rPr lang="en-US" dirty="0" smtClean="0"/>
              <a:t>saying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Speak </a:t>
            </a:r>
            <a:r>
              <a:rPr lang="en-US" dirty="0"/>
              <a:t>with people who offer real feedback and ideas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Stay away from naysayers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(vii) </a:t>
            </a:r>
            <a:r>
              <a:rPr lang="en-US" b="1" dirty="0"/>
              <a:t>Live Your Own Dream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en-US" dirty="0"/>
              <a:t>Learn how to live and create your own </a:t>
            </a:r>
            <a:r>
              <a:rPr lang="en-US" dirty="0" smtClean="0"/>
              <a:t>dreams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Figure </a:t>
            </a:r>
            <a:r>
              <a:rPr lang="en-US" dirty="0"/>
              <a:t>out what your true desires are in life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and </a:t>
            </a:r>
            <a:r>
              <a:rPr lang="en-US" dirty="0"/>
              <a:t>what you truly </a:t>
            </a:r>
            <a:r>
              <a:rPr lang="en-US" dirty="0" smtClean="0"/>
              <a:t>want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Know </a:t>
            </a:r>
            <a:r>
              <a:rPr lang="en-US" dirty="0" smtClean="0"/>
              <a:t>that no one else is going to pursue your dream for you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b="1" dirty="0" smtClean="0"/>
              <a:t>The Key To True Happiness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 </a:t>
            </a:r>
            <a:r>
              <a:rPr lang="en-US" dirty="0"/>
              <a:t>If </a:t>
            </a:r>
            <a:r>
              <a:rPr lang="en-US" i="1" dirty="0"/>
              <a:t>true happiness </a:t>
            </a:r>
            <a:r>
              <a:rPr lang="en-US" dirty="0"/>
              <a:t>is what you are seeking in life, it is not more money that you need or to become more </a:t>
            </a:r>
            <a:r>
              <a:rPr lang="en-US" dirty="0" smtClean="0"/>
              <a:t>popular</a:t>
            </a: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You </a:t>
            </a:r>
            <a:r>
              <a:rPr lang="en-US" b="1" dirty="0"/>
              <a:t>need to discover what your true calling in life </a:t>
            </a:r>
            <a:r>
              <a:rPr lang="en-US" b="1" dirty="0" smtClean="0"/>
              <a:t>is..</a:t>
            </a:r>
            <a:endParaRPr lang="en-US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/>
              <a:t>3) 7 Tips to Help You Follow Through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362200"/>
            <a:ext cx="8229600" cy="3992563"/>
          </a:xfrm>
        </p:spPr>
        <p:txBody>
          <a:bodyPr/>
          <a:lstStyle/>
          <a:p>
            <a:r>
              <a:rPr lang="en-US" dirty="0" smtClean="0"/>
              <a:t>When </a:t>
            </a:r>
            <a:r>
              <a:rPr lang="en-US" dirty="0" smtClean="0"/>
              <a:t>we have goals, we have our destinations in each period of our life</a:t>
            </a:r>
          </a:p>
          <a:p>
            <a:endParaRPr lang="en-US" dirty="0" smtClean="0"/>
          </a:p>
          <a:p>
            <a:r>
              <a:rPr lang="en-US" dirty="0" smtClean="0"/>
              <a:t>Whether we will get to those destinations depends on our actions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Comfort Zone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3600" dirty="0" smtClean="0"/>
              <a:t>Individuals are </a:t>
            </a:r>
            <a:r>
              <a:rPr lang="en-US" sz="3600" i="1" dirty="0" smtClean="0"/>
              <a:t>not willing </a:t>
            </a:r>
            <a:r>
              <a:rPr lang="en-US" sz="3600" dirty="0" smtClean="0"/>
              <a:t>to be out of their comfort zone</a:t>
            </a:r>
          </a:p>
          <a:p>
            <a:pPr algn="ctr">
              <a:buNone/>
            </a:pPr>
            <a:endParaRPr lang="en-US" sz="3600" dirty="0" smtClean="0"/>
          </a:p>
          <a:p>
            <a:pPr algn="ctr">
              <a:buNone/>
            </a:pPr>
            <a:r>
              <a:rPr lang="en-US" sz="3600" dirty="0" smtClean="0"/>
              <a:t> You have to </a:t>
            </a:r>
            <a:r>
              <a:rPr lang="en-US" sz="3600" b="1" dirty="0" smtClean="0"/>
              <a:t>start living outside your comfort zone</a:t>
            </a:r>
            <a:r>
              <a:rPr lang="en-US" sz="3600" dirty="0" smtClean="0"/>
              <a:t> to grow physically, mentally, spiritually, financially and on the relationships with other people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b="1" dirty="0" smtClean="0"/>
              <a:t>3) 7 Tips To Help You Follow Through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 lnSpcReduction="10000"/>
          </a:bodyPr>
          <a:lstStyle/>
          <a:p>
            <a:pPr marL="571500" indent="-571500">
              <a:buAutoNum type="romanLcParenBoth"/>
            </a:pPr>
            <a:r>
              <a:rPr lang="en-US" dirty="0" smtClean="0"/>
              <a:t>Acknowledge what you want and why you want it</a:t>
            </a:r>
          </a:p>
          <a:p>
            <a:pPr marL="571500" indent="-571500">
              <a:buAutoNum type="romanLcParenBoth"/>
            </a:pPr>
            <a:endParaRPr lang="en-US" dirty="0" smtClean="0"/>
          </a:p>
          <a:p>
            <a:pPr marL="571500" indent="-571500">
              <a:buAutoNum type="romanLcParenBoth"/>
            </a:pPr>
            <a:r>
              <a:rPr lang="en-US" dirty="0" smtClean="0"/>
              <a:t> Decide what you love to do</a:t>
            </a:r>
          </a:p>
          <a:p>
            <a:pPr marL="571500" indent="-571500">
              <a:buAutoNum type="romanLcParenBoth"/>
            </a:pPr>
            <a:endParaRPr lang="en-US" dirty="0" smtClean="0"/>
          </a:p>
          <a:p>
            <a:pPr marL="571500" indent="-571500">
              <a:buAutoNum type="romanLcParenBoth"/>
            </a:pPr>
            <a:endParaRPr lang="en-US" dirty="0" smtClean="0"/>
          </a:p>
          <a:p>
            <a:pPr marL="571500" indent="-571500">
              <a:buAutoNum type="romanLcParenBoth"/>
            </a:pPr>
            <a:r>
              <a:rPr lang="en-US" dirty="0" smtClean="0"/>
              <a:t> </a:t>
            </a:r>
            <a:r>
              <a:rPr lang="en-US" dirty="0" smtClean="0"/>
              <a:t>Take action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(iv) Keep </a:t>
            </a:r>
            <a:r>
              <a:rPr lang="en-US" dirty="0" smtClean="0"/>
              <a:t>your </a:t>
            </a:r>
            <a:r>
              <a:rPr lang="en-US" dirty="0" smtClean="0"/>
              <a:t>m</a:t>
            </a:r>
            <a:r>
              <a:rPr lang="en-US" dirty="0" smtClean="0"/>
              <a:t>omentum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(v) Value </a:t>
            </a:r>
            <a:r>
              <a:rPr lang="en-US" dirty="0" smtClean="0"/>
              <a:t>your actions and results</a:t>
            </a:r>
            <a:r>
              <a:rPr lang="en-US" dirty="0" smtClean="0"/>
              <a:t>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(vi) Perseverance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(vii) Visualize </a:t>
            </a:r>
            <a:r>
              <a:rPr lang="en-US" dirty="0" smtClean="0"/>
              <a:t>your success regularly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/>
              <a:t>(</a:t>
            </a:r>
            <a:r>
              <a:rPr lang="en-US" sz="4900" b="1" dirty="0" err="1" smtClean="0"/>
              <a:t>i</a:t>
            </a:r>
            <a:r>
              <a:rPr lang="en-US" sz="4900" b="1" dirty="0" smtClean="0"/>
              <a:t>) Acknowledge What You Want  And Why You Want It </a:t>
            </a:r>
            <a:r>
              <a:rPr lang="en-US" sz="9600" dirty="0" smtClean="0"/>
              <a:t/>
            </a:r>
            <a:br>
              <a:rPr lang="en-US" sz="96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14600"/>
            <a:ext cx="8458200" cy="4068763"/>
          </a:xfrm>
        </p:spPr>
        <p:txBody>
          <a:bodyPr>
            <a:normAutofit/>
          </a:bodyPr>
          <a:lstStyle/>
          <a:p>
            <a:r>
              <a:rPr lang="en-US" dirty="0" smtClean="0"/>
              <a:t>Know what you want out of your actions and the reasons why you want </a:t>
            </a:r>
            <a:r>
              <a:rPr lang="en-US" dirty="0" smtClean="0"/>
              <a:t>it</a:t>
            </a:r>
            <a:r>
              <a:rPr lang="en-US" dirty="0" smtClean="0"/>
              <a:t> </a:t>
            </a:r>
          </a:p>
          <a:p>
            <a:endParaRPr lang="en-US" dirty="0" smtClean="0"/>
          </a:p>
          <a:p>
            <a:r>
              <a:rPr lang="en-US" dirty="0" smtClean="0"/>
              <a:t> Be clear on your own goals</a:t>
            </a:r>
          </a:p>
          <a:p>
            <a:endParaRPr lang="en-US" sz="40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images (1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9640" y="4419600"/>
            <a:ext cx="3234359" cy="216408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/>
          <a:lstStyle/>
          <a:p>
            <a:r>
              <a:rPr lang="en-US" sz="3600" dirty="0" smtClean="0"/>
              <a:t>Goal setting not only allows you to take control of your life's direction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It also provides you a benchmark for determining whether you are actually succeeding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/>
          <a:lstStyle/>
          <a:p>
            <a:r>
              <a:rPr lang="en-US" b="1" dirty="0" smtClean="0"/>
              <a:t>(ii) Decide What You Love To Do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505201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sz="3600" dirty="0" smtClean="0"/>
          </a:p>
          <a:p>
            <a:r>
              <a:rPr lang="en-US" sz="3500" dirty="0" smtClean="0"/>
              <a:t>Your actions to your goals will have to be repeated it again and again</a:t>
            </a:r>
          </a:p>
          <a:p>
            <a:endParaRPr lang="en-US" sz="3500" dirty="0" smtClean="0"/>
          </a:p>
          <a:p>
            <a:r>
              <a:rPr lang="en-US" sz="3500" dirty="0" smtClean="0"/>
              <a:t>If </a:t>
            </a:r>
            <a:r>
              <a:rPr lang="en-US" sz="3500" dirty="0" smtClean="0"/>
              <a:t>you do not love what you do, it is very hard to continue doing</a:t>
            </a:r>
            <a:endParaRPr lang="en-US" sz="35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(iii) Take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dirty="0" smtClean="0"/>
              <a:t> Be proactive</a:t>
            </a:r>
          </a:p>
          <a:p>
            <a:endParaRPr lang="en-US" dirty="0" smtClean="0"/>
          </a:p>
          <a:p>
            <a:r>
              <a:rPr lang="en-US" dirty="0" smtClean="0"/>
              <a:t> Take action and begin by doing something</a:t>
            </a:r>
          </a:p>
          <a:p>
            <a:endParaRPr lang="en-US" dirty="0" smtClean="0"/>
          </a:p>
          <a:p>
            <a:r>
              <a:rPr lang="en-US" dirty="0" smtClean="0"/>
              <a:t> Action is that one thing that makes it all possible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(iv) Keep Your Momentum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 have great success, momentum must be created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Set powerful, crystal-clear goals </a:t>
            </a:r>
          </a:p>
          <a:p>
            <a:endParaRPr lang="en-US" dirty="0" smtClean="0"/>
          </a:p>
          <a:p>
            <a:r>
              <a:rPr lang="en-US" dirty="0" smtClean="0"/>
              <a:t> Take baby steps, one at a time</a:t>
            </a:r>
          </a:p>
          <a:p>
            <a:endParaRPr lang="en-US" dirty="0" smtClean="0"/>
          </a:p>
          <a:p>
            <a:r>
              <a:rPr lang="en-US" dirty="0" smtClean="0"/>
              <a:t> Make vision board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(v) Value Your Actions And Results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Stay focused and being persistent </a:t>
            </a:r>
          </a:p>
          <a:p>
            <a:endParaRPr lang="en-US" sz="3600" dirty="0" smtClean="0"/>
          </a:p>
          <a:p>
            <a:r>
              <a:rPr lang="en-US" sz="3600" dirty="0" smtClean="0"/>
              <a:t>Review </a:t>
            </a:r>
            <a:r>
              <a:rPr lang="en-US" sz="3600" dirty="0" smtClean="0"/>
              <a:t>your actions</a:t>
            </a:r>
          </a:p>
          <a:p>
            <a:endParaRPr lang="en-US" sz="3600" dirty="0" smtClean="0"/>
          </a:p>
          <a:p>
            <a:r>
              <a:rPr lang="en-US" sz="3600" dirty="0" smtClean="0"/>
              <a:t>Make </a:t>
            </a:r>
            <a:r>
              <a:rPr lang="en-US" sz="3600" dirty="0" smtClean="0"/>
              <a:t>sure you keep track of your progress and measure it constantly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 Discover Your Purpose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</a:t>
            </a:r>
            <a:r>
              <a:rPr lang="en-US" dirty="0"/>
              <a:t>) Identify True </a:t>
            </a:r>
            <a:r>
              <a:rPr lang="en-US" dirty="0" smtClean="0"/>
              <a:t>Calling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2) 7 Tips to Finding Your Calling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3) 7 Tips to Help You Follow Through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4) Putting it all together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3154363"/>
          </a:xfrm>
        </p:spPr>
        <p:txBody>
          <a:bodyPr/>
          <a:lstStyle/>
          <a:p>
            <a:r>
              <a:rPr lang="en-US" dirty="0" smtClean="0"/>
              <a:t> Keep your statistic and compare with the standard</a:t>
            </a:r>
          </a:p>
          <a:p>
            <a:endParaRPr lang="en-US" dirty="0" smtClean="0"/>
          </a:p>
          <a:p>
            <a:r>
              <a:rPr lang="en-US" dirty="0" smtClean="0"/>
              <a:t> Change your approach if you need to but never change your goals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goa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304800"/>
            <a:ext cx="4038600" cy="280035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(vi) Perseverance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It </a:t>
            </a:r>
            <a:r>
              <a:rPr lang="en-US" dirty="0" smtClean="0"/>
              <a:t>is one of the key qualities that you need to reach success </a:t>
            </a:r>
          </a:p>
          <a:p>
            <a:endParaRPr lang="en-US" dirty="0" smtClean="0"/>
          </a:p>
          <a:p>
            <a:r>
              <a:rPr lang="en-US" dirty="0" smtClean="0"/>
              <a:t>It gives shape and strengthens your character which allows you to keep your focus on your goal</a:t>
            </a:r>
          </a:p>
          <a:p>
            <a:endParaRPr lang="en-US" dirty="0" smtClean="0"/>
          </a:p>
          <a:p>
            <a:r>
              <a:rPr lang="en-US" dirty="0" smtClean="0"/>
              <a:t>Commit </a:t>
            </a:r>
            <a:r>
              <a:rPr lang="en-US" dirty="0" smtClean="0"/>
              <a:t>to yourself that you will not give up no matter what happens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(vii) Visualize Your Success Regularly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221163"/>
          </a:xfrm>
        </p:spPr>
        <p:txBody>
          <a:bodyPr>
            <a:noAutofit/>
          </a:bodyPr>
          <a:lstStyle/>
          <a:p>
            <a:r>
              <a:rPr lang="en-US" dirty="0" smtClean="0"/>
              <a:t>Visualize in your mind as if you are achieving your goals in front of you</a:t>
            </a:r>
          </a:p>
          <a:p>
            <a:endParaRPr lang="en-US" dirty="0" smtClean="0"/>
          </a:p>
          <a:p>
            <a:r>
              <a:rPr lang="en-US" dirty="0" smtClean="0"/>
              <a:t>Feel </a:t>
            </a:r>
            <a:r>
              <a:rPr lang="en-US" dirty="0" smtClean="0"/>
              <a:t>it and absorb what happens</a:t>
            </a:r>
          </a:p>
          <a:p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 smtClean="0"/>
              <a:t>can also add background audio to enhance your attraction 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4) Putting it all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Brainstorm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Write </a:t>
            </a:r>
            <a:r>
              <a:rPr lang="en-US" dirty="0" smtClean="0"/>
              <a:t>everything down, and evaluate them later</a:t>
            </a:r>
          </a:p>
          <a:p>
            <a:endParaRPr lang="en-US" dirty="0" smtClean="0"/>
          </a:p>
          <a:p>
            <a:r>
              <a:rPr lang="en-US" dirty="0" smtClean="0"/>
              <a:t>Ask </a:t>
            </a:r>
            <a:r>
              <a:rPr lang="en-US" dirty="0" smtClean="0"/>
              <a:t>other people for ideas</a:t>
            </a:r>
          </a:p>
          <a:p>
            <a:endParaRPr lang="en-US" dirty="0" smtClean="0"/>
          </a:p>
          <a:p>
            <a:r>
              <a:rPr lang="en-US" dirty="0" smtClean="0"/>
              <a:t>Do as much research as possible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686800" cy="502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 </a:t>
            </a:r>
            <a:r>
              <a:rPr lang="en-US" dirty="0" smtClean="0"/>
              <a:t>NEVER </a:t>
            </a:r>
            <a:r>
              <a:rPr lang="en-US" dirty="0" smtClean="0"/>
              <a:t>quit trying</a:t>
            </a:r>
          </a:p>
          <a:p>
            <a:endParaRPr lang="en-US" dirty="0" smtClean="0"/>
          </a:p>
          <a:p>
            <a:r>
              <a:rPr lang="en-US" dirty="0" smtClean="0"/>
              <a:t> Keep you health in very good standing</a:t>
            </a:r>
          </a:p>
          <a:p>
            <a:endParaRPr lang="en-US" dirty="0" smtClean="0"/>
          </a:p>
          <a:p>
            <a:r>
              <a:rPr lang="en-US" dirty="0" smtClean="0"/>
              <a:t> Being stress free means that you’ll have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a </a:t>
            </a:r>
            <a:r>
              <a:rPr lang="en-US" dirty="0" smtClean="0"/>
              <a:t>clear mind</a:t>
            </a:r>
          </a:p>
          <a:p>
            <a:endParaRPr lang="en-US" dirty="0" smtClean="0"/>
          </a:p>
          <a:p>
            <a:r>
              <a:rPr lang="en-US" dirty="0" smtClean="0"/>
              <a:t> It’ll </a:t>
            </a:r>
            <a:r>
              <a:rPr lang="en-US" dirty="0" smtClean="0"/>
              <a:t>be easier to focus on what you’re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really </a:t>
            </a:r>
            <a:r>
              <a:rPr lang="en-US" dirty="0" smtClean="0"/>
              <a:t>want, your true calling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/>
              <a:t>1) Identify True Calling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/>
              <a:t>What do I really, really want in life</a:t>
            </a:r>
            <a:r>
              <a:rPr lang="en-US" dirty="0" smtClean="0"/>
              <a:t>?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n-US" dirty="0"/>
              <a:t>Am I doing precisely the kind of work that makes me want to jump out of bed every morning</a:t>
            </a:r>
            <a:r>
              <a:rPr lang="en-US" dirty="0" smtClean="0"/>
              <a:t>?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n-US" dirty="0"/>
              <a:t>Am I doing what I love</a:t>
            </a:r>
            <a:r>
              <a:rPr lang="en-US" dirty="0" smtClean="0"/>
              <a:t>?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n-US" dirty="0"/>
              <a:t>If I achieve all my goals, what would it look like?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/>
              <a:t>2) 7 Tips to Finding Your Calling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840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</a:t>
            </a:r>
            <a:r>
              <a:rPr lang="en-US" dirty="0" smtClean="0"/>
              <a:t>   What </a:t>
            </a:r>
            <a:r>
              <a:rPr lang="en-US" dirty="0" smtClean="0"/>
              <a:t>Am I Good At?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(ii)  </a:t>
            </a:r>
            <a:r>
              <a:rPr lang="en-US" dirty="0" smtClean="0"/>
              <a:t>Do Some Reflection On Past Callings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(iii)</a:t>
            </a:r>
            <a:r>
              <a:rPr lang="en-US" dirty="0" smtClean="0"/>
              <a:t> </a:t>
            </a:r>
            <a:r>
              <a:rPr lang="en-US" dirty="0" smtClean="0"/>
              <a:t>Stay In The Present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5100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(iv)</a:t>
            </a:r>
            <a:r>
              <a:rPr lang="en-US" dirty="0" smtClean="0"/>
              <a:t> </a:t>
            </a:r>
            <a:r>
              <a:rPr lang="en-US" dirty="0" smtClean="0"/>
              <a:t>Try Different Things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 smtClean="0"/>
              <a:t>v</a:t>
            </a:r>
            <a:r>
              <a:rPr lang="en-US" dirty="0" smtClean="0"/>
              <a:t>)  Track </a:t>
            </a:r>
            <a:r>
              <a:rPr lang="en-US" dirty="0" smtClean="0"/>
              <a:t>Challenges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(vi</a:t>
            </a:r>
            <a:r>
              <a:rPr lang="en-US" dirty="0" smtClean="0"/>
              <a:t>)  Talk </a:t>
            </a:r>
            <a:r>
              <a:rPr lang="en-US" dirty="0" smtClean="0"/>
              <a:t>To Those Who Listen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(vii</a:t>
            </a:r>
            <a:r>
              <a:rPr lang="en-US" dirty="0" smtClean="0"/>
              <a:t>) </a:t>
            </a:r>
            <a:r>
              <a:rPr lang="en-US" dirty="0" smtClean="0"/>
              <a:t>Live Your Own Dream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sz="5100" b="1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hallen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3016" y="4453128"/>
            <a:ext cx="3300984" cy="24048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algn="ctr">
              <a:buNone/>
            </a:pPr>
            <a:r>
              <a:rPr lang="en-US" sz="3600" dirty="0" smtClean="0"/>
              <a:t>Have you noticed that most people go through life doing a job just to get the pay check at the end of the month?</a:t>
            </a:r>
          </a:p>
          <a:p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657600"/>
            <a:ext cx="4191000" cy="257907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Ask Yourself..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600" b="1" dirty="0" smtClean="0"/>
              <a:t>(</a:t>
            </a:r>
            <a:r>
              <a:rPr lang="en-US" sz="3600" b="1" dirty="0" err="1" smtClean="0"/>
              <a:t>i</a:t>
            </a:r>
            <a:r>
              <a:rPr lang="en-US" sz="3600" b="1" dirty="0" smtClean="0"/>
              <a:t>) </a:t>
            </a:r>
            <a:r>
              <a:rPr lang="en-US" sz="3600" b="1" dirty="0" smtClean="0"/>
              <a:t>What </a:t>
            </a:r>
            <a:r>
              <a:rPr lang="en-US" sz="3600" b="1" dirty="0"/>
              <a:t>Am I Good At?</a:t>
            </a:r>
          </a:p>
          <a:p>
            <a:pPr>
              <a:buNone/>
            </a:pPr>
            <a:r>
              <a:rPr lang="en-US" sz="3500" dirty="0" smtClean="0"/>
              <a:t>       </a:t>
            </a:r>
          </a:p>
          <a:p>
            <a:pPr>
              <a:buNone/>
            </a:pPr>
            <a:r>
              <a:rPr lang="en-US" sz="3500" dirty="0" smtClean="0"/>
              <a:t>It </a:t>
            </a:r>
            <a:r>
              <a:rPr lang="en-US" sz="3500" dirty="0"/>
              <a:t>could be things like</a:t>
            </a:r>
            <a:r>
              <a:rPr lang="en-US" sz="3500" dirty="0" smtClean="0"/>
              <a:t>..</a:t>
            </a:r>
          </a:p>
          <a:p>
            <a:pPr>
              <a:buNone/>
            </a:pPr>
            <a:endParaRPr lang="en-US" sz="3500" dirty="0"/>
          </a:p>
          <a:p>
            <a:r>
              <a:rPr lang="en-US" sz="3500" dirty="0" smtClean="0"/>
              <a:t>Understanding </a:t>
            </a:r>
            <a:r>
              <a:rPr lang="en-US" sz="3500" dirty="0"/>
              <a:t>how to bring a group of </a:t>
            </a:r>
            <a:r>
              <a:rPr lang="en-US" sz="3500" dirty="0" smtClean="0"/>
              <a:t>people</a:t>
            </a:r>
          </a:p>
          <a:p>
            <a:pPr lvl="0">
              <a:buNone/>
            </a:pPr>
            <a:r>
              <a:rPr lang="en-US" sz="3500" dirty="0" smtClean="0"/>
              <a:t> </a:t>
            </a:r>
            <a:r>
              <a:rPr lang="en-US" sz="3500" dirty="0" smtClean="0"/>
              <a:t>   </a:t>
            </a:r>
            <a:r>
              <a:rPr lang="en-US" sz="3500" dirty="0" smtClean="0"/>
              <a:t>back </a:t>
            </a:r>
            <a:r>
              <a:rPr lang="en-US" sz="3500" dirty="0"/>
              <a:t>into </a:t>
            </a:r>
            <a:r>
              <a:rPr lang="en-US" sz="3500" dirty="0" smtClean="0"/>
              <a:t>harmony</a:t>
            </a:r>
          </a:p>
          <a:p>
            <a:pPr lvl="0">
              <a:buNone/>
            </a:pPr>
            <a:endParaRPr lang="en-US" sz="3500" dirty="0"/>
          </a:p>
          <a:p>
            <a:r>
              <a:rPr lang="en-US" sz="3500" dirty="0" smtClean="0"/>
              <a:t>G</a:t>
            </a:r>
            <a:r>
              <a:rPr lang="en-US" sz="3500" dirty="0" smtClean="0"/>
              <a:t>reat </a:t>
            </a:r>
            <a:r>
              <a:rPr lang="en-US" sz="3500" dirty="0" smtClean="0"/>
              <a:t>at organizing events and connecting with </a:t>
            </a:r>
            <a:r>
              <a:rPr lang="en-US" sz="3500" dirty="0" smtClean="0"/>
              <a:t>others</a:t>
            </a:r>
          </a:p>
          <a:p>
            <a:pPr lvl="0">
              <a:buFontTx/>
              <a:buChar char="-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r>
              <a:rPr lang="en-US" dirty="0" smtClean="0"/>
              <a:t>Picking </a:t>
            </a:r>
            <a:r>
              <a:rPr lang="en-US" dirty="0" smtClean="0"/>
              <a:t>the right stock to invest </a:t>
            </a:r>
            <a:r>
              <a:rPr lang="en-US" dirty="0" smtClean="0"/>
              <a:t>in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Create </a:t>
            </a:r>
            <a:r>
              <a:rPr lang="en-US" dirty="0" smtClean="0"/>
              <a:t>great marketing proposals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Great </a:t>
            </a:r>
            <a:r>
              <a:rPr lang="en-US" dirty="0" smtClean="0"/>
              <a:t>money management</a:t>
            </a:r>
          </a:p>
          <a:p>
            <a:endParaRPr lang="en-US" dirty="0"/>
          </a:p>
        </p:txBody>
      </p:sp>
      <p:pic>
        <p:nvPicPr>
          <p:cNvPr id="4" name="Picture 3" descr="whatgoodat_tcm1045-1567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320" y="3857625"/>
            <a:ext cx="2773680" cy="30003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1052</Words>
  <Application>Microsoft Office PowerPoint</Application>
  <PresentationFormat>On-screen Show (4:3)</PresentationFormat>
  <Paragraphs>195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MODULE 5</vt:lpstr>
      <vt:lpstr>The Key To True Happiness</vt:lpstr>
      <vt:lpstr>To Discover Your Purpose</vt:lpstr>
      <vt:lpstr>1) Identify True Calling </vt:lpstr>
      <vt:lpstr>2) 7 Tips to Finding Your Calling  </vt:lpstr>
      <vt:lpstr>Slide 6</vt:lpstr>
      <vt:lpstr>Slide 7</vt:lpstr>
      <vt:lpstr>Ask Yourself..</vt:lpstr>
      <vt:lpstr>Slide 9</vt:lpstr>
      <vt:lpstr>When You Are Looking For Your True Calling In Life</vt:lpstr>
      <vt:lpstr>(ii) Do Some Reflection On Past Callings </vt:lpstr>
      <vt:lpstr>Ask Yourself..</vt:lpstr>
      <vt:lpstr>(iii) Stay In The Present </vt:lpstr>
      <vt:lpstr>(iv) Try Different Things </vt:lpstr>
      <vt:lpstr>(v) Track Challenges</vt:lpstr>
      <vt:lpstr>Are You Struggling With:  </vt:lpstr>
      <vt:lpstr>These Clues Tell You  </vt:lpstr>
      <vt:lpstr>(vi)Talk To Those Who Listen </vt:lpstr>
      <vt:lpstr>(vii) Live Your Own Dream </vt:lpstr>
      <vt:lpstr>3) 7 Tips to Help You Follow Through </vt:lpstr>
      <vt:lpstr>Comfort Zone</vt:lpstr>
      <vt:lpstr>3) 7 Tips To Help You Follow Through</vt:lpstr>
      <vt:lpstr>Slide 23</vt:lpstr>
      <vt:lpstr>(i) Acknowledge What You Want  And Why You Want It  </vt:lpstr>
      <vt:lpstr>Slide 25</vt:lpstr>
      <vt:lpstr>(ii) Decide What You Love To Do </vt:lpstr>
      <vt:lpstr>(iii) Take Action</vt:lpstr>
      <vt:lpstr>(iv) Keep Your Momentum </vt:lpstr>
      <vt:lpstr>(v) Value Your Actions And Results </vt:lpstr>
      <vt:lpstr>Slide 30</vt:lpstr>
      <vt:lpstr>(vi) Perseverance </vt:lpstr>
      <vt:lpstr>(vii) Visualize Your Success Regularly</vt:lpstr>
      <vt:lpstr>4) Putting it all together</vt:lpstr>
      <vt:lpstr>Slide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5</dc:title>
  <dc:creator>Samsung</dc:creator>
  <cp:lastModifiedBy>Samsung</cp:lastModifiedBy>
  <cp:revision>22</cp:revision>
  <dcterms:created xsi:type="dcterms:W3CDTF">2016-06-21T20:00:57Z</dcterms:created>
  <dcterms:modified xsi:type="dcterms:W3CDTF">2016-06-23T09:30:54Z</dcterms:modified>
</cp:coreProperties>
</file>