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B3037-D0FF-4655-9A30-F367B0648496}" type="datetimeFigureOut">
              <a:rPr lang="en-US" smtClean="0"/>
              <a:pPr/>
              <a:t>26-Jun-16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62D2E-88AB-4B20-82D1-D07D351E4D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en-US" b="1" dirty="0" smtClean="0"/>
              <a:t>MODULE 9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895600"/>
            <a:ext cx="7162800" cy="24384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tx1"/>
                </a:solidFill>
              </a:rPr>
              <a:t>Affection Attraction Mantra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en-US" dirty="0"/>
              <a:t>Once you feel a rich sense of sharing with another individual, you're in reality connecting profoundly with a crucial part of </a:t>
            </a:r>
            <a:r>
              <a:rPr lang="en-US" dirty="0" smtClean="0"/>
              <a:t>yourself</a:t>
            </a:r>
          </a:p>
          <a:p>
            <a:endParaRPr lang="en-US" dirty="0"/>
          </a:p>
          <a:p>
            <a:r>
              <a:rPr lang="en-US" dirty="0" smtClean="0"/>
              <a:t>By </a:t>
            </a:r>
            <a:r>
              <a:rPr lang="en-US" dirty="0"/>
              <a:t>sharing with other people, you discover how to love yourself more </a:t>
            </a:r>
            <a:r>
              <a:rPr lang="en-US" dirty="0" smtClean="0"/>
              <a:t>totally</a:t>
            </a:r>
          </a:p>
          <a:p>
            <a:endParaRPr lang="en-US" dirty="0"/>
          </a:p>
          <a:p>
            <a:r>
              <a:rPr lang="en-US" dirty="0" smtClean="0"/>
              <a:t>If </a:t>
            </a:r>
            <a:r>
              <a:rPr lang="en-US" dirty="0"/>
              <a:t>you've trouble connecting with individuals on the exterior, it might be because you aren't sharing with yourself on the </a:t>
            </a:r>
            <a:r>
              <a:rPr lang="en-US" dirty="0" smtClean="0"/>
              <a:t>interior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4953000"/>
          </a:xfrm>
        </p:spPr>
        <p:txBody>
          <a:bodyPr>
            <a:normAutofit/>
          </a:bodyPr>
          <a:lstStyle/>
          <a:p>
            <a:r>
              <a:rPr lang="en-US" dirty="0"/>
              <a:t>D</a:t>
            </a:r>
            <a:r>
              <a:rPr lang="en-US" dirty="0" smtClean="0"/>
              <a:t>iscover </a:t>
            </a:r>
            <a:r>
              <a:rPr lang="en-US" dirty="0"/>
              <a:t>how to feel fondly connected on the </a:t>
            </a:r>
            <a:r>
              <a:rPr lang="en-US" dirty="0" smtClean="0"/>
              <a:t>interior to form </a:t>
            </a:r>
            <a:r>
              <a:rPr lang="en-US" dirty="0"/>
              <a:t>a bond with other </a:t>
            </a:r>
            <a:r>
              <a:rPr lang="en-US" dirty="0" smtClean="0"/>
              <a:t>people</a:t>
            </a:r>
          </a:p>
          <a:p>
            <a:endParaRPr lang="en-US" dirty="0"/>
          </a:p>
          <a:p>
            <a:r>
              <a:rPr lang="en-US" dirty="0" smtClean="0"/>
              <a:t>If </a:t>
            </a:r>
            <a:r>
              <a:rPr lang="en-US" dirty="0"/>
              <a:t>you wish your relationships to be more loving and accepting, you have to discover how to love and live with more facets of yourself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4) Self Love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42211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If </a:t>
            </a:r>
            <a:r>
              <a:rPr lang="en-US" dirty="0"/>
              <a:t>you want to attract love, you have to love yourself </a:t>
            </a:r>
            <a:r>
              <a:rPr lang="en-US" dirty="0" smtClean="0"/>
              <a:t>first</a:t>
            </a:r>
          </a:p>
          <a:p>
            <a:endParaRPr lang="en-US" dirty="0"/>
          </a:p>
          <a:p>
            <a:r>
              <a:rPr lang="en-US" dirty="0" smtClean="0"/>
              <a:t>Self </a:t>
            </a:r>
            <a:r>
              <a:rPr lang="en-US" dirty="0"/>
              <a:t>love is a magnet for </a:t>
            </a:r>
            <a:r>
              <a:rPr lang="en-US" dirty="0" smtClean="0"/>
              <a:t>love </a:t>
            </a:r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attracts </a:t>
            </a:r>
            <a:r>
              <a:rPr lang="en-US" dirty="0" smtClean="0"/>
              <a:t>happiness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more you love yourself, the more loving people and situations will be attracted to </a:t>
            </a:r>
            <a:r>
              <a:rPr lang="en-US" dirty="0" smtClean="0"/>
              <a:t>you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4525963"/>
          </a:xfrm>
        </p:spPr>
        <p:txBody>
          <a:bodyPr>
            <a:noAutofit/>
          </a:bodyPr>
          <a:lstStyle/>
          <a:p>
            <a:r>
              <a:rPr lang="en-US" dirty="0"/>
              <a:t>Doing things that make yourself happy radiates joy out to the Universe, attracting </a:t>
            </a:r>
            <a:r>
              <a:rPr lang="en-US" dirty="0" smtClean="0"/>
              <a:t>more</a:t>
            </a:r>
          </a:p>
          <a:p>
            <a:endParaRPr lang="en-US" dirty="0"/>
          </a:p>
          <a:p>
            <a:r>
              <a:rPr lang="en-US" dirty="0" smtClean="0"/>
              <a:t>Be </a:t>
            </a:r>
            <a:r>
              <a:rPr lang="en-US" dirty="0"/>
              <a:t>kind to yourself, love yourself </a:t>
            </a:r>
            <a:r>
              <a:rPr lang="en-US" dirty="0" smtClean="0"/>
              <a:t>more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more you self-nurture, the more loving feelings develop and the better the message you send for the Affection Attraction Mantra</a:t>
            </a:r>
            <a:r>
              <a:rPr lang="en-US" b="1" dirty="0"/>
              <a:t> </a:t>
            </a:r>
            <a:r>
              <a:rPr lang="en-US" dirty="0"/>
              <a:t>to respond 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/>
              <a:t>All humans are created with the natural need </a:t>
            </a:r>
            <a:r>
              <a:rPr lang="en-US" sz="4400" b="1" dirty="0"/>
              <a:t>to give and receive affection</a:t>
            </a:r>
          </a:p>
        </p:txBody>
      </p:sp>
      <p:pic>
        <p:nvPicPr>
          <p:cNvPr id="4" name="Picture 3" descr="images (1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505200"/>
            <a:ext cx="3566930" cy="23736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/>
              <a:t>4 </a:t>
            </a:r>
            <a:r>
              <a:rPr lang="en-US" b="1" dirty="0" smtClean="0"/>
              <a:t>Tips </a:t>
            </a:r>
            <a:r>
              <a:rPr lang="en-US" b="1" smtClean="0"/>
              <a:t>To </a:t>
            </a:r>
            <a:r>
              <a:rPr lang="en-US" b="1" smtClean="0"/>
              <a:t>Activate </a:t>
            </a:r>
            <a:r>
              <a:rPr lang="en-US" b="1" dirty="0" smtClean="0"/>
              <a:t>Your Affection Attraction Mantra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/>
              <a:t>1</a:t>
            </a:r>
            <a:r>
              <a:rPr lang="en-US" dirty="0" smtClean="0"/>
              <a:t>) Connect </a:t>
            </a: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2) </a:t>
            </a:r>
            <a:r>
              <a:rPr lang="en-US" dirty="0" smtClean="0"/>
              <a:t>Communicate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3) </a:t>
            </a:r>
            <a:r>
              <a:rPr lang="en-US" dirty="0" smtClean="0"/>
              <a:t>Sharing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4) Self Love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/>
              <a:t>1</a:t>
            </a:r>
            <a:r>
              <a:rPr lang="en-US" b="1" dirty="0"/>
              <a:t>) Connect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91000"/>
          </a:xfrm>
        </p:spPr>
        <p:txBody>
          <a:bodyPr>
            <a:noAutofit/>
          </a:bodyPr>
          <a:lstStyle/>
          <a:p>
            <a:r>
              <a:rPr lang="en-US" dirty="0"/>
              <a:t>To connect implies to give something your care, to consider it, and to engage with </a:t>
            </a:r>
            <a:r>
              <a:rPr lang="en-US" dirty="0" smtClean="0"/>
              <a:t>it</a:t>
            </a:r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To </a:t>
            </a:r>
            <a:r>
              <a:rPr lang="en-US" dirty="0"/>
              <a:t>discover and grow, you have to be freed to connect with what you wish and to unplug from what you don't wish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It's up to you to accept the initiative to associate with what you wish and to unplug from what you don't </a:t>
            </a:r>
            <a:r>
              <a:rPr lang="en-US" dirty="0" smtClean="0"/>
              <a:t>wish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/>
              <a:t>consciously arriving at connections that feel intuitively right to you, you direct yourself into the right spot with the rationale of </a:t>
            </a:r>
            <a:r>
              <a:rPr lang="en-US" dirty="0" smtClean="0"/>
              <a:t>affection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2</a:t>
            </a:r>
            <a:r>
              <a:rPr lang="en-US" b="1" dirty="0" smtClean="0"/>
              <a:t>) Communicate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686800" cy="4144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</a:t>
            </a:r>
            <a:r>
              <a:rPr lang="en-US" dirty="0"/>
              <a:t>is such an important element in </a:t>
            </a:r>
            <a:r>
              <a:rPr lang="en-US" dirty="0" smtClean="0"/>
              <a:t>life</a:t>
            </a:r>
          </a:p>
          <a:p>
            <a:endParaRPr lang="en-US" dirty="0"/>
          </a:p>
          <a:p>
            <a:r>
              <a:rPr lang="en-US" dirty="0" smtClean="0"/>
              <a:t>You </a:t>
            </a:r>
            <a:r>
              <a:rPr lang="en-US" dirty="0"/>
              <a:t>communicate effectively by firstly associating with the familiar and then broadening into the </a:t>
            </a:r>
            <a:r>
              <a:rPr lang="en-US" dirty="0" smtClean="0"/>
              <a:t>unfamiliar</a:t>
            </a:r>
          </a:p>
          <a:p>
            <a:endParaRPr lang="en-US" dirty="0"/>
          </a:p>
          <a:p>
            <a:r>
              <a:rPr lang="en-US" dirty="0" smtClean="0"/>
              <a:t>Great </a:t>
            </a:r>
            <a:r>
              <a:rPr lang="en-US" dirty="0"/>
              <a:t>communicating skills take time to formulate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more you rehearse, the better you'll </a:t>
            </a:r>
            <a:r>
              <a:rPr lang="en-US" dirty="0" smtClean="0"/>
              <a:t>become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main purpose of communicating is to produce a connection with the other </a:t>
            </a:r>
            <a:r>
              <a:rPr lang="en-US" dirty="0" smtClean="0"/>
              <a:t>individual</a:t>
            </a:r>
          </a:p>
          <a:p>
            <a:endParaRPr lang="en-US" dirty="0" smtClean="0"/>
          </a:p>
          <a:p>
            <a:r>
              <a:rPr lang="en-US" dirty="0" smtClean="0"/>
              <a:t>True communicating calls for mutual understanding rooted in affection and faith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97363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/>
              <a:t>To </a:t>
            </a:r>
            <a:r>
              <a:rPr lang="en-US" sz="4000" dirty="0"/>
              <a:t>communicate advantageously, there must be </a:t>
            </a:r>
            <a:r>
              <a:rPr lang="en-US" sz="4000" b="1" dirty="0"/>
              <a:t>some bond between talker and </a:t>
            </a:r>
            <a:r>
              <a:rPr lang="en-US" sz="4000" b="1" dirty="0" smtClean="0"/>
              <a:t>listener</a:t>
            </a:r>
            <a:endParaRPr lang="en-US" sz="4000" b="1" dirty="0"/>
          </a:p>
          <a:p>
            <a:pPr algn="ctr"/>
            <a:endParaRPr lang="en-US" sz="4000" dirty="0" smtClean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ommunica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581400"/>
            <a:ext cx="4228238" cy="274701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b="1" dirty="0"/>
              <a:t>3)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/>
              <a:t> </a:t>
            </a:r>
            <a:r>
              <a:rPr lang="en-US" sz="4000" dirty="0"/>
              <a:t>Did you know that humans have been sharing for longer than we can remember</a:t>
            </a:r>
            <a:r>
              <a:rPr lang="en-US" sz="4000" dirty="0" smtClean="0"/>
              <a:t>?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67296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3429000"/>
            <a:ext cx="4441898" cy="30924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426</Words>
  <Application>Microsoft Office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MODULE 9</vt:lpstr>
      <vt:lpstr>Slide 2</vt:lpstr>
      <vt:lpstr>4 Tips To Activate Your Affection Attraction Mantra </vt:lpstr>
      <vt:lpstr>1) Connect </vt:lpstr>
      <vt:lpstr>Slide 5</vt:lpstr>
      <vt:lpstr> 2) Communicate</vt:lpstr>
      <vt:lpstr>Slide 7</vt:lpstr>
      <vt:lpstr>Slide 8</vt:lpstr>
      <vt:lpstr>3) Sharing</vt:lpstr>
      <vt:lpstr>Slide 10</vt:lpstr>
      <vt:lpstr>Slide 11</vt:lpstr>
      <vt:lpstr> 4) Self Love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9</dc:title>
  <dc:creator>Samsung</dc:creator>
  <cp:lastModifiedBy>Samsung</cp:lastModifiedBy>
  <cp:revision>7</cp:revision>
  <dcterms:created xsi:type="dcterms:W3CDTF">2016-06-22T13:22:01Z</dcterms:created>
  <dcterms:modified xsi:type="dcterms:W3CDTF">2016-06-25T17:45:21Z</dcterms:modified>
</cp:coreProperties>
</file>