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81" r:id="rId3"/>
    <p:sldId id="264" r:id="rId4"/>
    <p:sldId id="266" r:id="rId5"/>
    <p:sldId id="263" r:id="rId6"/>
    <p:sldId id="267" r:id="rId7"/>
    <p:sldId id="268" r:id="rId8"/>
    <p:sldId id="260" r:id="rId9"/>
    <p:sldId id="261" r:id="rId10"/>
    <p:sldId id="269" r:id="rId11"/>
    <p:sldId id="259" r:id="rId12"/>
    <p:sldId id="258" r:id="rId13"/>
    <p:sldId id="262" r:id="rId14"/>
    <p:sldId id="273" r:id="rId15"/>
    <p:sldId id="274" r:id="rId16"/>
    <p:sldId id="278" r:id="rId17"/>
    <p:sldId id="270" r:id="rId18"/>
    <p:sldId id="271" r:id="rId19"/>
    <p:sldId id="272" r:id="rId20"/>
    <p:sldId id="275" r:id="rId21"/>
    <p:sldId id="279" r:id="rId22"/>
    <p:sldId id="28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3F2E"/>
    <a:srgbClr val="010100"/>
    <a:srgbClr val="373737"/>
    <a:srgbClr val="011E36"/>
    <a:srgbClr val="D74243"/>
    <a:srgbClr val="89EFDE"/>
    <a:srgbClr val="DF91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E39A80-D6B7-4E26-B22E-327D37299CB1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DCAFF9-3CD8-4192-92EC-2050EBC96D81}">
      <dgm:prSet phldrT="[Text]"/>
      <dgm:spPr>
        <a:noFill/>
      </dgm:spPr>
      <dgm:t>
        <a:bodyPr/>
        <a:lstStyle/>
        <a:p>
          <a:endParaRPr lang="en-US" dirty="0"/>
        </a:p>
      </dgm:t>
    </dgm:pt>
    <dgm:pt modelId="{896C2910-71E4-4E18-81DA-428510306E45}" type="parTrans" cxnId="{2A678D74-5D28-4772-9694-380BDCB05326}">
      <dgm:prSet/>
      <dgm:spPr/>
      <dgm:t>
        <a:bodyPr/>
        <a:lstStyle/>
        <a:p>
          <a:endParaRPr lang="en-US"/>
        </a:p>
      </dgm:t>
    </dgm:pt>
    <dgm:pt modelId="{5670A9B4-EF79-4194-B2F8-D0D0B5D9F166}" type="sibTrans" cxnId="{2A678D74-5D28-4772-9694-380BDCB05326}">
      <dgm:prSet/>
      <dgm:spPr/>
      <dgm:t>
        <a:bodyPr/>
        <a:lstStyle/>
        <a:p>
          <a:endParaRPr lang="en-US"/>
        </a:p>
      </dgm:t>
    </dgm:pt>
    <dgm:pt modelId="{BDA71D6A-C3D1-411E-9EAC-6386FFEE52C2}" type="pres">
      <dgm:prSet presAssocID="{B3E39A80-D6B7-4E26-B22E-327D37299CB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B2273E3-B9E3-4A02-93CF-275511BE0699}" type="pres">
      <dgm:prSet presAssocID="{F4DCAFF9-3CD8-4192-92EC-2050EBC96D81}" presName="composite" presStyleCnt="0"/>
      <dgm:spPr/>
      <dgm:t>
        <a:bodyPr/>
        <a:lstStyle/>
        <a:p>
          <a:endParaRPr lang="en-US"/>
        </a:p>
      </dgm:t>
    </dgm:pt>
    <dgm:pt modelId="{367DAC4B-08E7-4BA7-A970-D0115453FB5A}" type="pres">
      <dgm:prSet presAssocID="{F4DCAFF9-3CD8-4192-92EC-2050EBC96D81}" presName="rect1" presStyleLbl="bgShp" presStyleIdx="0" presStyleCnt="1" custScaleX="109816" custScaleY="125865" custLinFactX="8687" custLinFactNeighborX="100000" custLinFactNeighborY="-56900"/>
      <dgm:spPr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57150">
          <a:solidFill>
            <a:schemeClr val="bg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AC81859-B11C-4EE9-8379-B9AF70890D88}" type="pres">
      <dgm:prSet presAssocID="{F4DCAFF9-3CD8-4192-92EC-2050EBC96D81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8E3259-4F79-4454-8D0E-AEECD03C3516}" type="presOf" srcId="{B3E39A80-D6B7-4E26-B22E-327D37299CB1}" destId="{BDA71D6A-C3D1-411E-9EAC-6386FFEE52C2}" srcOrd="0" destOrd="0" presId="urn:microsoft.com/office/officeart/2008/layout/BendingPictureSemiTransparentText"/>
    <dgm:cxn modelId="{2A678D74-5D28-4772-9694-380BDCB05326}" srcId="{B3E39A80-D6B7-4E26-B22E-327D37299CB1}" destId="{F4DCAFF9-3CD8-4192-92EC-2050EBC96D81}" srcOrd="0" destOrd="0" parTransId="{896C2910-71E4-4E18-81DA-428510306E45}" sibTransId="{5670A9B4-EF79-4194-B2F8-D0D0B5D9F166}"/>
    <dgm:cxn modelId="{277FC6C9-D7DD-4162-AAF3-E32EDE3D3DDE}" type="presOf" srcId="{F4DCAFF9-3CD8-4192-92EC-2050EBC96D81}" destId="{7AC81859-B11C-4EE9-8379-B9AF70890D88}" srcOrd="0" destOrd="0" presId="urn:microsoft.com/office/officeart/2008/layout/BendingPictureSemiTransparentText"/>
    <dgm:cxn modelId="{56984E4A-1047-46B4-8551-DBD03CC477AA}" type="presParOf" srcId="{BDA71D6A-C3D1-411E-9EAC-6386FFEE52C2}" destId="{0B2273E3-B9E3-4A02-93CF-275511BE0699}" srcOrd="0" destOrd="0" presId="urn:microsoft.com/office/officeart/2008/layout/BendingPictureSemiTransparentText"/>
    <dgm:cxn modelId="{FE824250-40F1-446F-B532-1FE2AEE86270}" type="presParOf" srcId="{0B2273E3-B9E3-4A02-93CF-275511BE0699}" destId="{367DAC4B-08E7-4BA7-A970-D0115453FB5A}" srcOrd="0" destOrd="0" presId="urn:microsoft.com/office/officeart/2008/layout/BendingPictureSemiTransparentText"/>
    <dgm:cxn modelId="{0281439E-4D72-4AC5-A439-FA7BBABE8551}" type="presParOf" srcId="{0B2273E3-B9E3-4A02-93CF-275511BE0699}" destId="{7AC81859-B11C-4EE9-8379-B9AF70890D88}" srcOrd="1" destOrd="0" presId="urn:microsoft.com/office/officeart/2008/layout/BendingPictureSemiTransparentText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7DAC4B-08E7-4BA7-A970-D0115453FB5A}">
      <dsp:nvSpPr>
        <dsp:cNvPr id="0" name=""/>
        <dsp:cNvSpPr/>
      </dsp:nvSpPr>
      <dsp:spPr>
        <a:xfrm>
          <a:off x="232993" y="0"/>
          <a:ext cx="2934850" cy="2883142"/>
        </a:xfrm>
        <a:prstGeom prst="round2Diag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57150">
          <a:solidFill>
            <a:schemeClr val="bg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C81859-B11C-4EE9-8379-B9AF70890D88}">
      <dsp:nvSpPr>
        <dsp:cNvPr id="0" name=""/>
        <dsp:cNvSpPr/>
      </dsp:nvSpPr>
      <dsp:spPr>
        <a:xfrm>
          <a:off x="247664" y="1900714"/>
          <a:ext cx="2672515" cy="5497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/>
        </a:p>
      </dsp:txBody>
      <dsp:txXfrm>
        <a:off x="247664" y="1900714"/>
        <a:ext cx="2672515" cy="549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14CC9-02AE-4CEF-9288-5DC8AD246854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A4A32-0ABE-47EC-8A57-75C95D8D9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573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144C-94E0-4058-ABEB-6EAF7810A77E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46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944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5817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182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6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6619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665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144C-94E0-4058-ABEB-6EAF7810A77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632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4939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570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732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144C-94E0-4058-ABEB-6EAF7810A77E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1477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731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144C-94E0-4058-ABEB-6EAF7810A77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9185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C144C-94E0-4058-ABEB-6EAF7810A77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50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19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41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79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27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396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69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A4A32-0ABE-47EC-8A57-75C95D8D952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5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/>
          <a:lstStyle/>
          <a:p>
            <a:fld id="{46E5E44F-F112-4088-B2B9-C55DFB3F990C}" type="datetimeFigureOut">
              <a:rPr lang="en-US">
                <a:solidFill>
                  <a:prstClr val="black"/>
                </a:solidFill>
              </a:rPr>
              <a:pPr/>
              <a:t>9/21/2015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/>
          <a:lstStyle/>
          <a:p>
            <a:fld id="{2A335206-2AB7-4D3B-85AC-F38F7AE21094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150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con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779641" y="2043566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31791" y="2150459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M University" panose="00000400000000000000" pitchFamily="2" charset="0"/>
                <a:cs typeface="FM University" panose="00000400000000000000" pitchFamily="2" charset="0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</a:t>
            </a:r>
            <a:endParaRPr lang="en-US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635113" y="1998132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35113" y="2363042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618115" y="2043566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670264" y="2150459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 </a:t>
            </a:r>
            <a:endParaRPr lang="en-US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7473586" y="1998132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473586" y="2363042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779641" y="3533699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31791" y="3640592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</a:t>
            </a:r>
            <a:endParaRPr lang="en-US" dirty="0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635113" y="3488265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635113" y="3853176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6618115" y="3533699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6670264" y="3640592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</a:t>
            </a:r>
            <a:endParaRPr lang="en-US" dirty="0"/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7473586" y="3488265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7473586" y="3853176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1" name="Rounded Rectangle 40"/>
          <p:cNvSpPr/>
          <p:nvPr userDrawn="1"/>
        </p:nvSpPr>
        <p:spPr>
          <a:xfrm>
            <a:off x="768352" y="5012543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820502" y="5119436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</a:t>
            </a:r>
            <a:endParaRPr lang="en-US" dirty="0"/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623825" y="4967111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623825" y="5332020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5" name="Rounded Rectangle 44"/>
          <p:cNvSpPr/>
          <p:nvPr userDrawn="1"/>
        </p:nvSpPr>
        <p:spPr>
          <a:xfrm>
            <a:off x="6618115" y="5012543"/>
            <a:ext cx="720001" cy="72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6670264" y="5119436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  <a:latin typeface="FontAwesome"/>
                <a:cs typeface="FontAwesome"/>
              </a:defRPr>
            </a:lvl1pPr>
          </a:lstStyle>
          <a:p>
            <a:r>
              <a:rPr lang="en-US" sz="1800" dirty="0" smtClean="0">
                <a:ea typeface="FontAwesome"/>
                <a:sym typeface="FontAwesome"/>
              </a:rPr>
              <a:t></a:t>
            </a:r>
            <a:endParaRPr lang="en-US" dirty="0"/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7473586" y="4967111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7473586" y="5332020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358" y="732932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s-ES_tradnl" dirty="0" err="1" smtClean="0"/>
              <a:t>Iconic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1261241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accent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48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E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197600" y="0"/>
            <a:ext cx="59944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801">
              <a:solidFill>
                <a:prstClr val="white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1976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764409" y="584200"/>
            <a:ext cx="4305300" cy="381000"/>
          </a:xfrm>
        </p:spPr>
        <p:txBody>
          <a:bodyPr>
            <a:noAutofit/>
          </a:bodyPr>
          <a:lstStyle>
            <a:lvl1pPr>
              <a:defRPr sz="36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b="1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 hasCustomPrompt="1"/>
          </p:nvPr>
        </p:nvSpPr>
        <p:spPr>
          <a:xfrm>
            <a:off x="6764409" y="959644"/>
            <a:ext cx="4305300" cy="284956"/>
          </a:xfrm>
        </p:spPr>
        <p:txBody>
          <a:bodyPr>
            <a:no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Click here to add sub-title</a:t>
            </a:r>
          </a:p>
        </p:txBody>
      </p:sp>
      <p:sp>
        <p:nvSpPr>
          <p:cNvPr id="15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6822831" y="1356360"/>
            <a:ext cx="4825218" cy="4876800"/>
          </a:xfrm>
        </p:spPr>
        <p:txBody>
          <a:bodyPr lIns="0" tIns="0">
            <a:no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467" baseline="0"/>
            </a:lvl1pPr>
            <a:lvl2pPr marL="457231" indent="0">
              <a:buFont typeface="Arial" panose="020B0604020202020204" pitchFamily="34" charset="0"/>
              <a:buNone/>
              <a:defRPr sz="1333"/>
            </a:lvl2pPr>
            <a:lvl3pPr marL="914460" indent="0">
              <a:buFont typeface="Arial" panose="020B0604020202020204" pitchFamily="34" charset="0"/>
              <a:buNone/>
              <a:defRPr sz="1333"/>
            </a:lvl3pPr>
            <a:lvl4pPr marL="1371691" indent="0">
              <a:buFont typeface="Arial" panose="020B0604020202020204" pitchFamily="34" charset="0"/>
              <a:buNone/>
              <a:defRPr sz="1333"/>
            </a:lvl4pPr>
            <a:lvl5pPr marL="1828922" indent="0">
              <a:buFont typeface="Arial" panose="020B0604020202020204" pitchFamily="34" charset="0"/>
              <a:buNone/>
              <a:defRPr sz="1333"/>
            </a:lvl5pPr>
          </a:lstStyle>
          <a:p>
            <a:pPr lvl="0"/>
            <a:r>
              <a:rPr lang="en-US" dirty="0" smtClean="0"/>
              <a:t>Click to edit Personal Info</a:t>
            </a:r>
          </a:p>
        </p:txBody>
      </p:sp>
    </p:spTree>
    <p:extLst>
      <p:ext uri="{BB962C8B-B14F-4D97-AF65-F5344CB8AC3E}">
        <p14:creationId xmlns:p14="http://schemas.microsoft.com/office/powerpoint/2010/main" val="208066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Section Break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About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269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ILLS Section Break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827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ection Break">
    <p:bg>
      <p:bgPr>
        <a:solidFill>
          <a:srgbClr val="CC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Team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8185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ING Section Break">
    <p:bg>
      <p:bgPr>
        <a:solidFill>
          <a:srgbClr val="FF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Process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437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Section Break"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Portfolio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7527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ection Break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328683" y="3004602"/>
            <a:ext cx="3519917" cy="914400"/>
          </a:xfrm>
        </p:spPr>
        <p:txBody>
          <a:bodyPr>
            <a:normAutofit/>
          </a:bodyPr>
          <a:lstStyle>
            <a:lvl1pPr marL="0" indent="0" algn="ctr">
              <a:buNone/>
              <a:defRPr sz="6000" b="0" spc="-15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16" name="Oval 15"/>
          <p:cNvSpPr/>
          <p:nvPr userDrawn="1"/>
        </p:nvSpPr>
        <p:spPr>
          <a:xfrm>
            <a:off x="7901418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4077232" y="3418068"/>
            <a:ext cx="213353" cy="2133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MY" sz="32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6785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lcom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2" y="-2"/>
            <a:ext cx="12192000" cy="4222046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253114" y="1038586"/>
            <a:ext cx="1696851" cy="1696851"/>
          </a:xfrm>
          <a:prstGeom prst="ellipse">
            <a:avLst/>
          </a:prstGeom>
          <a:ln>
            <a:noFill/>
          </a:ln>
        </p:spPr>
        <p:txBody>
          <a:bodyPr lIns="121850" tIns="60926" rIns="121850" bIns="60926" anchor="t">
            <a:normAutofit/>
          </a:bodyPr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id-ID" dirty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505437" y="2906621"/>
            <a:ext cx="7200000" cy="25875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r>
              <a:rPr lang="en-US" sz="2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John Doe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505437" y="3255884"/>
            <a:ext cx="7200000" cy="207683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r>
              <a:rPr lang="en-US" sz="12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Europe and Asia Sales Manager</a:t>
            </a:r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5799735" y="3499548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FontAwesome" pitchFamily="50" charset="0"/>
                <a:cs typeface="FontAwesome" pitchFamily="50" charset="0"/>
              </a:defRPr>
            </a:lvl1pPr>
          </a:lstStyle>
          <a:p>
            <a:r>
              <a:rPr lang="en-US" sz="2000" dirty="0" smtClean="0">
                <a:ea typeface="FontAwesome"/>
                <a:sym typeface="FontAwesome"/>
              </a:rPr>
              <a:t> 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774487" y="4981316"/>
            <a:ext cx="8656456" cy="10469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 b="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Donec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nisl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vulputate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placerat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at ligula.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Donec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auctor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lacus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In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pulvinar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quam vitae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aliquam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Fusce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venenatis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faucibus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commodo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egestas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Nullam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at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hendrerit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id, dictum abo </a:t>
            </a:r>
            <a:r>
              <a:rPr lang="en-US" sz="1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zacomic</a:t>
            </a:r>
            <a:r>
              <a:rPr lang="en-US" sz="1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quam. </a:t>
            </a:r>
          </a:p>
        </p:txBody>
      </p:sp>
    </p:spTree>
    <p:extLst>
      <p:ext uri="{BB962C8B-B14F-4D97-AF65-F5344CB8AC3E}">
        <p14:creationId xmlns:p14="http://schemas.microsoft.com/office/powerpoint/2010/main" val="400754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ing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5439204" y="2081472"/>
            <a:ext cx="1365800" cy="982100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c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2909057" y="3060050"/>
            <a:ext cx="6396310" cy="431780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7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909057" y="3547340"/>
            <a:ext cx="6396310" cy="228451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311806" y="3755681"/>
            <a:ext cx="1014403" cy="4124229"/>
            <a:chOff x="18127944" y="-2245960"/>
            <a:chExt cx="4485144" cy="18239862"/>
          </a:xfrm>
        </p:grpSpPr>
        <p:sp>
          <p:nvSpPr>
            <p:cNvPr id="7" name="Rectangle 6"/>
            <p:cNvSpPr/>
            <p:nvPr userDrawn="1"/>
          </p:nvSpPr>
          <p:spPr>
            <a:xfrm rot="18083416">
              <a:off x="10335980" y="5546004"/>
              <a:ext cx="18239862" cy="2655933"/>
            </a:xfrm>
            <a:custGeom>
              <a:avLst/>
              <a:gdLst>
                <a:gd name="connsiteX0" fmla="*/ 0 w 20143506"/>
                <a:gd name="connsiteY0" fmla="*/ 0 h 2641600"/>
                <a:gd name="connsiteX1" fmla="*/ 20143506 w 20143506"/>
                <a:gd name="connsiteY1" fmla="*/ 0 h 2641600"/>
                <a:gd name="connsiteX2" fmla="*/ 20143506 w 20143506"/>
                <a:gd name="connsiteY2" fmla="*/ 2641600 h 2641600"/>
                <a:gd name="connsiteX3" fmla="*/ 0 w 20143506"/>
                <a:gd name="connsiteY3" fmla="*/ 2641600 h 2641600"/>
                <a:gd name="connsiteX4" fmla="*/ 0 w 20143506"/>
                <a:gd name="connsiteY4" fmla="*/ 0 h 2641600"/>
                <a:gd name="connsiteX0" fmla="*/ 0 w 20143506"/>
                <a:gd name="connsiteY0" fmla="*/ 0 h 2641600"/>
                <a:gd name="connsiteX1" fmla="*/ 20143506 w 20143506"/>
                <a:gd name="connsiteY1" fmla="*/ 0 h 2641600"/>
                <a:gd name="connsiteX2" fmla="*/ 20143506 w 20143506"/>
                <a:gd name="connsiteY2" fmla="*/ 2641600 h 2641600"/>
                <a:gd name="connsiteX3" fmla="*/ 1572528 w 20143506"/>
                <a:gd name="connsiteY3" fmla="*/ 2634250 h 2641600"/>
                <a:gd name="connsiteX4" fmla="*/ 0 w 20143506"/>
                <a:gd name="connsiteY4" fmla="*/ 0 h 2641600"/>
                <a:gd name="connsiteX0" fmla="*/ 0 w 20143506"/>
                <a:gd name="connsiteY0" fmla="*/ 13230 h 2654830"/>
                <a:gd name="connsiteX1" fmla="*/ 16654103 w 20143506"/>
                <a:gd name="connsiteY1" fmla="*/ 0 h 2654830"/>
                <a:gd name="connsiteX2" fmla="*/ 20143506 w 20143506"/>
                <a:gd name="connsiteY2" fmla="*/ 2654830 h 2654830"/>
                <a:gd name="connsiteX3" fmla="*/ 1572528 w 20143506"/>
                <a:gd name="connsiteY3" fmla="*/ 2647480 h 2654830"/>
                <a:gd name="connsiteX4" fmla="*/ 0 w 20143506"/>
                <a:gd name="connsiteY4" fmla="*/ 13230 h 2654830"/>
                <a:gd name="connsiteX0" fmla="*/ 0 w 18239862"/>
                <a:gd name="connsiteY0" fmla="*/ 13230 h 2655933"/>
                <a:gd name="connsiteX1" fmla="*/ 16654103 w 18239862"/>
                <a:gd name="connsiteY1" fmla="*/ 0 h 2655933"/>
                <a:gd name="connsiteX2" fmla="*/ 18239862 w 18239862"/>
                <a:gd name="connsiteY2" fmla="*/ 2655933 h 2655933"/>
                <a:gd name="connsiteX3" fmla="*/ 1572528 w 18239862"/>
                <a:gd name="connsiteY3" fmla="*/ 2647480 h 2655933"/>
                <a:gd name="connsiteX4" fmla="*/ 0 w 18239862"/>
                <a:gd name="connsiteY4" fmla="*/ 13230 h 265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39862" h="2655933">
                  <a:moveTo>
                    <a:pt x="0" y="13230"/>
                  </a:moveTo>
                  <a:lnTo>
                    <a:pt x="16654103" y="0"/>
                  </a:lnTo>
                  <a:lnTo>
                    <a:pt x="18239862" y="2655933"/>
                  </a:lnTo>
                  <a:lnTo>
                    <a:pt x="1572528" y="2647480"/>
                  </a:lnTo>
                  <a:lnTo>
                    <a:pt x="0" y="13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Rectangle 6"/>
            <p:cNvSpPr/>
            <p:nvPr userDrawn="1"/>
          </p:nvSpPr>
          <p:spPr>
            <a:xfrm rot="18083416">
              <a:off x="13298006" y="6362531"/>
              <a:ext cx="17375137" cy="1255027"/>
            </a:xfrm>
            <a:custGeom>
              <a:avLst/>
              <a:gdLst>
                <a:gd name="connsiteX0" fmla="*/ 0 w 20143506"/>
                <a:gd name="connsiteY0" fmla="*/ 0 h 2641600"/>
                <a:gd name="connsiteX1" fmla="*/ 20143506 w 20143506"/>
                <a:gd name="connsiteY1" fmla="*/ 0 h 2641600"/>
                <a:gd name="connsiteX2" fmla="*/ 20143506 w 20143506"/>
                <a:gd name="connsiteY2" fmla="*/ 2641600 h 2641600"/>
                <a:gd name="connsiteX3" fmla="*/ 0 w 20143506"/>
                <a:gd name="connsiteY3" fmla="*/ 2641600 h 2641600"/>
                <a:gd name="connsiteX4" fmla="*/ 0 w 20143506"/>
                <a:gd name="connsiteY4" fmla="*/ 0 h 2641600"/>
                <a:gd name="connsiteX0" fmla="*/ 0 w 20143506"/>
                <a:gd name="connsiteY0" fmla="*/ 0 h 2641600"/>
                <a:gd name="connsiteX1" fmla="*/ 20143506 w 20143506"/>
                <a:gd name="connsiteY1" fmla="*/ 0 h 2641600"/>
                <a:gd name="connsiteX2" fmla="*/ 20143506 w 20143506"/>
                <a:gd name="connsiteY2" fmla="*/ 2641600 h 2641600"/>
                <a:gd name="connsiteX3" fmla="*/ 1572528 w 20143506"/>
                <a:gd name="connsiteY3" fmla="*/ 2634250 h 2641600"/>
                <a:gd name="connsiteX4" fmla="*/ 0 w 20143506"/>
                <a:gd name="connsiteY4" fmla="*/ 0 h 2641600"/>
                <a:gd name="connsiteX0" fmla="*/ 0 w 20143506"/>
                <a:gd name="connsiteY0" fmla="*/ 13230 h 2654830"/>
                <a:gd name="connsiteX1" fmla="*/ 16654103 w 20143506"/>
                <a:gd name="connsiteY1" fmla="*/ 0 h 2654830"/>
                <a:gd name="connsiteX2" fmla="*/ 20143506 w 20143506"/>
                <a:gd name="connsiteY2" fmla="*/ 2654830 h 2654830"/>
                <a:gd name="connsiteX3" fmla="*/ 1572528 w 20143506"/>
                <a:gd name="connsiteY3" fmla="*/ 2647480 h 2654830"/>
                <a:gd name="connsiteX4" fmla="*/ 0 w 20143506"/>
                <a:gd name="connsiteY4" fmla="*/ 13230 h 2654830"/>
                <a:gd name="connsiteX0" fmla="*/ 0 w 18239862"/>
                <a:gd name="connsiteY0" fmla="*/ 13230 h 2655933"/>
                <a:gd name="connsiteX1" fmla="*/ 16654103 w 18239862"/>
                <a:gd name="connsiteY1" fmla="*/ 0 h 2655933"/>
                <a:gd name="connsiteX2" fmla="*/ 18239862 w 18239862"/>
                <a:gd name="connsiteY2" fmla="*/ 2655933 h 2655933"/>
                <a:gd name="connsiteX3" fmla="*/ 1572528 w 18239862"/>
                <a:gd name="connsiteY3" fmla="*/ 2647480 h 2655933"/>
                <a:gd name="connsiteX4" fmla="*/ 0 w 18239862"/>
                <a:gd name="connsiteY4" fmla="*/ 13230 h 2655933"/>
                <a:gd name="connsiteX0" fmla="*/ 0 w 17375137"/>
                <a:gd name="connsiteY0" fmla="*/ 13230 h 2647480"/>
                <a:gd name="connsiteX1" fmla="*/ 16654103 w 17375137"/>
                <a:gd name="connsiteY1" fmla="*/ 0 h 2647480"/>
                <a:gd name="connsiteX2" fmla="*/ 17375137 w 17375137"/>
                <a:gd name="connsiteY2" fmla="*/ 1189979 h 2647480"/>
                <a:gd name="connsiteX3" fmla="*/ 1572528 w 17375137"/>
                <a:gd name="connsiteY3" fmla="*/ 2647480 h 2647480"/>
                <a:gd name="connsiteX4" fmla="*/ 0 w 17375137"/>
                <a:gd name="connsiteY4" fmla="*/ 13230 h 2647480"/>
                <a:gd name="connsiteX0" fmla="*/ 0 w 17375137"/>
                <a:gd name="connsiteY0" fmla="*/ 13230 h 1255027"/>
                <a:gd name="connsiteX1" fmla="*/ 16654103 w 17375137"/>
                <a:gd name="connsiteY1" fmla="*/ 0 h 1255027"/>
                <a:gd name="connsiteX2" fmla="*/ 17375137 w 17375137"/>
                <a:gd name="connsiteY2" fmla="*/ 1189979 h 1255027"/>
                <a:gd name="connsiteX3" fmla="*/ 782405 w 17375137"/>
                <a:gd name="connsiteY3" fmla="*/ 1255027 h 1255027"/>
                <a:gd name="connsiteX4" fmla="*/ 0 w 17375137"/>
                <a:gd name="connsiteY4" fmla="*/ 13230 h 125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75137" h="1255027">
                  <a:moveTo>
                    <a:pt x="0" y="13230"/>
                  </a:moveTo>
                  <a:lnTo>
                    <a:pt x="16654103" y="0"/>
                  </a:lnTo>
                  <a:lnTo>
                    <a:pt x="17375137" y="1189979"/>
                  </a:lnTo>
                  <a:lnTo>
                    <a:pt x="782405" y="1255027"/>
                  </a:lnTo>
                  <a:lnTo>
                    <a:pt x="0" y="13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09057" y="3818126"/>
            <a:ext cx="6396310" cy="630759"/>
          </a:xfrm>
          <a:prstGeom prst="rect">
            <a:avLst/>
          </a:prstGeom>
        </p:spPr>
        <p:txBody>
          <a:bodyPr vert="horz" lIns="0" tIns="60926" rIns="0" bIns="60926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37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7026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eak Slide"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357" y="2997602"/>
            <a:ext cx="3525362" cy="431780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00" b="1" baseline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Break </a:t>
            </a:r>
            <a:r>
              <a:rPr lang="es-ES_tradnl" dirty="0" err="1" smtClean="0"/>
              <a:t>Slide</a:t>
            </a:r>
            <a:endParaRPr lang="es-ES_tradnl" dirty="0" smtClean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3484891"/>
            <a:ext cx="3525362" cy="228451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r>
              <a:rPr lang="es-ES_tradnl" dirty="0" smtClean="0"/>
              <a:t> </a:t>
            </a:r>
            <a:r>
              <a:rPr lang="es-ES_tradnl" dirty="0" err="1" smtClean="0"/>
              <a:t>Here</a:t>
            </a:r>
            <a:endParaRPr lang="es-ES_tradnl" dirty="0" smtClean="0"/>
          </a:p>
        </p:txBody>
      </p:sp>
      <p:sp>
        <p:nvSpPr>
          <p:cNvPr id="7" name="Rectangle 6"/>
          <p:cNvSpPr/>
          <p:nvPr userDrawn="1"/>
        </p:nvSpPr>
        <p:spPr>
          <a:xfrm rot="18083416">
            <a:off x="5170525" y="2772831"/>
            <a:ext cx="9119931" cy="1328313"/>
          </a:xfrm>
          <a:custGeom>
            <a:avLst/>
            <a:gdLst>
              <a:gd name="connsiteX0" fmla="*/ 0 w 20143506"/>
              <a:gd name="connsiteY0" fmla="*/ 0 h 2641600"/>
              <a:gd name="connsiteX1" fmla="*/ 20143506 w 20143506"/>
              <a:gd name="connsiteY1" fmla="*/ 0 h 2641600"/>
              <a:gd name="connsiteX2" fmla="*/ 20143506 w 20143506"/>
              <a:gd name="connsiteY2" fmla="*/ 2641600 h 2641600"/>
              <a:gd name="connsiteX3" fmla="*/ 0 w 20143506"/>
              <a:gd name="connsiteY3" fmla="*/ 2641600 h 2641600"/>
              <a:gd name="connsiteX4" fmla="*/ 0 w 20143506"/>
              <a:gd name="connsiteY4" fmla="*/ 0 h 2641600"/>
              <a:gd name="connsiteX0" fmla="*/ 0 w 20143506"/>
              <a:gd name="connsiteY0" fmla="*/ 0 h 2641600"/>
              <a:gd name="connsiteX1" fmla="*/ 20143506 w 20143506"/>
              <a:gd name="connsiteY1" fmla="*/ 0 h 2641600"/>
              <a:gd name="connsiteX2" fmla="*/ 20143506 w 20143506"/>
              <a:gd name="connsiteY2" fmla="*/ 2641600 h 2641600"/>
              <a:gd name="connsiteX3" fmla="*/ 1572528 w 20143506"/>
              <a:gd name="connsiteY3" fmla="*/ 2634250 h 2641600"/>
              <a:gd name="connsiteX4" fmla="*/ 0 w 20143506"/>
              <a:gd name="connsiteY4" fmla="*/ 0 h 2641600"/>
              <a:gd name="connsiteX0" fmla="*/ 0 w 20143506"/>
              <a:gd name="connsiteY0" fmla="*/ 13230 h 2654830"/>
              <a:gd name="connsiteX1" fmla="*/ 16654103 w 20143506"/>
              <a:gd name="connsiteY1" fmla="*/ 0 h 2654830"/>
              <a:gd name="connsiteX2" fmla="*/ 20143506 w 20143506"/>
              <a:gd name="connsiteY2" fmla="*/ 2654830 h 2654830"/>
              <a:gd name="connsiteX3" fmla="*/ 1572528 w 20143506"/>
              <a:gd name="connsiteY3" fmla="*/ 2647480 h 2654830"/>
              <a:gd name="connsiteX4" fmla="*/ 0 w 20143506"/>
              <a:gd name="connsiteY4" fmla="*/ 13230 h 2654830"/>
              <a:gd name="connsiteX0" fmla="*/ 0 w 18239862"/>
              <a:gd name="connsiteY0" fmla="*/ 13230 h 2655933"/>
              <a:gd name="connsiteX1" fmla="*/ 16654103 w 18239862"/>
              <a:gd name="connsiteY1" fmla="*/ 0 h 2655933"/>
              <a:gd name="connsiteX2" fmla="*/ 18239862 w 18239862"/>
              <a:gd name="connsiteY2" fmla="*/ 2655933 h 2655933"/>
              <a:gd name="connsiteX3" fmla="*/ 1572528 w 18239862"/>
              <a:gd name="connsiteY3" fmla="*/ 2647480 h 2655933"/>
              <a:gd name="connsiteX4" fmla="*/ 0 w 18239862"/>
              <a:gd name="connsiteY4" fmla="*/ 13230 h 265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39862" h="2655933">
                <a:moveTo>
                  <a:pt x="0" y="13230"/>
                </a:moveTo>
                <a:lnTo>
                  <a:pt x="16654103" y="0"/>
                </a:lnTo>
                <a:lnTo>
                  <a:pt x="18239862" y="2655933"/>
                </a:lnTo>
                <a:lnTo>
                  <a:pt x="1572528" y="2647480"/>
                </a:lnTo>
                <a:lnTo>
                  <a:pt x="0" y="132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02" tIns="22851" rIns="45702" bIns="22851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6"/>
          <p:cNvSpPr/>
          <p:nvPr userDrawn="1"/>
        </p:nvSpPr>
        <p:spPr>
          <a:xfrm rot="18083416">
            <a:off x="6651867" y="3181185"/>
            <a:ext cx="8687569" cy="627677"/>
          </a:xfrm>
          <a:custGeom>
            <a:avLst/>
            <a:gdLst>
              <a:gd name="connsiteX0" fmla="*/ 0 w 20143506"/>
              <a:gd name="connsiteY0" fmla="*/ 0 h 2641600"/>
              <a:gd name="connsiteX1" fmla="*/ 20143506 w 20143506"/>
              <a:gd name="connsiteY1" fmla="*/ 0 h 2641600"/>
              <a:gd name="connsiteX2" fmla="*/ 20143506 w 20143506"/>
              <a:gd name="connsiteY2" fmla="*/ 2641600 h 2641600"/>
              <a:gd name="connsiteX3" fmla="*/ 0 w 20143506"/>
              <a:gd name="connsiteY3" fmla="*/ 2641600 h 2641600"/>
              <a:gd name="connsiteX4" fmla="*/ 0 w 20143506"/>
              <a:gd name="connsiteY4" fmla="*/ 0 h 2641600"/>
              <a:gd name="connsiteX0" fmla="*/ 0 w 20143506"/>
              <a:gd name="connsiteY0" fmla="*/ 0 h 2641600"/>
              <a:gd name="connsiteX1" fmla="*/ 20143506 w 20143506"/>
              <a:gd name="connsiteY1" fmla="*/ 0 h 2641600"/>
              <a:gd name="connsiteX2" fmla="*/ 20143506 w 20143506"/>
              <a:gd name="connsiteY2" fmla="*/ 2641600 h 2641600"/>
              <a:gd name="connsiteX3" fmla="*/ 1572528 w 20143506"/>
              <a:gd name="connsiteY3" fmla="*/ 2634250 h 2641600"/>
              <a:gd name="connsiteX4" fmla="*/ 0 w 20143506"/>
              <a:gd name="connsiteY4" fmla="*/ 0 h 2641600"/>
              <a:gd name="connsiteX0" fmla="*/ 0 w 20143506"/>
              <a:gd name="connsiteY0" fmla="*/ 13230 h 2654830"/>
              <a:gd name="connsiteX1" fmla="*/ 16654103 w 20143506"/>
              <a:gd name="connsiteY1" fmla="*/ 0 h 2654830"/>
              <a:gd name="connsiteX2" fmla="*/ 20143506 w 20143506"/>
              <a:gd name="connsiteY2" fmla="*/ 2654830 h 2654830"/>
              <a:gd name="connsiteX3" fmla="*/ 1572528 w 20143506"/>
              <a:gd name="connsiteY3" fmla="*/ 2647480 h 2654830"/>
              <a:gd name="connsiteX4" fmla="*/ 0 w 20143506"/>
              <a:gd name="connsiteY4" fmla="*/ 13230 h 2654830"/>
              <a:gd name="connsiteX0" fmla="*/ 0 w 18239862"/>
              <a:gd name="connsiteY0" fmla="*/ 13230 h 2655933"/>
              <a:gd name="connsiteX1" fmla="*/ 16654103 w 18239862"/>
              <a:gd name="connsiteY1" fmla="*/ 0 h 2655933"/>
              <a:gd name="connsiteX2" fmla="*/ 18239862 w 18239862"/>
              <a:gd name="connsiteY2" fmla="*/ 2655933 h 2655933"/>
              <a:gd name="connsiteX3" fmla="*/ 1572528 w 18239862"/>
              <a:gd name="connsiteY3" fmla="*/ 2647480 h 2655933"/>
              <a:gd name="connsiteX4" fmla="*/ 0 w 18239862"/>
              <a:gd name="connsiteY4" fmla="*/ 13230 h 2655933"/>
              <a:gd name="connsiteX0" fmla="*/ 0 w 17375137"/>
              <a:gd name="connsiteY0" fmla="*/ 13230 h 2647480"/>
              <a:gd name="connsiteX1" fmla="*/ 16654103 w 17375137"/>
              <a:gd name="connsiteY1" fmla="*/ 0 h 2647480"/>
              <a:gd name="connsiteX2" fmla="*/ 17375137 w 17375137"/>
              <a:gd name="connsiteY2" fmla="*/ 1189979 h 2647480"/>
              <a:gd name="connsiteX3" fmla="*/ 1572528 w 17375137"/>
              <a:gd name="connsiteY3" fmla="*/ 2647480 h 2647480"/>
              <a:gd name="connsiteX4" fmla="*/ 0 w 17375137"/>
              <a:gd name="connsiteY4" fmla="*/ 13230 h 2647480"/>
              <a:gd name="connsiteX0" fmla="*/ 0 w 17375137"/>
              <a:gd name="connsiteY0" fmla="*/ 13230 h 1255027"/>
              <a:gd name="connsiteX1" fmla="*/ 16654103 w 17375137"/>
              <a:gd name="connsiteY1" fmla="*/ 0 h 1255027"/>
              <a:gd name="connsiteX2" fmla="*/ 17375137 w 17375137"/>
              <a:gd name="connsiteY2" fmla="*/ 1189979 h 1255027"/>
              <a:gd name="connsiteX3" fmla="*/ 782405 w 17375137"/>
              <a:gd name="connsiteY3" fmla="*/ 1255027 h 1255027"/>
              <a:gd name="connsiteX4" fmla="*/ 0 w 17375137"/>
              <a:gd name="connsiteY4" fmla="*/ 13230 h 125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75137" h="1255027">
                <a:moveTo>
                  <a:pt x="0" y="13230"/>
                </a:moveTo>
                <a:lnTo>
                  <a:pt x="16654103" y="0"/>
                </a:lnTo>
                <a:lnTo>
                  <a:pt x="17375137" y="1189979"/>
                </a:lnTo>
                <a:lnTo>
                  <a:pt x="782405" y="1255027"/>
                </a:lnTo>
                <a:lnTo>
                  <a:pt x="0" y="132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02" tIns="22851" rIns="45702" bIns="22851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768357" y="3755679"/>
            <a:ext cx="6396310" cy="1108422"/>
          </a:xfrm>
          <a:prstGeom prst="rect">
            <a:avLst/>
          </a:prstGeom>
        </p:spPr>
        <p:txBody>
          <a:bodyPr vert="horz" lIns="0" tIns="60926" rIns="0" bIns="60926"/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751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79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8"/>
          <p:cNvSpPr>
            <a:spLocks noChangeArrowheads="1"/>
          </p:cNvSpPr>
          <p:nvPr userDrawn="1"/>
        </p:nvSpPr>
        <p:spPr bwMode="auto">
          <a:xfrm>
            <a:off x="0" y="4871481"/>
            <a:ext cx="12192000" cy="198651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 userDrawn="1"/>
        </p:nvSpPr>
        <p:spPr bwMode="auto">
          <a:xfrm>
            <a:off x="-4763" y="3525253"/>
            <a:ext cx="14432550" cy="1346228"/>
          </a:xfrm>
          <a:custGeom>
            <a:avLst/>
            <a:gdLst>
              <a:gd name="T0" fmla="*/ 7163 w 7683"/>
              <a:gd name="T1" fmla="*/ 572 h 742"/>
              <a:gd name="T2" fmla="*/ 6824 w 7683"/>
              <a:gd name="T3" fmla="*/ 437 h 742"/>
              <a:gd name="T4" fmla="*/ 6358 w 7683"/>
              <a:gd name="T5" fmla="*/ 527 h 742"/>
              <a:gd name="T6" fmla="*/ 5742 w 7683"/>
              <a:gd name="T7" fmla="*/ 582 h 742"/>
              <a:gd name="T8" fmla="*/ 5510 w 7683"/>
              <a:gd name="T9" fmla="*/ 461 h 742"/>
              <a:gd name="T10" fmla="*/ 5092 w 7683"/>
              <a:gd name="T11" fmla="*/ 544 h 742"/>
              <a:gd name="T12" fmla="*/ 4675 w 7683"/>
              <a:gd name="T13" fmla="*/ 284 h 742"/>
              <a:gd name="T14" fmla="*/ 4127 w 7683"/>
              <a:gd name="T15" fmla="*/ 440 h 742"/>
              <a:gd name="T16" fmla="*/ 3863 w 7683"/>
              <a:gd name="T17" fmla="*/ 520 h 742"/>
              <a:gd name="T18" fmla="*/ 3713 w 7683"/>
              <a:gd name="T19" fmla="*/ 226 h 742"/>
              <a:gd name="T20" fmla="*/ 3508 w 7683"/>
              <a:gd name="T21" fmla="*/ 239 h 742"/>
              <a:gd name="T22" fmla="*/ 3155 w 7683"/>
              <a:gd name="T23" fmla="*/ 42 h 742"/>
              <a:gd name="T24" fmla="*/ 3087 w 7683"/>
              <a:gd name="T25" fmla="*/ 208 h 742"/>
              <a:gd name="T26" fmla="*/ 3032 w 7683"/>
              <a:gd name="T27" fmla="*/ 509 h 742"/>
              <a:gd name="T28" fmla="*/ 2960 w 7683"/>
              <a:gd name="T29" fmla="*/ 260 h 742"/>
              <a:gd name="T30" fmla="*/ 2847 w 7683"/>
              <a:gd name="T31" fmla="*/ 385 h 742"/>
              <a:gd name="T32" fmla="*/ 2806 w 7683"/>
              <a:gd name="T33" fmla="*/ 250 h 742"/>
              <a:gd name="T34" fmla="*/ 2714 w 7683"/>
              <a:gd name="T35" fmla="*/ 516 h 742"/>
              <a:gd name="T36" fmla="*/ 2655 w 7683"/>
              <a:gd name="T37" fmla="*/ 444 h 742"/>
              <a:gd name="T38" fmla="*/ 2563 w 7683"/>
              <a:gd name="T39" fmla="*/ 509 h 742"/>
              <a:gd name="T40" fmla="*/ 2491 w 7683"/>
              <a:gd name="T41" fmla="*/ 142 h 742"/>
              <a:gd name="T42" fmla="*/ 2460 w 7683"/>
              <a:gd name="T43" fmla="*/ 454 h 742"/>
              <a:gd name="T44" fmla="*/ 2320 w 7683"/>
              <a:gd name="T45" fmla="*/ 475 h 742"/>
              <a:gd name="T46" fmla="*/ 2094 w 7683"/>
              <a:gd name="T47" fmla="*/ 73 h 742"/>
              <a:gd name="T48" fmla="*/ 1957 w 7683"/>
              <a:gd name="T49" fmla="*/ 475 h 742"/>
              <a:gd name="T50" fmla="*/ 1930 w 7683"/>
              <a:gd name="T51" fmla="*/ 184 h 742"/>
              <a:gd name="T52" fmla="*/ 1848 w 7683"/>
              <a:gd name="T53" fmla="*/ 187 h 742"/>
              <a:gd name="T54" fmla="*/ 1807 w 7683"/>
              <a:gd name="T55" fmla="*/ 42 h 742"/>
              <a:gd name="T56" fmla="*/ 1635 w 7683"/>
              <a:gd name="T57" fmla="*/ 426 h 742"/>
              <a:gd name="T58" fmla="*/ 1533 w 7683"/>
              <a:gd name="T59" fmla="*/ 271 h 742"/>
              <a:gd name="T60" fmla="*/ 1478 w 7683"/>
              <a:gd name="T61" fmla="*/ 485 h 742"/>
              <a:gd name="T62" fmla="*/ 1365 w 7683"/>
              <a:gd name="T63" fmla="*/ 485 h 742"/>
              <a:gd name="T64" fmla="*/ 1245 w 7683"/>
              <a:gd name="T65" fmla="*/ 274 h 742"/>
              <a:gd name="T66" fmla="*/ 1064 w 7683"/>
              <a:gd name="T67" fmla="*/ 222 h 742"/>
              <a:gd name="T68" fmla="*/ 1054 w 7683"/>
              <a:gd name="T69" fmla="*/ 167 h 742"/>
              <a:gd name="T70" fmla="*/ 1040 w 7683"/>
              <a:gd name="T71" fmla="*/ 122 h 742"/>
              <a:gd name="T72" fmla="*/ 1002 w 7683"/>
              <a:gd name="T73" fmla="*/ 170 h 742"/>
              <a:gd name="T74" fmla="*/ 999 w 7683"/>
              <a:gd name="T75" fmla="*/ 250 h 742"/>
              <a:gd name="T76" fmla="*/ 992 w 7683"/>
              <a:gd name="T77" fmla="*/ 492 h 742"/>
              <a:gd name="T78" fmla="*/ 906 w 7683"/>
              <a:gd name="T79" fmla="*/ 343 h 742"/>
              <a:gd name="T80" fmla="*/ 944 w 7683"/>
              <a:gd name="T81" fmla="*/ 336 h 742"/>
              <a:gd name="T82" fmla="*/ 893 w 7683"/>
              <a:gd name="T83" fmla="*/ 336 h 742"/>
              <a:gd name="T84" fmla="*/ 841 w 7683"/>
              <a:gd name="T85" fmla="*/ 319 h 742"/>
              <a:gd name="T86" fmla="*/ 732 w 7683"/>
              <a:gd name="T87" fmla="*/ 374 h 742"/>
              <a:gd name="T88" fmla="*/ 660 w 7683"/>
              <a:gd name="T89" fmla="*/ 406 h 742"/>
              <a:gd name="T90" fmla="*/ 657 w 7683"/>
              <a:gd name="T91" fmla="*/ 361 h 742"/>
              <a:gd name="T92" fmla="*/ 657 w 7683"/>
              <a:gd name="T93" fmla="*/ 406 h 742"/>
              <a:gd name="T94" fmla="*/ 636 w 7683"/>
              <a:gd name="T95" fmla="*/ 406 h 742"/>
              <a:gd name="T96" fmla="*/ 633 w 7683"/>
              <a:gd name="T97" fmla="*/ 361 h 742"/>
              <a:gd name="T98" fmla="*/ 622 w 7683"/>
              <a:gd name="T99" fmla="*/ 492 h 742"/>
              <a:gd name="T100" fmla="*/ 609 w 7683"/>
              <a:gd name="T101" fmla="*/ 402 h 742"/>
              <a:gd name="T102" fmla="*/ 523 w 7683"/>
              <a:gd name="T103" fmla="*/ 416 h 742"/>
              <a:gd name="T104" fmla="*/ 482 w 7683"/>
              <a:gd name="T105" fmla="*/ 402 h 742"/>
              <a:gd name="T106" fmla="*/ 475 w 7683"/>
              <a:gd name="T107" fmla="*/ 447 h 742"/>
              <a:gd name="T108" fmla="*/ 431 w 7683"/>
              <a:gd name="T109" fmla="*/ 232 h 742"/>
              <a:gd name="T110" fmla="*/ 318 w 7683"/>
              <a:gd name="T111" fmla="*/ 347 h 742"/>
              <a:gd name="T112" fmla="*/ 232 w 7683"/>
              <a:gd name="T113" fmla="*/ 461 h 742"/>
              <a:gd name="T114" fmla="*/ 106 w 7683"/>
              <a:gd name="T115" fmla="*/ 381 h 742"/>
              <a:gd name="T116" fmla="*/ 61 w 7683"/>
              <a:gd name="T117" fmla="*/ 416 h 742"/>
              <a:gd name="T118" fmla="*/ 37 w 7683"/>
              <a:gd name="T119" fmla="*/ 589 h 742"/>
              <a:gd name="T120" fmla="*/ 482 w 7683"/>
              <a:gd name="T121" fmla="*/ 423 h 742"/>
              <a:gd name="T122" fmla="*/ 479 w 7683"/>
              <a:gd name="T123" fmla="*/ 447 h 742"/>
              <a:gd name="T124" fmla="*/ 1502 w 7683"/>
              <a:gd name="T125" fmla="*/ 55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83" h="742">
                <a:moveTo>
                  <a:pt x="7642" y="548"/>
                </a:moveTo>
                <a:lnTo>
                  <a:pt x="7642" y="413"/>
                </a:lnTo>
                <a:lnTo>
                  <a:pt x="7560" y="444"/>
                </a:lnTo>
                <a:lnTo>
                  <a:pt x="7478" y="444"/>
                </a:lnTo>
                <a:lnTo>
                  <a:pt x="7478" y="523"/>
                </a:lnTo>
                <a:lnTo>
                  <a:pt x="7443" y="523"/>
                </a:lnTo>
                <a:lnTo>
                  <a:pt x="7443" y="385"/>
                </a:lnTo>
                <a:lnTo>
                  <a:pt x="7371" y="385"/>
                </a:lnTo>
                <a:lnTo>
                  <a:pt x="7371" y="471"/>
                </a:lnTo>
                <a:lnTo>
                  <a:pt x="7344" y="471"/>
                </a:lnTo>
                <a:lnTo>
                  <a:pt x="7344" y="513"/>
                </a:lnTo>
                <a:lnTo>
                  <a:pt x="7310" y="513"/>
                </a:lnTo>
                <a:lnTo>
                  <a:pt x="7310" y="613"/>
                </a:lnTo>
                <a:lnTo>
                  <a:pt x="7265" y="613"/>
                </a:lnTo>
                <a:lnTo>
                  <a:pt x="7265" y="413"/>
                </a:lnTo>
                <a:lnTo>
                  <a:pt x="7245" y="402"/>
                </a:lnTo>
                <a:lnTo>
                  <a:pt x="7245" y="357"/>
                </a:lnTo>
                <a:lnTo>
                  <a:pt x="7214" y="343"/>
                </a:lnTo>
                <a:lnTo>
                  <a:pt x="7211" y="271"/>
                </a:lnTo>
                <a:lnTo>
                  <a:pt x="7211" y="343"/>
                </a:lnTo>
                <a:lnTo>
                  <a:pt x="7180" y="357"/>
                </a:lnTo>
                <a:lnTo>
                  <a:pt x="7180" y="402"/>
                </a:lnTo>
                <a:lnTo>
                  <a:pt x="7163" y="416"/>
                </a:lnTo>
                <a:lnTo>
                  <a:pt x="7163" y="572"/>
                </a:lnTo>
                <a:lnTo>
                  <a:pt x="7111" y="572"/>
                </a:lnTo>
                <a:lnTo>
                  <a:pt x="7111" y="600"/>
                </a:lnTo>
                <a:lnTo>
                  <a:pt x="7070" y="600"/>
                </a:lnTo>
                <a:lnTo>
                  <a:pt x="7070" y="641"/>
                </a:lnTo>
                <a:lnTo>
                  <a:pt x="7057" y="641"/>
                </a:lnTo>
                <a:lnTo>
                  <a:pt x="7057" y="503"/>
                </a:lnTo>
                <a:lnTo>
                  <a:pt x="6988" y="503"/>
                </a:lnTo>
                <a:lnTo>
                  <a:pt x="6988" y="544"/>
                </a:lnTo>
                <a:lnTo>
                  <a:pt x="6968" y="544"/>
                </a:lnTo>
                <a:lnTo>
                  <a:pt x="6968" y="437"/>
                </a:lnTo>
                <a:lnTo>
                  <a:pt x="6954" y="437"/>
                </a:lnTo>
                <a:lnTo>
                  <a:pt x="6954" y="364"/>
                </a:lnTo>
                <a:lnTo>
                  <a:pt x="6951" y="364"/>
                </a:lnTo>
                <a:lnTo>
                  <a:pt x="6951" y="343"/>
                </a:lnTo>
                <a:lnTo>
                  <a:pt x="6933" y="343"/>
                </a:lnTo>
                <a:lnTo>
                  <a:pt x="6903" y="271"/>
                </a:lnTo>
                <a:lnTo>
                  <a:pt x="6899" y="142"/>
                </a:lnTo>
                <a:lnTo>
                  <a:pt x="6896" y="271"/>
                </a:lnTo>
                <a:lnTo>
                  <a:pt x="6862" y="340"/>
                </a:lnTo>
                <a:lnTo>
                  <a:pt x="6844" y="340"/>
                </a:lnTo>
                <a:lnTo>
                  <a:pt x="6844" y="361"/>
                </a:lnTo>
                <a:lnTo>
                  <a:pt x="6841" y="364"/>
                </a:lnTo>
                <a:lnTo>
                  <a:pt x="6841" y="437"/>
                </a:lnTo>
                <a:lnTo>
                  <a:pt x="6824" y="437"/>
                </a:lnTo>
                <a:lnTo>
                  <a:pt x="6824" y="444"/>
                </a:lnTo>
                <a:lnTo>
                  <a:pt x="6790" y="433"/>
                </a:lnTo>
                <a:lnTo>
                  <a:pt x="6790" y="586"/>
                </a:lnTo>
                <a:lnTo>
                  <a:pt x="6783" y="586"/>
                </a:lnTo>
                <a:lnTo>
                  <a:pt x="6783" y="600"/>
                </a:lnTo>
                <a:lnTo>
                  <a:pt x="6759" y="600"/>
                </a:lnTo>
                <a:lnTo>
                  <a:pt x="6759" y="520"/>
                </a:lnTo>
                <a:lnTo>
                  <a:pt x="6687" y="520"/>
                </a:lnTo>
                <a:lnTo>
                  <a:pt x="6687" y="620"/>
                </a:lnTo>
                <a:lnTo>
                  <a:pt x="6639" y="620"/>
                </a:lnTo>
                <a:lnTo>
                  <a:pt x="6639" y="440"/>
                </a:lnTo>
                <a:lnTo>
                  <a:pt x="6567" y="440"/>
                </a:lnTo>
                <a:lnTo>
                  <a:pt x="6567" y="613"/>
                </a:lnTo>
                <a:lnTo>
                  <a:pt x="6567" y="613"/>
                </a:lnTo>
                <a:lnTo>
                  <a:pt x="6567" y="631"/>
                </a:lnTo>
                <a:lnTo>
                  <a:pt x="6506" y="631"/>
                </a:lnTo>
                <a:lnTo>
                  <a:pt x="6506" y="620"/>
                </a:lnTo>
                <a:lnTo>
                  <a:pt x="6471" y="620"/>
                </a:lnTo>
                <a:lnTo>
                  <a:pt x="6471" y="596"/>
                </a:lnTo>
                <a:lnTo>
                  <a:pt x="6441" y="596"/>
                </a:lnTo>
                <a:lnTo>
                  <a:pt x="6441" y="530"/>
                </a:lnTo>
                <a:lnTo>
                  <a:pt x="6430" y="530"/>
                </a:lnTo>
                <a:lnTo>
                  <a:pt x="6430" y="527"/>
                </a:lnTo>
                <a:lnTo>
                  <a:pt x="6358" y="527"/>
                </a:lnTo>
                <a:lnTo>
                  <a:pt x="6358" y="603"/>
                </a:lnTo>
                <a:lnTo>
                  <a:pt x="6341" y="603"/>
                </a:lnTo>
                <a:lnTo>
                  <a:pt x="6341" y="174"/>
                </a:lnTo>
                <a:lnTo>
                  <a:pt x="6222" y="174"/>
                </a:lnTo>
                <a:lnTo>
                  <a:pt x="6222" y="634"/>
                </a:lnTo>
                <a:lnTo>
                  <a:pt x="6180" y="634"/>
                </a:lnTo>
                <a:lnTo>
                  <a:pt x="6180" y="174"/>
                </a:lnTo>
                <a:lnTo>
                  <a:pt x="6050" y="174"/>
                </a:lnTo>
                <a:lnTo>
                  <a:pt x="6050" y="451"/>
                </a:lnTo>
                <a:lnTo>
                  <a:pt x="6023" y="451"/>
                </a:lnTo>
                <a:lnTo>
                  <a:pt x="6023" y="596"/>
                </a:lnTo>
                <a:lnTo>
                  <a:pt x="5972" y="568"/>
                </a:lnTo>
                <a:lnTo>
                  <a:pt x="5972" y="440"/>
                </a:lnTo>
                <a:lnTo>
                  <a:pt x="5931" y="402"/>
                </a:lnTo>
                <a:lnTo>
                  <a:pt x="5890" y="440"/>
                </a:lnTo>
                <a:lnTo>
                  <a:pt x="5886" y="516"/>
                </a:lnTo>
                <a:lnTo>
                  <a:pt x="5879" y="516"/>
                </a:lnTo>
                <a:lnTo>
                  <a:pt x="5879" y="534"/>
                </a:lnTo>
                <a:lnTo>
                  <a:pt x="5876" y="534"/>
                </a:lnTo>
                <a:lnTo>
                  <a:pt x="5876" y="485"/>
                </a:lnTo>
                <a:lnTo>
                  <a:pt x="5783" y="485"/>
                </a:lnTo>
                <a:lnTo>
                  <a:pt x="5783" y="568"/>
                </a:lnTo>
                <a:lnTo>
                  <a:pt x="5742" y="568"/>
                </a:lnTo>
                <a:lnTo>
                  <a:pt x="5742" y="582"/>
                </a:lnTo>
                <a:lnTo>
                  <a:pt x="5722" y="582"/>
                </a:lnTo>
                <a:lnTo>
                  <a:pt x="5722" y="568"/>
                </a:lnTo>
                <a:lnTo>
                  <a:pt x="5701" y="568"/>
                </a:lnTo>
                <a:lnTo>
                  <a:pt x="5701" y="523"/>
                </a:lnTo>
                <a:lnTo>
                  <a:pt x="5640" y="503"/>
                </a:lnTo>
                <a:lnTo>
                  <a:pt x="5640" y="492"/>
                </a:lnTo>
                <a:lnTo>
                  <a:pt x="5599" y="492"/>
                </a:lnTo>
                <a:lnTo>
                  <a:pt x="5599" y="478"/>
                </a:lnTo>
                <a:lnTo>
                  <a:pt x="5578" y="478"/>
                </a:lnTo>
                <a:lnTo>
                  <a:pt x="5578" y="468"/>
                </a:lnTo>
                <a:lnTo>
                  <a:pt x="5571" y="464"/>
                </a:lnTo>
                <a:lnTo>
                  <a:pt x="5558" y="326"/>
                </a:lnTo>
                <a:lnTo>
                  <a:pt x="5547" y="468"/>
                </a:lnTo>
                <a:lnTo>
                  <a:pt x="5540" y="468"/>
                </a:lnTo>
                <a:lnTo>
                  <a:pt x="5540" y="496"/>
                </a:lnTo>
                <a:lnTo>
                  <a:pt x="5537" y="496"/>
                </a:lnTo>
                <a:lnTo>
                  <a:pt x="5537" y="503"/>
                </a:lnTo>
                <a:lnTo>
                  <a:pt x="5527" y="503"/>
                </a:lnTo>
                <a:lnTo>
                  <a:pt x="5523" y="506"/>
                </a:lnTo>
                <a:lnTo>
                  <a:pt x="5520" y="506"/>
                </a:lnTo>
                <a:lnTo>
                  <a:pt x="5520" y="478"/>
                </a:lnTo>
                <a:lnTo>
                  <a:pt x="5517" y="478"/>
                </a:lnTo>
                <a:lnTo>
                  <a:pt x="5517" y="461"/>
                </a:lnTo>
                <a:lnTo>
                  <a:pt x="5510" y="461"/>
                </a:lnTo>
                <a:lnTo>
                  <a:pt x="5493" y="409"/>
                </a:lnTo>
                <a:lnTo>
                  <a:pt x="5482" y="357"/>
                </a:lnTo>
                <a:lnTo>
                  <a:pt x="5475" y="409"/>
                </a:lnTo>
                <a:lnTo>
                  <a:pt x="5458" y="458"/>
                </a:lnTo>
                <a:lnTo>
                  <a:pt x="5455" y="458"/>
                </a:lnTo>
                <a:lnTo>
                  <a:pt x="5455" y="492"/>
                </a:lnTo>
                <a:lnTo>
                  <a:pt x="5451" y="492"/>
                </a:lnTo>
                <a:lnTo>
                  <a:pt x="5451" y="509"/>
                </a:lnTo>
                <a:lnTo>
                  <a:pt x="5445" y="509"/>
                </a:lnTo>
                <a:lnTo>
                  <a:pt x="5445" y="471"/>
                </a:lnTo>
                <a:lnTo>
                  <a:pt x="5397" y="471"/>
                </a:lnTo>
                <a:lnTo>
                  <a:pt x="5397" y="579"/>
                </a:lnTo>
                <a:lnTo>
                  <a:pt x="5373" y="579"/>
                </a:lnTo>
                <a:lnTo>
                  <a:pt x="5373" y="447"/>
                </a:lnTo>
                <a:lnTo>
                  <a:pt x="5232" y="444"/>
                </a:lnTo>
                <a:lnTo>
                  <a:pt x="5232" y="548"/>
                </a:lnTo>
                <a:lnTo>
                  <a:pt x="5226" y="548"/>
                </a:lnTo>
                <a:lnTo>
                  <a:pt x="5226" y="537"/>
                </a:lnTo>
                <a:lnTo>
                  <a:pt x="5212" y="537"/>
                </a:lnTo>
                <a:lnTo>
                  <a:pt x="5212" y="520"/>
                </a:lnTo>
                <a:lnTo>
                  <a:pt x="5209" y="520"/>
                </a:lnTo>
                <a:lnTo>
                  <a:pt x="5209" y="482"/>
                </a:lnTo>
                <a:lnTo>
                  <a:pt x="5092" y="482"/>
                </a:lnTo>
                <a:lnTo>
                  <a:pt x="5092" y="544"/>
                </a:lnTo>
                <a:lnTo>
                  <a:pt x="5082" y="544"/>
                </a:lnTo>
                <a:lnTo>
                  <a:pt x="5041" y="565"/>
                </a:lnTo>
                <a:lnTo>
                  <a:pt x="5041" y="548"/>
                </a:lnTo>
                <a:lnTo>
                  <a:pt x="4989" y="548"/>
                </a:lnTo>
                <a:lnTo>
                  <a:pt x="4989" y="423"/>
                </a:lnTo>
                <a:lnTo>
                  <a:pt x="4877" y="426"/>
                </a:lnTo>
                <a:lnTo>
                  <a:pt x="4877" y="437"/>
                </a:lnTo>
                <a:lnTo>
                  <a:pt x="4873" y="437"/>
                </a:lnTo>
                <a:lnTo>
                  <a:pt x="4873" y="454"/>
                </a:lnTo>
                <a:lnTo>
                  <a:pt x="4870" y="454"/>
                </a:lnTo>
                <a:lnTo>
                  <a:pt x="4870" y="492"/>
                </a:lnTo>
                <a:lnTo>
                  <a:pt x="4846" y="492"/>
                </a:lnTo>
                <a:lnTo>
                  <a:pt x="4846" y="575"/>
                </a:lnTo>
                <a:lnTo>
                  <a:pt x="4788" y="575"/>
                </a:lnTo>
                <a:lnTo>
                  <a:pt x="4788" y="606"/>
                </a:lnTo>
                <a:lnTo>
                  <a:pt x="4781" y="606"/>
                </a:lnTo>
                <a:lnTo>
                  <a:pt x="4781" y="516"/>
                </a:lnTo>
                <a:lnTo>
                  <a:pt x="4777" y="516"/>
                </a:lnTo>
                <a:lnTo>
                  <a:pt x="4777" y="496"/>
                </a:lnTo>
                <a:lnTo>
                  <a:pt x="4770" y="496"/>
                </a:lnTo>
                <a:lnTo>
                  <a:pt x="4770" y="471"/>
                </a:lnTo>
                <a:lnTo>
                  <a:pt x="4757" y="458"/>
                </a:lnTo>
                <a:lnTo>
                  <a:pt x="4757" y="309"/>
                </a:lnTo>
                <a:lnTo>
                  <a:pt x="4675" y="284"/>
                </a:lnTo>
                <a:lnTo>
                  <a:pt x="4558" y="312"/>
                </a:lnTo>
                <a:lnTo>
                  <a:pt x="4558" y="530"/>
                </a:lnTo>
                <a:lnTo>
                  <a:pt x="4551" y="530"/>
                </a:lnTo>
                <a:lnTo>
                  <a:pt x="4551" y="624"/>
                </a:lnTo>
                <a:lnTo>
                  <a:pt x="4545" y="624"/>
                </a:lnTo>
                <a:lnTo>
                  <a:pt x="4545" y="548"/>
                </a:lnTo>
                <a:lnTo>
                  <a:pt x="4541" y="544"/>
                </a:lnTo>
                <a:lnTo>
                  <a:pt x="4541" y="489"/>
                </a:lnTo>
                <a:lnTo>
                  <a:pt x="4538" y="468"/>
                </a:lnTo>
                <a:lnTo>
                  <a:pt x="4534" y="478"/>
                </a:lnTo>
                <a:lnTo>
                  <a:pt x="4517" y="433"/>
                </a:lnTo>
                <a:lnTo>
                  <a:pt x="4503" y="478"/>
                </a:lnTo>
                <a:lnTo>
                  <a:pt x="4500" y="471"/>
                </a:lnTo>
                <a:lnTo>
                  <a:pt x="4500" y="170"/>
                </a:lnTo>
                <a:lnTo>
                  <a:pt x="4414" y="149"/>
                </a:lnTo>
                <a:lnTo>
                  <a:pt x="4308" y="177"/>
                </a:lnTo>
                <a:lnTo>
                  <a:pt x="4308" y="558"/>
                </a:lnTo>
                <a:lnTo>
                  <a:pt x="4295" y="558"/>
                </a:lnTo>
                <a:lnTo>
                  <a:pt x="4295" y="485"/>
                </a:lnTo>
                <a:lnTo>
                  <a:pt x="4284" y="485"/>
                </a:lnTo>
                <a:lnTo>
                  <a:pt x="4284" y="458"/>
                </a:lnTo>
                <a:lnTo>
                  <a:pt x="4274" y="458"/>
                </a:lnTo>
                <a:lnTo>
                  <a:pt x="4274" y="440"/>
                </a:lnTo>
                <a:lnTo>
                  <a:pt x="4127" y="440"/>
                </a:lnTo>
                <a:lnTo>
                  <a:pt x="4127" y="461"/>
                </a:lnTo>
                <a:lnTo>
                  <a:pt x="4120" y="461"/>
                </a:lnTo>
                <a:lnTo>
                  <a:pt x="4120" y="485"/>
                </a:lnTo>
                <a:lnTo>
                  <a:pt x="4103" y="485"/>
                </a:lnTo>
                <a:lnTo>
                  <a:pt x="4103" y="565"/>
                </a:lnTo>
                <a:lnTo>
                  <a:pt x="4093" y="534"/>
                </a:lnTo>
                <a:lnTo>
                  <a:pt x="4079" y="534"/>
                </a:lnTo>
                <a:lnTo>
                  <a:pt x="4079" y="447"/>
                </a:lnTo>
                <a:lnTo>
                  <a:pt x="4069" y="440"/>
                </a:lnTo>
                <a:lnTo>
                  <a:pt x="4069" y="399"/>
                </a:lnTo>
                <a:lnTo>
                  <a:pt x="4059" y="399"/>
                </a:lnTo>
                <a:lnTo>
                  <a:pt x="4059" y="388"/>
                </a:lnTo>
                <a:lnTo>
                  <a:pt x="3990" y="354"/>
                </a:lnTo>
                <a:lnTo>
                  <a:pt x="3918" y="388"/>
                </a:lnTo>
                <a:lnTo>
                  <a:pt x="3918" y="399"/>
                </a:lnTo>
                <a:lnTo>
                  <a:pt x="3905" y="399"/>
                </a:lnTo>
                <a:lnTo>
                  <a:pt x="3905" y="440"/>
                </a:lnTo>
                <a:lnTo>
                  <a:pt x="3887" y="440"/>
                </a:lnTo>
                <a:lnTo>
                  <a:pt x="3887" y="572"/>
                </a:lnTo>
                <a:lnTo>
                  <a:pt x="3881" y="572"/>
                </a:lnTo>
                <a:lnTo>
                  <a:pt x="3881" y="555"/>
                </a:lnTo>
                <a:lnTo>
                  <a:pt x="3870" y="555"/>
                </a:lnTo>
                <a:lnTo>
                  <a:pt x="3870" y="520"/>
                </a:lnTo>
                <a:lnTo>
                  <a:pt x="3863" y="520"/>
                </a:lnTo>
                <a:lnTo>
                  <a:pt x="3863" y="509"/>
                </a:lnTo>
                <a:lnTo>
                  <a:pt x="3857" y="509"/>
                </a:lnTo>
                <a:lnTo>
                  <a:pt x="3857" y="499"/>
                </a:lnTo>
                <a:lnTo>
                  <a:pt x="3853" y="499"/>
                </a:lnTo>
                <a:lnTo>
                  <a:pt x="3853" y="361"/>
                </a:lnTo>
                <a:lnTo>
                  <a:pt x="3843" y="357"/>
                </a:lnTo>
                <a:lnTo>
                  <a:pt x="3792" y="357"/>
                </a:lnTo>
                <a:lnTo>
                  <a:pt x="3781" y="357"/>
                </a:lnTo>
                <a:lnTo>
                  <a:pt x="3781" y="361"/>
                </a:lnTo>
                <a:lnTo>
                  <a:pt x="3781" y="364"/>
                </a:lnTo>
                <a:lnTo>
                  <a:pt x="3781" y="364"/>
                </a:lnTo>
                <a:lnTo>
                  <a:pt x="3781" y="368"/>
                </a:lnTo>
                <a:lnTo>
                  <a:pt x="3781" y="579"/>
                </a:lnTo>
                <a:lnTo>
                  <a:pt x="3757" y="579"/>
                </a:lnTo>
                <a:lnTo>
                  <a:pt x="3744" y="579"/>
                </a:lnTo>
                <a:lnTo>
                  <a:pt x="3744" y="665"/>
                </a:lnTo>
                <a:lnTo>
                  <a:pt x="3730" y="665"/>
                </a:lnTo>
                <a:lnTo>
                  <a:pt x="3730" y="229"/>
                </a:lnTo>
                <a:lnTo>
                  <a:pt x="3730" y="229"/>
                </a:lnTo>
                <a:lnTo>
                  <a:pt x="3727" y="229"/>
                </a:lnTo>
                <a:lnTo>
                  <a:pt x="3723" y="226"/>
                </a:lnTo>
                <a:lnTo>
                  <a:pt x="3720" y="226"/>
                </a:lnTo>
                <a:lnTo>
                  <a:pt x="3716" y="226"/>
                </a:lnTo>
                <a:lnTo>
                  <a:pt x="3713" y="226"/>
                </a:lnTo>
                <a:lnTo>
                  <a:pt x="3610" y="226"/>
                </a:lnTo>
                <a:lnTo>
                  <a:pt x="3603" y="226"/>
                </a:lnTo>
                <a:lnTo>
                  <a:pt x="3600" y="226"/>
                </a:lnTo>
                <a:lnTo>
                  <a:pt x="3597" y="226"/>
                </a:lnTo>
                <a:lnTo>
                  <a:pt x="3597" y="229"/>
                </a:lnTo>
                <a:lnTo>
                  <a:pt x="3593" y="229"/>
                </a:lnTo>
                <a:lnTo>
                  <a:pt x="3590" y="568"/>
                </a:lnTo>
                <a:lnTo>
                  <a:pt x="3555" y="565"/>
                </a:lnTo>
                <a:lnTo>
                  <a:pt x="355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2" y="561"/>
                </a:lnTo>
                <a:lnTo>
                  <a:pt x="3538" y="561"/>
                </a:lnTo>
                <a:lnTo>
                  <a:pt x="3531" y="561"/>
                </a:lnTo>
                <a:lnTo>
                  <a:pt x="3531" y="561"/>
                </a:lnTo>
                <a:lnTo>
                  <a:pt x="3528" y="561"/>
                </a:lnTo>
                <a:lnTo>
                  <a:pt x="3525" y="409"/>
                </a:lnTo>
                <a:lnTo>
                  <a:pt x="3525" y="409"/>
                </a:lnTo>
                <a:lnTo>
                  <a:pt x="3525" y="392"/>
                </a:lnTo>
                <a:lnTo>
                  <a:pt x="3521" y="392"/>
                </a:lnTo>
                <a:lnTo>
                  <a:pt x="3508" y="392"/>
                </a:lnTo>
                <a:lnTo>
                  <a:pt x="3508" y="260"/>
                </a:lnTo>
                <a:lnTo>
                  <a:pt x="3508" y="239"/>
                </a:lnTo>
                <a:lnTo>
                  <a:pt x="3508" y="232"/>
                </a:lnTo>
                <a:lnTo>
                  <a:pt x="3504" y="232"/>
                </a:lnTo>
                <a:lnTo>
                  <a:pt x="3429" y="232"/>
                </a:lnTo>
                <a:lnTo>
                  <a:pt x="3425" y="232"/>
                </a:lnTo>
                <a:lnTo>
                  <a:pt x="3425" y="239"/>
                </a:lnTo>
                <a:lnTo>
                  <a:pt x="3425" y="260"/>
                </a:lnTo>
                <a:lnTo>
                  <a:pt x="3425" y="388"/>
                </a:lnTo>
                <a:lnTo>
                  <a:pt x="3425" y="388"/>
                </a:lnTo>
                <a:lnTo>
                  <a:pt x="3408" y="388"/>
                </a:lnTo>
                <a:lnTo>
                  <a:pt x="3391" y="388"/>
                </a:lnTo>
                <a:lnTo>
                  <a:pt x="3388" y="388"/>
                </a:lnTo>
                <a:lnTo>
                  <a:pt x="3388" y="298"/>
                </a:lnTo>
                <a:lnTo>
                  <a:pt x="3374" y="298"/>
                </a:lnTo>
                <a:lnTo>
                  <a:pt x="3261" y="298"/>
                </a:lnTo>
                <a:lnTo>
                  <a:pt x="3261" y="80"/>
                </a:lnTo>
                <a:lnTo>
                  <a:pt x="3261" y="77"/>
                </a:lnTo>
                <a:lnTo>
                  <a:pt x="3261" y="73"/>
                </a:lnTo>
                <a:lnTo>
                  <a:pt x="3261" y="66"/>
                </a:lnTo>
                <a:lnTo>
                  <a:pt x="3261" y="56"/>
                </a:lnTo>
                <a:lnTo>
                  <a:pt x="3247" y="35"/>
                </a:lnTo>
                <a:lnTo>
                  <a:pt x="3244" y="32"/>
                </a:lnTo>
                <a:lnTo>
                  <a:pt x="3165" y="35"/>
                </a:lnTo>
                <a:lnTo>
                  <a:pt x="3158" y="39"/>
                </a:lnTo>
                <a:lnTo>
                  <a:pt x="3155" y="42"/>
                </a:lnTo>
                <a:lnTo>
                  <a:pt x="3155" y="52"/>
                </a:lnTo>
                <a:lnTo>
                  <a:pt x="3155" y="59"/>
                </a:lnTo>
                <a:lnTo>
                  <a:pt x="3155" y="63"/>
                </a:lnTo>
                <a:lnTo>
                  <a:pt x="3152" y="66"/>
                </a:lnTo>
                <a:lnTo>
                  <a:pt x="3152" y="73"/>
                </a:lnTo>
                <a:lnTo>
                  <a:pt x="3148" y="492"/>
                </a:lnTo>
                <a:lnTo>
                  <a:pt x="3134" y="458"/>
                </a:lnTo>
                <a:lnTo>
                  <a:pt x="3134" y="381"/>
                </a:lnTo>
                <a:lnTo>
                  <a:pt x="3131" y="336"/>
                </a:lnTo>
                <a:lnTo>
                  <a:pt x="3131" y="232"/>
                </a:lnTo>
                <a:lnTo>
                  <a:pt x="3128" y="232"/>
                </a:lnTo>
                <a:lnTo>
                  <a:pt x="3128" y="232"/>
                </a:lnTo>
                <a:lnTo>
                  <a:pt x="3124" y="229"/>
                </a:lnTo>
                <a:lnTo>
                  <a:pt x="3121" y="226"/>
                </a:lnTo>
                <a:lnTo>
                  <a:pt x="3121" y="226"/>
                </a:lnTo>
                <a:lnTo>
                  <a:pt x="3121" y="222"/>
                </a:lnTo>
                <a:lnTo>
                  <a:pt x="3117" y="219"/>
                </a:lnTo>
                <a:lnTo>
                  <a:pt x="3114" y="219"/>
                </a:lnTo>
                <a:lnTo>
                  <a:pt x="3114" y="215"/>
                </a:lnTo>
                <a:lnTo>
                  <a:pt x="3111" y="215"/>
                </a:lnTo>
                <a:lnTo>
                  <a:pt x="3111" y="215"/>
                </a:lnTo>
                <a:lnTo>
                  <a:pt x="3111" y="208"/>
                </a:lnTo>
                <a:lnTo>
                  <a:pt x="3104" y="208"/>
                </a:lnTo>
                <a:lnTo>
                  <a:pt x="3087" y="208"/>
                </a:lnTo>
                <a:lnTo>
                  <a:pt x="3083" y="208"/>
                </a:lnTo>
                <a:lnTo>
                  <a:pt x="3083" y="215"/>
                </a:lnTo>
                <a:lnTo>
                  <a:pt x="3083" y="215"/>
                </a:lnTo>
                <a:lnTo>
                  <a:pt x="3076" y="215"/>
                </a:lnTo>
                <a:lnTo>
                  <a:pt x="3076" y="219"/>
                </a:lnTo>
                <a:lnTo>
                  <a:pt x="3076" y="219"/>
                </a:lnTo>
                <a:lnTo>
                  <a:pt x="3073" y="222"/>
                </a:lnTo>
                <a:lnTo>
                  <a:pt x="3073" y="226"/>
                </a:lnTo>
                <a:lnTo>
                  <a:pt x="3073" y="226"/>
                </a:lnTo>
                <a:lnTo>
                  <a:pt x="3066" y="229"/>
                </a:lnTo>
                <a:lnTo>
                  <a:pt x="3066" y="232"/>
                </a:lnTo>
                <a:lnTo>
                  <a:pt x="3066" y="232"/>
                </a:lnTo>
                <a:lnTo>
                  <a:pt x="3063" y="232"/>
                </a:lnTo>
                <a:lnTo>
                  <a:pt x="3063" y="336"/>
                </a:lnTo>
                <a:lnTo>
                  <a:pt x="3059" y="381"/>
                </a:lnTo>
                <a:lnTo>
                  <a:pt x="3059" y="485"/>
                </a:lnTo>
                <a:lnTo>
                  <a:pt x="3052" y="506"/>
                </a:lnTo>
                <a:lnTo>
                  <a:pt x="3049" y="506"/>
                </a:lnTo>
                <a:lnTo>
                  <a:pt x="3049" y="506"/>
                </a:lnTo>
                <a:lnTo>
                  <a:pt x="3046" y="506"/>
                </a:lnTo>
                <a:lnTo>
                  <a:pt x="3046" y="506"/>
                </a:lnTo>
                <a:lnTo>
                  <a:pt x="3039" y="506"/>
                </a:lnTo>
                <a:lnTo>
                  <a:pt x="3039" y="509"/>
                </a:lnTo>
                <a:lnTo>
                  <a:pt x="3032" y="509"/>
                </a:lnTo>
                <a:lnTo>
                  <a:pt x="3032" y="239"/>
                </a:lnTo>
                <a:lnTo>
                  <a:pt x="3032" y="146"/>
                </a:lnTo>
                <a:lnTo>
                  <a:pt x="2987" y="132"/>
                </a:lnTo>
                <a:lnTo>
                  <a:pt x="2984" y="153"/>
                </a:lnTo>
                <a:lnTo>
                  <a:pt x="2984" y="388"/>
                </a:lnTo>
                <a:lnTo>
                  <a:pt x="2960" y="392"/>
                </a:lnTo>
                <a:lnTo>
                  <a:pt x="2960" y="381"/>
                </a:lnTo>
                <a:lnTo>
                  <a:pt x="2960" y="381"/>
                </a:lnTo>
                <a:lnTo>
                  <a:pt x="2960" y="368"/>
                </a:lnTo>
                <a:lnTo>
                  <a:pt x="2963" y="368"/>
                </a:lnTo>
                <a:lnTo>
                  <a:pt x="2963" y="368"/>
                </a:lnTo>
                <a:lnTo>
                  <a:pt x="2963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22" y="177"/>
                </a:lnTo>
                <a:lnTo>
                  <a:pt x="2885" y="177"/>
                </a:lnTo>
                <a:lnTo>
                  <a:pt x="2850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364"/>
                </a:lnTo>
                <a:lnTo>
                  <a:pt x="2844" y="368"/>
                </a:lnTo>
                <a:lnTo>
                  <a:pt x="2844" y="368"/>
                </a:lnTo>
                <a:lnTo>
                  <a:pt x="2844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85"/>
                </a:lnTo>
                <a:lnTo>
                  <a:pt x="2847" y="385"/>
                </a:lnTo>
                <a:lnTo>
                  <a:pt x="2847" y="385"/>
                </a:lnTo>
                <a:lnTo>
                  <a:pt x="2847" y="575"/>
                </a:lnTo>
                <a:lnTo>
                  <a:pt x="2840" y="575"/>
                </a:lnTo>
                <a:lnTo>
                  <a:pt x="2840" y="665"/>
                </a:lnTo>
                <a:lnTo>
                  <a:pt x="2833" y="665"/>
                </a:lnTo>
                <a:lnTo>
                  <a:pt x="2833" y="638"/>
                </a:lnTo>
                <a:lnTo>
                  <a:pt x="2830" y="638"/>
                </a:lnTo>
                <a:lnTo>
                  <a:pt x="2830" y="492"/>
                </a:lnTo>
                <a:lnTo>
                  <a:pt x="2833" y="492"/>
                </a:lnTo>
                <a:lnTo>
                  <a:pt x="2833" y="316"/>
                </a:lnTo>
                <a:lnTo>
                  <a:pt x="2826" y="312"/>
                </a:lnTo>
                <a:lnTo>
                  <a:pt x="2826" y="253"/>
                </a:lnTo>
                <a:lnTo>
                  <a:pt x="2820" y="253"/>
                </a:lnTo>
                <a:lnTo>
                  <a:pt x="2820" y="253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09" y="250"/>
                </a:lnTo>
                <a:lnTo>
                  <a:pt x="2809" y="250"/>
                </a:lnTo>
                <a:lnTo>
                  <a:pt x="2806" y="250"/>
                </a:lnTo>
                <a:lnTo>
                  <a:pt x="2806" y="250"/>
                </a:lnTo>
                <a:lnTo>
                  <a:pt x="2796" y="246"/>
                </a:lnTo>
                <a:lnTo>
                  <a:pt x="2789" y="250"/>
                </a:lnTo>
                <a:lnTo>
                  <a:pt x="2789" y="250"/>
                </a:lnTo>
                <a:lnTo>
                  <a:pt x="2785" y="250"/>
                </a:lnTo>
                <a:lnTo>
                  <a:pt x="2785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5" y="250"/>
                </a:lnTo>
                <a:lnTo>
                  <a:pt x="2775" y="250"/>
                </a:lnTo>
                <a:lnTo>
                  <a:pt x="2775" y="253"/>
                </a:lnTo>
                <a:lnTo>
                  <a:pt x="2768" y="253"/>
                </a:lnTo>
                <a:lnTo>
                  <a:pt x="2768" y="312"/>
                </a:lnTo>
                <a:lnTo>
                  <a:pt x="2761" y="316"/>
                </a:lnTo>
                <a:lnTo>
                  <a:pt x="2761" y="492"/>
                </a:lnTo>
                <a:lnTo>
                  <a:pt x="2765" y="492"/>
                </a:lnTo>
                <a:lnTo>
                  <a:pt x="2765" y="638"/>
                </a:lnTo>
                <a:lnTo>
                  <a:pt x="2751" y="638"/>
                </a:lnTo>
                <a:lnTo>
                  <a:pt x="2751" y="520"/>
                </a:lnTo>
                <a:lnTo>
                  <a:pt x="2717" y="516"/>
                </a:lnTo>
                <a:lnTo>
                  <a:pt x="2714" y="516"/>
                </a:lnTo>
                <a:lnTo>
                  <a:pt x="2714" y="523"/>
                </a:lnTo>
                <a:lnTo>
                  <a:pt x="2714" y="523"/>
                </a:lnTo>
                <a:lnTo>
                  <a:pt x="2703" y="523"/>
                </a:lnTo>
                <a:lnTo>
                  <a:pt x="2696" y="523"/>
                </a:lnTo>
                <a:lnTo>
                  <a:pt x="2696" y="496"/>
                </a:lnTo>
                <a:lnTo>
                  <a:pt x="2693" y="496"/>
                </a:lnTo>
                <a:lnTo>
                  <a:pt x="2693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6" y="461"/>
                </a:lnTo>
                <a:lnTo>
                  <a:pt x="2676" y="461"/>
                </a:lnTo>
                <a:lnTo>
                  <a:pt x="2669" y="461"/>
                </a:lnTo>
                <a:lnTo>
                  <a:pt x="2666" y="461"/>
                </a:lnTo>
                <a:lnTo>
                  <a:pt x="2666" y="444"/>
                </a:lnTo>
                <a:lnTo>
                  <a:pt x="2655" y="444"/>
                </a:lnTo>
                <a:lnTo>
                  <a:pt x="2645" y="444"/>
                </a:lnTo>
                <a:lnTo>
                  <a:pt x="2645" y="475"/>
                </a:lnTo>
                <a:lnTo>
                  <a:pt x="2642" y="475"/>
                </a:lnTo>
                <a:lnTo>
                  <a:pt x="2642" y="506"/>
                </a:lnTo>
                <a:lnTo>
                  <a:pt x="2638" y="506"/>
                </a:lnTo>
                <a:lnTo>
                  <a:pt x="2638" y="520"/>
                </a:lnTo>
                <a:lnTo>
                  <a:pt x="2635" y="520"/>
                </a:lnTo>
                <a:lnTo>
                  <a:pt x="2635" y="520"/>
                </a:lnTo>
                <a:lnTo>
                  <a:pt x="2631" y="520"/>
                </a:lnTo>
                <a:lnTo>
                  <a:pt x="2631" y="520"/>
                </a:lnTo>
                <a:lnTo>
                  <a:pt x="2631" y="506"/>
                </a:lnTo>
                <a:lnTo>
                  <a:pt x="2625" y="506"/>
                </a:lnTo>
                <a:lnTo>
                  <a:pt x="2625" y="496"/>
                </a:lnTo>
                <a:lnTo>
                  <a:pt x="2625" y="496"/>
                </a:lnTo>
                <a:lnTo>
                  <a:pt x="2618" y="496"/>
                </a:lnTo>
                <a:lnTo>
                  <a:pt x="2618" y="440"/>
                </a:lnTo>
                <a:lnTo>
                  <a:pt x="2583" y="440"/>
                </a:lnTo>
                <a:lnTo>
                  <a:pt x="2583" y="506"/>
                </a:lnTo>
                <a:lnTo>
                  <a:pt x="2580" y="506"/>
                </a:lnTo>
                <a:lnTo>
                  <a:pt x="2580" y="665"/>
                </a:lnTo>
                <a:lnTo>
                  <a:pt x="2580" y="665"/>
                </a:lnTo>
                <a:lnTo>
                  <a:pt x="2580" y="596"/>
                </a:lnTo>
                <a:lnTo>
                  <a:pt x="2563" y="596"/>
                </a:lnTo>
                <a:lnTo>
                  <a:pt x="2563" y="509"/>
                </a:lnTo>
                <a:lnTo>
                  <a:pt x="2556" y="464"/>
                </a:lnTo>
                <a:lnTo>
                  <a:pt x="2556" y="312"/>
                </a:lnTo>
                <a:lnTo>
                  <a:pt x="2549" y="298"/>
                </a:lnTo>
                <a:lnTo>
                  <a:pt x="2549" y="160"/>
                </a:lnTo>
                <a:lnTo>
                  <a:pt x="2546" y="149"/>
                </a:lnTo>
                <a:lnTo>
                  <a:pt x="2542" y="149"/>
                </a:lnTo>
                <a:lnTo>
                  <a:pt x="2542" y="142"/>
                </a:lnTo>
                <a:lnTo>
                  <a:pt x="2542" y="142"/>
                </a:lnTo>
                <a:lnTo>
                  <a:pt x="2539" y="142"/>
                </a:lnTo>
                <a:lnTo>
                  <a:pt x="2539" y="135"/>
                </a:lnTo>
                <a:lnTo>
                  <a:pt x="2539" y="135"/>
                </a:lnTo>
                <a:lnTo>
                  <a:pt x="2536" y="135"/>
                </a:lnTo>
                <a:lnTo>
                  <a:pt x="2536" y="125"/>
                </a:lnTo>
                <a:lnTo>
                  <a:pt x="2536" y="125"/>
                </a:lnTo>
                <a:lnTo>
                  <a:pt x="2536" y="122"/>
                </a:lnTo>
                <a:lnTo>
                  <a:pt x="2498" y="122"/>
                </a:lnTo>
                <a:lnTo>
                  <a:pt x="2498" y="125"/>
                </a:lnTo>
                <a:lnTo>
                  <a:pt x="2498" y="125"/>
                </a:lnTo>
                <a:lnTo>
                  <a:pt x="2498" y="135"/>
                </a:lnTo>
                <a:lnTo>
                  <a:pt x="2491" y="135"/>
                </a:lnTo>
                <a:lnTo>
                  <a:pt x="2491" y="135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9"/>
                </a:lnTo>
                <a:lnTo>
                  <a:pt x="2488" y="149"/>
                </a:lnTo>
                <a:lnTo>
                  <a:pt x="2484" y="160"/>
                </a:lnTo>
                <a:lnTo>
                  <a:pt x="2484" y="298"/>
                </a:lnTo>
                <a:lnTo>
                  <a:pt x="2477" y="312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0"/>
                </a:lnTo>
                <a:lnTo>
                  <a:pt x="247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7"/>
                </a:lnTo>
                <a:lnTo>
                  <a:pt x="2464" y="447"/>
                </a:lnTo>
                <a:lnTo>
                  <a:pt x="2460" y="447"/>
                </a:lnTo>
                <a:lnTo>
                  <a:pt x="2460" y="447"/>
                </a:lnTo>
                <a:lnTo>
                  <a:pt x="2460" y="451"/>
                </a:lnTo>
                <a:lnTo>
                  <a:pt x="2460" y="451"/>
                </a:lnTo>
                <a:lnTo>
                  <a:pt x="2460" y="454"/>
                </a:lnTo>
                <a:lnTo>
                  <a:pt x="2460" y="523"/>
                </a:lnTo>
                <a:lnTo>
                  <a:pt x="2457" y="534"/>
                </a:lnTo>
                <a:lnTo>
                  <a:pt x="2457" y="326"/>
                </a:lnTo>
                <a:lnTo>
                  <a:pt x="2457" y="316"/>
                </a:lnTo>
                <a:lnTo>
                  <a:pt x="2457" y="284"/>
                </a:lnTo>
                <a:lnTo>
                  <a:pt x="2457" y="284"/>
                </a:lnTo>
                <a:lnTo>
                  <a:pt x="2457" y="274"/>
                </a:lnTo>
                <a:lnTo>
                  <a:pt x="2457" y="253"/>
                </a:lnTo>
                <a:lnTo>
                  <a:pt x="2426" y="253"/>
                </a:lnTo>
                <a:lnTo>
                  <a:pt x="2426" y="250"/>
                </a:lnTo>
                <a:lnTo>
                  <a:pt x="2419" y="250"/>
                </a:lnTo>
                <a:lnTo>
                  <a:pt x="2419" y="253"/>
                </a:lnTo>
                <a:lnTo>
                  <a:pt x="2392" y="253"/>
                </a:lnTo>
                <a:lnTo>
                  <a:pt x="2392" y="250"/>
                </a:lnTo>
                <a:lnTo>
                  <a:pt x="2388" y="250"/>
                </a:lnTo>
                <a:lnTo>
                  <a:pt x="2388" y="253"/>
                </a:lnTo>
                <a:lnTo>
                  <a:pt x="2358" y="250"/>
                </a:lnTo>
                <a:lnTo>
                  <a:pt x="2358" y="274"/>
                </a:lnTo>
                <a:lnTo>
                  <a:pt x="2358" y="284"/>
                </a:lnTo>
                <a:lnTo>
                  <a:pt x="2354" y="284"/>
                </a:lnTo>
                <a:lnTo>
                  <a:pt x="2358" y="316"/>
                </a:lnTo>
                <a:lnTo>
                  <a:pt x="2358" y="326"/>
                </a:lnTo>
                <a:lnTo>
                  <a:pt x="2358" y="475"/>
                </a:lnTo>
                <a:lnTo>
                  <a:pt x="2320" y="475"/>
                </a:lnTo>
                <a:lnTo>
                  <a:pt x="2320" y="475"/>
                </a:lnTo>
                <a:lnTo>
                  <a:pt x="2320" y="485"/>
                </a:lnTo>
                <a:lnTo>
                  <a:pt x="2317" y="485"/>
                </a:lnTo>
                <a:lnTo>
                  <a:pt x="2296" y="489"/>
                </a:lnTo>
                <a:lnTo>
                  <a:pt x="2296" y="520"/>
                </a:lnTo>
                <a:lnTo>
                  <a:pt x="2282" y="516"/>
                </a:lnTo>
                <a:lnTo>
                  <a:pt x="2269" y="516"/>
                </a:lnTo>
                <a:lnTo>
                  <a:pt x="2269" y="451"/>
                </a:lnTo>
                <a:lnTo>
                  <a:pt x="2269" y="451"/>
                </a:lnTo>
                <a:lnTo>
                  <a:pt x="2269" y="305"/>
                </a:lnTo>
                <a:lnTo>
                  <a:pt x="2262" y="291"/>
                </a:lnTo>
                <a:lnTo>
                  <a:pt x="2262" y="291"/>
                </a:lnTo>
                <a:lnTo>
                  <a:pt x="2262" y="281"/>
                </a:lnTo>
                <a:lnTo>
                  <a:pt x="2258" y="277"/>
                </a:lnTo>
                <a:lnTo>
                  <a:pt x="2159" y="281"/>
                </a:lnTo>
                <a:lnTo>
                  <a:pt x="2159" y="551"/>
                </a:lnTo>
                <a:lnTo>
                  <a:pt x="2145" y="551"/>
                </a:lnTo>
                <a:lnTo>
                  <a:pt x="2145" y="555"/>
                </a:lnTo>
                <a:lnTo>
                  <a:pt x="2132" y="548"/>
                </a:lnTo>
                <a:lnTo>
                  <a:pt x="2132" y="87"/>
                </a:lnTo>
                <a:lnTo>
                  <a:pt x="2128" y="84"/>
                </a:lnTo>
                <a:lnTo>
                  <a:pt x="2121" y="80"/>
                </a:lnTo>
                <a:lnTo>
                  <a:pt x="2108" y="77"/>
                </a:lnTo>
                <a:lnTo>
                  <a:pt x="2094" y="73"/>
                </a:lnTo>
                <a:lnTo>
                  <a:pt x="2077" y="73"/>
                </a:lnTo>
                <a:lnTo>
                  <a:pt x="2070" y="73"/>
                </a:lnTo>
                <a:lnTo>
                  <a:pt x="2070" y="35"/>
                </a:lnTo>
                <a:lnTo>
                  <a:pt x="2063" y="0"/>
                </a:lnTo>
                <a:lnTo>
                  <a:pt x="2046" y="4"/>
                </a:lnTo>
                <a:lnTo>
                  <a:pt x="2032" y="4"/>
                </a:lnTo>
                <a:lnTo>
                  <a:pt x="2019" y="7"/>
                </a:lnTo>
                <a:lnTo>
                  <a:pt x="2009" y="11"/>
                </a:lnTo>
                <a:lnTo>
                  <a:pt x="2002" y="14"/>
                </a:lnTo>
                <a:lnTo>
                  <a:pt x="2002" y="18"/>
                </a:lnTo>
                <a:lnTo>
                  <a:pt x="2002" y="87"/>
                </a:lnTo>
                <a:lnTo>
                  <a:pt x="2002" y="613"/>
                </a:lnTo>
                <a:lnTo>
                  <a:pt x="1998" y="617"/>
                </a:lnTo>
                <a:lnTo>
                  <a:pt x="1995" y="617"/>
                </a:lnTo>
                <a:lnTo>
                  <a:pt x="1995" y="520"/>
                </a:lnTo>
                <a:lnTo>
                  <a:pt x="1991" y="503"/>
                </a:lnTo>
                <a:lnTo>
                  <a:pt x="1991" y="489"/>
                </a:lnTo>
                <a:lnTo>
                  <a:pt x="1988" y="475"/>
                </a:lnTo>
                <a:lnTo>
                  <a:pt x="1985" y="468"/>
                </a:lnTo>
                <a:lnTo>
                  <a:pt x="1985" y="461"/>
                </a:lnTo>
                <a:lnTo>
                  <a:pt x="1967" y="461"/>
                </a:lnTo>
                <a:lnTo>
                  <a:pt x="1961" y="461"/>
                </a:lnTo>
                <a:lnTo>
                  <a:pt x="1957" y="468"/>
                </a:lnTo>
                <a:lnTo>
                  <a:pt x="1957" y="475"/>
                </a:lnTo>
                <a:lnTo>
                  <a:pt x="1954" y="485"/>
                </a:lnTo>
                <a:lnTo>
                  <a:pt x="1954" y="499"/>
                </a:lnTo>
                <a:lnTo>
                  <a:pt x="1950" y="340"/>
                </a:lnTo>
                <a:lnTo>
                  <a:pt x="1950" y="329"/>
                </a:lnTo>
                <a:lnTo>
                  <a:pt x="1950" y="329"/>
                </a:lnTo>
                <a:lnTo>
                  <a:pt x="1950" y="326"/>
                </a:lnTo>
                <a:lnTo>
                  <a:pt x="1950" y="316"/>
                </a:lnTo>
                <a:lnTo>
                  <a:pt x="1950" y="302"/>
                </a:lnTo>
                <a:lnTo>
                  <a:pt x="1950" y="291"/>
                </a:lnTo>
                <a:lnTo>
                  <a:pt x="1947" y="277"/>
                </a:lnTo>
                <a:lnTo>
                  <a:pt x="1947" y="267"/>
                </a:lnTo>
                <a:lnTo>
                  <a:pt x="1943" y="253"/>
                </a:lnTo>
                <a:lnTo>
                  <a:pt x="1940" y="239"/>
                </a:lnTo>
                <a:lnTo>
                  <a:pt x="1940" y="229"/>
                </a:lnTo>
                <a:lnTo>
                  <a:pt x="1937" y="215"/>
                </a:lnTo>
                <a:lnTo>
                  <a:pt x="1933" y="205"/>
                </a:lnTo>
                <a:lnTo>
                  <a:pt x="1930" y="194"/>
                </a:lnTo>
                <a:lnTo>
                  <a:pt x="1930" y="194"/>
                </a:lnTo>
                <a:lnTo>
                  <a:pt x="1930" y="191"/>
                </a:lnTo>
                <a:lnTo>
                  <a:pt x="1933" y="191"/>
                </a:lnTo>
                <a:lnTo>
                  <a:pt x="1933" y="187"/>
                </a:lnTo>
                <a:lnTo>
                  <a:pt x="1933" y="187"/>
                </a:lnTo>
                <a:lnTo>
                  <a:pt x="1930" y="187"/>
                </a:lnTo>
                <a:lnTo>
                  <a:pt x="1930" y="184"/>
                </a:lnTo>
                <a:lnTo>
                  <a:pt x="1930" y="184"/>
                </a:lnTo>
                <a:lnTo>
                  <a:pt x="1930" y="181"/>
                </a:lnTo>
                <a:lnTo>
                  <a:pt x="1930" y="177"/>
                </a:lnTo>
                <a:lnTo>
                  <a:pt x="1930" y="174"/>
                </a:lnTo>
                <a:lnTo>
                  <a:pt x="1926" y="170"/>
                </a:lnTo>
                <a:lnTo>
                  <a:pt x="1926" y="167"/>
                </a:lnTo>
                <a:lnTo>
                  <a:pt x="1926" y="163"/>
                </a:lnTo>
                <a:lnTo>
                  <a:pt x="1926" y="160"/>
                </a:lnTo>
                <a:lnTo>
                  <a:pt x="1926" y="156"/>
                </a:lnTo>
                <a:lnTo>
                  <a:pt x="1926" y="153"/>
                </a:lnTo>
                <a:lnTo>
                  <a:pt x="1923" y="149"/>
                </a:lnTo>
                <a:lnTo>
                  <a:pt x="1854" y="149"/>
                </a:lnTo>
                <a:lnTo>
                  <a:pt x="1851" y="153"/>
                </a:lnTo>
                <a:lnTo>
                  <a:pt x="1851" y="156"/>
                </a:lnTo>
                <a:lnTo>
                  <a:pt x="1851" y="160"/>
                </a:lnTo>
                <a:lnTo>
                  <a:pt x="1851" y="163"/>
                </a:lnTo>
                <a:lnTo>
                  <a:pt x="1851" y="167"/>
                </a:lnTo>
                <a:lnTo>
                  <a:pt x="1851" y="170"/>
                </a:lnTo>
                <a:lnTo>
                  <a:pt x="1851" y="174"/>
                </a:lnTo>
                <a:lnTo>
                  <a:pt x="1848" y="174"/>
                </a:lnTo>
                <a:lnTo>
                  <a:pt x="1848" y="177"/>
                </a:lnTo>
                <a:lnTo>
                  <a:pt x="1848" y="181"/>
                </a:lnTo>
                <a:lnTo>
                  <a:pt x="1848" y="184"/>
                </a:lnTo>
                <a:lnTo>
                  <a:pt x="1848" y="187"/>
                </a:lnTo>
                <a:lnTo>
                  <a:pt x="1848" y="187"/>
                </a:lnTo>
                <a:lnTo>
                  <a:pt x="1848" y="198"/>
                </a:lnTo>
                <a:lnTo>
                  <a:pt x="1844" y="205"/>
                </a:lnTo>
                <a:lnTo>
                  <a:pt x="1844" y="208"/>
                </a:lnTo>
                <a:lnTo>
                  <a:pt x="1841" y="215"/>
                </a:lnTo>
                <a:lnTo>
                  <a:pt x="1841" y="222"/>
                </a:lnTo>
                <a:lnTo>
                  <a:pt x="1837" y="229"/>
                </a:lnTo>
                <a:lnTo>
                  <a:pt x="1837" y="232"/>
                </a:lnTo>
                <a:lnTo>
                  <a:pt x="1837" y="239"/>
                </a:lnTo>
                <a:lnTo>
                  <a:pt x="1834" y="246"/>
                </a:lnTo>
                <a:lnTo>
                  <a:pt x="1834" y="253"/>
                </a:lnTo>
                <a:lnTo>
                  <a:pt x="1834" y="260"/>
                </a:lnTo>
                <a:lnTo>
                  <a:pt x="1831" y="264"/>
                </a:lnTo>
                <a:lnTo>
                  <a:pt x="1831" y="277"/>
                </a:lnTo>
                <a:lnTo>
                  <a:pt x="1831" y="291"/>
                </a:lnTo>
                <a:lnTo>
                  <a:pt x="1827" y="302"/>
                </a:lnTo>
                <a:lnTo>
                  <a:pt x="1827" y="316"/>
                </a:lnTo>
                <a:lnTo>
                  <a:pt x="1827" y="329"/>
                </a:lnTo>
                <a:lnTo>
                  <a:pt x="1827" y="333"/>
                </a:lnTo>
                <a:lnTo>
                  <a:pt x="1827" y="340"/>
                </a:lnTo>
                <a:lnTo>
                  <a:pt x="1824" y="489"/>
                </a:lnTo>
                <a:lnTo>
                  <a:pt x="1803" y="489"/>
                </a:lnTo>
                <a:lnTo>
                  <a:pt x="1807" y="90"/>
                </a:lnTo>
                <a:lnTo>
                  <a:pt x="1807" y="42"/>
                </a:lnTo>
                <a:lnTo>
                  <a:pt x="1659" y="39"/>
                </a:lnTo>
                <a:lnTo>
                  <a:pt x="1656" y="45"/>
                </a:lnTo>
                <a:lnTo>
                  <a:pt x="1659" y="94"/>
                </a:lnTo>
                <a:lnTo>
                  <a:pt x="1659" y="485"/>
                </a:lnTo>
                <a:lnTo>
                  <a:pt x="1656" y="485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46" y="46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35" y="444"/>
                </a:lnTo>
                <a:lnTo>
                  <a:pt x="1635" y="430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6"/>
                </a:lnTo>
                <a:lnTo>
                  <a:pt x="1605" y="416"/>
                </a:lnTo>
                <a:lnTo>
                  <a:pt x="1605" y="413"/>
                </a:lnTo>
                <a:lnTo>
                  <a:pt x="1605" y="413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2"/>
                </a:lnTo>
                <a:lnTo>
                  <a:pt x="1581" y="402"/>
                </a:lnTo>
                <a:lnTo>
                  <a:pt x="1581" y="423"/>
                </a:lnTo>
                <a:lnTo>
                  <a:pt x="1581" y="423"/>
                </a:lnTo>
                <a:lnTo>
                  <a:pt x="1581" y="371"/>
                </a:lnTo>
                <a:lnTo>
                  <a:pt x="1574" y="284"/>
                </a:lnTo>
                <a:lnTo>
                  <a:pt x="1574" y="267"/>
                </a:lnTo>
                <a:lnTo>
                  <a:pt x="1570" y="260"/>
                </a:lnTo>
                <a:lnTo>
                  <a:pt x="1533" y="271"/>
                </a:lnTo>
                <a:lnTo>
                  <a:pt x="1533" y="277"/>
                </a:lnTo>
                <a:lnTo>
                  <a:pt x="1526" y="277"/>
                </a:lnTo>
                <a:lnTo>
                  <a:pt x="1526" y="271"/>
                </a:lnTo>
                <a:lnTo>
                  <a:pt x="1505" y="264"/>
                </a:lnTo>
                <a:lnTo>
                  <a:pt x="1502" y="284"/>
                </a:lnTo>
                <a:lnTo>
                  <a:pt x="1499" y="374"/>
                </a:lnTo>
                <a:lnTo>
                  <a:pt x="1499" y="471"/>
                </a:lnTo>
                <a:lnTo>
                  <a:pt x="1502" y="541"/>
                </a:lnTo>
                <a:lnTo>
                  <a:pt x="1502" y="541"/>
                </a:lnTo>
                <a:lnTo>
                  <a:pt x="1499" y="541"/>
                </a:lnTo>
                <a:lnTo>
                  <a:pt x="1499" y="516"/>
                </a:lnTo>
                <a:lnTo>
                  <a:pt x="1492" y="516"/>
                </a:lnTo>
                <a:lnTo>
                  <a:pt x="1492" y="506"/>
                </a:lnTo>
                <a:lnTo>
                  <a:pt x="1485" y="506"/>
                </a:lnTo>
                <a:lnTo>
                  <a:pt x="1485" y="506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78" y="485"/>
                </a:lnTo>
                <a:lnTo>
                  <a:pt x="1478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9"/>
                </a:lnTo>
                <a:lnTo>
                  <a:pt x="1457" y="489"/>
                </a:lnTo>
                <a:lnTo>
                  <a:pt x="1457" y="485"/>
                </a:lnTo>
                <a:lnTo>
                  <a:pt x="1440" y="485"/>
                </a:lnTo>
                <a:lnTo>
                  <a:pt x="1440" y="471"/>
                </a:lnTo>
                <a:lnTo>
                  <a:pt x="1437" y="464"/>
                </a:lnTo>
                <a:lnTo>
                  <a:pt x="1437" y="464"/>
                </a:lnTo>
                <a:lnTo>
                  <a:pt x="1403" y="464"/>
                </a:lnTo>
                <a:lnTo>
                  <a:pt x="1403" y="464"/>
                </a:lnTo>
                <a:lnTo>
                  <a:pt x="1403" y="475"/>
                </a:lnTo>
                <a:lnTo>
                  <a:pt x="1403" y="485"/>
                </a:lnTo>
                <a:lnTo>
                  <a:pt x="1382" y="485"/>
                </a:lnTo>
                <a:lnTo>
                  <a:pt x="1382" y="489"/>
                </a:lnTo>
                <a:lnTo>
                  <a:pt x="1369" y="489"/>
                </a:lnTo>
                <a:lnTo>
                  <a:pt x="1369" y="485"/>
                </a:lnTo>
                <a:lnTo>
                  <a:pt x="1369" y="485"/>
                </a:lnTo>
                <a:lnTo>
                  <a:pt x="1369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2" y="482"/>
                </a:lnTo>
                <a:lnTo>
                  <a:pt x="1362" y="482"/>
                </a:lnTo>
                <a:lnTo>
                  <a:pt x="1358" y="482"/>
                </a:lnTo>
                <a:lnTo>
                  <a:pt x="1358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506"/>
                </a:lnTo>
                <a:lnTo>
                  <a:pt x="1351" y="506"/>
                </a:lnTo>
                <a:lnTo>
                  <a:pt x="1348" y="506"/>
                </a:lnTo>
                <a:lnTo>
                  <a:pt x="1348" y="516"/>
                </a:lnTo>
                <a:lnTo>
                  <a:pt x="1341" y="516"/>
                </a:lnTo>
                <a:lnTo>
                  <a:pt x="1341" y="541"/>
                </a:lnTo>
                <a:lnTo>
                  <a:pt x="1341" y="541"/>
                </a:lnTo>
                <a:lnTo>
                  <a:pt x="1338" y="541"/>
                </a:lnTo>
                <a:lnTo>
                  <a:pt x="1338" y="537"/>
                </a:lnTo>
                <a:lnTo>
                  <a:pt x="1338" y="277"/>
                </a:lnTo>
                <a:lnTo>
                  <a:pt x="1331" y="274"/>
                </a:lnTo>
                <a:lnTo>
                  <a:pt x="1331" y="226"/>
                </a:lnTo>
                <a:lnTo>
                  <a:pt x="1303" y="215"/>
                </a:lnTo>
                <a:lnTo>
                  <a:pt x="1286" y="215"/>
                </a:lnTo>
                <a:lnTo>
                  <a:pt x="1256" y="222"/>
                </a:lnTo>
                <a:lnTo>
                  <a:pt x="1256" y="271"/>
                </a:lnTo>
                <a:lnTo>
                  <a:pt x="1245" y="274"/>
                </a:lnTo>
                <a:lnTo>
                  <a:pt x="1245" y="371"/>
                </a:lnTo>
                <a:lnTo>
                  <a:pt x="1204" y="371"/>
                </a:lnTo>
                <a:lnTo>
                  <a:pt x="1204" y="56"/>
                </a:lnTo>
                <a:lnTo>
                  <a:pt x="1112" y="56"/>
                </a:lnTo>
                <a:lnTo>
                  <a:pt x="1112" y="371"/>
                </a:lnTo>
                <a:lnTo>
                  <a:pt x="1071" y="371"/>
                </a:lnTo>
                <a:lnTo>
                  <a:pt x="1071" y="368"/>
                </a:lnTo>
                <a:lnTo>
                  <a:pt x="1074" y="357"/>
                </a:lnTo>
                <a:lnTo>
                  <a:pt x="1071" y="357"/>
                </a:lnTo>
                <a:lnTo>
                  <a:pt x="1071" y="322"/>
                </a:lnTo>
                <a:lnTo>
                  <a:pt x="1071" y="312"/>
                </a:lnTo>
                <a:lnTo>
                  <a:pt x="1071" y="312"/>
                </a:lnTo>
                <a:lnTo>
                  <a:pt x="1071" y="295"/>
                </a:lnTo>
                <a:lnTo>
                  <a:pt x="1071" y="284"/>
                </a:lnTo>
                <a:lnTo>
                  <a:pt x="1067" y="284"/>
                </a:lnTo>
                <a:lnTo>
                  <a:pt x="1067" y="267"/>
                </a:lnTo>
                <a:lnTo>
                  <a:pt x="1071" y="260"/>
                </a:lnTo>
                <a:lnTo>
                  <a:pt x="1067" y="260"/>
                </a:lnTo>
                <a:lnTo>
                  <a:pt x="1067" y="246"/>
                </a:lnTo>
                <a:lnTo>
                  <a:pt x="1067" y="236"/>
                </a:lnTo>
                <a:lnTo>
                  <a:pt x="1067" y="236"/>
                </a:lnTo>
                <a:lnTo>
                  <a:pt x="1067" y="229"/>
                </a:lnTo>
                <a:lnTo>
                  <a:pt x="1067" y="222"/>
                </a:lnTo>
                <a:lnTo>
                  <a:pt x="1064" y="222"/>
                </a:lnTo>
                <a:lnTo>
                  <a:pt x="1067" y="215"/>
                </a:lnTo>
                <a:lnTo>
                  <a:pt x="1064" y="215"/>
                </a:lnTo>
                <a:lnTo>
                  <a:pt x="1067" y="208"/>
                </a:lnTo>
                <a:lnTo>
                  <a:pt x="1064" y="208"/>
                </a:lnTo>
                <a:lnTo>
                  <a:pt x="1067" y="208"/>
                </a:lnTo>
                <a:lnTo>
                  <a:pt x="1064" y="208"/>
                </a:lnTo>
                <a:lnTo>
                  <a:pt x="1067" y="198"/>
                </a:lnTo>
                <a:lnTo>
                  <a:pt x="1064" y="198"/>
                </a:lnTo>
                <a:lnTo>
                  <a:pt x="1064" y="191"/>
                </a:lnTo>
                <a:lnTo>
                  <a:pt x="1060" y="187"/>
                </a:lnTo>
                <a:lnTo>
                  <a:pt x="1060" y="184"/>
                </a:lnTo>
                <a:lnTo>
                  <a:pt x="1060" y="181"/>
                </a:lnTo>
                <a:lnTo>
                  <a:pt x="1057" y="181"/>
                </a:lnTo>
                <a:lnTo>
                  <a:pt x="1060" y="177"/>
                </a:lnTo>
                <a:lnTo>
                  <a:pt x="1057" y="177"/>
                </a:lnTo>
                <a:lnTo>
                  <a:pt x="1057" y="174"/>
                </a:lnTo>
                <a:lnTo>
                  <a:pt x="1057" y="170"/>
                </a:lnTo>
                <a:lnTo>
                  <a:pt x="1054" y="170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3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47" y="149"/>
                </a:lnTo>
                <a:lnTo>
                  <a:pt x="1047" y="149"/>
                </a:lnTo>
                <a:lnTo>
                  <a:pt x="1047" y="149"/>
                </a:lnTo>
                <a:lnTo>
                  <a:pt x="1043" y="149"/>
                </a:lnTo>
                <a:lnTo>
                  <a:pt x="1043" y="149"/>
                </a:lnTo>
                <a:lnTo>
                  <a:pt x="1043" y="142"/>
                </a:lnTo>
                <a:lnTo>
                  <a:pt x="1040" y="142"/>
                </a:lnTo>
                <a:lnTo>
                  <a:pt x="1040" y="142"/>
                </a:lnTo>
                <a:lnTo>
                  <a:pt x="1037" y="135"/>
                </a:lnTo>
                <a:lnTo>
                  <a:pt x="1037" y="135"/>
                </a:lnTo>
                <a:lnTo>
                  <a:pt x="1037" y="132"/>
                </a:lnTo>
                <a:lnTo>
                  <a:pt x="1037" y="132"/>
                </a:lnTo>
                <a:lnTo>
                  <a:pt x="1040" y="122"/>
                </a:lnTo>
                <a:lnTo>
                  <a:pt x="1040" y="122"/>
                </a:lnTo>
                <a:lnTo>
                  <a:pt x="1040" y="111"/>
                </a:lnTo>
                <a:lnTo>
                  <a:pt x="1033" y="115"/>
                </a:lnTo>
                <a:lnTo>
                  <a:pt x="1033" y="87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5"/>
                </a:lnTo>
                <a:lnTo>
                  <a:pt x="1026" y="115"/>
                </a:lnTo>
                <a:lnTo>
                  <a:pt x="1026" y="118"/>
                </a:lnTo>
                <a:lnTo>
                  <a:pt x="1026" y="118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3" y="146"/>
                </a:lnTo>
                <a:lnTo>
                  <a:pt x="1016" y="146"/>
                </a:lnTo>
                <a:lnTo>
                  <a:pt x="1019" y="153"/>
                </a:lnTo>
                <a:lnTo>
                  <a:pt x="1009" y="153"/>
                </a:lnTo>
                <a:lnTo>
                  <a:pt x="1013" y="160"/>
                </a:lnTo>
                <a:lnTo>
                  <a:pt x="1006" y="160"/>
                </a:lnTo>
                <a:lnTo>
                  <a:pt x="1006" y="170"/>
                </a:lnTo>
                <a:lnTo>
                  <a:pt x="1002" y="170"/>
                </a:lnTo>
                <a:lnTo>
                  <a:pt x="1002" y="177"/>
                </a:lnTo>
                <a:lnTo>
                  <a:pt x="1002" y="177"/>
                </a:lnTo>
                <a:lnTo>
                  <a:pt x="999" y="181"/>
                </a:lnTo>
                <a:lnTo>
                  <a:pt x="999" y="191"/>
                </a:lnTo>
                <a:lnTo>
                  <a:pt x="999" y="191"/>
                </a:lnTo>
                <a:lnTo>
                  <a:pt x="999" y="198"/>
                </a:lnTo>
                <a:lnTo>
                  <a:pt x="999" y="198"/>
                </a:lnTo>
                <a:lnTo>
                  <a:pt x="999" y="208"/>
                </a:lnTo>
                <a:lnTo>
                  <a:pt x="999" y="208"/>
                </a:lnTo>
                <a:lnTo>
                  <a:pt x="999" y="215"/>
                </a:lnTo>
                <a:lnTo>
                  <a:pt x="999" y="215"/>
                </a:lnTo>
                <a:lnTo>
                  <a:pt x="999" y="219"/>
                </a:lnTo>
                <a:lnTo>
                  <a:pt x="999" y="219"/>
                </a:lnTo>
                <a:lnTo>
                  <a:pt x="999" y="219"/>
                </a:lnTo>
                <a:lnTo>
                  <a:pt x="999" y="226"/>
                </a:lnTo>
                <a:lnTo>
                  <a:pt x="999" y="226"/>
                </a:lnTo>
                <a:lnTo>
                  <a:pt x="999" y="236"/>
                </a:lnTo>
                <a:lnTo>
                  <a:pt x="999" y="236"/>
                </a:lnTo>
                <a:lnTo>
                  <a:pt x="999" y="236"/>
                </a:lnTo>
                <a:lnTo>
                  <a:pt x="999" y="239"/>
                </a:lnTo>
                <a:lnTo>
                  <a:pt x="999" y="239"/>
                </a:lnTo>
                <a:lnTo>
                  <a:pt x="999" y="239"/>
                </a:lnTo>
                <a:lnTo>
                  <a:pt x="995" y="243"/>
                </a:lnTo>
                <a:lnTo>
                  <a:pt x="999" y="250"/>
                </a:lnTo>
                <a:lnTo>
                  <a:pt x="999" y="260"/>
                </a:lnTo>
                <a:lnTo>
                  <a:pt x="999" y="260"/>
                </a:lnTo>
                <a:lnTo>
                  <a:pt x="999" y="264"/>
                </a:lnTo>
                <a:lnTo>
                  <a:pt x="995" y="264"/>
                </a:lnTo>
                <a:lnTo>
                  <a:pt x="995" y="274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98"/>
                </a:lnTo>
                <a:lnTo>
                  <a:pt x="995" y="316"/>
                </a:lnTo>
                <a:lnTo>
                  <a:pt x="995" y="316"/>
                </a:lnTo>
                <a:lnTo>
                  <a:pt x="995" y="316"/>
                </a:lnTo>
                <a:lnTo>
                  <a:pt x="992" y="319"/>
                </a:lnTo>
                <a:lnTo>
                  <a:pt x="995" y="326"/>
                </a:lnTo>
                <a:lnTo>
                  <a:pt x="995" y="361"/>
                </a:lnTo>
                <a:lnTo>
                  <a:pt x="992" y="361"/>
                </a:lnTo>
                <a:lnTo>
                  <a:pt x="992" y="371"/>
                </a:lnTo>
                <a:lnTo>
                  <a:pt x="992" y="413"/>
                </a:lnTo>
                <a:lnTo>
                  <a:pt x="992" y="413"/>
                </a:lnTo>
                <a:lnTo>
                  <a:pt x="992" y="423"/>
                </a:lnTo>
                <a:lnTo>
                  <a:pt x="992" y="478"/>
                </a:lnTo>
                <a:lnTo>
                  <a:pt x="989" y="478"/>
                </a:lnTo>
                <a:lnTo>
                  <a:pt x="992" y="492"/>
                </a:lnTo>
                <a:lnTo>
                  <a:pt x="992" y="555"/>
                </a:lnTo>
                <a:lnTo>
                  <a:pt x="989" y="555"/>
                </a:lnTo>
                <a:lnTo>
                  <a:pt x="989" y="568"/>
                </a:lnTo>
                <a:lnTo>
                  <a:pt x="989" y="617"/>
                </a:lnTo>
                <a:lnTo>
                  <a:pt x="985" y="617"/>
                </a:lnTo>
                <a:lnTo>
                  <a:pt x="985" y="610"/>
                </a:lnTo>
                <a:lnTo>
                  <a:pt x="985" y="357"/>
                </a:lnTo>
                <a:lnTo>
                  <a:pt x="978" y="357"/>
                </a:lnTo>
                <a:lnTo>
                  <a:pt x="975" y="354"/>
                </a:lnTo>
                <a:lnTo>
                  <a:pt x="968" y="354"/>
                </a:lnTo>
                <a:lnTo>
                  <a:pt x="961" y="354"/>
                </a:lnTo>
                <a:lnTo>
                  <a:pt x="954" y="354"/>
                </a:lnTo>
                <a:lnTo>
                  <a:pt x="944" y="354"/>
                </a:lnTo>
                <a:lnTo>
                  <a:pt x="937" y="354"/>
                </a:lnTo>
                <a:lnTo>
                  <a:pt x="930" y="354"/>
                </a:lnTo>
                <a:lnTo>
                  <a:pt x="924" y="354"/>
                </a:lnTo>
                <a:lnTo>
                  <a:pt x="917" y="354"/>
                </a:lnTo>
                <a:lnTo>
                  <a:pt x="917" y="347"/>
                </a:lnTo>
                <a:lnTo>
                  <a:pt x="913" y="347"/>
                </a:lnTo>
                <a:lnTo>
                  <a:pt x="910" y="354"/>
                </a:lnTo>
                <a:lnTo>
                  <a:pt x="913" y="354"/>
                </a:lnTo>
                <a:lnTo>
                  <a:pt x="910" y="357"/>
                </a:lnTo>
                <a:lnTo>
                  <a:pt x="906" y="357"/>
                </a:lnTo>
                <a:lnTo>
                  <a:pt x="906" y="343"/>
                </a:lnTo>
                <a:lnTo>
                  <a:pt x="906" y="343"/>
                </a:lnTo>
                <a:lnTo>
                  <a:pt x="910" y="343"/>
                </a:lnTo>
                <a:lnTo>
                  <a:pt x="917" y="343"/>
                </a:lnTo>
                <a:lnTo>
                  <a:pt x="924" y="347"/>
                </a:lnTo>
                <a:lnTo>
                  <a:pt x="930" y="347"/>
                </a:lnTo>
                <a:lnTo>
                  <a:pt x="937" y="347"/>
                </a:lnTo>
                <a:lnTo>
                  <a:pt x="944" y="347"/>
                </a:lnTo>
                <a:lnTo>
                  <a:pt x="954" y="347"/>
                </a:lnTo>
                <a:lnTo>
                  <a:pt x="961" y="347"/>
                </a:lnTo>
                <a:lnTo>
                  <a:pt x="968" y="347"/>
                </a:lnTo>
                <a:lnTo>
                  <a:pt x="975" y="347"/>
                </a:lnTo>
                <a:lnTo>
                  <a:pt x="975" y="354"/>
                </a:lnTo>
                <a:lnTo>
                  <a:pt x="978" y="354"/>
                </a:lnTo>
                <a:lnTo>
                  <a:pt x="978" y="343"/>
                </a:lnTo>
                <a:lnTo>
                  <a:pt x="978" y="343"/>
                </a:lnTo>
                <a:lnTo>
                  <a:pt x="982" y="343"/>
                </a:lnTo>
                <a:lnTo>
                  <a:pt x="989" y="343"/>
                </a:lnTo>
                <a:lnTo>
                  <a:pt x="989" y="340"/>
                </a:lnTo>
                <a:lnTo>
                  <a:pt x="982" y="340"/>
                </a:lnTo>
                <a:lnTo>
                  <a:pt x="975" y="340"/>
                </a:lnTo>
                <a:lnTo>
                  <a:pt x="968" y="336"/>
                </a:lnTo>
                <a:lnTo>
                  <a:pt x="961" y="336"/>
                </a:lnTo>
                <a:lnTo>
                  <a:pt x="954" y="336"/>
                </a:lnTo>
                <a:lnTo>
                  <a:pt x="944" y="336"/>
                </a:lnTo>
                <a:lnTo>
                  <a:pt x="937" y="336"/>
                </a:lnTo>
                <a:lnTo>
                  <a:pt x="930" y="336"/>
                </a:lnTo>
                <a:lnTo>
                  <a:pt x="924" y="336"/>
                </a:lnTo>
                <a:lnTo>
                  <a:pt x="913" y="336"/>
                </a:lnTo>
                <a:lnTo>
                  <a:pt x="910" y="340"/>
                </a:lnTo>
                <a:lnTo>
                  <a:pt x="906" y="340"/>
                </a:lnTo>
                <a:lnTo>
                  <a:pt x="903" y="340"/>
                </a:lnTo>
                <a:lnTo>
                  <a:pt x="903" y="336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64"/>
                </a:lnTo>
                <a:lnTo>
                  <a:pt x="906" y="371"/>
                </a:lnTo>
                <a:lnTo>
                  <a:pt x="906" y="610"/>
                </a:lnTo>
                <a:lnTo>
                  <a:pt x="906" y="610"/>
                </a:lnTo>
                <a:lnTo>
                  <a:pt x="906" y="617"/>
                </a:lnTo>
                <a:lnTo>
                  <a:pt x="903" y="617"/>
                </a:lnTo>
                <a:lnTo>
                  <a:pt x="903" y="610"/>
                </a:lnTo>
                <a:lnTo>
                  <a:pt x="903" y="610"/>
                </a:lnTo>
                <a:lnTo>
                  <a:pt x="900" y="610"/>
                </a:lnTo>
                <a:lnTo>
                  <a:pt x="896" y="610"/>
                </a:lnTo>
                <a:lnTo>
                  <a:pt x="896" y="610"/>
                </a:lnTo>
                <a:lnTo>
                  <a:pt x="893" y="336"/>
                </a:lnTo>
                <a:lnTo>
                  <a:pt x="889" y="336"/>
                </a:lnTo>
                <a:lnTo>
                  <a:pt x="889" y="322"/>
                </a:lnTo>
                <a:lnTo>
                  <a:pt x="889" y="322"/>
                </a:lnTo>
                <a:lnTo>
                  <a:pt x="893" y="322"/>
                </a:lnTo>
                <a:lnTo>
                  <a:pt x="893" y="319"/>
                </a:lnTo>
                <a:lnTo>
                  <a:pt x="893" y="316"/>
                </a:lnTo>
                <a:lnTo>
                  <a:pt x="889" y="316"/>
                </a:lnTo>
                <a:lnTo>
                  <a:pt x="889" y="284"/>
                </a:lnTo>
                <a:lnTo>
                  <a:pt x="872" y="277"/>
                </a:lnTo>
                <a:lnTo>
                  <a:pt x="872" y="277"/>
                </a:lnTo>
                <a:lnTo>
                  <a:pt x="865" y="281"/>
                </a:lnTo>
                <a:lnTo>
                  <a:pt x="862" y="281"/>
                </a:lnTo>
                <a:lnTo>
                  <a:pt x="855" y="281"/>
                </a:lnTo>
                <a:lnTo>
                  <a:pt x="852" y="284"/>
                </a:lnTo>
                <a:lnTo>
                  <a:pt x="852" y="284"/>
                </a:lnTo>
                <a:lnTo>
                  <a:pt x="848" y="288"/>
                </a:lnTo>
                <a:lnTo>
                  <a:pt x="848" y="291"/>
                </a:lnTo>
                <a:lnTo>
                  <a:pt x="845" y="298"/>
                </a:lnTo>
                <a:lnTo>
                  <a:pt x="845" y="298"/>
                </a:lnTo>
                <a:lnTo>
                  <a:pt x="845" y="302"/>
                </a:lnTo>
                <a:lnTo>
                  <a:pt x="845" y="309"/>
                </a:lnTo>
                <a:lnTo>
                  <a:pt x="845" y="312"/>
                </a:lnTo>
                <a:lnTo>
                  <a:pt x="841" y="316"/>
                </a:lnTo>
                <a:lnTo>
                  <a:pt x="841" y="319"/>
                </a:lnTo>
                <a:lnTo>
                  <a:pt x="838" y="319"/>
                </a:lnTo>
                <a:lnTo>
                  <a:pt x="835" y="319"/>
                </a:lnTo>
                <a:lnTo>
                  <a:pt x="831" y="322"/>
                </a:lnTo>
                <a:lnTo>
                  <a:pt x="828" y="322"/>
                </a:lnTo>
                <a:lnTo>
                  <a:pt x="824" y="326"/>
                </a:lnTo>
                <a:lnTo>
                  <a:pt x="821" y="326"/>
                </a:lnTo>
                <a:lnTo>
                  <a:pt x="821" y="329"/>
                </a:lnTo>
                <a:lnTo>
                  <a:pt x="821" y="492"/>
                </a:lnTo>
                <a:lnTo>
                  <a:pt x="800" y="478"/>
                </a:lnTo>
                <a:lnTo>
                  <a:pt x="790" y="478"/>
                </a:lnTo>
                <a:lnTo>
                  <a:pt x="780" y="478"/>
                </a:lnTo>
                <a:lnTo>
                  <a:pt x="759" y="492"/>
                </a:lnTo>
                <a:lnTo>
                  <a:pt x="759" y="499"/>
                </a:lnTo>
                <a:lnTo>
                  <a:pt x="756" y="499"/>
                </a:lnTo>
                <a:lnTo>
                  <a:pt x="756" y="392"/>
                </a:lnTo>
                <a:lnTo>
                  <a:pt x="756" y="392"/>
                </a:lnTo>
                <a:lnTo>
                  <a:pt x="756" y="378"/>
                </a:lnTo>
                <a:lnTo>
                  <a:pt x="766" y="374"/>
                </a:lnTo>
                <a:lnTo>
                  <a:pt x="766" y="371"/>
                </a:lnTo>
                <a:lnTo>
                  <a:pt x="756" y="368"/>
                </a:lnTo>
                <a:lnTo>
                  <a:pt x="749" y="371"/>
                </a:lnTo>
                <a:lnTo>
                  <a:pt x="742" y="371"/>
                </a:lnTo>
                <a:lnTo>
                  <a:pt x="735" y="371"/>
                </a:lnTo>
                <a:lnTo>
                  <a:pt x="732" y="374"/>
                </a:lnTo>
                <a:lnTo>
                  <a:pt x="725" y="374"/>
                </a:lnTo>
                <a:lnTo>
                  <a:pt x="718" y="378"/>
                </a:lnTo>
                <a:lnTo>
                  <a:pt x="711" y="378"/>
                </a:lnTo>
                <a:lnTo>
                  <a:pt x="708" y="378"/>
                </a:lnTo>
                <a:lnTo>
                  <a:pt x="701" y="381"/>
                </a:lnTo>
                <a:lnTo>
                  <a:pt x="694" y="381"/>
                </a:lnTo>
                <a:lnTo>
                  <a:pt x="691" y="381"/>
                </a:lnTo>
                <a:lnTo>
                  <a:pt x="684" y="381"/>
                </a:lnTo>
                <a:lnTo>
                  <a:pt x="674" y="388"/>
                </a:lnTo>
                <a:lnTo>
                  <a:pt x="674" y="392"/>
                </a:lnTo>
                <a:lnTo>
                  <a:pt x="677" y="392"/>
                </a:lnTo>
                <a:lnTo>
                  <a:pt x="677" y="395"/>
                </a:lnTo>
                <a:lnTo>
                  <a:pt x="674" y="399"/>
                </a:lnTo>
                <a:lnTo>
                  <a:pt x="674" y="503"/>
                </a:lnTo>
                <a:lnTo>
                  <a:pt x="667" y="492"/>
                </a:lnTo>
                <a:lnTo>
                  <a:pt x="667" y="437"/>
                </a:lnTo>
                <a:lnTo>
                  <a:pt x="663" y="437"/>
                </a:lnTo>
                <a:lnTo>
                  <a:pt x="663" y="437"/>
                </a:lnTo>
                <a:lnTo>
                  <a:pt x="660" y="437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37"/>
                </a:lnTo>
                <a:lnTo>
                  <a:pt x="653" y="437"/>
                </a:lnTo>
                <a:lnTo>
                  <a:pt x="650" y="437"/>
                </a:lnTo>
                <a:lnTo>
                  <a:pt x="640" y="433"/>
                </a:lnTo>
                <a:lnTo>
                  <a:pt x="636" y="433"/>
                </a:lnTo>
                <a:lnTo>
                  <a:pt x="633" y="433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2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402"/>
                </a:lnTo>
                <a:lnTo>
                  <a:pt x="633" y="402"/>
                </a:lnTo>
                <a:lnTo>
                  <a:pt x="633" y="402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33"/>
                </a:lnTo>
                <a:lnTo>
                  <a:pt x="626" y="433"/>
                </a:lnTo>
                <a:lnTo>
                  <a:pt x="626" y="437"/>
                </a:lnTo>
                <a:lnTo>
                  <a:pt x="622" y="437"/>
                </a:lnTo>
                <a:lnTo>
                  <a:pt x="622" y="492"/>
                </a:lnTo>
                <a:lnTo>
                  <a:pt x="616" y="499"/>
                </a:lnTo>
                <a:lnTo>
                  <a:pt x="616" y="416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392"/>
                </a:lnTo>
                <a:lnTo>
                  <a:pt x="585" y="399"/>
                </a:lnTo>
                <a:lnTo>
                  <a:pt x="561" y="413"/>
                </a:lnTo>
                <a:lnTo>
                  <a:pt x="561" y="406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4" y="402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0" y="409"/>
                </a:lnTo>
                <a:lnTo>
                  <a:pt x="530" y="409"/>
                </a:lnTo>
                <a:lnTo>
                  <a:pt x="530" y="409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85"/>
                </a:lnTo>
                <a:lnTo>
                  <a:pt x="503" y="464"/>
                </a:lnTo>
                <a:lnTo>
                  <a:pt x="486" y="447"/>
                </a:lnTo>
                <a:lnTo>
                  <a:pt x="486" y="447"/>
                </a:lnTo>
                <a:lnTo>
                  <a:pt x="486" y="416"/>
                </a:lnTo>
                <a:lnTo>
                  <a:pt x="486" y="416"/>
                </a:lnTo>
                <a:lnTo>
                  <a:pt x="486" y="416"/>
                </a:lnTo>
                <a:lnTo>
                  <a:pt x="486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16"/>
                </a:lnTo>
                <a:lnTo>
                  <a:pt x="479" y="416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16"/>
                </a:lnTo>
                <a:lnTo>
                  <a:pt x="479" y="416"/>
                </a:lnTo>
                <a:lnTo>
                  <a:pt x="479" y="416"/>
                </a:lnTo>
                <a:lnTo>
                  <a:pt x="479" y="447"/>
                </a:lnTo>
                <a:lnTo>
                  <a:pt x="475" y="447"/>
                </a:lnTo>
                <a:lnTo>
                  <a:pt x="475" y="496"/>
                </a:lnTo>
                <a:lnTo>
                  <a:pt x="458" y="509"/>
                </a:lnTo>
                <a:lnTo>
                  <a:pt x="458" y="361"/>
                </a:lnTo>
                <a:lnTo>
                  <a:pt x="451" y="357"/>
                </a:lnTo>
                <a:lnTo>
                  <a:pt x="451" y="316"/>
                </a:lnTo>
                <a:lnTo>
                  <a:pt x="448" y="316"/>
                </a:lnTo>
                <a:lnTo>
                  <a:pt x="448" y="291"/>
                </a:lnTo>
                <a:lnTo>
                  <a:pt x="441" y="291"/>
                </a:lnTo>
                <a:lnTo>
                  <a:pt x="441" y="274"/>
                </a:lnTo>
                <a:lnTo>
                  <a:pt x="434" y="274"/>
                </a:lnTo>
                <a:lnTo>
                  <a:pt x="434" y="264"/>
                </a:lnTo>
                <a:lnTo>
                  <a:pt x="434" y="264"/>
                </a:lnTo>
                <a:lnTo>
                  <a:pt x="434" y="264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64"/>
                </a:lnTo>
                <a:lnTo>
                  <a:pt x="427" y="264"/>
                </a:lnTo>
                <a:lnTo>
                  <a:pt x="427" y="274"/>
                </a:lnTo>
                <a:lnTo>
                  <a:pt x="424" y="274"/>
                </a:lnTo>
                <a:lnTo>
                  <a:pt x="424" y="288"/>
                </a:lnTo>
                <a:lnTo>
                  <a:pt x="390" y="288"/>
                </a:lnTo>
                <a:lnTo>
                  <a:pt x="362" y="291"/>
                </a:lnTo>
                <a:lnTo>
                  <a:pt x="362" y="312"/>
                </a:lnTo>
                <a:lnTo>
                  <a:pt x="349" y="312"/>
                </a:lnTo>
                <a:lnTo>
                  <a:pt x="349" y="354"/>
                </a:lnTo>
                <a:lnTo>
                  <a:pt x="335" y="357"/>
                </a:lnTo>
                <a:lnTo>
                  <a:pt x="338" y="596"/>
                </a:lnTo>
                <a:lnTo>
                  <a:pt x="325" y="603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18" y="347"/>
                </a:lnTo>
                <a:lnTo>
                  <a:pt x="318" y="347"/>
                </a:lnTo>
                <a:lnTo>
                  <a:pt x="318" y="347"/>
                </a:lnTo>
                <a:lnTo>
                  <a:pt x="314" y="347"/>
                </a:lnTo>
                <a:lnTo>
                  <a:pt x="314" y="347"/>
                </a:lnTo>
                <a:lnTo>
                  <a:pt x="311" y="347"/>
                </a:lnTo>
                <a:lnTo>
                  <a:pt x="311" y="347"/>
                </a:lnTo>
                <a:lnTo>
                  <a:pt x="260" y="347"/>
                </a:lnTo>
                <a:lnTo>
                  <a:pt x="256" y="347"/>
                </a:lnTo>
                <a:lnTo>
                  <a:pt x="253" y="347"/>
                </a:lnTo>
                <a:lnTo>
                  <a:pt x="253" y="347"/>
                </a:lnTo>
                <a:lnTo>
                  <a:pt x="249" y="347"/>
                </a:lnTo>
                <a:lnTo>
                  <a:pt x="249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53" y="631"/>
                </a:lnTo>
                <a:lnTo>
                  <a:pt x="246" y="634"/>
                </a:lnTo>
                <a:lnTo>
                  <a:pt x="246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4"/>
                </a:lnTo>
                <a:lnTo>
                  <a:pt x="239" y="464"/>
                </a:lnTo>
                <a:lnTo>
                  <a:pt x="236" y="464"/>
                </a:lnTo>
                <a:lnTo>
                  <a:pt x="232" y="461"/>
                </a:lnTo>
                <a:lnTo>
                  <a:pt x="225" y="461"/>
                </a:lnTo>
                <a:lnTo>
                  <a:pt x="222" y="461"/>
                </a:lnTo>
                <a:lnTo>
                  <a:pt x="215" y="461"/>
                </a:lnTo>
                <a:lnTo>
                  <a:pt x="212" y="461"/>
                </a:lnTo>
                <a:lnTo>
                  <a:pt x="205" y="461"/>
                </a:lnTo>
                <a:lnTo>
                  <a:pt x="205" y="464"/>
                </a:lnTo>
                <a:lnTo>
                  <a:pt x="201" y="464"/>
                </a:lnTo>
                <a:lnTo>
                  <a:pt x="205" y="388"/>
                </a:lnTo>
                <a:lnTo>
                  <a:pt x="191" y="388"/>
                </a:lnTo>
                <a:lnTo>
                  <a:pt x="130" y="374"/>
                </a:lnTo>
                <a:lnTo>
                  <a:pt x="123" y="371"/>
                </a:lnTo>
                <a:lnTo>
                  <a:pt x="123" y="471"/>
                </a:lnTo>
                <a:lnTo>
                  <a:pt x="116" y="471"/>
                </a:lnTo>
                <a:lnTo>
                  <a:pt x="116" y="458"/>
                </a:lnTo>
                <a:lnTo>
                  <a:pt x="112" y="458"/>
                </a:lnTo>
                <a:lnTo>
                  <a:pt x="112" y="458"/>
                </a:lnTo>
                <a:lnTo>
                  <a:pt x="109" y="458"/>
                </a:lnTo>
                <a:lnTo>
                  <a:pt x="109" y="423"/>
                </a:lnTo>
                <a:lnTo>
                  <a:pt x="109" y="423"/>
                </a:lnTo>
                <a:lnTo>
                  <a:pt x="109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381"/>
                </a:lnTo>
                <a:lnTo>
                  <a:pt x="102" y="381"/>
                </a:lnTo>
                <a:lnTo>
                  <a:pt x="102" y="381"/>
                </a:lnTo>
                <a:lnTo>
                  <a:pt x="102" y="413"/>
                </a:lnTo>
                <a:lnTo>
                  <a:pt x="102" y="413"/>
                </a:lnTo>
                <a:lnTo>
                  <a:pt x="102" y="413"/>
                </a:lnTo>
                <a:lnTo>
                  <a:pt x="99" y="413"/>
                </a:lnTo>
                <a:lnTo>
                  <a:pt x="99" y="413"/>
                </a:lnTo>
                <a:lnTo>
                  <a:pt x="99" y="416"/>
                </a:lnTo>
                <a:lnTo>
                  <a:pt x="99" y="416"/>
                </a:lnTo>
                <a:lnTo>
                  <a:pt x="99" y="423"/>
                </a:lnTo>
                <a:lnTo>
                  <a:pt x="95" y="423"/>
                </a:lnTo>
                <a:lnTo>
                  <a:pt x="92" y="423"/>
                </a:lnTo>
                <a:lnTo>
                  <a:pt x="89" y="423"/>
                </a:lnTo>
                <a:lnTo>
                  <a:pt x="85" y="423"/>
                </a:lnTo>
                <a:lnTo>
                  <a:pt x="82" y="423"/>
                </a:lnTo>
                <a:lnTo>
                  <a:pt x="82" y="423"/>
                </a:lnTo>
                <a:lnTo>
                  <a:pt x="78" y="423"/>
                </a:lnTo>
                <a:lnTo>
                  <a:pt x="75" y="423"/>
                </a:lnTo>
                <a:lnTo>
                  <a:pt x="71" y="423"/>
                </a:lnTo>
                <a:lnTo>
                  <a:pt x="68" y="423"/>
                </a:lnTo>
                <a:lnTo>
                  <a:pt x="65" y="423"/>
                </a:lnTo>
                <a:lnTo>
                  <a:pt x="61" y="423"/>
                </a:lnTo>
                <a:lnTo>
                  <a:pt x="61" y="416"/>
                </a:lnTo>
                <a:lnTo>
                  <a:pt x="61" y="416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58" y="413"/>
                </a:lnTo>
                <a:lnTo>
                  <a:pt x="58" y="381"/>
                </a:lnTo>
                <a:lnTo>
                  <a:pt x="58" y="381"/>
                </a:lnTo>
                <a:lnTo>
                  <a:pt x="58" y="381"/>
                </a:lnTo>
                <a:lnTo>
                  <a:pt x="58" y="413"/>
                </a:lnTo>
                <a:lnTo>
                  <a:pt x="54" y="413"/>
                </a:lnTo>
                <a:lnTo>
                  <a:pt x="54" y="413"/>
                </a:lnTo>
                <a:lnTo>
                  <a:pt x="51" y="413"/>
                </a:lnTo>
                <a:lnTo>
                  <a:pt x="51" y="423"/>
                </a:lnTo>
                <a:lnTo>
                  <a:pt x="51" y="423"/>
                </a:lnTo>
                <a:lnTo>
                  <a:pt x="51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586"/>
                </a:lnTo>
                <a:lnTo>
                  <a:pt x="41" y="586"/>
                </a:lnTo>
                <a:lnTo>
                  <a:pt x="41" y="586"/>
                </a:lnTo>
                <a:lnTo>
                  <a:pt x="37" y="586"/>
                </a:lnTo>
                <a:lnTo>
                  <a:pt x="37" y="586"/>
                </a:lnTo>
                <a:lnTo>
                  <a:pt x="37" y="589"/>
                </a:lnTo>
                <a:lnTo>
                  <a:pt x="37" y="589"/>
                </a:lnTo>
                <a:lnTo>
                  <a:pt x="37" y="606"/>
                </a:lnTo>
                <a:lnTo>
                  <a:pt x="17" y="606"/>
                </a:lnTo>
                <a:lnTo>
                  <a:pt x="17" y="593"/>
                </a:lnTo>
                <a:lnTo>
                  <a:pt x="17" y="593"/>
                </a:lnTo>
                <a:lnTo>
                  <a:pt x="17" y="593"/>
                </a:lnTo>
                <a:lnTo>
                  <a:pt x="13" y="593"/>
                </a:lnTo>
                <a:lnTo>
                  <a:pt x="0" y="593"/>
                </a:lnTo>
                <a:lnTo>
                  <a:pt x="0" y="742"/>
                </a:lnTo>
                <a:lnTo>
                  <a:pt x="1485" y="742"/>
                </a:lnTo>
                <a:lnTo>
                  <a:pt x="1981" y="742"/>
                </a:lnTo>
                <a:lnTo>
                  <a:pt x="3826" y="742"/>
                </a:lnTo>
                <a:lnTo>
                  <a:pt x="3853" y="742"/>
                </a:lnTo>
                <a:lnTo>
                  <a:pt x="7683" y="742"/>
                </a:lnTo>
                <a:lnTo>
                  <a:pt x="7683" y="586"/>
                </a:lnTo>
                <a:lnTo>
                  <a:pt x="7642" y="548"/>
                </a:lnTo>
                <a:close/>
                <a:moveTo>
                  <a:pt x="482" y="430"/>
                </a:moveTo>
                <a:lnTo>
                  <a:pt x="482" y="426"/>
                </a:lnTo>
                <a:lnTo>
                  <a:pt x="482" y="419"/>
                </a:lnTo>
                <a:lnTo>
                  <a:pt x="482" y="430"/>
                </a:lnTo>
                <a:close/>
                <a:moveTo>
                  <a:pt x="479" y="416"/>
                </a:moveTo>
                <a:lnTo>
                  <a:pt x="482" y="416"/>
                </a:lnTo>
                <a:lnTo>
                  <a:pt x="482" y="416"/>
                </a:lnTo>
                <a:lnTo>
                  <a:pt x="482" y="423"/>
                </a:lnTo>
                <a:lnTo>
                  <a:pt x="479" y="416"/>
                </a:lnTo>
                <a:lnTo>
                  <a:pt x="479" y="416"/>
                </a:lnTo>
                <a:close/>
                <a:moveTo>
                  <a:pt x="482" y="426"/>
                </a:moveTo>
                <a:lnTo>
                  <a:pt x="479" y="430"/>
                </a:lnTo>
                <a:lnTo>
                  <a:pt x="479" y="419"/>
                </a:lnTo>
                <a:lnTo>
                  <a:pt x="482" y="426"/>
                </a:lnTo>
                <a:close/>
                <a:moveTo>
                  <a:pt x="479" y="433"/>
                </a:moveTo>
                <a:lnTo>
                  <a:pt x="482" y="426"/>
                </a:lnTo>
                <a:lnTo>
                  <a:pt x="482" y="433"/>
                </a:lnTo>
                <a:lnTo>
                  <a:pt x="482" y="433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33"/>
                </a:moveTo>
                <a:lnTo>
                  <a:pt x="482" y="433"/>
                </a:lnTo>
                <a:lnTo>
                  <a:pt x="482" y="433"/>
                </a:lnTo>
                <a:lnTo>
                  <a:pt x="482" y="440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47"/>
                </a:moveTo>
                <a:lnTo>
                  <a:pt x="479" y="437"/>
                </a:lnTo>
                <a:lnTo>
                  <a:pt x="482" y="440"/>
                </a:lnTo>
                <a:lnTo>
                  <a:pt x="479" y="447"/>
                </a:lnTo>
                <a:lnTo>
                  <a:pt x="479" y="447"/>
                </a:lnTo>
                <a:close/>
                <a:moveTo>
                  <a:pt x="479" y="447"/>
                </a:moveTo>
                <a:lnTo>
                  <a:pt x="482" y="444"/>
                </a:lnTo>
                <a:lnTo>
                  <a:pt x="482" y="447"/>
                </a:lnTo>
                <a:lnTo>
                  <a:pt x="479" y="447"/>
                </a:lnTo>
                <a:close/>
                <a:moveTo>
                  <a:pt x="482" y="447"/>
                </a:moveTo>
                <a:lnTo>
                  <a:pt x="482" y="440"/>
                </a:lnTo>
                <a:lnTo>
                  <a:pt x="482" y="433"/>
                </a:lnTo>
                <a:lnTo>
                  <a:pt x="482" y="447"/>
                </a:lnTo>
                <a:lnTo>
                  <a:pt x="482" y="447"/>
                </a:lnTo>
                <a:close/>
                <a:moveTo>
                  <a:pt x="1187" y="77"/>
                </a:moveTo>
                <a:lnTo>
                  <a:pt x="1187" y="80"/>
                </a:lnTo>
                <a:lnTo>
                  <a:pt x="1184" y="94"/>
                </a:lnTo>
                <a:lnTo>
                  <a:pt x="1184" y="108"/>
                </a:lnTo>
                <a:lnTo>
                  <a:pt x="1184" y="111"/>
                </a:lnTo>
                <a:lnTo>
                  <a:pt x="1132" y="111"/>
                </a:lnTo>
                <a:lnTo>
                  <a:pt x="1132" y="108"/>
                </a:lnTo>
                <a:lnTo>
                  <a:pt x="1129" y="94"/>
                </a:lnTo>
                <a:lnTo>
                  <a:pt x="1129" y="80"/>
                </a:lnTo>
                <a:lnTo>
                  <a:pt x="1129" y="77"/>
                </a:lnTo>
                <a:lnTo>
                  <a:pt x="1126" y="70"/>
                </a:lnTo>
                <a:lnTo>
                  <a:pt x="1191" y="70"/>
                </a:lnTo>
                <a:lnTo>
                  <a:pt x="1187" y="77"/>
                </a:lnTo>
                <a:close/>
                <a:moveTo>
                  <a:pt x="1502" y="558"/>
                </a:moveTo>
                <a:lnTo>
                  <a:pt x="1502" y="558"/>
                </a:lnTo>
                <a:lnTo>
                  <a:pt x="1502" y="558"/>
                </a:lnTo>
                <a:lnTo>
                  <a:pt x="1502" y="55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69547" y="182798"/>
            <a:ext cx="585825" cy="58582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45747" y="258998"/>
            <a:ext cx="433425" cy="433425"/>
          </a:xfrm>
          <a:prstGeom prst="rect">
            <a:avLst/>
          </a:prstGeom>
          <a:solidFill>
            <a:srgbClr val="F49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287159" y="300410"/>
            <a:ext cx="350600" cy="350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2880" rtlCol="0" anchor="ctr"/>
          <a:lstStyle/>
          <a:p>
            <a:pPr algn="ctr"/>
            <a:endParaRPr lang="en-US" sz="2800" i="1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12418" y="2816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30000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8"/>
          <p:cNvSpPr>
            <a:spLocks noChangeArrowheads="1"/>
          </p:cNvSpPr>
          <p:nvPr userDrawn="1"/>
        </p:nvSpPr>
        <p:spPr bwMode="auto">
          <a:xfrm>
            <a:off x="0" y="4871481"/>
            <a:ext cx="12192000" cy="198651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5" name="Freeform 9"/>
          <p:cNvSpPr>
            <a:spLocks noEditPoints="1"/>
          </p:cNvSpPr>
          <p:nvPr userDrawn="1"/>
        </p:nvSpPr>
        <p:spPr bwMode="auto">
          <a:xfrm>
            <a:off x="-4763" y="3525253"/>
            <a:ext cx="14432550" cy="1346228"/>
          </a:xfrm>
          <a:custGeom>
            <a:avLst/>
            <a:gdLst>
              <a:gd name="T0" fmla="*/ 7163 w 7683"/>
              <a:gd name="T1" fmla="*/ 572 h 742"/>
              <a:gd name="T2" fmla="*/ 6824 w 7683"/>
              <a:gd name="T3" fmla="*/ 437 h 742"/>
              <a:gd name="T4" fmla="*/ 6358 w 7683"/>
              <a:gd name="T5" fmla="*/ 527 h 742"/>
              <a:gd name="T6" fmla="*/ 5742 w 7683"/>
              <a:gd name="T7" fmla="*/ 582 h 742"/>
              <a:gd name="T8" fmla="*/ 5510 w 7683"/>
              <a:gd name="T9" fmla="*/ 461 h 742"/>
              <a:gd name="T10" fmla="*/ 5092 w 7683"/>
              <a:gd name="T11" fmla="*/ 544 h 742"/>
              <a:gd name="T12" fmla="*/ 4675 w 7683"/>
              <a:gd name="T13" fmla="*/ 284 h 742"/>
              <a:gd name="T14" fmla="*/ 4127 w 7683"/>
              <a:gd name="T15" fmla="*/ 440 h 742"/>
              <a:gd name="T16" fmla="*/ 3863 w 7683"/>
              <a:gd name="T17" fmla="*/ 520 h 742"/>
              <a:gd name="T18" fmla="*/ 3713 w 7683"/>
              <a:gd name="T19" fmla="*/ 226 h 742"/>
              <a:gd name="T20" fmla="*/ 3508 w 7683"/>
              <a:gd name="T21" fmla="*/ 239 h 742"/>
              <a:gd name="T22" fmla="*/ 3155 w 7683"/>
              <a:gd name="T23" fmla="*/ 42 h 742"/>
              <a:gd name="T24" fmla="*/ 3087 w 7683"/>
              <a:gd name="T25" fmla="*/ 208 h 742"/>
              <a:gd name="T26" fmla="*/ 3032 w 7683"/>
              <a:gd name="T27" fmla="*/ 509 h 742"/>
              <a:gd name="T28" fmla="*/ 2960 w 7683"/>
              <a:gd name="T29" fmla="*/ 260 h 742"/>
              <a:gd name="T30" fmla="*/ 2847 w 7683"/>
              <a:gd name="T31" fmla="*/ 385 h 742"/>
              <a:gd name="T32" fmla="*/ 2806 w 7683"/>
              <a:gd name="T33" fmla="*/ 250 h 742"/>
              <a:gd name="T34" fmla="*/ 2714 w 7683"/>
              <a:gd name="T35" fmla="*/ 516 h 742"/>
              <a:gd name="T36" fmla="*/ 2655 w 7683"/>
              <a:gd name="T37" fmla="*/ 444 h 742"/>
              <a:gd name="T38" fmla="*/ 2563 w 7683"/>
              <a:gd name="T39" fmla="*/ 509 h 742"/>
              <a:gd name="T40" fmla="*/ 2491 w 7683"/>
              <a:gd name="T41" fmla="*/ 142 h 742"/>
              <a:gd name="T42" fmla="*/ 2460 w 7683"/>
              <a:gd name="T43" fmla="*/ 454 h 742"/>
              <a:gd name="T44" fmla="*/ 2320 w 7683"/>
              <a:gd name="T45" fmla="*/ 475 h 742"/>
              <a:gd name="T46" fmla="*/ 2094 w 7683"/>
              <a:gd name="T47" fmla="*/ 73 h 742"/>
              <a:gd name="T48" fmla="*/ 1957 w 7683"/>
              <a:gd name="T49" fmla="*/ 475 h 742"/>
              <a:gd name="T50" fmla="*/ 1930 w 7683"/>
              <a:gd name="T51" fmla="*/ 184 h 742"/>
              <a:gd name="T52" fmla="*/ 1848 w 7683"/>
              <a:gd name="T53" fmla="*/ 187 h 742"/>
              <a:gd name="T54" fmla="*/ 1807 w 7683"/>
              <a:gd name="T55" fmla="*/ 42 h 742"/>
              <a:gd name="T56" fmla="*/ 1635 w 7683"/>
              <a:gd name="T57" fmla="*/ 426 h 742"/>
              <a:gd name="T58" fmla="*/ 1533 w 7683"/>
              <a:gd name="T59" fmla="*/ 271 h 742"/>
              <a:gd name="T60" fmla="*/ 1478 w 7683"/>
              <a:gd name="T61" fmla="*/ 485 h 742"/>
              <a:gd name="T62" fmla="*/ 1365 w 7683"/>
              <a:gd name="T63" fmla="*/ 485 h 742"/>
              <a:gd name="T64" fmla="*/ 1245 w 7683"/>
              <a:gd name="T65" fmla="*/ 274 h 742"/>
              <a:gd name="T66" fmla="*/ 1064 w 7683"/>
              <a:gd name="T67" fmla="*/ 222 h 742"/>
              <a:gd name="T68" fmla="*/ 1054 w 7683"/>
              <a:gd name="T69" fmla="*/ 167 h 742"/>
              <a:gd name="T70" fmla="*/ 1040 w 7683"/>
              <a:gd name="T71" fmla="*/ 122 h 742"/>
              <a:gd name="T72" fmla="*/ 1002 w 7683"/>
              <a:gd name="T73" fmla="*/ 170 h 742"/>
              <a:gd name="T74" fmla="*/ 999 w 7683"/>
              <a:gd name="T75" fmla="*/ 250 h 742"/>
              <a:gd name="T76" fmla="*/ 992 w 7683"/>
              <a:gd name="T77" fmla="*/ 492 h 742"/>
              <a:gd name="T78" fmla="*/ 906 w 7683"/>
              <a:gd name="T79" fmla="*/ 343 h 742"/>
              <a:gd name="T80" fmla="*/ 944 w 7683"/>
              <a:gd name="T81" fmla="*/ 336 h 742"/>
              <a:gd name="T82" fmla="*/ 893 w 7683"/>
              <a:gd name="T83" fmla="*/ 336 h 742"/>
              <a:gd name="T84" fmla="*/ 841 w 7683"/>
              <a:gd name="T85" fmla="*/ 319 h 742"/>
              <a:gd name="T86" fmla="*/ 732 w 7683"/>
              <a:gd name="T87" fmla="*/ 374 h 742"/>
              <a:gd name="T88" fmla="*/ 660 w 7683"/>
              <a:gd name="T89" fmla="*/ 406 h 742"/>
              <a:gd name="T90" fmla="*/ 657 w 7683"/>
              <a:gd name="T91" fmla="*/ 361 h 742"/>
              <a:gd name="T92" fmla="*/ 657 w 7683"/>
              <a:gd name="T93" fmla="*/ 406 h 742"/>
              <a:gd name="T94" fmla="*/ 636 w 7683"/>
              <a:gd name="T95" fmla="*/ 406 h 742"/>
              <a:gd name="T96" fmla="*/ 633 w 7683"/>
              <a:gd name="T97" fmla="*/ 361 h 742"/>
              <a:gd name="T98" fmla="*/ 622 w 7683"/>
              <a:gd name="T99" fmla="*/ 492 h 742"/>
              <a:gd name="T100" fmla="*/ 609 w 7683"/>
              <a:gd name="T101" fmla="*/ 402 h 742"/>
              <a:gd name="T102" fmla="*/ 523 w 7683"/>
              <a:gd name="T103" fmla="*/ 416 h 742"/>
              <a:gd name="T104" fmla="*/ 482 w 7683"/>
              <a:gd name="T105" fmla="*/ 402 h 742"/>
              <a:gd name="T106" fmla="*/ 475 w 7683"/>
              <a:gd name="T107" fmla="*/ 447 h 742"/>
              <a:gd name="T108" fmla="*/ 431 w 7683"/>
              <a:gd name="T109" fmla="*/ 232 h 742"/>
              <a:gd name="T110" fmla="*/ 318 w 7683"/>
              <a:gd name="T111" fmla="*/ 347 h 742"/>
              <a:gd name="T112" fmla="*/ 232 w 7683"/>
              <a:gd name="T113" fmla="*/ 461 h 742"/>
              <a:gd name="T114" fmla="*/ 106 w 7683"/>
              <a:gd name="T115" fmla="*/ 381 h 742"/>
              <a:gd name="T116" fmla="*/ 61 w 7683"/>
              <a:gd name="T117" fmla="*/ 416 h 742"/>
              <a:gd name="T118" fmla="*/ 37 w 7683"/>
              <a:gd name="T119" fmla="*/ 589 h 742"/>
              <a:gd name="T120" fmla="*/ 482 w 7683"/>
              <a:gd name="T121" fmla="*/ 423 h 742"/>
              <a:gd name="T122" fmla="*/ 479 w 7683"/>
              <a:gd name="T123" fmla="*/ 447 h 742"/>
              <a:gd name="T124" fmla="*/ 1502 w 7683"/>
              <a:gd name="T125" fmla="*/ 55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83" h="742">
                <a:moveTo>
                  <a:pt x="7642" y="548"/>
                </a:moveTo>
                <a:lnTo>
                  <a:pt x="7642" y="413"/>
                </a:lnTo>
                <a:lnTo>
                  <a:pt x="7560" y="444"/>
                </a:lnTo>
                <a:lnTo>
                  <a:pt x="7478" y="444"/>
                </a:lnTo>
                <a:lnTo>
                  <a:pt x="7478" y="523"/>
                </a:lnTo>
                <a:lnTo>
                  <a:pt x="7443" y="523"/>
                </a:lnTo>
                <a:lnTo>
                  <a:pt x="7443" y="385"/>
                </a:lnTo>
                <a:lnTo>
                  <a:pt x="7371" y="385"/>
                </a:lnTo>
                <a:lnTo>
                  <a:pt x="7371" y="471"/>
                </a:lnTo>
                <a:lnTo>
                  <a:pt x="7344" y="471"/>
                </a:lnTo>
                <a:lnTo>
                  <a:pt x="7344" y="513"/>
                </a:lnTo>
                <a:lnTo>
                  <a:pt x="7310" y="513"/>
                </a:lnTo>
                <a:lnTo>
                  <a:pt x="7310" y="613"/>
                </a:lnTo>
                <a:lnTo>
                  <a:pt x="7265" y="613"/>
                </a:lnTo>
                <a:lnTo>
                  <a:pt x="7265" y="413"/>
                </a:lnTo>
                <a:lnTo>
                  <a:pt x="7245" y="402"/>
                </a:lnTo>
                <a:lnTo>
                  <a:pt x="7245" y="357"/>
                </a:lnTo>
                <a:lnTo>
                  <a:pt x="7214" y="343"/>
                </a:lnTo>
                <a:lnTo>
                  <a:pt x="7211" y="271"/>
                </a:lnTo>
                <a:lnTo>
                  <a:pt x="7211" y="343"/>
                </a:lnTo>
                <a:lnTo>
                  <a:pt x="7180" y="357"/>
                </a:lnTo>
                <a:lnTo>
                  <a:pt x="7180" y="402"/>
                </a:lnTo>
                <a:lnTo>
                  <a:pt x="7163" y="416"/>
                </a:lnTo>
                <a:lnTo>
                  <a:pt x="7163" y="572"/>
                </a:lnTo>
                <a:lnTo>
                  <a:pt x="7111" y="572"/>
                </a:lnTo>
                <a:lnTo>
                  <a:pt x="7111" y="600"/>
                </a:lnTo>
                <a:lnTo>
                  <a:pt x="7070" y="600"/>
                </a:lnTo>
                <a:lnTo>
                  <a:pt x="7070" y="641"/>
                </a:lnTo>
                <a:lnTo>
                  <a:pt x="7057" y="641"/>
                </a:lnTo>
                <a:lnTo>
                  <a:pt x="7057" y="503"/>
                </a:lnTo>
                <a:lnTo>
                  <a:pt x="6988" y="503"/>
                </a:lnTo>
                <a:lnTo>
                  <a:pt x="6988" y="544"/>
                </a:lnTo>
                <a:lnTo>
                  <a:pt x="6968" y="544"/>
                </a:lnTo>
                <a:lnTo>
                  <a:pt x="6968" y="437"/>
                </a:lnTo>
                <a:lnTo>
                  <a:pt x="6954" y="437"/>
                </a:lnTo>
                <a:lnTo>
                  <a:pt x="6954" y="364"/>
                </a:lnTo>
                <a:lnTo>
                  <a:pt x="6951" y="364"/>
                </a:lnTo>
                <a:lnTo>
                  <a:pt x="6951" y="343"/>
                </a:lnTo>
                <a:lnTo>
                  <a:pt x="6933" y="343"/>
                </a:lnTo>
                <a:lnTo>
                  <a:pt x="6903" y="271"/>
                </a:lnTo>
                <a:lnTo>
                  <a:pt x="6899" y="142"/>
                </a:lnTo>
                <a:lnTo>
                  <a:pt x="6896" y="271"/>
                </a:lnTo>
                <a:lnTo>
                  <a:pt x="6862" y="340"/>
                </a:lnTo>
                <a:lnTo>
                  <a:pt x="6844" y="340"/>
                </a:lnTo>
                <a:lnTo>
                  <a:pt x="6844" y="361"/>
                </a:lnTo>
                <a:lnTo>
                  <a:pt x="6841" y="364"/>
                </a:lnTo>
                <a:lnTo>
                  <a:pt x="6841" y="437"/>
                </a:lnTo>
                <a:lnTo>
                  <a:pt x="6824" y="437"/>
                </a:lnTo>
                <a:lnTo>
                  <a:pt x="6824" y="444"/>
                </a:lnTo>
                <a:lnTo>
                  <a:pt x="6790" y="433"/>
                </a:lnTo>
                <a:lnTo>
                  <a:pt x="6790" y="586"/>
                </a:lnTo>
                <a:lnTo>
                  <a:pt x="6783" y="586"/>
                </a:lnTo>
                <a:lnTo>
                  <a:pt x="6783" y="600"/>
                </a:lnTo>
                <a:lnTo>
                  <a:pt x="6759" y="600"/>
                </a:lnTo>
                <a:lnTo>
                  <a:pt x="6759" y="520"/>
                </a:lnTo>
                <a:lnTo>
                  <a:pt x="6687" y="520"/>
                </a:lnTo>
                <a:lnTo>
                  <a:pt x="6687" y="620"/>
                </a:lnTo>
                <a:lnTo>
                  <a:pt x="6639" y="620"/>
                </a:lnTo>
                <a:lnTo>
                  <a:pt x="6639" y="440"/>
                </a:lnTo>
                <a:lnTo>
                  <a:pt x="6567" y="440"/>
                </a:lnTo>
                <a:lnTo>
                  <a:pt x="6567" y="613"/>
                </a:lnTo>
                <a:lnTo>
                  <a:pt x="6567" y="613"/>
                </a:lnTo>
                <a:lnTo>
                  <a:pt x="6567" y="631"/>
                </a:lnTo>
                <a:lnTo>
                  <a:pt x="6506" y="631"/>
                </a:lnTo>
                <a:lnTo>
                  <a:pt x="6506" y="620"/>
                </a:lnTo>
                <a:lnTo>
                  <a:pt x="6471" y="620"/>
                </a:lnTo>
                <a:lnTo>
                  <a:pt x="6471" y="596"/>
                </a:lnTo>
                <a:lnTo>
                  <a:pt x="6441" y="596"/>
                </a:lnTo>
                <a:lnTo>
                  <a:pt x="6441" y="530"/>
                </a:lnTo>
                <a:lnTo>
                  <a:pt x="6430" y="530"/>
                </a:lnTo>
                <a:lnTo>
                  <a:pt x="6430" y="527"/>
                </a:lnTo>
                <a:lnTo>
                  <a:pt x="6358" y="527"/>
                </a:lnTo>
                <a:lnTo>
                  <a:pt x="6358" y="603"/>
                </a:lnTo>
                <a:lnTo>
                  <a:pt x="6341" y="603"/>
                </a:lnTo>
                <a:lnTo>
                  <a:pt x="6341" y="174"/>
                </a:lnTo>
                <a:lnTo>
                  <a:pt x="6222" y="174"/>
                </a:lnTo>
                <a:lnTo>
                  <a:pt x="6222" y="634"/>
                </a:lnTo>
                <a:lnTo>
                  <a:pt x="6180" y="634"/>
                </a:lnTo>
                <a:lnTo>
                  <a:pt x="6180" y="174"/>
                </a:lnTo>
                <a:lnTo>
                  <a:pt x="6050" y="174"/>
                </a:lnTo>
                <a:lnTo>
                  <a:pt x="6050" y="451"/>
                </a:lnTo>
                <a:lnTo>
                  <a:pt x="6023" y="451"/>
                </a:lnTo>
                <a:lnTo>
                  <a:pt x="6023" y="596"/>
                </a:lnTo>
                <a:lnTo>
                  <a:pt x="5972" y="568"/>
                </a:lnTo>
                <a:lnTo>
                  <a:pt x="5972" y="440"/>
                </a:lnTo>
                <a:lnTo>
                  <a:pt x="5931" y="402"/>
                </a:lnTo>
                <a:lnTo>
                  <a:pt x="5890" y="440"/>
                </a:lnTo>
                <a:lnTo>
                  <a:pt x="5886" y="516"/>
                </a:lnTo>
                <a:lnTo>
                  <a:pt x="5879" y="516"/>
                </a:lnTo>
                <a:lnTo>
                  <a:pt x="5879" y="534"/>
                </a:lnTo>
                <a:lnTo>
                  <a:pt x="5876" y="534"/>
                </a:lnTo>
                <a:lnTo>
                  <a:pt x="5876" y="485"/>
                </a:lnTo>
                <a:lnTo>
                  <a:pt x="5783" y="485"/>
                </a:lnTo>
                <a:lnTo>
                  <a:pt x="5783" y="568"/>
                </a:lnTo>
                <a:lnTo>
                  <a:pt x="5742" y="568"/>
                </a:lnTo>
                <a:lnTo>
                  <a:pt x="5742" y="582"/>
                </a:lnTo>
                <a:lnTo>
                  <a:pt x="5722" y="582"/>
                </a:lnTo>
                <a:lnTo>
                  <a:pt x="5722" y="568"/>
                </a:lnTo>
                <a:lnTo>
                  <a:pt x="5701" y="568"/>
                </a:lnTo>
                <a:lnTo>
                  <a:pt x="5701" y="523"/>
                </a:lnTo>
                <a:lnTo>
                  <a:pt x="5640" y="503"/>
                </a:lnTo>
                <a:lnTo>
                  <a:pt x="5640" y="492"/>
                </a:lnTo>
                <a:lnTo>
                  <a:pt x="5599" y="492"/>
                </a:lnTo>
                <a:lnTo>
                  <a:pt x="5599" y="478"/>
                </a:lnTo>
                <a:lnTo>
                  <a:pt x="5578" y="478"/>
                </a:lnTo>
                <a:lnTo>
                  <a:pt x="5578" y="468"/>
                </a:lnTo>
                <a:lnTo>
                  <a:pt x="5571" y="464"/>
                </a:lnTo>
                <a:lnTo>
                  <a:pt x="5558" y="326"/>
                </a:lnTo>
                <a:lnTo>
                  <a:pt x="5547" y="468"/>
                </a:lnTo>
                <a:lnTo>
                  <a:pt x="5540" y="468"/>
                </a:lnTo>
                <a:lnTo>
                  <a:pt x="5540" y="496"/>
                </a:lnTo>
                <a:lnTo>
                  <a:pt x="5537" y="496"/>
                </a:lnTo>
                <a:lnTo>
                  <a:pt x="5537" y="503"/>
                </a:lnTo>
                <a:lnTo>
                  <a:pt x="5527" y="503"/>
                </a:lnTo>
                <a:lnTo>
                  <a:pt x="5523" y="506"/>
                </a:lnTo>
                <a:lnTo>
                  <a:pt x="5520" y="506"/>
                </a:lnTo>
                <a:lnTo>
                  <a:pt x="5520" y="478"/>
                </a:lnTo>
                <a:lnTo>
                  <a:pt x="5517" y="478"/>
                </a:lnTo>
                <a:lnTo>
                  <a:pt x="5517" y="461"/>
                </a:lnTo>
                <a:lnTo>
                  <a:pt x="5510" y="461"/>
                </a:lnTo>
                <a:lnTo>
                  <a:pt x="5493" y="409"/>
                </a:lnTo>
                <a:lnTo>
                  <a:pt x="5482" y="357"/>
                </a:lnTo>
                <a:lnTo>
                  <a:pt x="5475" y="409"/>
                </a:lnTo>
                <a:lnTo>
                  <a:pt x="5458" y="458"/>
                </a:lnTo>
                <a:lnTo>
                  <a:pt x="5455" y="458"/>
                </a:lnTo>
                <a:lnTo>
                  <a:pt x="5455" y="492"/>
                </a:lnTo>
                <a:lnTo>
                  <a:pt x="5451" y="492"/>
                </a:lnTo>
                <a:lnTo>
                  <a:pt x="5451" y="509"/>
                </a:lnTo>
                <a:lnTo>
                  <a:pt x="5445" y="509"/>
                </a:lnTo>
                <a:lnTo>
                  <a:pt x="5445" y="471"/>
                </a:lnTo>
                <a:lnTo>
                  <a:pt x="5397" y="471"/>
                </a:lnTo>
                <a:lnTo>
                  <a:pt x="5397" y="579"/>
                </a:lnTo>
                <a:lnTo>
                  <a:pt x="5373" y="579"/>
                </a:lnTo>
                <a:lnTo>
                  <a:pt x="5373" y="447"/>
                </a:lnTo>
                <a:lnTo>
                  <a:pt x="5232" y="444"/>
                </a:lnTo>
                <a:lnTo>
                  <a:pt x="5232" y="548"/>
                </a:lnTo>
                <a:lnTo>
                  <a:pt x="5226" y="548"/>
                </a:lnTo>
                <a:lnTo>
                  <a:pt x="5226" y="537"/>
                </a:lnTo>
                <a:lnTo>
                  <a:pt x="5212" y="537"/>
                </a:lnTo>
                <a:lnTo>
                  <a:pt x="5212" y="520"/>
                </a:lnTo>
                <a:lnTo>
                  <a:pt x="5209" y="520"/>
                </a:lnTo>
                <a:lnTo>
                  <a:pt x="5209" y="482"/>
                </a:lnTo>
                <a:lnTo>
                  <a:pt x="5092" y="482"/>
                </a:lnTo>
                <a:lnTo>
                  <a:pt x="5092" y="544"/>
                </a:lnTo>
                <a:lnTo>
                  <a:pt x="5082" y="544"/>
                </a:lnTo>
                <a:lnTo>
                  <a:pt x="5041" y="565"/>
                </a:lnTo>
                <a:lnTo>
                  <a:pt x="5041" y="548"/>
                </a:lnTo>
                <a:lnTo>
                  <a:pt x="4989" y="548"/>
                </a:lnTo>
                <a:lnTo>
                  <a:pt x="4989" y="423"/>
                </a:lnTo>
                <a:lnTo>
                  <a:pt x="4877" y="426"/>
                </a:lnTo>
                <a:lnTo>
                  <a:pt x="4877" y="437"/>
                </a:lnTo>
                <a:lnTo>
                  <a:pt x="4873" y="437"/>
                </a:lnTo>
                <a:lnTo>
                  <a:pt x="4873" y="454"/>
                </a:lnTo>
                <a:lnTo>
                  <a:pt x="4870" y="454"/>
                </a:lnTo>
                <a:lnTo>
                  <a:pt x="4870" y="492"/>
                </a:lnTo>
                <a:lnTo>
                  <a:pt x="4846" y="492"/>
                </a:lnTo>
                <a:lnTo>
                  <a:pt x="4846" y="575"/>
                </a:lnTo>
                <a:lnTo>
                  <a:pt x="4788" y="575"/>
                </a:lnTo>
                <a:lnTo>
                  <a:pt x="4788" y="606"/>
                </a:lnTo>
                <a:lnTo>
                  <a:pt x="4781" y="606"/>
                </a:lnTo>
                <a:lnTo>
                  <a:pt x="4781" y="516"/>
                </a:lnTo>
                <a:lnTo>
                  <a:pt x="4777" y="516"/>
                </a:lnTo>
                <a:lnTo>
                  <a:pt x="4777" y="496"/>
                </a:lnTo>
                <a:lnTo>
                  <a:pt x="4770" y="496"/>
                </a:lnTo>
                <a:lnTo>
                  <a:pt x="4770" y="471"/>
                </a:lnTo>
                <a:lnTo>
                  <a:pt x="4757" y="458"/>
                </a:lnTo>
                <a:lnTo>
                  <a:pt x="4757" y="309"/>
                </a:lnTo>
                <a:lnTo>
                  <a:pt x="4675" y="284"/>
                </a:lnTo>
                <a:lnTo>
                  <a:pt x="4558" y="312"/>
                </a:lnTo>
                <a:lnTo>
                  <a:pt x="4558" y="530"/>
                </a:lnTo>
                <a:lnTo>
                  <a:pt x="4551" y="530"/>
                </a:lnTo>
                <a:lnTo>
                  <a:pt x="4551" y="624"/>
                </a:lnTo>
                <a:lnTo>
                  <a:pt x="4545" y="624"/>
                </a:lnTo>
                <a:lnTo>
                  <a:pt x="4545" y="548"/>
                </a:lnTo>
                <a:lnTo>
                  <a:pt x="4541" y="544"/>
                </a:lnTo>
                <a:lnTo>
                  <a:pt x="4541" y="489"/>
                </a:lnTo>
                <a:lnTo>
                  <a:pt x="4538" y="468"/>
                </a:lnTo>
                <a:lnTo>
                  <a:pt x="4534" y="478"/>
                </a:lnTo>
                <a:lnTo>
                  <a:pt x="4517" y="433"/>
                </a:lnTo>
                <a:lnTo>
                  <a:pt x="4503" y="478"/>
                </a:lnTo>
                <a:lnTo>
                  <a:pt x="4500" y="471"/>
                </a:lnTo>
                <a:lnTo>
                  <a:pt x="4500" y="170"/>
                </a:lnTo>
                <a:lnTo>
                  <a:pt x="4414" y="149"/>
                </a:lnTo>
                <a:lnTo>
                  <a:pt x="4308" y="177"/>
                </a:lnTo>
                <a:lnTo>
                  <a:pt x="4308" y="558"/>
                </a:lnTo>
                <a:lnTo>
                  <a:pt x="4295" y="558"/>
                </a:lnTo>
                <a:lnTo>
                  <a:pt x="4295" y="485"/>
                </a:lnTo>
                <a:lnTo>
                  <a:pt x="4284" y="485"/>
                </a:lnTo>
                <a:lnTo>
                  <a:pt x="4284" y="458"/>
                </a:lnTo>
                <a:lnTo>
                  <a:pt x="4274" y="458"/>
                </a:lnTo>
                <a:lnTo>
                  <a:pt x="4274" y="440"/>
                </a:lnTo>
                <a:lnTo>
                  <a:pt x="4127" y="440"/>
                </a:lnTo>
                <a:lnTo>
                  <a:pt x="4127" y="461"/>
                </a:lnTo>
                <a:lnTo>
                  <a:pt x="4120" y="461"/>
                </a:lnTo>
                <a:lnTo>
                  <a:pt x="4120" y="485"/>
                </a:lnTo>
                <a:lnTo>
                  <a:pt x="4103" y="485"/>
                </a:lnTo>
                <a:lnTo>
                  <a:pt x="4103" y="565"/>
                </a:lnTo>
                <a:lnTo>
                  <a:pt x="4093" y="534"/>
                </a:lnTo>
                <a:lnTo>
                  <a:pt x="4079" y="534"/>
                </a:lnTo>
                <a:lnTo>
                  <a:pt x="4079" y="447"/>
                </a:lnTo>
                <a:lnTo>
                  <a:pt x="4069" y="440"/>
                </a:lnTo>
                <a:lnTo>
                  <a:pt x="4069" y="399"/>
                </a:lnTo>
                <a:lnTo>
                  <a:pt x="4059" y="399"/>
                </a:lnTo>
                <a:lnTo>
                  <a:pt x="4059" y="388"/>
                </a:lnTo>
                <a:lnTo>
                  <a:pt x="3990" y="354"/>
                </a:lnTo>
                <a:lnTo>
                  <a:pt x="3918" y="388"/>
                </a:lnTo>
                <a:lnTo>
                  <a:pt x="3918" y="399"/>
                </a:lnTo>
                <a:lnTo>
                  <a:pt x="3905" y="399"/>
                </a:lnTo>
                <a:lnTo>
                  <a:pt x="3905" y="440"/>
                </a:lnTo>
                <a:lnTo>
                  <a:pt x="3887" y="440"/>
                </a:lnTo>
                <a:lnTo>
                  <a:pt x="3887" y="572"/>
                </a:lnTo>
                <a:lnTo>
                  <a:pt x="3881" y="572"/>
                </a:lnTo>
                <a:lnTo>
                  <a:pt x="3881" y="555"/>
                </a:lnTo>
                <a:lnTo>
                  <a:pt x="3870" y="555"/>
                </a:lnTo>
                <a:lnTo>
                  <a:pt x="3870" y="520"/>
                </a:lnTo>
                <a:lnTo>
                  <a:pt x="3863" y="520"/>
                </a:lnTo>
                <a:lnTo>
                  <a:pt x="3863" y="509"/>
                </a:lnTo>
                <a:lnTo>
                  <a:pt x="3857" y="509"/>
                </a:lnTo>
                <a:lnTo>
                  <a:pt x="3857" y="499"/>
                </a:lnTo>
                <a:lnTo>
                  <a:pt x="3853" y="499"/>
                </a:lnTo>
                <a:lnTo>
                  <a:pt x="3853" y="361"/>
                </a:lnTo>
                <a:lnTo>
                  <a:pt x="3843" y="357"/>
                </a:lnTo>
                <a:lnTo>
                  <a:pt x="3792" y="357"/>
                </a:lnTo>
                <a:lnTo>
                  <a:pt x="3781" y="357"/>
                </a:lnTo>
                <a:lnTo>
                  <a:pt x="3781" y="361"/>
                </a:lnTo>
                <a:lnTo>
                  <a:pt x="3781" y="364"/>
                </a:lnTo>
                <a:lnTo>
                  <a:pt x="3781" y="364"/>
                </a:lnTo>
                <a:lnTo>
                  <a:pt x="3781" y="368"/>
                </a:lnTo>
                <a:lnTo>
                  <a:pt x="3781" y="579"/>
                </a:lnTo>
                <a:lnTo>
                  <a:pt x="3757" y="579"/>
                </a:lnTo>
                <a:lnTo>
                  <a:pt x="3744" y="579"/>
                </a:lnTo>
                <a:lnTo>
                  <a:pt x="3744" y="665"/>
                </a:lnTo>
                <a:lnTo>
                  <a:pt x="3730" y="665"/>
                </a:lnTo>
                <a:lnTo>
                  <a:pt x="3730" y="229"/>
                </a:lnTo>
                <a:lnTo>
                  <a:pt x="3730" y="229"/>
                </a:lnTo>
                <a:lnTo>
                  <a:pt x="3727" y="229"/>
                </a:lnTo>
                <a:lnTo>
                  <a:pt x="3723" y="226"/>
                </a:lnTo>
                <a:lnTo>
                  <a:pt x="3720" y="226"/>
                </a:lnTo>
                <a:lnTo>
                  <a:pt x="3716" y="226"/>
                </a:lnTo>
                <a:lnTo>
                  <a:pt x="3713" y="226"/>
                </a:lnTo>
                <a:lnTo>
                  <a:pt x="3610" y="226"/>
                </a:lnTo>
                <a:lnTo>
                  <a:pt x="3603" y="226"/>
                </a:lnTo>
                <a:lnTo>
                  <a:pt x="3600" y="226"/>
                </a:lnTo>
                <a:lnTo>
                  <a:pt x="3597" y="226"/>
                </a:lnTo>
                <a:lnTo>
                  <a:pt x="3597" y="229"/>
                </a:lnTo>
                <a:lnTo>
                  <a:pt x="3593" y="229"/>
                </a:lnTo>
                <a:lnTo>
                  <a:pt x="3590" y="568"/>
                </a:lnTo>
                <a:lnTo>
                  <a:pt x="3555" y="565"/>
                </a:lnTo>
                <a:lnTo>
                  <a:pt x="355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2" y="561"/>
                </a:lnTo>
                <a:lnTo>
                  <a:pt x="3538" y="561"/>
                </a:lnTo>
                <a:lnTo>
                  <a:pt x="3531" y="561"/>
                </a:lnTo>
                <a:lnTo>
                  <a:pt x="3531" y="561"/>
                </a:lnTo>
                <a:lnTo>
                  <a:pt x="3528" y="561"/>
                </a:lnTo>
                <a:lnTo>
                  <a:pt x="3525" y="409"/>
                </a:lnTo>
                <a:lnTo>
                  <a:pt x="3525" y="409"/>
                </a:lnTo>
                <a:lnTo>
                  <a:pt x="3525" y="392"/>
                </a:lnTo>
                <a:lnTo>
                  <a:pt x="3521" y="392"/>
                </a:lnTo>
                <a:lnTo>
                  <a:pt x="3508" y="392"/>
                </a:lnTo>
                <a:lnTo>
                  <a:pt x="3508" y="260"/>
                </a:lnTo>
                <a:lnTo>
                  <a:pt x="3508" y="239"/>
                </a:lnTo>
                <a:lnTo>
                  <a:pt x="3508" y="232"/>
                </a:lnTo>
                <a:lnTo>
                  <a:pt x="3504" y="232"/>
                </a:lnTo>
                <a:lnTo>
                  <a:pt x="3429" y="232"/>
                </a:lnTo>
                <a:lnTo>
                  <a:pt x="3425" y="232"/>
                </a:lnTo>
                <a:lnTo>
                  <a:pt x="3425" y="239"/>
                </a:lnTo>
                <a:lnTo>
                  <a:pt x="3425" y="260"/>
                </a:lnTo>
                <a:lnTo>
                  <a:pt x="3425" y="388"/>
                </a:lnTo>
                <a:lnTo>
                  <a:pt x="3425" y="388"/>
                </a:lnTo>
                <a:lnTo>
                  <a:pt x="3408" y="388"/>
                </a:lnTo>
                <a:lnTo>
                  <a:pt x="3391" y="388"/>
                </a:lnTo>
                <a:lnTo>
                  <a:pt x="3388" y="388"/>
                </a:lnTo>
                <a:lnTo>
                  <a:pt x="3388" y="298"/>
                </a:lnTo>
                <a:lnTo>
                  <a:pt x="3374" y="298"/>
                </a:lnTo>
                <a:lnTo>
                  <a:pt x="3261" y="298"/>
                </a:lnTo>
                <a:lnTo>
                  <a:pt x="3261" y="80"/>
                </a:lnTo>
                <a:lnTo>
                  <a:pt x="3261" y="77"/>
                </a:lnTo>
                <a:lnTo>
                  <a:pt x="3261" y="73"/>
                </a:lnTo>
                <a:lnTo>
                  <a:pt x="3261" y="66"/>
                </a:lnTo>
                <a:lnTo>
                  <a:pt x="3261" y="56"/>
                </a:lnTo>
                <a:lnTo>
                  <a:pt x="3247" y="35"/>
                </a:lnTo>
                <a:lnTo>
                  <a:pt x="3244" y="32"/>
                </a:lnTo>
                <a:lnTo>
                  <a:pt x="3165" y="35"/>
                </a:lnTo>
                <a:lnTo>
                  <a:pt x="3158" y="39"/>
                </a:lnTo>
                <a:lnTo>
                  <a:pt x="3155" y="42"/>
                </a:lnTo>
                <a:lnTo>
                  <a:pt x="3155" y="52"/>
                </a:lnTo>
                <a:lnTo>
                  <a:pt x="3155" y="59"/>
                </a:lnTo>
                <a:lnTo>
                  <a:pt x="3155" y="63"/>
                </a:lnTo>
                <a:lnTo>
                  <a:pt x="3152" y="66"/>
                </a:lnTo>
                <a:lnTo>
                  <a:pt x="3152" y="73"/>
                </a:lnTo>
                <a:lnTo>
                  <a:pt x="3148" y="492"/>
                </a:lnTo>
                <a:lnTo>
                  <a:pt x="3134" y="458"/>
                </a:lnTo>
                <a:lnTo>
                  <a:pt x="3134" y="381"/>
                </a:lnTo>
                <a:lnTo>
                  <a:pt x="3131" y="336"/>
                </a:lnTo>
                <a:lnTo>
                  <a:pt x="3131" y="232"/>
                </a:lnTo>
                <a:lnTo>
                  <a:pt x="3128" y="232"/>
                </a:lnTo>
                <a:lnTo>
                  <a:pt x="3128" y="232"/>
                </a:lnTo>
                <a:lnTo>
                  <a:pt x="3124" y="229"/>
                </a:lnTo>
                <a:lnTo>
                  <a:pt x="3121" y="226"/>
                </a:lnTo>
                <a:lnTo>
                  <a:pt x="3121" y="226"/>
                </a:lnTo>
                <a:lnTo>
                  <a:pt x="3121" y="222"/>
                </a:lnTo>
                <a:lnTo>
                  <a:pt x="3117" y="219"/>
                </a:lnTo>
                <a:lnTo>
                  <a:pt x="3114" y="219"/>
                </a:lnTo>
                <a:lnTo>
                  <a:pt x="3114" y="215"/>
                </a:lnTo>
                <a:lnTo>
                  <a:pt x="3111" y="215"/>
                </a:lnTo>
                <a:lnTo>
                  <a:pt x="3111" y="215"/>
                </a:lnTo>
                <a:lnTo>
                  <a:pt x="3111" y="208"/>
                </a:lnTo>
                <a:lnTo>
                  <a:pt x="3104" y="208"/>
                </a:lnTo>
                <a:lnTo>
                  <a:pt x="3087" y="208"/>
                </a:lnTo>
                <a:lnTo>
                  <a:pt x="3083" y="208"/>
                </a:lnTo>
                <a:lnTo>
                  <a:pt x="3083" y="215"/>
                </a:lnTo>
                <a:lnTo>
                  <a:pt x="3083" y="215"/>
                </a:lnTo>
                <a:lnTo>
                  <a:pt x="3076" y="215"/>
                </a:lnTo>
                <a:lnTo>
                  <a:pt x="3076" y="219"/>
                </a:lnTo>
                <a:lnTo>
                  <a:pt x="3076" y="219"/>
                </a:lnTo>
                <a:lnTo>
                  <a:pt x="3073" y="222"/>
                </a:lnTo>
                <a:lnTo>
                  <a:pt x="3073" y="226"/>
                </a:lnTo>
                <a:lnTo>
                  <a:pt x="3073" y="226"/>
                </a:lnTo>
                <a:lnTo>
                  <a:pt x="3066" y="229"/>
                </a:lnTo>
                <a:lnTo>
                  <a:pt x="3066" y="232"/>
                </a:lnTo>
                <a:lnTo>
                  <a:pt x="3066" y="232"/>
                </a:lnTo>
                <a:lnTo>
                  <a:pt x="3063" y="232"/>
                </a:lnTo>
                <a:lnTo>
                  <a:pt x="3063" y="336"/>
                </a:lnTo>
                <a:lnTo>
                  <a:pt x="3059" y="381"/>
                </a:lnTo>
                <a:lnTo>
                  <a:pt x="3059" y="485"/>
                </a:lnTo>
                <a:lnTo>
                  <a:pt x="3052" y="506"/>
                </a:lnTo>
                <a:lnTo>
                  <a:pt x="3049" y="506"/>
                </a:lnTo>
                <a:lnTo>
                  <a:pt x="3049" y="506"/>
                </a:lnTo>
                <a:lnTo>
                  <a:pt x="3046" y="506"/>
                </a:lnTo>
                <a:lnTo>
                  <a:pt x="3046" y="506"/>
                </a:lnTo>
                <a:lnTo>
                  <a:pt x="3039" y="506"/>
                </a:lnTo>
                <a:lnTo>
                  <a:pt x="3039" y="509"/>
                </a:lnTo>
                <a:lnTo>
                  <a:pt x="3032" y="509"/>
                </a:lnTo>
                <a:lnTo>
                  <a:pt x="3032" y="239"/>
                </a:lnTo>
                <a:lnTo>
                  <a:pt x="3032" y="146"/>
                </a:lnTo>
                <a:lnTo>
                  <a:pt x="2987" y="132"/>
                </a:lnTo>
                <a:lnTo>
                  <a:pt x="2984" y="153"/>
                </a:lnTo>
                <a:lnTo>
                  <a:pt x="2984" y="388"/>
                </a:lnTo>
                <a:lnTo>
                  <a:pt x="2960" y="392"/>
                </a:lnTo>
                <a:lnTo>
                  <a:pt x="2960" y="381"/>
                </a:lnTo>
                <a:lnTo>
                  <a:pt x="2960" y="381"/>
                </a:lnTo>
                <a:lnTo>
                  <a:pt x="2960" y="368"/>
                </a:lnTo>
                <a:lnTo>
                  <a:pt x="2963" y="368"/>
                </a:lnTo>
                <a:lnTo>
                  <a:pt x="2963" y="368"/>
                </a:lnTo>
                <a:lnTo>
                  <a:pt x="2963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22" y="177"/>
                </a:lnTo>
                <a:lnTo>
                  <a:pt x="2885" y="177"/>
                </a:lnTo>
                <a:lnTo>
                  <a:pt x="2850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364"/>
                </a:lnTo>
                <a:lnTo>
                  <a:pt x="2844" y="368"/>
                </a:lnTo>
                <a:lnTo>
                  <a:pt x="2844" y="368"/>
                </a:lnTo>
                <a:lnTo>
                  <a:pt x="2844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85"/>
                </a:lnTo>
                <a:lnTo>
                  <a:pt x="2847" y="385"/>
                </a:lnTo>
                <a:lnTo>
                  <a:pt x="2847" y="385"/>
                </a:lnTo>
                <a:lnTo>
                  <a:pt x="2847" y="575"/>
                </a:lnTo>
                <a:lnTo>
                  <a:pt x="2840" y="575"/>
                </a:lnTo>
                <a:lnTo>
                  <a:pt x="2840" y="665"/>
                </a:lnTo>
                <a:lnTo>
                  <a:pt x="2833" y="665"/>
                </a:lnTo>
                <a:lnTo>
                  <a:pt x="2833" y="638"/>
                </a:lnTo>
                <a:lnTo>
                  <a:pt x="2830" y="638"/>
                </a:lnTo>
                <a:lnTo>
                  <a:pt x="2830" y="492"/>
                </a:lnTo>
                <a:lnTo>
                  <a:pt x="2833" y="492"/>
                </a:lnTo>
                <a:lnTo>
                  <a:pt x="2833" y="316"/>
                </a:lnTo>
                <a:lnTo>
                  <a:pt x="2826" y="312"/>
                </a:lnTo>
                <a:lnTo>
                  <a:pt x="2826" y="253"/>
                </a:lnTo>
                <a:lnTo>
                  <a:pt x="2820" y="253"/>
                </a:lnTo>
                <a:lnTo>
                  <a:pt x="2820" y="253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09" y="250"/>
                </a:lnTo>
                <a:lnTo>
                  <a:pt x="2809" y="250"/>
                </a:lnTo>
                <a:lnTo>
                  <a:pt x="2806" y="250"/>
                </a:lnTo>
                <a:lnTo>
                  <a:pt x="2806" y="250"/>
                </a:lnTo>
                <a:lnTo>
                  <a:pt x="2796" y="246"/>
                </a:lnTo>
                <a:lnTo>
                  <a:pt x="2789" y="250"/>
                </a:lnTo>
                <a:lnTo>
                  <a:pt x="2789" y="250"/>
                </a:lnTo>
                <a:lnTo>
                  <a:pt x="2785" y="250"/>
                </a:lnTo>
                <a:lnTo>
                  <a:pt x="2785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5" y="250"/>
                </a:lnTo>
                <a:lnTo>
                  <a:pt x="2775" y="250"/>
                </a:lnTo>
                <a:lnTo>
                  <a:pt x="2775" y="253"/>
                </a:lnTo>
                <a:lnTo>
                  <a:pt x="2768" y="253"/>
                </a:lnTo>
                <a:lnTo>
                  <a:pt x="2768" y="312"/>
                </a:lnTo>
                <a:lnTo>
                  <a:pt x="2761" y="316"/>
                </a:lnTo>
                <a:lnTo>
                  <a:pt x="2761" y="492"/>
                </a:lnTo>
                <a:lnTo>
                  <a:pt x="2765" y="492"/>
                </a:lnTo>
                <a:lnTo>
                  <a:pt x="2765" y="638"/>
                </a:lnTo>
                <a:lnTo>
                  <a:pt x="2751" y="638"/>
                </a:lnTo>
                <a:lnTo>
                  <a:pt x="2751" y="520"/>
                </a:lnTo>
                <a:lnTo>
                  <a:pt x="2717" y="516"/>
                </a:lnTo>
                <a:lnTo>
                  <a:pt x="2714" y="516"/>
                </a:lnTo>
                <a:lnTo>
                  <a:pt x="2714" y="523"/>
                </a:lnTo>
                <a:lnTo>
                  <a:pt x="2714" y="523"/>
                </a:lnTo>
                <a:lnTo>
                  <a:pt x="2703" y="523"/>
                </a:lnTo>
                <a:lnTo>
                  <a:pt x="2696" y="523"/>
                </a:lnTo>
                <a:lnTo>
                  <a:pt x="2696" y="496"/>
                </a:lnTo>
                <a:lnTo>
                  <a:pt x="2693" y="496"/>
                </a:lnTo>
                <a:lnTo>
                  <a:pt x="2693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6" y="461"/>
                </a:lnTo>
                <a:lnTo>
                  <a:pt x="2676" y="461"/>
                </a:lnTo>
                <a:lnTo>
                  <a:pt x="2669" y="461"/>
                </a:lnTo>
                <a:lnTo>
                  <a:pt x="2666" y="461"/>
                </a:lnTo>
                <a:lnTo>
                  <a:pt x="2666" y="444"/>
                </a:lnTo>
                <a:lnTo>
                  <a:pt x="2655" y="444"/>
                </a:lnTo>
                <a:lnTo>
                  <a:pt x="2645" y="444"/>
                </a:lnTo>
                <a:lnTo>
                  <a:pt x="2645" y="475"/>
                </a:lnTo>
                <a:lnTo>
                  <a:pt x="2642" y="475"/>
                </a:lnTo>
                <a:lnTo>
                  <a:pt x="2642" y="506"/>
                </a:lnTo>
                <a:lnTo>
                  <a:pt x="2638" y="506"/>
                </a:lnTo>
                <a:lnTo>
                  <a:pt x="2638" y="520"/>
                </a:lnTo>
                <a:lnTo>
                  <a:pt x="2635" y="520"/>
                </a:lnTo>
                <a:lnTo>
                  <a:pt x="2635" y="520"/>
                </a:lnTo>
                <a:lnTo>
                  <a:pt x="2631" y="520"/>
                </a:lnTo>
                <a:lnTo>
                  <a:pt x="2631" y="520"/>
                </a:lnTo>
                <a:lnTo>
                  <a:pt x="2631" y="506"/>
                </a:lnTo>
                <a:lnTo>
                  <a:pt x="2625" y="506"/>
                </a:lnTo>
                <a:lnTo>
                  <a:pt x="2625" y="496"/>
                </a:lnTo>
                <a:lnTo>
                  <a:pt x="2625" y="496"/>
                </a:lnTo>
                <a:lnTo>
                  <a:pt x="2618" y="496"/>
                </a:lnTo>
                <a:lnTo>
                  <a:pt x="2618" y="440"/>
                </a:lnTo>
                <a:lnTo>
                  <a:pt x="2583" y="440"/>
                </a:lnTo>
                <a:lnTo>
                  <a:pt x="2583" y="506"/>
                </a:lnTo>
                <a:lnTo>
                  <a:pt x="2580" y="506"/>
                </a:lnTo>
                <a:lnTo>
                  <a:pt x="2580" y="665"/>
                </a:lnTo>
                <a:lnTo>
                  <a:pt x="2580" y="665"/>
                </a:lnTo>
                <a:lnTo>
                  <a:pt x="2580" y="596"/>
                </a:lnTo>
                <a:lnTo>
                  <a:pt x="2563" y="596"/>
                </a:lnTo>
                <a:lnTo>
                  <a:pt x="2563" y="509"/>
                </a:lnTo>
                <a:lnTo>
                  <a:pt x="2556" y="464"/>
                </a:lnTo>
                <a:lnTo>
                  <a:pt x="2556" y="312"/>
                </a:lnTo>
                <a:lnTo>
                  <a:pt x="2549" y="298"/>
                </a:lnTo>
                <a:lnTo>
                  <a:pt x="2549" y="160"/>
                </a:lnTo>
                <a:lnTo>
                  <a:pt x="2546" y="149"/>
                </a:lnTo>
                <a:lnTo>
                  <a:pt x="2542" y="149"/>
                </a:lnTo>
                <a:lnTo>
                  <a:pt x="2542" y="142"/>
                </a:lnTo>
                <a:lnTo>
                  <a:pt x="2542" y="142"/>
                </a:lnTo>
                <a:lnTo>
                  <a:pt x="2539" y="142"/>
                </a:lnTo>
                <a:lnTo>
                  <a:pt x="2539" y="135"/>
                </a:lnTo>
                <a:lnTo>
                  <a:pt x="2539" y="135"/>
                </a:lnTo>
                <a:lnTo>
                  <a:pt x="2536" y="135"/>
                </a:lnTo>
                <a:lnTo>
                  <a:pt x="2536" y="125"/>
                </a:lnTo>
                <a:lnTo>
                  <a:pt x="2536" y="125"/>
                </a:lnTo>
                <a:lnTo>
                  <a:pt x="2536" y="122"/>
                </a:lnTo>
                <a:lnTo>
                  <a:pt x="2498" y="122"/>
                </a:lnTo>
                <a:lnTo>
                  <a:pt x="2498" y="125"/>
                </a:lnTo>
                <a:lnTo>
                  <a:pt x="2498" y="125"/>
                </a:lnTo>
                <a:lnTo>
                  <a:pt x="2498" y="135"/>
                </a:lnTo>
                <a:lnTo>
                  <a:pt x="2491" y="135"/>
                </a:lnTo>
                <a:lnTo>
                  <a:pt x="2491" y="135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9"/>
                </a:lnTo>
                <a:lnTo>
                  <a:pt x="2488" y="149"/>
                </a:lnTo>
                <a:lnTo>
                  <a:pt x="2484" y="160"/>
                </a:lnTo>
                <a:lnTo>
                  <a:pt x="2484" y="298"/>
                </a:lnTo>
                <a:lnTo>
                  <a:pt x="2477" y="312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0"/>
                </a:lnTo>
                <a:lnTo>
                  <a:pt x="247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7"/>
                </a:lnTo>
                <a:lnTo>
                  <a:pt x="2464" y="447"/>
                </a:lnTo>
                <a:lnTo>
                  <a:pt x="2460" y="447"/>
                </a:lnTo>
                <a:lnTo>
                  <a:pt x="2460" y="447"/>
                </a:lnTo>
                <a:lnTo>
                  <a:pt x="2460" y="451"/>
                </a:lnTo>
                <a:lnTo>
                  <a:pt x="2460" y="451"/>
                </a:lnTo>
                <a:lnTo>
                  <a:pt x="2460" y="454"/>
                </a:lnTo>
                <a:lnTo>
                  <a:pt x="2460" y="523"/>
                </a:lnTo>
                <a:lnTo>
                  <a:pt x="2457" y="534"/>
                </a:lnTo>
                <a:lnTo>
                  <a:pt x="2457" y="326"/>
                </a:lnTo>
                <a:lnTo>
                  <a:pt x="2457" y="316"/>
                </a:lnTo>
                <a:lnTo>
                  <a:pt x="2457" y="284"/>
                </a:lnTo>
                <a:lnTo>
                  <a:pt x="2457" y="284"/>
                </a:lnTo>
                <a:lnTo>
                  <a:pt x="2457" y="274"/>
                </a:lnTo>
                <a:lnTo>
                  <a:pt x="2457" y="253"/>
                </a:lnTo>
                <a:lnTo>
                  <a:pt x="2426" y="253"/>
                </a:lnTo>
                <a:lnTo>
                  <a:pt x="2426" y="250"/>
                </a:lnTo>
                <a:lnTo>
                  <a:pt x="2419" y="250"/>
                </a:lnTo>
                <a:lnTo>
                  <a:pt x="2419" y="253"/>
                </a:lnTo>
                <a:lnTo>
                  <a:pt x="2392" y="253"/>
                </a:lnTo>
                <a:lnTo>
                  <a:pt x="2392" y="250"/>
                </a:lnTo>
                <a:lnTo>
                  <a:pt x="2388" y="250"/>
                </a:lnTo>
                <a:lnTo>
                  <a:pt x="2388" y="253"/>
                </a:lnTo>
                <a:lnTo>
                  <a:pt x="2358" y="250"/>
                </a:lnTo>
                <a:lnTo>
                  <a:pt x="2358" y="274"/>
                </a:lnTo>
                <a:lnTo>
                  <a:pt x="2358" y="284"/>
                </a:lnTo>
                <a:lnTo>
                  <a:pt x="2354" y="284"/>
                </a:lnTo>
                <a:lnTo>
                  <a:pt x="2358" y="316"/>
                </a:lnTo>
                <a:lnTo>
                  <a:pt x="2358" y="326"/>
                </a:lnTo>
                <a:lnTo>
                  <a:pt x="2358" y="475"/>
                </a:lnTo>
                <a:lnTo>
                  <a:pt x="2320" y="475"/>
                </a:lnTo>
                <a:lnTo>
                  <a:pt x="2320" y="475"/>
                </a:lnTo>
                <a:lnTo>
                  <a:pt x="2320" y="485"/>
                </a:lnTo>
                <a:lnTo>
                  <a:pt x="2317" y="485"/>
                </a:lnTo>
                <a:lnTo>
                  <a:pt x="2296" y="489"/>
                </a:lnTo>
                <a:lnTo>
                  <a:pt x="2296" y="520"/>
                </a:lnTo>
                <a:lnTo>
                  <a:pt x="2282" y="516"/>
                </a:lnTo>
                <a:lnTo>
                  <a:pt x="2269" y="516"/>
                </a:lnTo>
                <a:lnTo>
                  <a:pt x="2269" y="451"/>
                </a:lnTo>
                <a:lnTo>
                  <a:pt x="2269" y="451"/>
                </a:lnTo>
                <a:lnTo>
                  <a:pt x="2269" y="305"/>
                </a:lnTo>
                <a:lnTo>
                  <a:pt x="2262" y="291"/>
                </a:lnTo>
                <a:lnTo>
                  <a:pt x="2262" y="291"/>
                </a:lnTo>
                <a:lnTo>
                  <a:pt x="2262" y="281"/>
                </a:lnTo>
                <a:lnTo>
                  <a:pt x="2258" y="277"/>
                </a:lnTo>
                <a:lnTo>
                  <a:pt x="2159" y="281"/>
                </a:lnTo>
                <a:lnTo>
                  <a:pt x="2159" y="551"/>
                </a:lnTo>
                <a:lnTo>
                  <a:pt x="2145" y="551"/>
                </a:lnTo>
                <a:lnTo>
                  <a:pt x="2145" y="555"/>
                </a:lnTo>
                <a:lnTo>
                  <a:pt x="2132" y="548"/>
                </a:lnTo>
                <a:lnTo>
                  <a:pt x="2132" y="87"/>
                </a:lnTo>
                <a:lnTo>
                  <a:pt x="2128" y="84"/>
                </a:lnTo>
                <a:lnTo>
                  <a:pt x="2121" y="80"/>
                </a:lnTo>
                <a:lnTo>
                  <a:pt x="2108" y="77"/>
                </a:lnTo>
                <a:lnTo>
                  <a:pt x="2094" y="73"/>
                </a:lnTo>
                <a:lnTo>
                  <a:pt x="2077" y="73"/>
                </a:lnTo>
                <a:lnTo>
                  <a:pt x="2070" y="73"/>
                </a:lnTo>
                <a:lnTo>
                  <a:pt x="2070" y="35"/>
                </a:lnTo>
                <a:lnTo>
                  <a:pt x="2063" y="0"/>
                </a:lnTo>
                <a:lnTo>
                  <a:pt x="2046" y="4"/>
                </a:lnTo>
                <a:lnTo>
                  <a:pt x="2032" y="4"/>
                </a:lnTo>
                <a:lnTo>
                  <a:pt x="2019" y="7"/>
                </a:lnTo>
                <a:lnTo>
                  <a:pt x="2009" y="11"/>
                </a:lnTo>
                <a:lnTo>
                  <a:pt x="2002" y="14"/>
                </a:lnTo>
                <a:lnTo>
                  <a:pt x="2002" y="18"/>
                </a:lnTo>
                <a:lnTo>
                  <a:pt x="2002" y="87"/>
                </a:lnTo>
                <a:lnTo>
                  <a:pt x="2002" y="613"/>
                </a:lnTo>
                <a:lnTo>
                  <a:pt x="1998" y="617"/>
                </a:lnTo>
                <a:lnTo>
                  <a:pt x="1995" y="617"/>
                </a:lnTo>
                <a:lnTo>
                  <a:pt x="1995" y="520"/>
                </a:lnTo>
                <a:lnTo>
                  <a:pt x="1991" y="503"/>
                </a:lnTo>
                <a:lnTo>
                  <a:pt x="1991" y="489"/>
                </a:lnTo>
                <a:lnTo>
                  <a:pt x="1988" y="475"/>
                </a:lnTo>
                <a:lnTo>
                  <a:pt x="1985" y="468"/>
                </a:lnTo>
                <a:lnTo>
                  <a:pt x="1985" y="461"/>
                </a:lnTo>
                <a:lnTo>
                  <a:pt x="1967" y="461"/>
                </a:lnTo>
                <a:lnTo>
                  <a:pt x="1961" y="461"/>
                </a:lnTo>
                <a:lnTo>
                  <a:pt x="1957" y="468"/>
                </a:lnTo>
                <a:lnTo>
                  <a:pt x="1957" y="475"/>
                </a:lnTo>
                <a:lnTo>
                  <a:pt x="1954" y="485"/>
                </a:lnTo>
                <a:lnTo>
                  <a:pt x="1954" y="499"/>
                </a:lnTo>
                <a:lnTo>
                  <a:pt x="1950" y="340"/>
                </a:lnTo>
                <a:lnTo>
                  <a:pt x="1950" y="329"/>
                </a:lnTo>
                <a:lnTo>
                  <a:pt x="1950" y="329"/>
                </a:lnTo>
                <a:lnTo>
                  <a:pt x="1950" y="326"/>
                </a:lnTo>
                <a:lnTo>
                  <a:pt x="1950" y="316"/>
                </a:lnTo>
                <a:lnTo>
                  <a:pt x="1950" y="302"/>
                </a:lnTo>
                <a:lnTo>
                  <a:pt x="1950" y="291"/>
                </a:lnTo>
                <a:lnTo>
                  <a:pt x="1947" y="277"/>
                </a:lnTo>
                <a:lnTo>
                  <a:pt x="1947" y="267"/>
                </a:lnTo>
                <a:lnTo>
                  <a:pt x="1943" y="253"/>
                </a:lnTo>
                <a:lnTo>
                  <a:pt x="1940" y="239"/>
                </a:lnTo>
                <a:lnTo>
                  <a:pt x="1940" y="229"/>
                </a:lnTo>
                <a:lnTo>
                  <a:pt x="1937" y="215"/>
                </a:lnTo>
                <a:lnTo>
                  <a:pt x="1933" y="205"/>
                </a:lnTo>
                <a:lnTo>
                  <a:pt x="1930" y="194"/>
                </a:lnTo>
                <a:lnTo>
                  <a:pt x="1930" y="194"/>
                </a:lnTo>
                <a:lnTo>
                  <a:pt x="1930" y="191"/>
                </a:lnTo>
                <a:lnTo>
                  <a:pt x="1933" y="191"/>
                </a:lnTo>
                <a:lnTo>
                  <a:pt x="1933" y="187"/>
                </a:lnTo>
                <a:lnTo>
                  <a:pt x="1933" y="187"/>
                </a:lnTo>
                <a:lnTo>
                  <a:pt x="1930" y="187"/>
                </a:lnTo>
                <a:lnTo>
                  <a:pt x="1930" y="184"/>
                </a:lnTo>
                <a:lnTo>
                  <a:pt x="1930" y="184"/>
                </a:lnTo>
                <a:lnTo>
                  <a:pt x="1930" y="181"/>
                </a:lnTo>
                <a:lnTo>
                  <a:pt x="1930" y="177"/>
                </a:lnTo>
                <a:lnTo>
                  <a:pt x="1930" y="174"/>
                </a:lnTo>
                <a:lnTo>
                  <a:pt x="1926" y="170"/>
                </a:lnTo>
                <a:lnTo>
                  <a:pt x="1926" y="167"/>
                </a:lnTo>
                <a:lnTo>
                  <a:pt x="1926" y="163"/>
                </a:lnTo>
                <a:lnTo>
                  <a:pt x="1926" y="160"/>
                </a:lnTo>
                <a:lnTo>
                  <a:pt x="1926" y="156"/>
                </a:lnTo>
                <a:lnTo>
                  <a:pt x="1926" y="153"/>
                </a:lnTo>
                <a:lnTo>
                  <a:pt x="1923" y="149"/>
                </a:lnTo>
                <a:lnTo>
                  <a:pt x="1854" y="149"/>
                </a:lnTo>
                <a:lnTo>
                  <a:pt x="1851" y="153"/>
                </a:lnTo>
                <a:lnTo>
                  <a:pt x="1851" y="156"/>
                </a:lnTo>
                <a:lnTo>
                  <a:pt x="1851" y="160"/>
                </a:lnTo>
                <a:lnTo>
                  <a:pt x="1851" y="163"/>
                </a:lnTo>
                <a:lnTo>
                  <a:pt x="1851" y="167"/>
                </a:lnTo>
                <a:lnTo>
                  <a:pt x="1851" y="170"/>
                </a:lnTo>
                <a:lnTo>
                  <a:pt x="1851" y="174"/>
                </a:lnTo>
                <a:lnTo>
                  <a:pt x="1848" y="174"/>
                </a:lnTo>
                <a:lnTo>
                  <a:pt x="1848" y="177"/>
                </a:lnTo>
                <a:lnTo>
                  <a:pt x="1848" y="181"/>
                </a:lnTo>
                <a:lnTo>
                  <a:pt x="1848" y="184"/>
                </a:lnTo>
                <a:lnTo>
                  <a:pt x="1848" y="187"/>
                </a:lnTo>
                <a:lnTo>
                  <a:pt x="1848" y="187"/>
                </a:lnTo>
                <a:lnTo>
                  <a:pt x="1848" y="198"/>
                </a:lnTo>
                <a:lnTo>
                  <a:pt x="1844" y="205"/>
                </a:lnTo>
                <a:lnTo>
                  <a:pt x="1844" y="208"/>
                </a:lnTo>
                <a:lnTo>
                  <a:pt x="1841" y="215"/>
                </a:lnTo>
                <a:lnTo>
                  <a:pt x="1841" y="222"/>
                </a:lnTo>
                <a:lnTo>
                  <a:pt x="1837" y="229"/>
                </a:lnTo>
                <a:lnTo>
                  <a:pt x="1837" y="232"/>
                </a:lnTo>
                <a:lnTo>
                  <a:pt x="1837" y="239"/>
                </a:lnTo>
                <a:lnTo>
                  <a:pt x="1834" y="246"/>
                </a:lnTo>
                <a:lnTo>
                  <a:pt x="1834" y="253"/>
                </a:lnTo>
                <a:lnTo>
                  <a:pt x="1834" y="260"/>
                </a:lnTo>
                <a:lnTo>
                  <a:pt x="1831" y="264"/>
                </a:lnTo>
                <a:lnTo>
                  <a:pt x="1831" y="277"/>
                </a:lnTo>
                <a:lnTo>
                  <a:pt x="1831" y="291"/>
                </a:lnTo>
                <a:lnTo>
                  <a:pt x="1827" y="302"/>
                </a:lnTo>
                <a:lnTo>
                  <a:pt x="1827" y="316"/>
                </a:lnTo>
                <a:lnTo>
                  <a:pt x="1827" y="329"/>
                </a:lnTo>
                <a:lnTo>
                  <a:pt x="1827" y="333"/>
                </a:lnTo>
                <a:lnTo>
                  <a:pt x="1827" y="340"/>
                </a:lnTo>
                <a:lnTo>
                  <a:pt x="1824" y="489"/>
                </a:lnTo>
                <a:lnTo>
                  <a:pt x="1803" y="489"/>
                </a:lnTo>
                <a:lnTo>
                  <a:pt x="1807" y="90"/>
                </a:lnTo>
                <a:lnTo>
                  <a:pt x="1807" y="42"/>
                </a:lnTo>
                <a:lnTo>
                  <a:pt x="1659" y="39"/>
                </a:lnTo>
                <a:lnTo>
                  <a:pt x="1656" y="45"/>
                </a:lnTo>
                <a:lnTo>
                  <a:pt x="1659" y="94"/>
                </a:lnTo>
                <a:lnTo>
                  <a:pt x="1659" y="485"/>
                </a:lnTo>
                <a:lnTo>
                  <a:pt x="1656" y="485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46" y="46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35" y="444"/>
                </a:lnTo>
                <a:lnTo>
                  <a:pt x="1635" y="430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6"/>
                </a:lnTo>
                <a:lnTo>
                  <a:pt x="1605" y="416"/>
                </a:lnTo>
                <a:lnTo>
                  <a:pt x="1605" y="413"/>
                </a:lnTo>
                <a:lnTo>
                  <a:pt x="1605" y="413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2"/>
                </a:lnTo>
                <a:lnTo>
                  <a:pt x="1581" y="402"/>
                </a:lnTo>
                <a:lnTo>
                  <a:pt x="1581" y="423"/>
                </a:lnTo>
                <a:lnTo>
                  <a:pt x="1581" y="423"/>
                </a:lnTo>
                <a:lnTo>
                  <a:pt x="1581" y="371"/>
                </a:lnTo>
                <a:lnTo>
                  <a:pt x="1574" y="284"/>
                </a:lnTo>
                <a:lnTo>
                  <a:pt x="1574" y="267"/>
                </a:lnTo>
                <a:lnTo>
                  <a:pt x="1570" y="260"/>
                </a:lnTo>
                <a:lnTo>
                  <a:pt x="1533" y="271"/>
                </a:lnTo>
                <a:lnTo>
                  <a:pt x="1533" y="277"/>
                </a:lnTo>
                <a:lnTo>
                  <a:pt x="1526" y="277"/>
                </a:lnTo>
                <a:lnTo>
                  <a:pt x="1526" y="271"/>
                </a:lnTo>
                <a:lnTo>
                  <a:pt x="1505" y="264"/>
                </a:lnTo>
                <a:lnTo>
                  <a:pt x="1502" y="284"/>
                </a:lnTo>
                <a:lnTo>
                  <a:pt x="1499" y="374"/>
                </a:lnTo>
                <a:lnTo>
                  <a:pt x="1499" y="471"/>
                </a:lnTo>
                <a:lnTo>
                  <a:pt x="1502" y="541"/>
                </a:lnTo>
                <a:lnTo>
                  <a:pt x="1502" y="541"/>
                </a:lnTo>
                <a:lnTo>
                  <a:pt x="1499" y="541"/>
                </a:lnTo>
                <a:lnTo>
                  <a:pt x="1499" y="516"/>
                </a:lnTo>
                <a:lnTo>
                  <a:pt x="1492" y="516"/>
                </a:lnTo>
                <a:lnTo>
                  <a:pt x="1492" y="506"/>
                </a:lnTo>
                <a:lnTo>
                  <a:pt x="1485" y="506"/>
                </a:lnTo>
                <a:lnTo>
                  <a:pt x="1485" y="506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78" y="485"/>
                </a:lnTo>
                <a:lnTo>
                  <a:pt x="1478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9"/>
                </a:lnTo>
                <a:lnTo>
                  <a:pt x="1457" y="489"/>
                </a:lnTo>
                <a:lnTo>
                  <a:pt x="1457" y="485"/>
                </a:lnTo>
                <a:lnTo>
                  <a:pt x="1440" y="485"/>
                </a:lnTo>
                <a:lnTo>
                  <a:pt x="1440" y="471"/>
                </a:lnTo>
                <a:lnTo>
                  <a:pt x="1437" y="464"/>
                </a:lnTo>
                <a:lnTo>
                  <a:pt x="1437" y="464"/>
                </a:lnTo>
                <a:lnTo>
                  <a:pt x="1403" y="464"/>
                </a:lnTo>
                <a:lnTo>
                  <a:pt x="1403" y="464"/>
                </a:lnTo>
                <a:lnTo>
                  <a:pt x="1403" y="475"/>
                </a:lnTo>
                <a:lnTo>
                  <a:pt x="1403" y="485"/>
                </a:lnTo>
                <a:lnTo>
                  <a:pt x="1382" y="485"/>
                </a:lnTo>
                <a:lnTo>
                  <a:pt x="1382" y="489"/>
                </a:lnTo>
                <a:lnTo>
                  <a:pt x="1369" y="489"/>
                </a:lnTo>
                <a:lnTo>
                  <a:pt x="1369" y="485"/>
                </a:lnTo>
                <a:lnTo>
                  <a:pt x="1369" y="485"/>
                </a:lnTo>
                <a:lnTo>
                  <a:pt x="1369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2" y="482"/>
                </a:lnTo>
                <a:lnTo>
                  <a:pt x="1362" y="482"/>
                </a:lnTo>
                <a:lnTo>
                  <a:pt x="1358" y="482"/>
                </a:lnTo>
                <a:lnTo>
                  <a:pt x="1358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506"/>
                </a:lnTo>
                <a:lnTo>
                  <a:pt x="1351" y="506"/>
                </a:lnTo>
                <a:lnTo>
                  <a:pt x="1348" y="506"/>
                </a:lnTo>
                <a:lnTo>
                  <a:pt x="1348" y="516"/>
                </a:lnTo>
                <a:lnTo>
                  <a:pt x="1341" y="516"/>
                </a:lnTo>
                <a:lnTo>
                  <a:pt x="1341" y="541"/>
                </a:lnTo>
                <a:lnTo>
                  <a:pt x="1341" y="541"/>
                </a:lnTo>
                <a:lnTo>
                  <a:pt x="1338" y="541"/>
                </a:lnTo>
                <a:lnTo>
                  <a:pt x="1338" y="537"/>
                </a:lnTo>
                <a:lnTo>
                  <a:pt x="1338" y="277"/>
                </a:lnTo>
                <a:lnTo>
                  <a:pt x="1331" y="274"/>
                </a:lnTo>
                <a:lnTo>
                  <a:pt x="1331" y="226"/>
                </a:lnTo>
                <a:lnTo>
                  <a:pt x="1303" y="215"/>
                </a:lnTo>
                <a:lnTo>
                  <a:pt x="1286" y="215"/>
                </a:lnTo>
                <a:lnTo>
                  <a:pt x="1256" y="222"/>
                </a:lnTo>
                <a:lnTo>
                  <a:pt x="1256" y="271"/>
                </a:lnTo>
                <a:lnTo>
                  <a:pt x="1245" y="274"/>
                </a:lnTo>
                <a:lnTo>
                  <a:pt x="1245" y="371"/>
                </a:lnTo>
                <a:lnTo>
                  <a:pt x="1204" y="371"/>
                </a:lnTo>
                <a:lnTo>
                  <a:pt x="1204" y="56"/>
                </a:lnTo>
                <a:lnTo>
                  <a:pt x="1112" y="56"/>
                </a:lnTo>
                <a:lnTo>
                  <a:pt x="1112" y="371"/>
                </a:lnTo>
                <a:lnTo>
                  <a:pt x="1071" y="371"/>
                </a:lnTo>
                <a:lnTo>
                  <a:pt x="1071" y="368"/>
                </a:lnTo>
                <a:lnTo>
                  <a:pt x="1074" y="357"/>
                </a:lnTo>
                <a:lnTo>
                  <a:pt x="1071" y="357"/>
                </a:lnTo>
                <a:lnTo>
                  <a:pt x="1071" y="322"/>
                </a:lnTo>
                <a:lnTo>
                  <a:pt x="1071" y="312"/>
                </a:lnTo>
                <a:lnTo>
                  <a:pt x="1071" y="312"/>
                </a:lnTo>
                <a:lnTo>
                  <a:pt x="1071" y="295"/>
                </a:lnTo>
                <a:lnTo>
                  <a:pt x="1071" y="284"/>
                </a:lnTo>
                <a:lnTo>
                  <a:pt x="1067" y="284"/>
                </a:lnTo>
                <a:lnTo>
                  <a:pt x="1067" y="267"/>
                </a:lnTo>
                <a:lnTo>
                  <a:pt x="1071" y="260"/>
                </a:lnTo>
                <a:lnTo>
                  <a:pt x="1067" y="260"/>
                </a:lnTo>
                <a:lnTo>
                  <a:pt x="1067" y="246"/>
                </a:lnTo>
                <a:lnTo>
                  <a:pt x="1067" y="236"/>
                </a:lnTo>
                <a:lnTo>
                  <a:pt x="1067" y="236"/>
                </a:lnTo>
                <a:lnTo>
                  <a:pt x="1067" y="229"/>
                </a:lnTo>
                <a:lnTo>
                  <a:pt x="1067" y="222"/>
                </a:lnTo>
                <a:lnTo>
                  <a:pt x="1064" y="222"/>
                </a:lnTo>
                <a:lnTo>
                  <a:pt x="1067" y="215"/>
                </a:lnTo>
                <a:lnTo>
                  <a:pt x="1064" y="215"/>
                </a:lnTo>
                <a:lnTo>
                  <a:pt x="1067" y="208"/>
                </a:lnTo>
                <a:lnTo>
                  <a:pt x="1064" y="208"/>
                </a:lnTo>
                <a:lnTo>
                  <a:pt x="1067" y="208"/>
                </a:lnTo>
                <a:lnTo>
                  <a:pt x="1064" y="208"/>
                </a:lnTo>
                <a:lnTo>
                  <a:pt x="1067" y="198"/>
                </a:lnTo>
                <a:lnTo>
                  <a:pt x="1064" y="198"/>
                </a:lnTo>
                <a:lnTo>
                  <a:pt x="1064" y="191"/>
                </a:lnTo>
                <a:lnTo>
                  <a:pt x="1060" y="187"/>
                </a:lnTo>
                <a:lnTo>
                  <a:pt x="1060" y="184"/>
                </a:lnTo>
                <a:lnTo>
                  <a:pt x="1060" y="181"/>
                </a:lnTo>
                <a:lnTo>
                  <a:pt x="1057" y="181"/>
                </a:lnTo>
                <a:lnTo>
                  <a:pt x="1060" y="177"/>
                </a:lnTo>
                <a:lnTo>
                  <a:pt x="1057" y="177"/>
                </a:lnTo>
                <a:lnTo>
                  <a:pt x="1057" y="174"/>
                </a:lnTo>
                <a:lnTo>
                  <a:pt x="1057" y="170"/>
                </a:lnTo>
                <a:lnTo>
                  <a:pt x="1054" y="170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3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47" y="149"/>
                </a:lnTo>
                <a:lnTo>
                  <a:pt x="1047" y="149"/>
                </a:lnTo>
                <a:lnTo>
                  <a:pt x="1047" y="149"/>
                </a:lnTo>
                <a:lnTo>
                  <a:pt x="1043" y="149"/>
                </a:lnTo>
                <a:lnTo>
                  <a:pt x="1043" y="149"/>
                </a:lnTo>
                <a:lnTo>
                  <a:pt x="1043" y="142"/>
                </a:lnTo>
                <a:lnTo>
                  <a:pt x="1040" y="142"/>
                </a:lnTo>
                <a:lnTo>
                  <a:pt x="1040" y="142"/>
                </a:lnTo>
                <a:lnTo>
                  <a:pt x="1037" y="135"/>
                </a:lnTo>
                <a:lnTo>
                  <a:pt x="1037" y="135"/>
                </a:lnTo>
                <a:lnTo>
                  <a:pt x="1037" y="132"/>
                </a:lnTo>
                <a:lnTo>
                  <a:pt x="1037" y="132"/>
                </a:lnTo>
                <a:lnTo>
                  <a:pt x="1040" y="122"/>
                </a:lnTo>
                <a:lnTo>
                  <a:pt x="1040" y="122"/>
                </a:lnTo>
                <a:lnTo>
                  <a:pt x="1040" y="111"/>
                </a:lnTo>
                <a:lnTo>
                  <a:pt x="1033" y="115"/>
                </a:lnTo>
                <a:lnTo>
                  <a:pt x="1033" y="87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5"/>
                </a:lnTo>
                <a:lnTo>
                  <a:pt x="1026" y="115"/>
                </a:lnTo>
                <a:lnTo>
                  <a:pt x="1026" y="118"/>
                </a:lnTo>
                <a:lnTo>
                  <a:pt x="1026" y="118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3" y="146"/>
                </a:lnTo>
                <a:lnTo>
                  <a:pt x="1016" y="146"/>
                </a:lnTo>
                <a:lnTo>
                  <a:pt x="1019" y="153"/>
                </a:lnTo>
                <a:lnTo>
                  <a:pt x="1009" y="153"/>
                </a:lnTo>
                <a:lnTo>
                  <a:pt x="1013" y="160"/>
                </a:lnTo>
                <a:lnTo>
                  <a:pt x="1006" y="160"/>
                </a:lnTo>
                <a:lnTo>
                  <a:pt x="1006" y="170"/>
                </a:lnTo>
                <a:lnTo>
                  <a:pt x="1002" y="170"/>
                </a:lnTo>
                <a:lnTo>
                  <a:pt x="1002" y="177"/>
                </a:lnTo>
                <a:lnTo>
                  <a:pt x="1002" y="177"/>
                </a:lnTo>
                <a:lnTo>
                  <a:pt x="999" y="181"/>
                </a:lnTo>
                <a:lnTo>
                  <a:pt x="999" y="191"/>
                </a:lnTo>
                <a:lnTo>
                  <a:pt x="999" y="191"/>
                </a:lnTo>
                <a:lnTo>
                  <a:pt x="999" y="198"/>
                </a:lnTo>
                <a:lnTo>
                  <a:pt x="999" y="198"/>
                </a:lnTo>
                <a:lnTo>
                  <a:pt x="999" y="208"/>
                </a:lnTo>
                <a:lnTo>
                  <a:pt x="999" y="208"/>
                </a:lnTo>
                <a:lnTo>
                  <a:pt x="999" y="215"/>
                </a:lnTo>
                <a:lnTo>
                  <a:pt x="999" y="215"/>
                </a:lnTo>
                <a:lnTo>
                  <a:pt x="999" y="219"/>
                </a:lnTo>
                <a:lnTo>
                  <a:pt x="999" y="219"/>
                </a:lnTo>
                <a:lnTo>
                  <a:pt x="999" y="219"/>
                </a:lnTo>
                <a:lnTo>
                  <a:pt x="999" y="226"/>
                </a:lnTo>
                <a:lnTo>
                  <a:pt x="999" y="226"/>
                </a:lnTo>
                <a:lnTo>
                  <a:pt x="999" y="236"/>
                </a:lnTo>
                <a:lnTo>
                  <a:pt x="999" y="236"/>
                </a:lnTo>
                <a:lnTo>
                  <a:pt x="999" y="236"/>
                </a:lnTo>
                <a:lnTo>
                  <a:pt x="999" y="239"/>
                </a:lnTo>
                <a:lnTo>
                  <a:pt x="999" y="239"/>
                </a:lnTo>
                <a:lnTo>
                  <a:pt x="999" y="239"/>
                </a:lnTo>
                <a:lnTo>
                  <a:pt x="995" y="243"/>
                </a:lnTo>
                <a:lnTo>
                  <a:pt x="999" y="250"/>
                </a:lnTo>
                <a:lnTo>
                  <a:pt x="999" y="260"/>
                </a:lnTo>
                <a:lnTo>
                  <a:pt x="999" y="260"/>
                </a:lnTo>
                <a:lnTo>
                  <a:pt x="999" y="264"/>
                </a:lnTo>
                <a:lnTo>
                  <a:pt x="995" y="264"/>
                </a:lnTo>
                <a:lnTo>
                  <a:pt x="995" y="274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98"/>
                </a:lnTo>
                <a:lnTo>
                  <a:pt x="995" y="316"/>
                </a:lnTo>
                <a:lnTo>
                  <a:pt x="995" y="316"/>
                </a:lnTo>
                <a:lnTo>
                  <a:pt x="995" y="316"/>
                </a:lnTo>
                <a:lnTo>
                  <a:pt x="992" y="319"/>
                </a:lnTo>
                <a:lnTo>
                  <a:pt x="995" y="326"/>
                </a:lnTo>
                <a:lnTo>
                  <a:pt x="995" y="361"/>
                </a:lnTo>
                <a:lnTo>
                  <a:pt x="992" y="361"/>
                </a:lnTo>
                <a:lnTo>
                  <a:pt x="992" y="371"/>
                </a:lnTo>
                <a:lnTo>
                  <a:pt x="992" y="413"/>
                </a:lnTo>
                <a:lnTo>
                  <a:pt x="992" y="413"/>
                </a:lnTo>
                <a:lnTo>
                  <a:pt x="992" y="423"/>
                </a:lnTo>
                <a:lnTo>
                  <a:pt x="992" y="478"/>
                </a:lnTo>
                <a:lnTo>
                  <a:pt x="989" y="478"/>
                </a:lnTo>
                <a:lnTo>
                  <a:pt x="992" y="492"/>
                </a:lnTo>
                <a:lnTo>
                  <a:pt x="992" y="555"/>
                </a:lnTo>
                <a:lnTo>
                  <a:pt x="989" y="555"/>
                </a:lnTo>
                <a:lnTo>
                  <a:pt x="989" y="568"/>
                </a:lnTo>
                <a:lnTo>
                  <a:pt x="989" y="617"/>
                </a:lnTo>
                <a:lnTo>
                  <a:pt x="985" y="617"/>
                </a:lnTo>
                <a:lnTo>
                  <a:pt x="985" y="610"/>
                </a:lnTo>
                <a:lnTo>
                  <a:pt x="985" y="357"/>
                </a:lnTo>
                <a:lnTo>
                  <a:pt x="978" y="357"/>
                </a:lnTo>
                <a:lnTo>
                  <a:pt x="975" y="354"/>
                </a:lnTo>
                <a:lnTo>
                  <a:pt x="968" y="354"/>
                </a:lnTo>
                <a:lnTo>
                  <a:pt x="961" y="354"/>
                </a:lnTo>
                <a:lnTo>
                  <a:pt x="954" y="354"/>
                </a:lnTo>
                <a:lnTo>
                  <a:pt x="944" y="354"/>
                </a:lnTo>
                <a:lnTo>
                  <a:pt x="937" y="354"/>
                </a:lnTo>
                <a:lnTo>
                  <a:pt x="930" y="354"/>
                </a:lnTo>
                <a:lnTo>
                  <a:pt x="924" y="354"/>
                </a:lnTo>
                <a:lnTo>
                  <a:pt x="917" y="354"/>
                </a:lnTo>
                <a:lnTo>
                  <a:pt x="917" y="347"/>
                </a:lnTo>
                <a:lnTo>
                  <a:pt x="913" y="347"/>
                </a:lnTo>
                <a:lnTo>
                  <a:pt x="910" y="354"/>
                </a:lnTo>
                <a:lnTo>
                  <a:pt x="913" y="354"/>
                </a:lnTo>
                <a:lnTo>
                  <a:pt x="910" y="357"/>
                </a:lnTo>
                <a:lnTo>
                  <a:pt x="906" y="357"/>
                </a:lnTo>
                <a:lnTo>
                  <a:pt x="906" y="343"/>
                </a:lnTo>
                <a:lnTo>
                  <a:pt x="906" y="343"/>
                </a:lnTo>
                <a:lnTo>
                  <a:pt x="910" y="343"/>
                </a:lnTo>
                <a:lnTo>
                  <a:pt x="917" y="343"/>
                </a:lnTo>
                <a:lnTo>
                  <a:pt x="924" y="347"/>
                </a:lnTo>
                <a:lnTo>
                  <a:pt x="930" y="347"/>
                </a:lnTo>
                <a:lnTo>
                  <a:pt x="937" y="347"/>
                </a:lnTo>
                <a:lnTo>
                  <a:pt x="944" y="347"/>
                </a:lnTo>
                <a:lnTo>
                  <a:pt x="954" y="347"/>
                </a:lnTo>
                <a:lnTo>
                  <a:pt x="961" y="347"/>
                </a:lnTo>
                <a:lnTo>
                  <a:pt x="968" y="347"/>
                </a:lnTo>
                <a:lnTo>
                  <a:pt x="975" y="347"/>
                </a:lnTo>
                <a:lnTo>
                  <a:pt x="975" y="354"/>
                </a:lnTo>
                <a:lnTo>
                  <a:pt x="978" y="354"/>
                </a:lnTo>
                <a:lnTo>
                  <a:pt x="978" y="343"/>
                </a:lnTo>
                <a:lnTo>
                  <a:pt x="978" y="343"/>
                </a:lnTo>
                <a:lnTo>
                  <a:pt x="982" y="343"/>
                </a:lnTo>
                <a:lnTo>
                  <a:pt x="989" y="343"/>
                </a:lnTo>
                <a:lnTo>
                  <a:pt x="989" y="340"/>
                </a:lnTo>
                <a:lnTo>
                  <a:pt x="982" y="340"/>
                </a:lnTo>
                <a:lnTo>
                  <a:pt x="975" y="340"/>
                </a:lnTo>
                <a:lnTo>
                  <a:pt x="968" y="336"/>
                </a:lnTo>
                <a:lnTo>
                  <a:pt x="961" y="336"/>
                </a:lnTo>
                <a:lnTo>
                  <a:pt x="954" y="336"/>
                </a:lnTo>
                <a:lnTo>
                  <a:pt x="944" y="336"/>
                </a:lnTo>
                <a:lnTo>
                  <a:pt x="937" y="336"/>
                </a:lnTo>
                <a:lnTo>
                  <a:pt x="930" y="336"/>
                </a:lnTo>
                <a:lnTo>
                  <a:pt x="924" y="336"/>
                </a:lnTo>
                <a:lnTo>
                  <a:pt x="913" y="336"/>
                </a:lnTo>
                <a:lnTo>
                  <a:pt x="910" y="340"/>
                </a:lnTo>
                <a:lnTo>
                  <a:pt x="906" y="340"/>
                </a:lnTo>
                <a:lnTo>
                  <a:pt x="903" y="340"/>
                </a:lnTo>
                <a:lnTo>
                  <a:pt x="903" y="336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64"/>
                </a:lnTo>
                <a:lnTo>
                  <a:pt x="906" y="371"/>
                </a:lnTo>
                <a:lnTo>
                  <a:pt x="906" y="610"/>
                </a:lnTo>
                <a:lnTo>
                  <a:pt x="906" y="610"/>
                </a:lnTo>
                <a:lnTo>
                  <a:pt x="906" y="617"/>
                </a:lnTo>
                <a:lnTo>
                  <a:pt x="903" y="617"/>
                </a:lnTo>
                <a:lnTo>
                  <a:pt x="903" y="610"/>
                </a:lnTo>
                <a:lnTo>
                  <a:pt x="903" y="610"/>
                </a:lnTo>
                <a:lnTo>
                  <a:pt x="900" y="610"/>
                </a:lnTo>
                <a:lnTo>
                  <a:pt x="896" y="610"/>
                </a:lnTo>
                <a:lnTo>
                  <a:pt x="896" y="610"/>
                </a:lnTo>
                <a:lnTo>
                  <a:pt x="893" y="336"/>
                </a:lnTo>
                <a:lnTo>
                  <a:pt x="889" y="336"/>
                </a:lnTo>
                <a:lnTo>
                  <a:pt x="889" y="322"/>
                </a:lnTo>
                <a:lnTo>
                  <a:pt x="889" y="322"/>
                </a:lnTo>
                <a:lnTo>
                  <a:pt x="893" y="322"/>
                </a:lnTo>
                <a:lnTo>
                  <a:pt x="893" y="319"/>
                </a:lnTo>
                <a:lnTo>
                  <a:pt x="893" y="316"/>
                </a:lnTo>
                <a:lnTo>
                  <a:pt x="889" y="316"/>
                </a:lnTo>
                <a:lnTo>
                  <a:pt x="889" y="284"/>
                </a:lnTo>
                <a:lnTo>
                  <a:pt x="872" y="277"/>
                </a:lnTo>
                <a:lnTo>
                  <a:pt x="872" y="277"/>
                </a:lnTo>
                <a:lnTo>
                  <a:pt x="865" y="281"/>
                </a:lnTo>
                <a:lnTo>
                  <a:pt x="862" y="281"/>
                </a:lnTo>
                <a:lnTo>
                  <a:pt x="855" y="281"/>
                </a:lnTo>
                <a:lnTo>
                  <a:pt x="852" y="284"/>
                </a:lnTo>
                <a:lnTo>
                  <a:pt x="852" y="284"/>
                </a:lnTo>
                <a:lnTo>
                  <a:pt x="848" y="288"/>
                </a:lnTo>
                <a:lnTo>
                  <a:pt x="848" y="291"/>
                </a:lnTo>
                <a:lnTo>
                  <a:pt x="845" y="298"/>
                </a:lnTo>
                <a:lnTo>
                  <a:pt x="845" y="298"/>
                </a:lnTo>
                <a:lnTo>
                  <a:pt x="845" y="302"/>
                </a:lnTo>
                <a:lnTo>
                  <a:pt x="845" y="309"/>
                </a:lnTo>
                <a:lnTo>
                  <a:pt x="845" y="312"/>
                </a:lnTo>
                <a:lnTo>
                  <a:pt x="841" y="316"/>
                </a:lnTo>
                <a:lnTo>
                  <a:pt x="841" y="319"/>
                </a:lnTo>
                <a:lnTo>
                  <a:pt x="838" y="319"/>
                </a:lnTo>
                <a:lnTo>
                  <a:pt x="835" y="319"/>
                </a:lnTo>
                <a:lnTo>
                  <a:pt x="831" y="322"/>
                </a:lnTo>
                <a:lnTo>
                  <a:pt x="828" y="322"/>
                </a:lnTo>
                <a:lnTo>
                  <a:pt x="824" y="326"/>
                </a:lnTo>
                <a:lnTo>
                  <a:pt x="821" y="326"/>
                </a:lnTo>
                <a:lnTo>
                  <a:pt x="821" y="329"/>
                </a:lnTo>
                <a:lnTo>
                  <a:pt x="821" y="492"/>
                </a:lnTo>
                <a:lnTo>
                  <a:pt x="800" y="478"/>
                </a:lnTo>
                <a:lnTo>
                  <a:pt x="790" y="478"/>
                </a:lnTo>
                <a:lnTo>
                  <a:pt x="780" y="478"/>
                </a:lnTo>
                <a:lnTo>
                  <a:pt x="759" y="492"/>
                </a:lnTo>
                <a:lnTo>
                  <a:pt x="759" y="499"/>
                </a:lnTo>
                <a:lnTo>
                  <a:pt x="756" y="499"/>
                </a:lnTo>
                <a:lnTo>
                  <a:pt x="756" y="392"/>
                </a:lnTo>
                <a:lnTo>
                  <a:pt x="756" y="392"/>
                </a:lnTo>
                <a:lnTo>
                  <a:pt x="756" y="378"/>
                </a:lnTo>
                <a:lnTo>
                  <a:pt x="766" y="374"/>
                </a:lnTo>
                <a:lnTo>
                  <a:pt x="766" y="371"/>
                </a:lnTo>
                <a:lnTo>
                  <a:pt x="756" y="368"/>
                </a:lnTo>
                <a:lnTo>
                  <a:pt x="749" y="371"/>
                </a:lnTo>
                <a:lnTo>
                  <a:pt x="742" y="371"/>
                </a:lnTo>
                <a:lnTo>
                  <a:pt x="735" y="371"/>
                </a:lnTo>
                <a:lnTo>
                  <a:pt x="732" y="374"/>
                </a:lnTo>
                <a:lnTo>
                  <a:pt x="725" y="374"/>
                </a:lnTo>
                <a:lnTo>
                  <a:pt x="718" y="378"/>
                </a:lnTo>
                <a:lnTo>
                  <a:pt x="711" y="378"/>
                </a:lnTo>
                <a:lnTo>
                  <a:pt x="708" y="378"/>
                </a:lnTo>
                <a:lnTo>
                  <a:pt x="701" y="381"/>
                </a:lnTo>
                <a:lnTo>
                  <a:pt x="694" y="381"/>
                </a:lnTo>
                <a:lnTo>
                  <a:pt x="691" y="381"/>
                </a:lnTo>
                <a:lnTo>
                  <a:pt x="684" y="381"/>
                </a:lnTo>
                <a:lnTo>
                  <a:pt x="674" y="388"/>
                </a:lnTo>
                <a:lnTo>
                  <a:pt x="674" y="392"/>
                </a:lnTo>
                <a:lnTo>
                  <a:pt x="677" y="392"/>
                </a:lnTo>
                <a:lnTo>
                  <a:pt x="677" y="395"/>
                </a:lnTo>
                <a:lnTo>
                  <a:pt x="674" y="399"/>
                </a:lnTo>
                <a:lnTo>
                  <a:pt x="674" y="503"/>
                </a:lnTo>
                <a:lnTo>
                  <a:pt x="667" y="492"/>
                </a:lnTo>
                <a:lnTo>
                  <a:pt x="667" y="437"/>
                </a:lnTo>
                <a:lnTo>
                  <a:pt x="663" y="437"/>
                </a:lnTo>
                <a:lnTo>
                  <a:pt x="663" y="437"/>
                </a:lnTo>
                <a:lnTo>
                  <a:pt x="660" y="437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37"/>
                </a:lnTo>
                <a:lnTo>
                  <a:pt x="653" y="437"/>
                </a:lnTo>
                <a:lnTo>
                  <a:pt x="650" y="437"/>
                </a:lnTo>
                <a:lnTo>
                  <a:pt x="640" y="433"/>
                </a:lnTo>
                <a:lnTo>
                  <a:pt x="636" y="433"/>
                </a:lnTo>
                <a:lnTo>
                  <a:pt x="633" y="433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2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402"/>
                </a:lnTo>
                <a:lnTo>
                  <a:pt x="633" y="402"/>
                </a:lnTo>
                <a:lnTo>
                  <a:pt x="633" y="402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33"/>
                </a:lnTo>
                <a:lnTo>
                  <a:pt x="626" y="433"/>
                </a:lnTo>
                <a:lnTo>
                  <a:pt x="626" y="437"/>
                </a:lnTo>
                <a:lnTo>
                  <a:pt x="622" y="437"/>
                </a:lnTo>
                <a:lnTo>
                  <a:pt x="622" y="492"/>
                </a:lnTo>
                <a:lnTo>
                  <a:pt x="616" y="499"/>
                </a:lnTo>
                <a:lnTo>
                  <a:pt x="616" y="416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392"/>
                </a:lnTo>
                <a:lnTo>
                  <a:pt x="585" y="399"/>
                </a:lnTo>
                <a:lnTo>
                  <a:pt x="561" y="413"/>
                </a:lnTo>
                <a:lnTo>
                  <a:pt x="561" y="406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4" y="402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0" y="409"/>
                </a:lnTo>
                <a:lnTo>
                  <a:pt x="530" y="409"/>
                </a:lnTo>
                <a:lnTo>
                  <a:pt x="530" y="409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85"/>
                </a:lnTo>
                <a:lnTo>
                  <a:pt x="503" y="464"/>
                </a:lnTo>
                <a:lnTo>
                  <a:pt x="486" y="447"/>
                </a:lnTo>
                <a:lnTo>
                  <a:pt x="486" y="447"/>
                </a:lnTo>
                <a:lnTo>
                  <a:pt x="486" y="416"/>
                </a:lnTo>
                <a:lnTo>
                  <a:pt x="486" y="416"/>
                </a:lnTo>
                <a:lnTo>
                  <a:pt x="486" y="416"/>
                </a:lnTo>
                <a:lnTo>
                  <a:pt x="486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16"/>
                </a:lnTo>
                <a:lnTo>
                  <a:pt x="479" y="416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16"/>
                </a:lnTo>
                <a:lnTo>
                  <a:pt x="479" y="416"/>
                </a:lnTo>
                <a:lnTo>
                  <a:pt x="479" y="416"/>
                </a:lnTo>
                <a:lnTo>
                  <a:pt x="479" y="447"/>
                </a:lnTo>
                <a:lnTo>
                  <a:pt x="475" y="447"/>
                </a:lnTo>
                <a:lnTo>
                  <a:pt x="475" y="496"/>
                </a:lnTo>
                <a:lnTo>
                  <a:pt x="458" y="509"/>
                </a:lnTo>
                <a:lnTo>
                  <a:pt x="458" y="361"/>
                </a:lnTo>
                <a:lnTo>
                  <a:pt x="451" y="357"/>
                </a:lnTo>
                <a:lnTo>
                  <a:pt x="451" y="316"/>
                </a:lnTo>
                <a:lnTo>
                  <a:pt x="448" y="316"/>
                </a:lnTo>
                <a:lnTo>
                  <a:pt x="448" y="291"/>
                </a:lnTo>
                <a:lnTo>
                  <a:pt x="441" y="291"/>
                </a:lnTo>
                <a:lnTo>
                  <a:pt x="441" y="274"/>
                </a:lnTo>
                <a:lnTo>
                  <a:pt x="434" y="274"/>
                </a:lnTo>
                <a:lnTo>
                  <a:pt x="434" y="264"/>
                </a:lnTo>
                <a:lnTo>
                  <a:pt x="434" y="264"/>
                </a:lnTo>
                <a:lnTo>
                  <a:pt x="434" y="264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64"/>
                </a:lnTo>
                <a:lnTo>
                  <a:pt x="427" y="264"/>
                </a:lnTo>
                <a:lnTo>
                  <a:pt x="427" y="274"/>
                </a:lnTo>
                <a:lnTo>
                  <a:pt x="424" y="274"/>
                </a:lnTo>
                <a:lnTo>
                  <a:pt x="424" y="288"/>
                </a:lnTo>
                <a:lnTo>
                  <a:pt x="390" y="288"/>
                </a:lnTo>
                <a:lnTo>
                  <a:pt x="362" y="291"/>
                </a:lnTo>
                <a:lnTo>
                  <a:pt x="362" y="312"/>
                </a:lnTo>
                <a:lnTo>
                  <a:pt x="349" y="312"/>
                </a:lnTo>
                <a:lnTo>
                  <a:pt x="349" y="354"/>
                </a:lnTo>
                <a:lnTo>
                  <a:pt x="335" y="357"/>
                </a:lnTo>
                <a:lnTo>
                  <a:pt x="338" y="596"/>
                </a:lnTo>
                <a:lnTo>
                  <a:pt x="325" y="603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18" y="347"/>
                </a:lnTo>
                <a:lnTo>
                  <a:pt x="318" y="347"/>
                </a:lnTo>
                <a:lnTo>
                  <a:pt x="318" y="347"/>
                </a:lnTo>
                <a:lnTo>
                  <a:pt x="314" y="347"/>
                </a:lnTo>
                <a:lnTo>
                  <a:pt x="314" y="347"/>
                </a:lnTo>
                <a:lnTo>
                  <a:pt x="311" y="347"/>
                </a:lnTo>
                <a:lnTo>
                  <a:pt x="311" y="347"/>
                </a:lnTo>
                <a:lnTo>
                  <a:pt x="260" y="347"/>
                </a:lnTo>
                <a:lnTo>
                  <a:pt x="256" y="347"/>
                </a:lnTo>
                <a:lnTo>
                  <a:pt x="253" y="347"/>
                </a:lnTo>
                <a:lnTo>
                  <a:pt x="253" y="347"/>
                </a:lnTo>
                <a:lnTo>
                  <a:pt x="249" y="347"/>
                </a:lnTo>
                <a:lnTo>
                  <a:pt x="249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53" y="631"/>
                </a:lnTo>
                <a:lnTo>
                  <a:pt x="246" y="634"/>
                </a:lnTo>
                <a:lnTo>
                  <a:pt x="246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4"/>
                </a:lnTo>
                <a:lnTo>
                  <a:pt x="239" y="464"/>
                </a:lnTo>
                <a:lnTo>
                  <a:pt x="236" y="464"/>
                </a:lnTo>
                <a:lnTo>
                  <a:pt x="232" y="461"/>
                </a:lnTo>
                <a:lnTo>
                  <a:pt x="225" y="461"/>
                </a:lnTo>
                <a:lnTo>
                  <a:pt x="222" y="461"/>
                </a:lnTo>
                <a:lnTo>
                  <a:pt x="215" y="461"/>
                </a:lnTo>
                <a:lnTo>
                  <a:pt x="212" y="461"/>
                </a:lnTo>
                <a:lnTo>
                  <a:pt x="205" y="461"/>
                </a:lnTo>
                <a:lnTo>
                  <a:pt x="205" y="464"/>
                </a:lnTo>
                <a:lnTo>
                  <a:pt x="201" y="464"/>
                </a:lnTo>
                <a:lnTo>
                  <a:pt x="205" y="388"/>
                </a:lnTo>
                <a:lnTo>
                  <a:pt x="191" y="388"/>
                </a:lnTo>
                <a:lnTo>
                  <a:pt x="130" y="374"/>
                </a:lnTo>
                <a:lnTo>
                  <a:pt x="123" y="371"/>
                </a:lnTo>
                <a:lnTo>
                  <a:pt x="123" y="471"/>
                </a:lnTo>
                <a:lnTo>
                  <a:pt x="116" y="471"/>
                </a:lnTo>
                <a:lnTo>
                  <a:pt x="116" y="458"/>
                </a:lnTo>
                <a:lnTo>
                  <a:pt x="112" y="458"/>
                </a:lnTo>
                <a:lnTo>
                  <a:pt x="112" y="458"/>
                </a:lnTo>
                <a:lnTo>
                  <a:pt x="109" y="458"/>
                </a:lnTo>
                <a:lnTo>
                  <a:pt x="109" y="423"/>
                </a:lnTo>
                <a:lnTo>
                  <a:pt x="109" y="423"/>
                </a:lnTo>
                <a:lnTo>
                  <a:pt x="109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381"/>
                </a:lnTo>
                <a:lnTo>
                  <a:pt x="102" y="381"/>
                </a:lnTo>
                <a:lnTo>
                  <a:pt x="102" y="381"/>
                </a:lnTo>
                <a:lnTo>
                  <a:pt x="102" y="413"/>
                </a:lnTo>
                <a:lnTo>
                  <a:pt x="102" y="413"/>
                </a:lnTo>
                <a:lnTo>
                  <a:pt x="102" y="413"/>
                </a:lnTo>
                <a:lnTo>
                  <a:pt x="99" y="413"/>
                </a:lnTo>
                <a:lnTo>
                  <a:pt x="99" y="413"/>
                </a:lnTo>
                <a:lnTo>
                  <a:pt x="99" y="416"/>
                </a:lnTo>
                <a:lnTo>
                  <a:pt x="99" y="416"/>
                </a:lnTo>
                <a:lnTo>
                  <a:pt x="99" y="423"/>
                </a:lnTo>
                <a:lnTo>
                  <a:pt x="95" y="423"/>
                </a:lnTo>
                <a:lnTo>
                  <a:pt x="92" y="423"/>
                </a:lnTo>
                <a:lnTo>
                  <a:pt x="89" y="423"/>
                </a:lnTo>
                <a:lnTo>
                  <a:pt x="85" y="423"/>
                </a:lnTo>
                <a:lnTo>
                  <a:pt x="82" y="423"/>
                </a:lnTo>
                <a:lnTo>
                  <a:pt x="82" y="423"/>
                </a:lnTo>
                <a:lnTo>
                  <a:pt x="78" y="423"/>
                </a:lnTo>
                <a:lnTo>
                  <a:pt x="75" y="423"/>
                </a:lnTo>
                <a:lnTo>
                  <a:pt x="71" y="423"/>
                </a:lnTo>
                <a:lnTo>
                  <a:pt x="68" y="423"/>
                </a:lnTo>
                <a:lnTo>
                  <a:pt x="65" y="423"/>
                </a:lnTo>
                <a:lnTo>
                  <a:pt x="61" y="423"/>
                </a:lnTo>
                <a:lnTo>
                  <a:pt x="61" y="416"/>
                </a:lnTo>
                <a:lnTo>
                  <a:pt x="61" y="416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58" y="413"/>
                </a:lnTo>
                <a:lnTo>
                  <a:pt x="58" y="381"/>
                </a:lnTo>
                <a:lnTo>
                  <a:pt x="58" y="381"/>
                </a:lnTo>
                <a:lnTo>
                  <a:pt x="58" y="381"/>
                </a:lnTo>
                <a:lnTo>
                  <a:pt x="58" y="413"/>
                </a:lnTo>
                <a:lnTo>
                  <a:pt x="54" y="413"/>
                </a:lnTo>
                <a:lnTo>
                  <a:pt x="54" y="413"/>
                </a:lnTo>
                <a:lnTo>
                  <a:pt x="51" y="413"/>
                </a:lnTo>
                <a:lnTo>
                  <a:pt x="51" y="423"/>
                </a:lnTo>
                <a:lnTo>
                  <a:pt x="51" y="423"/>
                </a:lnTo>
                <a:lnTo>
                  <a:pt x="51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586"/>
                </a:lnTo>
                <a:lnTo>
                  <a:pt x="41" y="586"/>
                </a:lnTo>
                <a:lnTo>
                  <a:pt x="41" y="586"/>
                </a:lnTo>
                <a:lnTo>
                  <a:pt x="37" y="586"/>
                </a:lnTo>
                <a:lnTo>
                  <a:pt x="37" y="586"/>
                </a:lnTo>
                <a:lnTo>
                  <a:pt x="37" y="589"/>
                </a:lnTo>
                <a:lnTo>
                  <a:pt x="37" y="589"/>
                </a:lnTo>
                <a:lnTo>
                  <a:pt x="37" y="606"/>
                </a:lnTo>
                <a:lnTo>
                  <a:pt x="17" y="606"/>
                </a:lnTo>
                <a:lnTo>
                  <a:pt x="17" y="593"/>
                </a:lnTo>
                <a:lnTo>
                  <a:pt x="17" y="593"/>
                </a:lnTo>
                <a:lnTo>
                  <a:pt x="17" y="593"/>
                </a:lnTo>
                <a:lnTo>
                  <a:pt x="13" y="593"/>
                </a:lnTo>
                <a:lnTo>
                  <a:pt x="0" y="593"/>
                </a:lnTo>
                <a:lnTo>
                  <a:pt x="0" y="742"/>
                </a:lnTo>
                <a:lnTo>
                  <a:pt x="1485" y="742"/>
                </a:lnTo>
                <a:lnTo>
                  <a:pt x="1981" y="742"/>
                </a:lnTo>
                <a:lnTo>
                  <a:pt x="3826" y="742"/>
                </a:lnTo>
                <a:lnTo>
                  <a:pt x="3853" y="742"/>
                </a:lnTo>
                <a:lnTo>
                  <a:pt x="7683" y="742"/>
                </a:lnTo>
                <a:lnTo>
                  <a:pt x="7683" y="586"/>
                </a:lnTo>
                <a:lnTo>
                  <a:pt x="7642" y="548"/>
                </a:lnTo>
                <a:close/>
                <a:moveTo>
                  <a:pt x="482" y="430"/>
                </a:moveTo>
                <a:lnTo>
                  <a:pt x="482" y="426"/>
                </a:lnTo>
                <a:lnTo>
                  <a:pt x="482" y="419"/>
                </a:lnTo>
                <a:lnTo>
                  <a:pt x="482" y="430"/>
                </a:lnTo>
                <a:close/>
                <a:moveTo>
                  <a:pt x="479" y="416"/>
                </a:moveTo>
                <a:lnTo>
                  <a:pt x="482" y="416"/>
                </a:lnTo>
                <a:lnTo>
                  <a:pt x="482" y="416"/>
                </a:lnTo>
                <a:lnTo>
                  <a:pt x="482" y="423"/>
                </a:lnTo>
                <a:lnTo>
                  <a:pt x="479" y="416"/>
                </a:lnTo>
                <a:lnTo>
                  <a:pt x="479" y="416"/>
                </a:lnTo>
                <a:close/>
                <a:moveTo>
                  <a:pt x="482" y="426"/>
                </a:moveTo>
                <a:lnTo>
                  <a:pt x="479" y="430"/>
                </a:lnTo>
                <a:lnTo>
                  <a:pt x="479" y="419"/>
                </a:lnTo>
                <a:lnTo>
                  <a:pt x="482" y="426"/>
                </a:lnTo>
                <a:close/>
                <a:moveTo>
                  <a:pt x="479" y="433"/>
                </a:moveTo>
                <a:lnTo>
                  <a:pt x="482" y="426"/>
                </a:lnTo>
                <a:lnTo>
                  <a:pt x="482" y="433"/>
                </a:lnTo>
                <a:lnTo>
                  <a:pt x="482" y="433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33"/>
                </a:moveTo>
                <a:lnTo>
                  <a:pt x="482" y="433"/>
                </a:lnTo>
                <a:lnTo>
                  <a:pt x="482" y="433"/>
                </a:lnTo>
                <a:lnTo>
                  <a:pt x="482" y="440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47"/>
                </a:moveTo>
                <a:lnTo>
                  <a:pt x="479" y="437"/>
                </a:lnTo>
                <a:lnTo>
                  <a:pt x="482" y="440"/>
                </a:lnTo>
                <a:lnTo>
                  <a:pt x="479" y="447"/>
                </a:lnTo>
                <a:lnTo>
                  <a:pt x="479" y="447"/>
                </a:lnTo>
                <a:close/>
                <a:moveTo>
                  <a:pt x="479" y="447"/>
                </a:moveTo>
                <a:lnTo>
                  <a:pt x="482" y="444"/>
                </a:lnTo>
                <a:lnTo>
                  <a:pt x="482" y="447"/>
                </a:lnTo>
                <a:lnTo>
                  <a:pt x="479" y="447"/>
                </a:lnTo>
                <a:close/>
                <a:moveTo>
                  <a:pt x="482" y="447"/>
                </a:moveTo>
                <a:lnTo>
                  <a:pt x="482" y="440"/>
                </a:lnTo>
                <a:lnTo>
                  <a:pt x="482" y="433"/>
                </a:lnTo>
                <a:lnTo>
                  <a:pt x="482" y="447"/>
                </a:lnTo>
                <a:lnTo>
                  <a:pt x="482" y="447"/>
                </a:lnTo>
                <a:close/>
                <a:moveTo>
                  <a:pt x="1187" y="77"/>
                </a:moveTo>
                <a:lnTo>
                  <a:pt x="1187" y="80"/>
                </a:lnTo>
                <a:lnTo>
                  <a:pt x="1184" y="94"/>
                </a:lnTo>
                <a:lnTo>
                  <a:pt x="1184" y="108"/>
                </a:lnTo>
                <a:lnTo>
                  <a:pt x="1184" y="111"/>
                </a:lnTo>
                <a:lnTo>
                  <a:pt x="1132" y="111"/>
                </a:lnTo>
                <a:lnTo>
                  <a:pt x="1132" y="108"/>
                </a:lnTo>
                <a:lnTo>
                  <a:pt x="1129" y="94"/>
                </a:lnTo>
                <a:lnTo>
                  <a:pt x="1129" y="80"/>
                </a:lnTo>
                <a:lnTo>
                  <a:pt x="1129" y="77"/>
                </a:lnTo>
                <a:lnTo>
                  <a:pt x="1126" y="70"/>
                </a:lnTo>
                <a:lnTo>
                  <a:pt x="1191" y="70"/>
                </a:lnTo>
                <a:lnTo>
                  <a:pt x="1187" y="77"/>
                </a:lnTo>
                <a:close/>
                <a:moveTo>
                  <a:pt x="1502" y="558"/>
                </a:moveTo>
                <a:lnTo>
                  <a:pt x="1502" y="558"/>
                </a:lnTo>
                <a:lnTo>
                  <a:pt x="1502" y="558"/>
                </a:lnTo>
                <a:lnTo>
                  <a:pt x="1502" y="55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169547" y="182798"/>
            <a:ext cx="585825" cy="58582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245747" y="258998"/>
            <a:ext cx="433425" cy="433425"/>
          </a:xfrm>
          <a:prstGeom prst="rect">
            <a:avLst/>
          </a:prstGeom>
          <a:solidFill>
            <a:srgbClr val="F49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287159" y="300410"/>
            <a:ext cx="350600" cy="350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2880" rtlCol="0" anchor="ctr"/>
          <a:lstStyle/>
          <a:p>
            <a:pPr algn="ctr"/>
            <a:endParaRPr lang="en-US" sz="2800" i="1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312418" y="2816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68153" y="1501419"/>
            <a:ext cx="3294791" cy="2968982"/>
          </a:xfrm>
          <a:prstGeom prst="rect">
            <a:avLst/>
          </a:prstGeom>
        </p:spPr>
        <p:txBody>
          <a:bodyPr vert="horz" lIns="121850" tIns="60926" rIns="121850" bIns="60926"/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447020" y="1501419"/>
            <a:ext cx="3294791" cy="2968982"/>
          </a:xfrm>
          <a:prstGeom prst="rect">
            <a:avLst/>
          </a:prstGeom>
        </p:spPr>
        <p:txBody>
          <a:bodyPr vert="horz" lIns="121850" tIns="60926" rIns="121850" bIns="60926"/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8185145" y="1501419"/>
            <a:ext cx="3294791" cy="2968982"/>
          </a:xfrm>
          <a:prstGeom prst="rect">
            <a:avLst/>
          </a:prstGeom>
        </p:spPr>
        <p:txBody>
          <a:bodyPr vert="horz" lIns="121850" tIns="60926" rIns="121850" bIns="60926"/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149" y="4593680"/>
            <a:ext cx="3294793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768153" y="4833137"/>
            <a:ext cx="3294791" cy="40496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4447016" y="4593680"/>
            <a:ext cx="3294793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5192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marL="0" marR="0" lvl="0" indent="0" algn="ctr" defTabSz="5192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47020" y="4833137"/>
            <a:ext cx="3294791" cy="40496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185141" y="4593680"/>
            <a:ext cx="3294793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Member</a:t>
            </a:r>
            <a:r>
              <a:rPr lang="es-ES_tradnl" dirty="0" smtClean="0"/>
              <a:t> </a:t>
            </a:r>
            <a:r>
              <a:rPr lang="es-ES_tradnl" dirty="0" err="1" smtClean="0"/>
              <a:t>Name</a:t>
            </a:r>
            <a:endParaRPr lang="es-ES_tradnl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185145" y="4833137"/>
            <a:ext cx="3294791" cy="40496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50000"/>
              </a:lnSpc>
              <a:spcBef>
                <a:spcPts val="0"/>
              </a:spcBef>
              <a:buNone/>
              <a:defRPr sz="1200" baseline="0">
                <a:solidFill>
                  <a:schemeClr val="accent3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Member Position in the Company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68153" y="5250822"/>
            <a:ext cx="3294791" cy="5968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4447020" y="5250822"/>
            <a:ext cx="3294791" cy="5968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8185145" y="5250822"/>
            <a:ext cx="3294791" cy="59687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A short description or history about this team member in the company.</a:t>
            </a:r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9" hasCustomPrompt="1"/>
          </p:nvPr>
        </p:nvSpPr>
        <p:spPr>
          <a:xfrm>
            <a:off x="1443522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2054765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2666008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32" hasCustomPrompt="1"/>
          </p:nvPr>
        </p:nvSpPr>
        <p:spPr>
          <a:xfrm>
            <a:off x="5380695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5991938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6603182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35" hasCustomPrompt="1"/>
          </p:nvPr>
        </p:nvSpPr>
        <p:spPr>
          <a:xfrm>
            <a:off x="8901911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36" hasCustomPrompt="1"/>
          </p:nvPr>
        </p:nvSpPr>
        <p:spPr>
          <a:xfrm>
            <a:off x="9513154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37" hasCustomPrompt="1"/>
          </p:nvPr>
        </p:nvSpPr>
        <p:spPr>
          <a:xfrm>
            <a:off x="10124398" y="5847699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 smtClean="0"/>
              <a:t>icon</a:t>
            </a:r>
            <a:endParaRPr lang="es-ES_tradnl" dirty="0" smtClean="0"/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38"/>
          </p:nvPr>
        </p:nvSpPr>
        <p:spPr>
          <a:xfrm>
            <a:off x="768358" y="453244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s-ES_tradnl" dirty="0" smtClean="0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39" hasCustomPrompt="1"/>
          </p:nvPr>
        </p:nvSpPr>
        <p:spPr>
          <a:xfrm>
            <a:off x="768357" y="1056503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bg1">
                    <a:lumMod val="9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  <p:sp>
        <p:nvSpPr>
          <p:cNvPr id="32" name="Line 2"/>
          <p:cNvSpPr>
            <a:spLocks noChangeShapeType="1"/>
          </p:cNvSpPr>
          <p:nvPr userDrawn="1"/>
        </p:nvSpPr>
        <p:spPr bwMode="auto">
          <a:xfrm>
            <a:off x="1377591" y="1034208"/>
            <a:ext cx="9405075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66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9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8"/>
          <p:cNvSpPr>
            <a:spLocks noChangeArrowheads="1"/>
          </p:cNvSpPr>
          <p:nvPr userDrawn="1"/>
        </p:nvSpPr>
        <p:spPr bwMode="auto">
          <a:xfrm>
            <a:off x="0" y="4871481"/>
            <a:ext cx="12192000" cy="198651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 userDrawn="1"/>
        </p:nvSpPr>
        <p:spPr bwMode="auto">
          <a:xfrm>
            <a:off x="-4763" y="3525253"/>
            <a:ext cx="14432550" cy="1346228"/>
          </a:xfrm>
          <a:custGeom>
            <a:avLst/>
            <a:gdLst>
              <a:gd name="T0" fmla="*/ 7163 w 7683"/>
              <a:gd name="T1" fmla="*/ 572 h 742"/>
              <a:gd name="T2" fmla="*/ 6824 w 7683"/>
              <a:gd name="T3" fmla="*/ 437 h 742"/>
              <a:gd name="T4" fmla="*/ 6358 w 7683"/>
              <a:gd name="T5" fmla="*/ 527 h 742"/>
              <a:gd name="T6" fmla="*/ 5742 w 7683"/>
              <a:gd name="T7" fmla="*/ 582 h 742"/>
              <a:gd name="T8" fmla="*/ 5510 w 7683"/>
              <a:gd name="T9" fmla="*/ 461 h 742"/>
              <a:gd name="T10" fmla="*/ 5092 w 7683"/>
              <a:gd name="T11" fmla="*/ 544 h 742"/>
              <a:gd name="T12" fmla="*/ 4675 w 7683"/>
              <a:gd name="T13" fmla="*/ 284 h 742"/>
              <a:gd name="T14" fmla="*/ 4127 w 7683"/>
              <a:gd name="T15" fmla="*/ 440 h 742"/>
              <a:gd name="T16" fmla="*/ 3863 w 7683"/>
              <a:gd name="T17" fmla="*/ 520 h 742"/>
              <a:gd name="T18" fmla="*/ 3713 w 7683"/>
              <a:gd name="T19" fmla="*/ 226 h 742"/>
              <a:gd name="T20" fmla="*/ 3508 w 7683"/>
              <a:gd name="T21" fmla="*/ 239 h 742"/>
              <a:gd name="T22" fmla="*/ 3155 w 7683"/>
              <a:gd name="T23" fmla="*/ 42 h 742"/>
              <a:gd name="T24" fmla="*/ 3087 w 7683"/>
              <a:gd name="T25" fmla="*/ 208 h 742"/>
              <a:gd name="T26" fmla="*/ 3032 w 7683"/>
              <a:gd name="T27" fmla="*/ 509 h 742"/>
              <a:gd name="T28" fmla="*/ 2960 w 7683"/>
              <a:gd name="T29" fmla="*/ 260 h 742"/>
              <a:gd name="T30" fmla="*/ 2847 w 7683"/>
              <a:gd name="T31" fmla="*/ 385 h 742"/>
              <a:gd name="T32" fmla="*/ 2806 w 7683"/>
              <a:gd name="T33" fmla="*/ 250 h 742"/>
              <a:gd name="T34" fmla="*/ 2714 w 7683"/>
              <a:gd name="T35" fmla="*/ 516 h 742"/>
              <a:gd name="T36" fmla="*/ 2655 w 7683"/>
              <a:gd name="T37" fmla="*/ 444 h 742"/>
              <a:gd name="T38" fmla="*/ 2563 w 7683"/>
              <a:gd name="T39" fmla="*/ 509 h 742"/>
              <a:gd name="T40" fmla="*/ 2491 w 7683"/>
              <a:gd name="T41" fmla="*/ 142 h 742"/>
              <a:gd name="T42" fmla="*/ 2460 w 7683"/>
              <a:gd name="T43" fmla="*/ 454 h 742"/>
              <a:gd name="T44" fmla="*/ 2320 w 7683"/>
              <a:gd name="T45" fmla="*/ 475 h 742"/>
              <a:gd name="T46" fmla="*/ 2094 w 7683"/>
              <a:gd name="T47" fmla="*/ 73 h 742"/>
              <a:gd name="T48" fmla="*/ 1957 w 7683"/>
              <a:gd name="T49" fmla="*/ 475 h 742"/>
              <a:gd name="T50" fmla="*/ 1930 w 7683"/>
              <a:gd name="T51" fmla="*/ 184 h 742"/>
              <a:gd name="T52" fmla="*/ 1848 w 7683"/>
              <a:gd name="T53" fmla="*/ 187 h 742"/>
              <a:gd name="T54" fmla="*/ 1807 w 7683"/>
              <a:gd name="T55" fmla="*/ 42 h 742"/>
              <a:gd name="T56" fmla="*/ 1635 w 7683"/>
              <a:gd name="T57" fmla="*/ 426 h 742"/>
              <a:gd name="T58" fmla="*/ 1533 w 7683"/>
              <a:gd name="T59" fmla="*/ 271 h 742"/>
              <a:gd name="T60" fmla="*/ 1478 w 7683"/>
              <a:gd name="T61" fmla="*/ 485 h 742"/>
              <a:gd name="T62" fmla="*/ 1365 w 7683"/>
              <a:gd name="T63" fmla="*/ 485 h 742"/>
              <a:gd name="T64" fmla="*/ 1245 w 7683"/>
              <a:gd name="T65" fmla="*/ 274 h 742"/>
              <a:gd name="T66" fmla="*/ 1064 w 7683"/>
              <a:gd name="T67" fmla="*/ 222 h 742"/>
              <a:gd name="T68" fmla="*/ 1054 w 7683"/>
              <a:gd name="T69" fmla="*/ 167 h 742"/>
              <a:gd name="T70" fmla="*/ 1040 w 7683"/>
              <a:gd name="T71" fmla="*/ 122 h 742"/>
              <a:gd name="T72" fmla="*/ 1002 w 7683"/>
              <a:gd name="T73" fmla="*/ 170 h 742"/>
              <a:gd name="T74" fmla="*/ 999 w 7683"/>
              <a:gd name="T75" fmla="*/ 250 h 742"/>
              <a:gd name="T76" fmla="*/ 992 w 7683"/>
              <a:gd name="T77" fmla="*/ 492 h 742"/>
              <a:gd name="T78" fmla="*/ 906 w 7683"/>
              <a:gd name="T79" fmla="*/ 343 h 742"/>
              <a:gd name="T80" fmla="*/ 944 w 7683"/>
              <a:gd name="T81" fmla="*/ 336 h 742"/>
              <a:gd name="T82" fmla="*/ 893 w 7683"/>
              <a:gd name="T83" fmla="*/ 336 h 742"/>
              <a:gd name="T84" fmla="*/ 841 w 7683"/>
              <a:gd name="T85" fmla="*/ 319 h 742"/>
              <a:gd name="T86" fmla="*/ 732 w 7683"/>
              <a:gd name="T87" fmla="*/ 374 h 742"/>
              <a:gd name="T88" fmla="*/ 660 w 7683"/>
              <a:gd name="T89" fmla="*/ 406 h 742"/>
              <a:gd name="T90" fmla="*/ 657 w 7683"/>
              <a:gd name="T91" fmla="*/ 361 h 742"/>
              <a:gd name="T92" fmla="*/ 657 w 7683"/>
              <a:gd name="T93" fmla="*/ 406 h 742"/>
              <a:gd name="T94" fmla="*/ 636 w 7683"/>
              <a:gd name="T95" fmla="*/ 406 h 742"/>
              <a:gd name="T96" fmla="*/ 633 w 7683"/>
              <a:gd name="T97" fmla="*/ 361 h 742"/>
              <a:gd name="T98" fmla="*/ 622 w 7683"/>
              <a:gd name="T99" fmla="*/ 492 h 742"/>
              <a:gd name="T100" fmla="*/ 609 w 7683"/>
              <a:gd name="T101" fmla="*/ 402 h 742"/>
              <a:gd name="T102" fmla="*/ 523 w 7683"/>
              <a:gd name="T103" fmla="*/ 416 h 742"/>
              <a:gd name="T104" fmla="*/ 482 w 7683"/>
              <a:gd name="T105" fmla="*/ 402 h 742"/>
              <a:gd name="T106" fmla="*/ 475 w 7683"/>
              <a:gd name="T107" fmla="*/ 447 h 742"/>
              <a:gd name="T108" fmla="*/ 431 w 7683"/>
              <a:gd name="T109" fmla="*/ 232 h 742"/>
              <a:gd name="T110" fmla="*/ 318 w 7683"/>
              <a:gd name="T111" fmla="*/ 347 h 742"/>
              <a:gd name="T112" fmla="*/ 232 w 7683"/>
              <a:gd name="T113" fmla="*/ 461 h 742"/>
              <a:gd name="T114" fmla="*/ 106 w 7683"/>
              <a:gd name="T115" fmla="*/ 381 h 742"/>
              <a:gd name="T116" fmla="*/ 61 w 7683"/>
              <a:gd name="T117" fmla="*/ 416 h 742"/>
              <a:gd name="T118" fmla="*/ 37 w 7683"/>
              <a:gd name="T119" fmla="*/ 589 h 742"/>
              <a:gd name="T120" fmla="*/ 482 w 7683"/>
              <a:gd name="T121" fmla="*/ 423 h 742"/>
              <a:gd name="T122" fmla="*/ 479 w 7683"/>
              <a:gd name="T123" fmla="*/ 447 h 742"/>
              <a:gd name="T124" fmla="*/ 1502 w 7683"/>
              <a:gd name="T125" fmla="*/ 55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83" h="742">
                <a:moveTo>
                  <a:pt x="7642" y="548"/>
                </a:moveTo>
                <a:lnTo>
                  <a:pt x="7642" y="413"/>
                </a:lnTo>
                <a:lnTo>
                  <a:pt x="7560" y="444"/>
                </a:lnTo>
                <a:lnTo>
                  <a:pt x="7478" y="444"/>
                </a:lnTo>
                <a:lnTo>
                  <a:pt x="7478" y="523"/>
                </a:lnTo>
                <a:lnTo>
                  <a:pt x="7443" y="523"/>
                </a:lnTo>
                <a:lnTo>
                  <a:pt x="7443" y="385"/>
                </a:lnTo>
                <a:lnTo>
                  <a:pt x="7371" y="385"/>
                </a:lnTo>
                <a:lnTo>
                  <a:pt x="7371" y="471"/>
                </a:lnTo>
                <a:lnTo>
                  <a:pt x="7344" y="471"/>
                </a:lnTo>
                <a:lnTo>
                  <a:pt x="7344" y="513"/>
                </a:lnTo>
                <a:lnTo>
                  <a:pt x="7310" y="513"/>
                </a:lnTo>
                <a:lnTo>
                  <a:pt x="7310" y="613"/>
                </a:lnTo>
                <a:lnTo>
                  <a:pt x="7265" y="613"/>
                </a:lnTo>
                <a:lnTo>
                  <a:pt x="7265" y="413"/>
                </a:lnTo>
                <a:lnTo>
                  <a:pt x="7245" y="402"/>
                </a:lnTo>
                <a:lnTo>
                  <a:pt x="7245" y="357"/>
                </a:lnTo>
                <a:lnTo>
                  <a:pt x="7214" y="343"/>
                </a:lnTo>
                <a:lnTo>
                  <a:pt x="7211" y="271"/>
                </a:lnTo>
                <a:lnTo>
                  <a:pt x="7211" y="343"/>
                </a:lnTo>
                <a:lnTo>
                  <a:pt x="7180" y="357"/>
                </a:lnTo>
                <a:lnTo>
                  <a:pt x="7180" y="402"/>
                </a:lnTo>
                <a:lnTo>
                  <a:pt x="7163" y="416"/>
                </a:lnTo>
                <a:lnTo>
                  <a:pt x="7163" y="572"/>
                </a:lnTo>
                <a:lnTo>
                  <a:pt x="7111" y="572"/>
                </a:lnTo>
                <a:lnTo>
                  <a:pt x="7111" y="600"/>
                </a:lnTo>
                <a:lnTo>
                  <a:pt x="7070" y="600"/>
                </a:lnTo>
                <a:lnTo>
                  <a:pt x="7070" y="641"/>
                </a:lnTo>
                <a:lnTo>
                  <a:pt x="7057" y="641"/>
                </a:lnTo>
                <a:lnTo>
                  <a:pt x="7057" y="503"/>
                </a:lnTo>
                <a:lnTo>
                  <a:pt x="6988" y="503"/>
                </a:lnTo>
                <a:lnTo>
                  <a:pt x="6988" y="544"/>
                </a:lnTo>
                <a:lnTo>
                  <a:pt x="6968" y="544"/>
                </a:lnTo>
                <a:lnTo>
                  <a:pt x="6968" y="437"/>
                </a:lnTo>
                <a:lnTo>
                  <a:pt x="6954" y="437"/>
                </a:lnTo>
                <a:lnTo>
                  <a:pt x="6954" y="364"/>
                </a:lnTo>
                <a:lnTo>
                  <a:pt x="6951" y="364"/>
                </a:lnTo>
                <a:lnTo>
                  <a:pt x="6951" y="343"/>
                </a:lnTo>
                <a:lnTo>
                  <a:pt x="6933" y="343"/>
                </a:lnTo>
                <a:lnTo>
                  <a:pt x="6903" y="271"/>
                </a:lnTo>
                <a:lnTo>
                  <a:pt x="6899" y="142"/>
                </a:lnTo>
                <a:lnTo>
                  <a:pt x="6896" y="271"/>
                </a:lnTo>
                <a:lnTo>
                  <a:pt x="6862" y="340"/>
                </a:lnTo>
                <a:lnTo>
                  <a:pt x="6844" y="340"/>
                </a:lnTo>
                <a:lnTo>
                  <a:pt x="6844" y="361"/>
                </a:lnTo>
                <a:lnTo>
                  <a:pt x="6841" y="364"/>
                </a:lnTo>
                <a:lnTo>
                  <a:pt x="6841" y="437"/>
                </a:lnTo>
                <a:lnTo>
                  <a:pt x="6824" y="437"/>
                </a:lnTo>
                <a:lnTo>
                  <a:pt x="6824" y="444"/>
                </a:lnTo>
                <a:lnTo>
                  <a:pt x="6790" y="433"/>
                </a:lnTo>
                <a:lnTo>
                  <a:pt x="6790" y="586"/>
                </a:lnTo>
                <a:lnTo>
                  <a:pt x="6783" y="586"/>
                </a:lnTo>
                <a:lnTo>
                  <a:pt x="6783" y="600"/>
                </a:lnTo>
                <a:lnTo>
                  <a:pt x="6759" y="600"/>
                </a:lnTo>
                <a:lnTo>
                  <a:pt x="6759" y="520"/>
                </a:lnTo>
                <a:lnTo>
                  <a:pt x="6687" y="520"/>
                </a:lnTo>
                <a:lnTo>
                  <a:pt x="6687" y="620"/>
                </a:lnTo>
                <a:lnTo>
                  <a:pt x="6639" y="620"/>
                </a:lnTo>
                <a:lnTo>
                  <a:pt x="6639" y="440"/>
                </a:lnTo>
                <a:lnTo>
                  <a:pt x="6567" y="440"/>
                </a:lnTo>
                <a:lnTo>
                  <a:pt x="6567" y="613"/>
                </a:lnTo>
                <a:lnTo>
                  <a:pt x="6567" y="613"/>
                </a:lnTo>
                <a:lnTo>
                  <a:pt x="6567" y="631"/>
                </a:lnTo>
                <a:lnTo>
                  <a:pt x="6506" y="631"/>
                </a:lnTo>
                <a:lnTo>
                  <a:pt x="6506" y="620"/>
                </a:lnTo>
                <a:lnTo>
                  <a:pt x="6471" y="620"/>
                </a:lnTo>
                <a:lnTo>
                  <a:pt x="6471" y="596"/>
                </a:lnTo>
                <a:lnTo>
                  <a:pt x="6441" y="596"/>
                </a:lnTo>
                <a:lnTo>
                  <a:pt x="6441" y="530"/>
                </a:lnTo>
                <a:lnTo>
                  <a:pt x="6430" y="530"/>
                </a:lnTo>
                <a:lnTo>
                  <a:pt x="6430" y="527"/>
                </a:lnTo>
                <a:lnTo>
                  <a:pt x="6358" y="527"/>
                </a:lnTo>
                <a:lnTo>
                  <a:pt x="6358" y="603"/>
                </a:lnTo>
                <a:lnTo>
                  <a:pt x="6341" y="603"/>
                </a:lnTo>
                <a:lnTo>
                  <a:pt x="6341" y="174"/>
                </a:lnTo>
                <a:lnTo>
                  <a:pt x="6222" y="174"/>
                </a:lnTo>
                <a:lnTo>
                  <a:pt x="6222" y="634"/>
                </a:lnTo>
                <a:lnTo>
                  <a:pt x="6180" y="634"/>
                </a:lnTo>
                <a:lnTo>
                  <a:pt x="6180" y="174"/>
                </a:lnTo>
                <a:lnTo>
                  <a:pt x="6050" y="174"/>
                </a:lnTo>
                <a:lnTo>
                  <a:pt x="6050" y="451"/>
                </a:lnTo>
                <a:lnTo>
                  <a:pt x="6023" y="451"/>
                </a:lnTo>
                <a:lnTo>
                  <a:pt x="6023" y="596"/>
                </a:lnTo>
                <a:lnTo>
                  <a:pt x="5972" y="568"/>
                </a:lnTo>
                <a:lnTo>
                  <a:pt x="5972" y="440"/>
                </a:lnTo>
                <a:lnTo>
                  <a:pt x="5931" y="402"/>
                </a:lnTo>
                <a:lnTo>
                  <a:pt x="5890" y="440"/>
                </a:lnTo>
                <a:lnTo>
                  <a:pt x="5886" y="516"/>
                </a:lnTo>
                <a:lnTo>
                  <a:pt x="5879" y="516"/>
                </a:lnTo>
                <a:lnTo>
                  <a:pt x="5879" y="534"/>
                </a:lnTo>
                <a:lnTo>
                  <a:pt x="5876" y="534"/>
                </a:lnTo>
                <a:lnTo>
                  <a:pt x="5876" y="485"/>
                </a:lnTo>
                <a:lnTo>
                  <a:pt x="5783" y="485"/>
                </a:lnTo>
                <a:lnTo>
                  <a:pt x="5783" y="568"/>
                </a:lnTo>
                <a:lnTo>
                  <a:pt x="5742" y="568"/>
                </a:lnTo>
                <a:lnTo>
                  <a:pt x="5742" y="582"/>
                </a:lnTo>
                <a:lnTo>
                  <a:pt x="5722" y="582"/>
                </a:lnTo>
                <a:lnTo>
                  <a:pt x="5722" y="568"/>
                </a:lnTo>
                <a:lnTo>
                  <a:pt x="5701" y="568"/>
                </a:lnTo>
                <a:lnTo>
                  <a:pt x="5701" y="523"/>
                </a:lnTo>
                <a:lnTo>
                  <a:pt x="5640" y="503"/>
                </a:lnTo>
                <a:lnTo>
                  <a:pt x="5640" y="492"/>
                </a:lnTo>
                <a:lnTo>
                  <a:pt x="5599" y="492"/>
                </a:lnTo>
                <a:lnTo>
                  <a:pt x="5599" y="478"/>
                </a:lnTo>
                <a:lnTo>
                  <a:pt x="5578" y="478"/>
                </a:lnTo>
                <a:lnTo>
                  <a:pt x="5578" y="468"/>
                </a:lnTo>
                <a:lnTo>
                  <a:pt x="5571" y="464"/>
                </a:lnTo>
                <a:lnTo>
                  <a:pt x="5558" y="326"/>
                </a:lnTo>
                <a:lnTo>
                  <a:pt x="5547" y="468"/>
                </a:lnTo>
                <a:lnTo>
                  <a:pt x="5540" y="468"/>
                </a:lnTo>
                <a:lnTo>
                  <a:pt x="5540" y="496"/>
                </a:lnTo>
                <a:lnTo>
                  <a:pt x="5537" y="496"/>
                </a:lnTo>
                <a:lnTo>
                  <a:pt x="5537" y="503"/>
                </a:lnTo>
                <a:lnTo>
                  <a:pt x="5527" y="503"/>
                </a:lnTo>
                <a:lnTo>
                  <a:pt x="5523" y="506"/>
                </a:lnTo>
                <a:lnTo>
                  <a:pt x="5520" y="506"/>
                </a:lnTo>
                <a:lnTo>
                  <a:pt x="5520" y="478"/>
                </a:lnTo>
                <a:lnTo>
                  <a:pt x="5517" y="478"/>
                </a:lnTo>
                <a:lnTo>
                  <a:pt x="5517" y="461"/>
                </a:lnTo>
                <a:lnTo>
                  <a:pt x="5510" y="461"/>
                </a:lnTo>
                <a:lnTo>
                  <a:pt x="5493" y="409"/>
                </a:lnTo>
                <a:lnTo>
                  <a:pt x="5482" y="357"/>
                </a:lnTo>
                <a:lnTo>
                  <a:pt x="5475" y="409"/>
                </a:lnTo>
                <a:lnTo>
                  <a:pt x="5458" y="458"/>
                </a:lnTo>
                <a:lnTo>
                  <a:pt x="5455" y="458"/>
                </a:lnTo>
                <a:lnTo>
                  <a:pt x="5455" y="492"/>
                </a:lnTo>
                <a:lnTo>
                  <a:pt x="5451" y="492"/>
                </a:lnTo>
                <a:lnTo>
                  <a:pt x="5451" y="509"/>
                </a:lnTo>
                <a:lnTo>
                  <a:pt x="5445" y="509"/>
                </a:lnTo>
                <a:lnTo>
                  <a:pt x="5445" y="471"/>
                </a:lnTo>
                <a:lnTo>
                  <a:pt x="5397" y="471"/>
                </a:lnTo>
                <a:lnTo>
                  <a:pt x="5397" y="579"/>
                </a:lnTo>
                <a:lnTo>
                  <a:pt x="5373" y="579"/>
                </a:lnTo>
                <a:lnTo>
                  <a:pt x="5373" y="447"/>
                </a:lnTo>
                <a:lnTo>
                  <a:pt x="5232" y="444"/>
                </a:lnTo>
                <a:lnTo>
                  <a:pt x="5232" y="548"/>
                </a:lnTo>
                <a:lnTo>
                  <a:pt x="5226" y="548"/>
                </a:lnTo>
                <a:lnTo>
                  <a:pt x="5226" y="537"/>
                </a:lnTo>
                <a:lnTo>
                  <a:pt x="5212" y="537"/>
                </a:lnTo>
                <a:lnTo>
                  <a:pt x="5212" y="520"/>
                </a:lnTo>
                <a:lnTo>
                  <a:pt x="5209" y="520"/>
                </a:lnTo>
                <a:lnTo>
                  <a:pt x="5209" y="482"/>
                </a:lnTo>
                <a:lnTo>
                  <a:pt x="5092" y="482"/>
                </a:lnTo>
                <a:lnTo>
                  <a:pt x="5092" y="544"/>
                </a:lnTo>
                <a:lnTo>
                  <a:pt x="5082" y="544"/>
                </a:lnTo>
                <a:lnTo>
                  <a:pt x="5041" y="565"/>
                </a:lnTo>
                <a:lnTo>
                  <a:pt x="5041" y="548"/>
                </a:lnTo>
                <a:lnTo>
                  <a:pt x="4989" y="548"/>
                </a:lnTo>
                <a:lnTo>
                  <a:pt x="4989" y="423"/>
                </a:lnTo>
                <a:lnTo>
                  <a:pt x="4877" y="426"/>
                </a:lnTo>
                <a:lnTo>
                  <a:pt x="4877" y="437"/>
                </a:lnTo>
                <a:lnTo>
                  <a:pt x="4873" y="437"/>
                </a:lnTo>
                <a:lnTo>
                  <a:pt x="4873" y="454"/>
                </a:lnTo>
                <a:lnTo>
                  <a:pt x="4870" y="454"/>
                </a:lnTo>
                <a:lnTo>
                  <a:pt x="4870" y="492"/>
                </a:lnTo>
                <a:lnTo>
                  <a:pt x="4846" y="492"/>
                </a:lnTo>
                <a:lnTo>
                  <a:pt x="4846" y="575"/>
                </a:lnTo>
                <a:lnTo>
                  <a:pt x="4788" y="575"/>
                </a:lnTo>
                <a:lnTo>
                  <a:pt x="4788" y="606"/>
                </a:lnTo>
                <a:lnTo>
                  <a:pt x="4781" y="606"/>
                </a:lnTo>
                <a:lnTo>
                  <a:pt x="4781" y="516"/>
                </a:lnTo>
                <a:lnTo>
                  <a:pt x="4777" y="516"/>
                </a:lnTo>
                <a:lnTo>
                  <a:pt x="4777" y="496"/>
                </a:lnTo>
                <a:lnTo>
                  <a:pt x="4770" y="496"/>
                </a:lnTo>
                <a:lnTo>
                  <a:pt x="4770" y="471"/>
                </a:lnTo>
                <a:lnTo>
                  <a:pt x="4757" y="458"/>
                </a:lnTo>
                <a:lnTo>
                  <a:pt x="4757" y="309"/>
                </a:lnTo>
                <a:lnTo>
                  <a:pt x="4675" y="284"/>
                </a:lnTo>
                <a:lnTo>
                  <a:pt x="4558" y="312"/>
                </a:lnTo>
                <a:lnTo>
                  <a:pt x="4558" y="530"/>
                </a:lnTo>
                <a:lnTo>
                  <a:pt x="4551" y="530"/>
                </a:lnTo>
                <a:lnTo>
                  <a:pt x="4551" y="624"/>
                </a:lnTo>
                <a:lnTo>
                  <a:pt x="4545" y="624"/>
                </a:lnTo>
                <a:lnTo>
                  <a:pt x="4545" y="548"/>
                </a:lnTo>
                <a:lnTo>
                  <a:pt x="4541" y="544"/>
                </a:lnTo>
                <a:lnTo>
                  <a:pt x="4541" y="489"/>
                </a:lnTo>
                <a:lnTo>
                  <a:pt x="4538" y="468"/>
                </a:lnTo>
                <a:lnTo>
                  <a:pt x="4534" y="478"/>
                </a:lnTo>
                <a:lnTo>
                  <a:pt x="4517" y="433"/>
                </a:lnTo>
                <a:lnTo>
                  <a:pt x="4503" y="478"/>
                </a:lnTo>
                <a:lnTo>
                  <a:pt x="4500" y="471"/>
                </a:lnTo>
                <a:lnTo>
                  <a:pt x="4500" y="170"/>
                </a:lnTo>
                <a:lnTo>
                  <a:pt x="4414" y="149"/>
                </a:lnTo>
                <a:lnTo>
                  <a:pt x="4308" y="177"/>
                </a:lnTo>
                <a:lnTo>
                  <a:pt x="4308" y="558"/>
                </a:lnTo>
                <a:lnTo>
                  <a:pt x="4295" y="558"/>
                </a:lnTo>
                <a:lnTo>
                  <a:pt x="4295" y="485"/>
                </a:lnTo>
                <a:lnTo>
                  <a:pt x="4284" y="485"/>
                </a:lnTo>
                <a:lnTo>
                  <a:pt x="4284" y="458"/>
                </a:lnTo>
                <a:lnTo>
                  <a:pt x="4274" y="458"/>
                </a:lnTo>
                <a:lnTo>
                  <a:pt x="4274" y="440"/>
                </a:lnTo>
                <a:lnTo>
                  <a:pt x="4127" y="440"/>
                </a:lnTo>
                <a:lnTo>
                  <a:pt x="4127" y="461"/>
                </a:lnTo>
                <a:lnTo>
                  <a:pt x="4120" y="461"/>
                </a:lnTo>
                <a:lnTo>
                  <a:pt x="4120" y="485"/>
                </a:lnTo>
                <a:lnTo>
                  <a:pt x="4103" y="485"/>
                </a:lnTo>
                <a:lnTo>
                  <a:pt x="4103" y="565"/>
                </a:lnTo>
                <a:lnTo>
                  <a:pt x="4093" y="534"/>
                </a:lnTo>
                <a:lnTo>
                  <a:pt x="4079" y="534"/>
                </a:lnTo>
                <a:lnTo>
                  <a:pt x="4079" y="447"/>
                </a:lnTo>
                <a:lnTo>
                  <a:pt x="4069" y="440"/>
                </a:lnTo>
                <a:lnTo>
                  <a:pt x="4069" y="399"/>
                </a:lnTo>
                <a:lnTo>
                  <a:pt x="4059" y="399"/>
                </a:lnTo>
                <a:lnTo>
                  <a:pt x="4059" y="388"/>
                </a:lnTo>
                <a:lnTo>
                  <a:pt x="3990" y="354"/>
                </a:lnTo>
                <a:lnTo>
                  <a:pt x="3918" y="388"/>
                </a:lnTo>
                <a:lnTo>
                  <a:pt x="3918" y="399"/>
                </a:lnTo>
                <a:lnTo>
                  <a:pt x="3905" y="399"/>
                </a:lnTo>
                <a:lnTo>
                  <a:pt x="3905" y="440"/>
                </a:lnTo>
                <a:lnTo>
                  <a:pt x="3887" y="440"/>
                </a:lnTo>
                <a:lnTo>
                  <a:pt x="3887" y="572"/>
                </a:lnTo>
                <a:lnTo>
                  <a:pt x="3881" y="572"/>
                </a:lnTo>
                <a:lnTo>
                  <a:pt x="3881" y="555"/>
                </a:lnTo>
                <a:lnTo>
                  <a:pt x="3870" y="555"/>
                </a:lnTo>
                <a:lnTo>
                  <a:pt x="3870" y="520"/>
                </a:lnTo>
                <a:lnTo>
                  <a:pt x="3863" y="520"/>
                </a:lnTo>
                <a:lnTo>
                  <a:pt x="3863" y="509"/>
                </a:lnTo>
                <a:lnTo>
                  <a:pt x="3857" y="509"/>
                </a:lnTo>
                <a:lnTo>
                  <a:pt x="3857" y="499"/>
                </a:lnTo>
                <a:lnTo>
                  <a:pt x="3853" y="499"/>
                </a:lnTo>
                <a:lnTo>
                  <a:pt x="3853" y="361"/>
                </a:lnTo>
                <a:lnTo>
                  <a:pt x="3843" y="357"/>
                </a:lnTo>
                <a:lnTo>
                  <a:pt x="3792" y="357"/>
                </a:lnTo>
                <a:lnTo>
                  <a:pt x="3781" y="357"/>
                </a:lnTo>
                <a:lnTo>
                  <a:pt x="3781" y="361"/>
                </a:lnTo>
                <a:lnTo>
                  <a:pt x="3781" y="364"/>
                </a:lnTo>
                <a:lnTo>
                  <a:pt x="3781" y="364"/>
                </a:lnTo>
                <a:lnTo>
                  <a:pt x="3781" y="368"/>
                </a:lnTo>
                <a:lnTo>
                  <a:pt x="3781" y="579"/>
                </a:lnTo>
                <a:lnTo>
                  <a:pt x="3757" y="579"/>
                </a:lnTo>
                <a:lnTo>
                  <a:pt x="3744" y="579"/>
                </a:lnTo>
                <a:lnTo>
                  <a:pt x="3744" y="665"/>
                </a:lnTo>
                <a:lnTo>
                  <a:pt x="3730" y="665"/>
                </a:lnTo>
                <a:lnTo>
                  <a:pt x="3730" y="229"/>
                </a:lnTo>
                <a:lnTo>
                  <a:pt x="3730" y="229"/>
                </a:lnTo>
                <a:lnTo>
                  <a:pt x="3727" y="229"/>
                </a:lnTo>
                <a:lnTo>
                  <a:pt x="3723" y="226"/>
                </a:lnTo>
                <a:lnTo>
                  <a:pt x="3720" y="226"/>
                </a:lnTo>
                <a:lnTo>
                  <a:pt x="3716" y="226"/>
                </a:lnTo>
                <a:lnTo>
                  <a:pt x="3713" y="226"/>
                </a:lnTo>
                <a:lnTo>
                  <a:pt x="3610" y="226"/>
                </a:lnTo>
                <a:lnTo>
                  <a:pt x="3603" y="226"/>
                </a:lnTo>
                <a:lnTo>
                  <a:pt x="3600" y="226"/>
                </a:lnTo>
                <a:lnTo>
                  <a:pt x="3597" y="226"/>
                </a:lnTo>
                <a:lnTo>
                  <a:pt x="3597" y="229"/>
                </a:lnTo>
                <a:lnTo>
                  <a:pt x="3593" y="229"/>
                </a:lnTo>
                <a:lnTo>
                  <a:pt x="3590" y="568"/>
                </a:lnTo>
                <a:lnTo>
                  <a:pt x="3555" y="565"/>
                </a:lnTo>
                <a:lnTo>
                  <a:pt x="355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2" y="561"/>
                </a:lnTo>
                <a:lnTo>
                  <a:pt x="3538" y="561"/>
                </a:lnTo>
                <a:lnTo>
                  <a:pt x="3531" y="561"/>
                </a:lnTo>
                <a:lnTo>
                  <a:pt x="3531" y="561"/>
                </a:lnTo>
                <a:lnTo>
                  <a:pt x="3528" y="561"/>
                </a:lnTo>
                <a:lnTo>
                  <a:pt x="3525" y="409"/>
                </a:lnTo>
                <a:lnTo>
                  <a:pt x="3525" y="409"/>
                </a:lnTo>
                <a:lnTo>
                  <a:pt x="3525" y="392"/>
                </a:lnTo>
                <a:lnTo>
                  <a:pt x="3521" y="392"/>
                </a:lnTo>
                <a:lnTo>
                  <a:pt x="3508" y="392"/>
                </a:lnTo>
                <a:lnTo>
                  <a:pt x="3508" y="260"/>
                </a:lnTo>
                <a:lnTo>
                  <a:pt x="3508" y="239"/>
                </a:lnTo>
                <a:lnTo>
                  <a:pt x="3508" y="232"/>
                </a:lnTo>
                <a:lnTo>
                  <a:pt x="3504" y="232"/>
                </a:lnTo>
                <a:lnTo>
                  <a:pt x="3429" y="232"/>
                </a:lnTo>
                <a:lnTo>
                  <a:pt x="3425" y="232"/>
                </a:lnTo>
                <a:lnTo>
                  <a:pt x="3425" y="239"/>
                </a:lnTo>
                <a:lnTo>
                  <a:pt x="3425" y="260"/>
                </a:lnTo>
                <a:lnTo>
                  <a:pt x="3425" y="388"/>
                </a:lnTo>
                <a:lnTo>
                  <a:pt x="3425" y="388"/>
                </a:lnTo>
                <a:lnTo>
                  <a:pt x="3408" y="388"/>
                </a:lnTo>
                <a:lnTo>
                  <a:pt x="3391" y="388"/>
                </a:lnTo>
                <a:lnTo>
                  <a:pt x="3388" y="388"/>
                </a:lnTo>
                <a:lnTo>
                  <a:pt x="3388" y="298"/>
                </a:lnTo>
                <a:lnTo>
                  <a:pt x="3374" y="298"/>
                </a:lnTo>
                <a:lnTo>
                  <a:pt x="3261" y="298"/>
                </a:lnTo>
                <a:lnTo>
                  <a:pt x="3261" y="80"/>
                </a:lnTo>
                <a:lnTo>
                  <a:pt x="3261" y="77"/>
                </a:lnTo>
                <a:lnTo>
                  <a:pt x="3261" y="73"/>
                </a:lnTo>
                <a:lnTo>
                  <a:pt x="3261" y="66"/>
                </a:lnTo>
                <a:lnTo>
                  <a:pt x="3261" y="56"/>
                </a:lnTo>
                <a:lnTo>
                  <a:pt x="3247" y="35"/>
                </a:lnTo>
                <a:lnTo>
                  <a:pt x="3244" y="32"/>
                </a:lnTo>
                <a:lnTo>
                  <a:pt x="3165" y="35"/>
                </a:lnTo>
                <a:lnTo>
                  <a:pt x="3158" y="39"/>
                </a:lnTo>
                <a:lnTo>
                  <a:pt x="3155" y="42"/>
                </a:lnTo>
                <a:lnTo>
                  <a:pt x="3155" y="52"/>
                </a:lnTo>
                <a:lnTo>
                  <a:pt x="3155" y="59"/>
                </a:lnTo>
                <a:lnTo>
                  <a:pt x="3155" y="63"/>
                </a:lnTo>
                <a:lnTo>
                  <a:pt x="3152" y="66"/>
                </a:lnTo>
                <a:lnTo>
                  <a:pt x="3152" y="73"/>
                </a:lnTo>
                <a:lnTo>
                  <a:pt x="3148" y="492"/>
                </a:lnTo>
                <a:lnTo>
                  <a:pt x="3134" y="458"/>
                </a:lnTo>
                <a:lnTo>
                  <a:pt x="3134" y="381"/>
                </a:lnTo>
                <a:lnTo>
                  <a:pt x="3131" y="336"/>
                </a:lnTo>
                <a:lnTo>
                  <a:pt x="3131" y="232"/>
                </a:lnTo>
                <a:lnTo>
                  <a:pt x="3128" y="232"/>
                </a:lnTo>
                <a:lnTo>
                  <a:pt x="3128" y="232"/>
                </a:lnTo>
                <a:lnTo>
                  <a:pt x="3124" y="229"/>
                </a:lnTo>
                <a:lnTo>
                  <a:pt x="3121" y="226"/>
                </a:lnTo>
                <a:lnTo>
                  <a:pt x="3121" y="226"/>
                </a:lnTo>
                <a:lnTo>
                  <a:pt x="3121" y="222"/>
                </a:lnTo>
                <a:lnTo>
                  <a:pt x="3117" y="219"/>
                </a:lnTo>
                <a:lnTo>
                  <a:pt x="3114" y="219"/>
                </a:lnTo>
                <a:lnTo>
                  <a:pt x="3114" y="215"/>
                </a:lnTo>
                <a:lnTo>
                  <a:pt x="3111" y="215"/>
                </a:lnTo>
                <a:lnTo>
                  <a:pt x="3111" y="215"/>
                </a:lnTo>
                <a:lnTo>
                  <a:pt x="3111" y="208"/>
                </a:lnTo>
                <a:lnTo>
                  <a:pt x="3104" y="208"/>
                </a:lnTo>
                <a:lnTo>
                  <a:pt x="3087" y="208"/>
                </a:lnTo>
                <a:lnTo>
                  <a:pt x="3083" y="208"/>
                </a:lnTo>
                <a:lnTo>
                  <a:pt x="3083" y="215"/>
                </a:lnTo>
                <a:lnTo>
                  <a:pt x="3083" y="215"/>
                </a:lnTo>
                <a:lnTo>
                  <a:pt x="3076" y="215"/>
                </a:lnTo>
                <a:lnTo>
                  <a:pt x="3076" y="219"/>
                </a:lnTo>
                <a:lnTo>
                  <a:pt x="3076" y="219"/>
                </a:lnTo>
                <a:lnTo>
                  <a:pt x="3073" y="222"/>
                </a:lnTo>
                <a:lnTo>
                  <a:pt x="3073" y="226"/>
                </a:lnTo>
                <a:lnTo>
                  <a:pt x="3073" y="226"/>
                </a:lnTo>
                <a:lnTo>
                  <a:pt x="3066" y="229"/>
                </a:lnTo>
                <a:lnTo>
                  <a:pt x="3066" y="232"/>
                </a:lnTo>
                <a:lnTo>
                  <a:pt x="3066" y="232"/>
                </a:lnTo>
                <a:lnTo>
                  <a:pt x="3063" y="232"/>
                </a:lnTo>
                <a:lnTo>
                  <a:pt x="3063" y="336"/>
                </a:lnTo>
                <a:lnTo>
                  <a:pt x="3059" y="381"/>
                </a:lnTo>
                <a:lnTo>
                  <a:pt x="3059" y="485"/>
                </a:lnTo>
                <a:lnTo>
                  <a:pt x="3052" y="506"/>
                </a:lnTo>
                <a:lnTo>
                  <a:pt x="3049" y="506"/>
                </a:lnTo>
                <a:lnTo>
                  <a:pt x="3049" y="506"/>
                </a:lnTo>
                <a:lnTo>
                  <a:pt x="3046" y="506"/>
                </a:lnTo>
                <a:lnTo>
                  <a:pt x="3046" y="506"/>
                </a:lnTo>
                <a:lnTo>
                  <a:pt x="3039" y="506"/>
                </a:lnTo>
                <a:lnTo>
                  <a:pt x="3039" y="509"/>
                </a:lnTo>
                <a:lnTo>
                  <a:pt x="3032" y="509"/>
                </a:lnTo>
                <a:lnTo>
                  <a:pt x="3032" y="239"/>
                </a:lnTo>
                <a:lnTo>
                  <a:pt x="3032" y="146"/>
                </a:lnTo>
                <a:lnTo>
                  <a:pt x="2987" y="132"/>
                </a:lnTo>
                <a:lnTo>
                  <a:pt x="2984" y="153"/>
                </a:lnTo>
                <a:lnTo>
                  <a:pt x="2984" y="388"/>
                </a:lnTo>
                <a:lnTo>
                  <a:pt x="2960" y="392"/>
                </a:lnTo>
                <a:lnTo>
                  <a:pt x="2960" y="381"/>
                </a:lnTo>
                <a:lnTo>
                  <a:pt x="2960" y="381"/>
                </a:lnTo>
                <a:lnTo>
                  <a:pt x="2960" y="368"/>
                </a:lnTo>
                <a:lnTo>
                  <a:pt x="2963" y="368"/>
                </a:lnTo>
                <a:lnTo>
                  <a:pt x="2963" y="368"/>
                </a:lnTo>
                <a:lnTo>
                  <a:pt x="2963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22" y="177"/>
                </a:lnTo>
                <a:lnTo>
                  <a:pt x="2885" y="177"/>
                </a:lnTo>
                <a:lnTo>
                  <a:pt x="2850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364"/>
                </a:lnTo>
                <a:lnTo>
                  <a:pt x="2844" y="368"/>
                </a:lnTo>
                <a:lnTo>
                  <a:pt x="2844" y="368"/>
                </a:lnTo>
                <a:lnTo>
                  <a:pt x="2844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85"/>
                </a:lnTo>
                <a:lnTo>
                  <a:pt x="2847" y="385"/>
                </a:lnTo>
                <a:lnTo>
                  <a:pt x="2847" y="385"/>
                </a:lnTo>
                <a:lnTo>
                  <a:pt x="2847" y="575"/>
                </a:lnTo>
                <a:lnTo>
                  <a:pt x="2840" y="575"/>
                </a:lnTo>
                <a:lnTo>
                  <a:pt x="2840" y="665"/>
                </a:lnTo>
                <a:lnTo>
                  <a:pt x="2833" y="665"/>
                </a:lnTo>
                <a:lnTo>
                  <a:pt x="2833" y="638"/>
                </a:lnTo>
                <a:lnTo>
                  <a:pt x="2830" y="638"/>
                </a:lnTo>
                <a:lnTo>
                  <a:pt x="2830" y="492"/>
                </a:lnTo>
                <a:lnTo>
                  <a:pt x="2833" y="492"/>
                </a:lnTo>
                <a:lnTo>
                  <a:pt x="2833" y="316"/>
                </a:lnTo>
                <a:lnTo>
                  <a:pt x="2826" y="312"/>
                </a:lnTo>
                <a:lnTo>
                  <a:pt x="2826" y="253"/>
                </a:lnTo>
                <a:lnTo>
                  <a:pt x="2820" y="253"/>
                </a:lnTo>
                <a:lnTo>
                  <a:pt x="2820" y="253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09" y="250"/>
                </a:lnTo>
                <a:lnTo>
                  <a:pt x="2809" y="250"/>
                </a:lnTo>
                <a:lnTo>
                  <a:pt x="2806" y="250"/>
                </a:lnTo>
                <a:lnTo>
                  <a:pt x="2806" y="250"/>
                </a:lnTo>
                <a:lnTo>
                  <a:pt x="2796" y="246"/>
                </a:lnTo>
                <a:lnTo>
                  <a:pt x="2789" y="250"/>
                </a:lnTo>
                <a:lnTo>
                  <a:pt x="2789" y="250"/>
                </a:lnTo>
                <a:lnTo>
                  <a:pt x="2785" y="250"/>
                </a:lnTo>
                <a:lnTo>
                  <a:pt x="2785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5" y="250"/>
                </a:lnTo>
                <a:lnTo>
                  <a:pt x="2775" y="250"/>
                </a:lnTo>
                <a:lnTo>
                  <a:pt x="2775" y="253"/>
                </a:lnTo>
                <a:lnTo>
                  <a:pt x="2768" y="253"/>
                </a:lnTo>
                <a:lnTo>
                  <a:pt x="2768" y="312"/>
                </a:lnTo>
                <a:lnTo>
                  <a:pt x="2761" y="316"/>
                </a:lnTo>
                <a:lnTo>
                  <a:pt x="2761" y="492"/>
                </a:lnTo>
                <a:lnTo>
                  <a:pt x="2765" y="492"/>
                </a:lnTo>
                <a:lnTo>
                  <a:pt x="2765" y="638"/>
                </a:lnTo>
                <a:lnTo>
                  <a:pt x="2751" y="638"/>
                </a:lnTo>
                <a:lnTo>
                  <a:pt x="2751" y="520"/>
                </a:lnTo>
                <a:lnTo>
                  <a:pt x="2717" y="516"/>
                </a:lnTo>
                <a:lnTo>
                  <a:pt x="2714" y="516"/>
                </a:lnTo>
                <a:lnTo>
                  <a:pt x="2714" y="523"/>
                </a:lnTo>
                <a:lnTo>
                  <a:pt x="2714" y="523"/>
                </a:lnTo>
                <a:lnTo>
                  <a:pt x="2703" y="523"/>
                </a:lnTo>
                <a:lnTo>
                  <a:pt x="2696" y="523"/>
                </a:lnTo>
                <a:lnTo>
                  <a:pt x="2696" y="496"/>
                </a:lnTo>
                <a:lnTo>
                  <a:pt x="2693" y="496"/>
                </a:lnTo>
                <a:lnTo>
                  <a:pt x="2693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6" y="461"/>
                </a:lnTo>
                <a:lnTo>
                  <a:pt x="2676" y="461"/>
                </a:lnTo>
                <a:lnTo>
                  <a:pt x="2669" y="461"/>
                </a:lnTo>
                <a:lnTo>
                  <a:pt x="2666" y="461"/>
                </a:lnTo>
                <a:lnTo>
                  <a:pt x="2666" y="444"/>
                </a:lnTo>
                <a:lnTo>
                  <a:pt x="2655" y="444"/>
                </a:lnTo>
                <a:lnTo>
                  <a:pt x="2645" y="444"/>
                </a:lnTo>
                <a:lnTo>
                  <a:pt x="2645" y="475"/>
                </a:lnTo>
                <a:lnTo>
                  <a:pt x="2642" y="475"/>
                </a:lnTo>
                <a:lnTo>
                  <a:pt x="2642" y="506"/>
                </a:lnTo>
                <a:lnTo>
                  <a:pt x="2638" y="506"/>
                </a:lnTo>
                <a:lnTo>
                  <a:pt x="2638" y="520"/>
                </a:lnTo>
                <a:lnTo>
                  <a:pt x="2635" y="520"/>
                </a:lnTo>
                <a:lnTo>
                  <a:pt x="2635" y="520"/>
                </a:lnTo>
                <a:lnTo>
                  <a:pt x="2631" y="520"/>
                </a:lnTo>
                <a:lnTo>
                  <a:pt x="2631" y="520"/>
                </a:lnTo>
                <a:lnTo>
                  <a:pt x="2631" y="506"/>
                </a:lnTo>
                <a:lnTo>
                  <a:pt x="2625" y="506"/>
                </a:lnTo>
                <a:lnTo>
                  <a:pt x="2625" y="496"/>
                </a:lnTo>
                <a:lnTo>
                  <a:pt x="2625" y="496"/>
                </a:lnTo>
                <a:lnTo>
                  <a:pt x="2618" y="496"/>
                </a:lnTo>
                <a:lnTo>
                  <a:pt x="2618" y="440"/>
                </a:lnTo>
                <a:lnTo>
                  <a:pt x="2583" y="440"/>
                </a:lnTo>
                <a:lnTo>
                  <a:pt x="2583" y="506"/>
                </a:lnTo>
                <a:lnTo>
                  <a:pt x="2580" y="506"/>
                </a:lnTo>
                <a:lnTo>
                  <a:pt x="2580" y="665"/>
                </a:lnTo>
                <a:lnTo>
                  <a:pt x="2580" y="665"/>
                </a:lnTo>
                <a:lnTo>
                  <a:pt x="2580" y="596"/>
                </a:lnTo>
                <a:lnTo>
                  <a:pt x="2563" y="596"/>
                </a:lnTo>
                <a:lnTo>
                  <a:pt x="2563" y="509"/>
                </a:lnTo>
                <a:lnTo>
                  <a:pt x="2556" y="464"/>
                </a:lnTo>
                <a:lnTo>
                  <a:pt x="2556" y="312"/>
                </a:lnTo>
                <a:lnTo>
                  <a:pt x="2549" y="298"/>
                </a:lnTo>
                <a:lnTo>
                  <a:pt x="2549" y="160"/>
                </a:lnTo>
                <a:lnTo>
                  <a:pt x="2546" y="149"/>
                </a:lnTo>
                <a:lnTo>
                  <a:pt x="2542" y="149"/>
                </a:lnTo>
                <a:lnTo>
                  <a:pt x="2542" y="142"/>
                </a:lnTo>
                <a:lnTo>
                  <a:pt x="2542" y="142"/>
                </a:lnTo>
                <a:lnTo>
                  <a:pt x="2539" y="142"/>
                </a:lnTo>
                <a:lnTo>
                  <a:pt x="2539" y="135"/>
                </a:lnTo>
                <a:lnTo>
                  <a:pt x="2539" y="135"/>
                </a:lnTo>
                <a:lnTo>
                  <a:pt x="2536" y="135"/>
                </a:lnTo>
                <a:lnTo>
                  <a:pt x="2536" y="125"/>
                </a:lnTo>
                <a:lnTo>
                  <a:pt x="2536" y="125"/>
                </a:lnTo>
                <a:lnTo>
                  <a:pt x="2536" y="122"/>
                </a:lnTo>
                <a:lnTo>
                  <a:pt x="2498" y="122"/>
                </a:lnTo>
                <a:lnTo>
                  <a:pt x="2498" y="125"/>
                </a:lnTo>
                <a:lnTo>
                  <a:pt x="2498" y="125"/>
                </a:lnTo>
                <a:lnTo>
                  <a:pt x="2498" y="135"/>
                </a:lnTo>
                <a:lnTo>
                  <a:pt x="2491" y="135"/>
                </a:lnTo>
                <a:lnTo>
                  <a:pt x="2491" y="135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9"/>
                </a:lnTo>
                <a:lnTo>
                  <a:pt x="2488" y="149"/>
                </a:lnTo>
                <a:lnTo>
                  <a:pt x="2484" y="160"/>
                </a:lnTo>
                <a:lnTo>
                  <a:pt x="2484" y="298"/>
                </a:lnTo>
                <a:lnTo>
                  <a:pt x="2477" y="312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0"/>
                </a:lnTo>
                <a:lnTo>
                  <a:pt x="247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7"/>
                </a:lnTo>
                <a:lnTo>
                  <a:pt x="2464" y="447"/>
                </a:lnTo>
                <a:lnTo>
                  <a:pt x="2460" y="447"/>
                </a:lnTo>
                <a:lnTo>
                  <a:pt x="2460" y="447"/>
                </a:lnTo>
                <a:lnTo>
                  <a:pt x="2460" y="451"/>
                </a:lnTo>
                <a:lnTo>
                  <a:pt x="2460" y="451"/>
                </a:lnTo>
                <a:lnTo>
                  <a:pt x="2460" y="454"/>
                </a:lnTo>
                <a:lnTo>
                  <a:pt x="2460" y="523"/>
                </a:lnTo>
                <a:lnTo>
                  <a:pt x="2457" y="534"/>
                </a:lnTo>
                <a:lnTo>
                  <a:pt x="2457" y="326"/>
                </a:lnTo>
                <a:lnTo>
                  <a:pt x="2457" y="316"/>
                </a:lnTo>
                <a:lnTo>
                  <a:pt x="2457" y="284"/>
                </a:lnTo>
                <a:lnTo>
                  <a:pt x="2457" y="284"/>
                </a:lnTo>
                <a:lnTo>
                  <a:pt x="2457" y="274"/>
                </a:lnTo>
                <a:lnTo>
                  <a:pt x="2457" y="253"/>
                </a:lnTo>
                <a:lnTo>
                  <a:pt x="2426" y="253"/>
                </a:lnTo>
                <a:lnTo>
                  <a:pt x="2426" y="250"/>
                </a:lnTo>
                <a:lnTo>
                  <a:pt x="2419" y="250"/>
                </a:lnTo>
                <a:lnTo>
                  <a:pt x="2419" y="253"/>
                </a:lnTo>
                <a:lnTo>
                  <a:pt x="2392" y="253"/>
                </a:lnTo>
                <a:lnTo>
                  <a:pt x="2392" y="250"/>
                </a:lnTo>
                <a:lnTo>
                  <a:pt x="2388" y="250"/>
                </a:lnTo>
                <a:lnTo>
                  <a:pt x="2388" y="253"/>
                </a:lnTo>
                <a:lnTo>
                  <a:pt x="2358" y="250"/>
                </a:lnTo>
                <a:lnTo>
                  <a:pt x="2358" y="274"/>
                </a:lnTo>
                <a:lnTo>
                  <a:pt x="2358" y="284"/>
                </a:lnTo>
                <a:lnTo>
                  <a:pt x="2354" y="284"/>
                </a:lnTo>
                <a:lnTo>
                  <a:pt x="2358" y="316"/>
                </a:lnTo>
                <a:lnTo>
                  <a:pt x="2358" y="326"/>
                </a:lnTo>
                <a:lnTo>
                  <a:pt x="2358" y="475"/>
                </a:lnTo>
                <a:lnTo>
                  <a:pt x="2320" y="475"/>
                </a:lnTo>
                <a:lnTo>
                  <a:pt x="2320" y="475"/>
                </a:lnTo>
                <a:lnTo>
                  <a:pt x="2320" y="485"/>
                </a:lnTo>
                <a:lnTo>
                  <a:pt x="2317" y="485"/>
                </a:lnTo>
                <a:lnTo>
                  <a:pt x="2296" y="489"/>
                </a:lnTo>
                <a:lnTo>
                  <a:pt x="2296" y="520"/>
                </a:lnTo>
                <a:lnTo>
                  <a:pt x="2282" y="516"/>
                </a:lnTo>
                <a:lnTo>
                  <a:pt x="2269" y="516"/>
                </a:lnTo>
                <a:lnTo>
                  <a:pt x="2269" y="451"/>
                </a:lnTo>
                <a:lnTo>
                  <a:pt x="2269" y="451"/>
                </a:lnTo>
                <a:lnTo>
                  <a:pt x="2269" y="305"/>
                </a:lnTo>
                <a:lnTo>
                  <a:pt x="2262" y="291"/>
                </a:lnTo>
                <a:lnTo>
                  <a:pt x="2262" y="291"/>
                </a:lnTo>
                <a:lnTo>
                  <a:pt x="2262" y="281"/>
                </a:lnTo>
                <a:lnTo>
                  <a:pt x="2258" y="277"/>
                </a:lnTo>
                <a:lnTo>
                  <a:pt x="2159" y="281"/>
                </a:lnTo>
                <a:lnTo>
                  <a:pt x="2159" y="551"/>
                </a:lnTo>
                <a:lnTo>
                  <a:pt x="2145" y="551"/>
                </a:lnTo>
                <a:lnTo>
                  <a:pt x="2145" y="555"/>
                </a:lnTo>
                <a:lnTo>
                  <a:pt x="2132" y="548"/>
                </a:lnTo>
                <a:lnTo>
                  <a:pt x="2132" y="87"/>
                </a:lnTo>
                <a:lnTo>
                  <a:pt x="2128" y="84"/>
                </a:lnTo>
                <a:lnTo>
                  <a:pt x="2121" y="80"/>
                </a:lnTo>
                <a:lnTo>
                  <a:pt x="2108" y="77"/>
                </a:lnTo>
                <a:lnTo>
                  <a:pt x="2094" y="73"/>
                </a:lnTo>
                <a:lnTo>
                  <a:pt x="2077" y="73"/>
                </a:lnTo>
                <a:lnTo>
                  <a:pt x="2070" y="73"/>
                </a:lnTo>
                <a:lnTo>
                  <a:pt x="2070" y="35"/>
                </a:lnTo>
                <a:lnTo>
                  <a:pt x="2063" y="0"/>
                </a:lnTo>
                <a:lnTo>
                  <a:pt x="2046" y="4"/>
                </a:lnTo>
                <a:lnTo>
                  <a:pt x="2032" y="4"/>
                </a:lnTo>
                <a:lnTo>
                  <a:pt x="2019" y="7"/>
                </a:lnTo>
                <a:lnTo>
                  <a:pt x="2009" y="11"/>
                </a:lnTo>
                <a:lnTo>
                  <a:pt x="2002" y="14"/>
                </a:lnTo>
                <a:lnTo>
                  <a:pt x="2002" y="18"/>
                </a:lnTo>
                <a:lnTo>
                  <a:pt x="2002" y="87"/>
                </a:lnTo>
                <a:lnTo>
                  <a:pt x="2002" y="613"/>
                </a:lnTo>
                <a:lnTo>
                  <a:pt x="1998" y="617"/>
                </a:lnTo>
                <a:lnTo>
                  <a:pt x="1995" y="617"/>
                </a:lnTo>
                <a:lnTo>
                  <a:pt x="1995" y="520"/>
                </a:lnTo>
                <a:lnTo>
                  <a:pt x="1991" y="503"/>
                </a:lnTo>
                <a:lnTo>
                  <a:pt x="1991" y="489"/>
                </a:lnTo>
                <a:lnTo>
                  <a:pt x="1988" y="475"/>
                </a:lnTo>
                <a:lnTo>
                  <a:pt x="1985" y="468"/>
                </a:lnTo>
                <a:lnTo>
                  <a:pt x="1985" y="461"/>
                </a:lnTo>
                <a:lnTo>
                  <a:pt x="1967" y="461"/>
                </a:lnTo>
                <a:lnTo>
                  <a:pt x="1961" y="461"/>
                </a:lnTo>
                <a:lnTo>
                  <a:pt x="1957" y="468"/>
                </a:lnTo>
                <a:lnTo>
                  <a:pt x="1957" y="475"/>
                </a:lnTo>
                <a:lnTo>
                  <a:pt x="1954" y="485"/>
                </a:lnTo>
                <a:lnTo>
                  <a:pt x="1954" y="499"/>
                </a:lnTo>
                <a:lnTo>
                  <a:pt x="1950" y="340"/>
                </a:lnTo>
                <a:lnTo>
                  <a:pt x="1950" y="329"/>
                </a:lnTo>
                <a:lnTo>
                  <a:pt x="1950" y="329"/>
                </a:lnTo>
                <a:lnTo>
                  <a:pt x="1950" y="326"/>
                </a:lnTo>
                <a:lnTo>
                  <a:pt x="1950" y="316"/>
                </a:lnTo>
                <a:lnTo>
                  <a:pt x="1950" y="302"/>
                </a:lnTo>
                <a:lnTo>
                  <a:pt x="1950" y="291"/>
                </a:lnTo>
                <a:lnTo>
                  <a:pt x="1947" y="277"/>
                </a:lnTo>
                <a:lnTo>
                  <a:pt x="1947" y="267"/>
                </a:lnTo>
                <a:lnTo>
                  <a:pt x="1943" y="253"/>
                </a:lnTo>
                <a:lnTo>
                  <a:pt x="1940" y="239"/>
                </a:lnTo>
                <a:lnTo>
                  <a:pt x="1940" y="229"/>
                </a:lnTo>
                <a:lnTo>
                  <a:pt x="1937" y="215"/>
                </a:lnTo>
                <a:lnTo>
                  <a:pt x="1933" y="205"/>
                </a:lnTo>
                <a:lnTo>
                  <a:pt x="1930" y="194"/>
                </a:lnTo>
                <a:lnTo>
                  <a:pt x="1930" y="194"/>
                </a:lnTo>
                <a:lnTo>
                  <a:pt x="1930" y="191"/>
                </a:lnTo>
                <a:lnTo>
                  <a:pt x="1933" y="191"/>
                </a:lnTo>
                <a:lnTo>
                  <a:pt x="1933" y="187"/>
                </a:lnTo>
                <a:lnTo>
                  <a:pt x="1933" y="187"/>
                </a:lnTo>
                <a:lnTo>
                  <a:pt x="1930" y="187"/>
                </a:lnTo>
                <a:lnTo>
                  <a:pt x="1930" y="184"/>
                </a:lnTo>
                <a:lnTo>
                  <a:pt x="1930" y="184"/>
                </a:lnTo>
                <a:lnTo>
                  <a:pt x="1930" y="181"/>
                </a:lnTo>
                <a:lnTo>
                  <a:pt x="1930" y="177"/>
                </a:lnTo>
                <a:lnTo>
                  <a:pt x="1930" y="174"/>
                </a:lnTo>
                <a:lnTo>
                  <a:pt x="1926" y="170"/>
                </a:lnTo>
                <a:lnTo>
                  <a:pt x="1926" y="167"/>
                </a:lnTo>
                <a:lnTo>
                  <a:pt x="1926" y="163"/>
                </a:lnTo>
                <a:lnTo>
                  <a:pt x="1926" y="160"/>
                </a:lnTo>
                <a:lnTo>
                  <a:pt x="1926" y="156"/>
                </a:lnTo>
                <a:lnTo>
                  <a:pt x="1926" y="153"/>
                </a:lnTo>
                <a:lnTo>
                  <a:pt x="1923" y="149"/>
                </a:lnTo>
                <a:lnTo>
                  <a:pt x="1854" y="149"/>
                </a:lnTo>
                <a:lnTo>
                  <a:pt x="1851" y="153"/>
                </a:lnTo>
                <a:lnTo>
                  <a:pt x="1851" y="156"/>
                </a:lnTo>
                <a:lnTo>
                  <a:pt x="1851" y="160"/>
                </a:lnTo>
                <a:lnTo>
                  <a:pt x="1851" y="163"/>
                </a:lnTo>
                <a:lnTo>
                  <a:pt x="1851" y="167"/>
                </a:lnTo>
                <a:lnTo>
                  <a:pt x="1851" y="170"/>
                </a:lnTo>
                <a:lnTo>
                  <a:pt x="1851" y="174"/>
                </a:lnTo>
                <a:lnTo>
                  <a:pt x="1848" y="174"/>
                </a:lnTo>
                <a:lnTo>
                  <a:pt x="1848" y="177"/>
                </a:lnTo>
                <a:lnTo>
                  <a:pt x="1848" y="181"/>
                </a:lnTo>
                <a:lnTo>
                  <a:pt x="1848" y="184"/>
                </a:lnTo>
                <a:lnTo>
                  <a:pt x="1848" y="187"/>
                </a:lnTo>
                <a:lnTo>
                  <a:pt x="1848" y="187"/>
                </a:lnTo>
                <a:lnTo>
                  <a:pt x="1848" y="198"/>
                </a:lnTo>
                <a:lnTo>
                  <a:pt x="1844" y="205"/>
                </a:lnTo>
                <a:lnTo>
                  <a:pt x="1844" y="208"/>
                </a:lnTo>
                <a:lnTo>
                  <a:pt x="1841" y="215"/>
                </a:lnTo>
                <a:lnTo>
                  <a:pt x="1841" y="222"/>
                </a:lnTo>
                <a:lnTo>
                  <a:pt x="1837" y="229"/>
                </a:lnTo>
                <a:lnTo>
                  <a:pt x="1837" y="232"/>
                </a:lnTo>
                <a:lnTo>
                  <a:pt x="1837" y="239"/>
                </a:lnTo>
                <a:lnTo>
                  <a:pt x="1834" y="246"/>
                </a:lnTo>
                <a:lnTo>
                  <a:pt x="1834" y="253"/>
                </a:lnTo>
                <a:lnTo>
                  <a:pt x="1834" y="260"/>
                </a:lnTo>
                <a:lnTo>
                  <a:pt x="1831" y="264"/>
                </a:lnTo>
                <a:lnTo>
                  <a:pt x="1831" y="277"/>
                </a:lnTo>
                <a:lnTo>
                  <a:pt x="1831" y="291"/>
                </a:lnTo>
                <a:lnTo>
                  <a:pt x="1827" y="302"/>
                </a:lnTo>
                <a:lnTo>
                  <a:pt x="1827" y="316"/>
                </a:lnTo>
                <a:lnTo>
                  <a:pt x="1827" y="329"/>
                </a:lnTo>
                <a:lnTo>
                  <a:pt x="1827" y="333"/>
                </a:lnTo>
                <a:lnTo>
                  <a:pt x="1827" y="340"/>
                </a:lnTo>
                <a:lnTo>
                  <a:pt x="1824" y="489"/>
                </a:lnTo>
                <a:lnTo>
                  <a:pt x="1803" y="489"/>
                </a:lnTo>
                <a:lnTo>
                  <a:pt x="1807" y="90"/>
                </a:lnTo>
                <a:lnTo>
                  <a:pt x="1807" y="42"/>
                </a:lnTo>
                <a:lnTo>
                  <a:pt x="1659" y="39"/>
                </a:lnTo>
                <a:lnTo>
                  <a:pt x="1656" y="45"/>
                </a:lnTo>
                <a:lnTo>
                  <a:pt x="1659" y="94"/>
                </a:lnTo>
                <a:lnTo>
                  <a:pt x="1659" y="485"/>
                </a:lnTo>
                <a:lnTo>
                  <a:pt x="1656" y="485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46" y="46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35" y="444"/>
                </a:lnTo>
                <a:lnTo>
                  <a:pt x="1635" y="430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6"/>
                </a:lnTo>
                <a:lnTo>
                  <a:pt x="1605" y="416"/>
                </a:lnTo>
                <a:lnTo>
                  <a:pt x="1605" y="413"/>
                </a:lnTo>
                <a:lnTo>
                  <a:pt x="1605" y="413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2"/>
                </a:lnTo>
                <a:lnTo>
                  <a:pt x="1581" y="402"/>
                </a:lnTo>
                <a:lnTo>
                  <a:pt x="1581" y="423"/>
                </a:lnTo>
                <a:lnTo>
                  <a:pt x="1581" y="423"/>
                </a:lnTo>
                <a:lnTo>
                  <a:pt x="1581" y="371"/>
                </a:lnTo>
                <a:lnTo>
                  <a:pt x="1574" y="284"/>
                </a:lnTo>
                <a:lnTo>
                  <a:pt x="1574" y="267"/>
                </a:lnTo>
                <a:lnTo>
                  <a:pt x="1570" y="260"/>
                </a:lnTo>
                <a:lnTo>
                  <a:pt x="1533" y="271"/>
                </a:lnTo>
                <a:lnTo>
                  <a:pt x="1533" y="277"/>
                </a:lnTo>
                <a:lnTo>
                  <a:pt x="1526" y="277"/>
                </a:lnTo>
                <a:lnTo>
                  <a:pt x="1526" y="271"/>
                </a:lnTo>
                <a:lnTo>
                  <a:pt x="1505" y="264"/>
                </a:lnTo>
                <a:lnTo>
                  <a:pt x="1502" y="284"/>
                </a:lnTo>
                <a:lnTo>
                  <a:pt x="1499" y="374"/>
                </a:lnTo>
                <a:lnTo>
                  <a:pt x="1499" y="471"/>
                </a:lnTo>
                <a:lnTo>
                  <a:pt x="1502" y="541"/>
                </a:lnTo>
                <a:lnTo>
                  <a:pt x="1502" y="541"/>
                </a:lnTo>
                <a:lnTo>
                  <a:pt x="1499" y="541"/>
                </a:lnTo>
                <a:lnTo>
                  <a:pt x="1499" y="516"/>
                </a:lnTo>
                <a:lnTo>
                  <a:pt x="1492" y="516"/>
                </a:lnTo>
                <a:lnTo>
                  <a:pt x="1492" y="506"/>
                </a:lnTo>
                <a:lnTo>
                  <a:pt x="1485" y="506"/>
                </a:lnTo>
                <a:lnTo>
                  <a:pt x="1485" y="506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78" y="485"/>
                </a:lnTo>
                <a:lnTo>
                  <a:pt x="1478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9"/>
                </a:lnTo>
                <a:lnTo>
                  <a:pt x="1457" y="489"/>
                </a:lnTo>
                <a:lnTo>
                  <a:pt x="1457" y="485"/>
                </a:lnTo>
                <a:lnTo>
                  <a:pt x="1440" y="485"/>
                </a:lnTo>
                <a:lnTo>
                  <a:pt x="1440" y="471"/>
                </a:lnTo>
                <a:lnTo>
                  <a:pt x="1437" y="464"/>
                </a:lnTo>
                <a:lnTo>
                  <a:pt x="1437" y="464"/>
                </a:lnTo>
                <a:lnTo>
                  <a:pt x="1403" y="464"/>
                </a:lnTo>
                <a:lnTo>
                  <a:pt x="1403" y="464"/>
                </a:lnTo>
                <a:lnTo>
                  <a:pt x="1403" y="475"/>
                </a:lnTo>
                <a:lnTo>
                  <a:pt x="1403" y="485"/>
                </a:lnTo>
                <a:lnTo>
                  <a:pt x="1382" y="485"/>
                </a:lnTo>
                <a:lnTo>
                  <a:pt x="1382" y="489"/>
                </a:lnTo>
                <a:lnTo>
                  <a:pt x="1369" y="489"/>
                </a:lnTo>
                <a:lnTo>
                  <a:pt x="1369" y="485"/>
                </a:lnTo>
                <a:lnTo>
                  <a:pt x="1369" y="485"/>
                </a:lnTo>
                <a:lnTo>
                  <a:pt x="1369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2" y="482"/>
                </a:lnTo>
                <a:lnTo>
                  <a:pt x="1362" y="482"/>
                </a:lnTo>
                <a:lnTo>
                  <a:pt x="1358" y="482"/>
                </a:lnTo>
                <a:lnTo>
                  <a:pt x="1358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506"/>
                </a:lnTo>
                <a:lnTo>
                  <a:pt x="1351" y="506"/>
                </a:lnTo>
                <a:lnTo>
                  <a:pt x="1348" y="506"/>
                </a:lnTo>
                <a:lnTo>
                  <a:pt x="1348" y="516"/>
                </a:lnTo>
                <a:lnTo>
                  <a:pt x="1341" y="516"/>
                </a:lnTo>
                <a:lnTo>
                  <a:pt x="1341" y="541"/>
                </a:lnTo>
                <a:lnTo>
                  <a:pt x="1341" y="541"/>
                </a:lnTo>
                <a:lnTo>
                  <a:pt x="1338" y="541"/>
                </a:lnTo>
                <a:lnTo>
                  <a:pt x="1338" y="537"/>
                </a:lnTo>
                <a:lnTo>
                  <a:pt x="1338" y="277"/>
                </a:lnTo>
                <a:lnTo>
                  <a:pt x="1331" y="274"/>
                </a:lnTo>
                <a:lnTo>
                  <a:pt x="1331" y="226"/>
                </a:lnTo>
                <a:lnTo>
                  <a:pt x="1303" y="215"/>
                </a:lnTo>
                <a:lnTo>
                  <a:pt x="1286" y="215"/>
                </a:lnTo>
                <a:lnTo>
                  <a:pt x="1256" y="222"/>
                </a:lnTo>
                <a:lnTo>
                  <a:pt x="1256" y="271"/>
                </a:lnTo>
                <a:lnTo>
                  <a:pt x="1245" y="274"/>
                </a:lnTo>
                <a:lnTo>
                  <a:pt x="1245" y="371"/>
                </a:lnTo>
                <a:lnTo>
                  <a:pt x="1204" y="371"/>
                </a:lnTo>
                <a:lnTo>
                  <a:pt x="1204" y="56"/>
                </a:lnTo>
                <a:lnTo>
                  <a:pt x="1112" y="56"/>
                </a:lnTo>
                <a:lnTo>
                  <a:pt x="1112" y="371"/>
                </a:lnTo>
                <a:lnTo>
                  <a:pt x="1071" y="371"/>
                </a:lnTo>
                <a:lnTo>
                  <a:pt x="1071" y="368"/>
                </a:lnTo>
                <a:lnTo>
                  <a:pt x="1074" y="357"/>
                </a:lnTo>
                <a:lnTo>
                  <a:pt x="1071" y="357"/>
                </a:lnTo>
                <a:lnTo>
                  <a:pt x="1071" y="322"/>
                </a:lnTo>
                <a:lnTo>
                  <a:pt x="1071" y="312"/>
                </a:lnTo>
                <a:lnTo>
                  <a:pt x="1071" y="312"/>
                </a:lnTo>
                <a:lnTo>
                  <a:pt x="1071" y="295"/>
                </a:lnTo>
                <a:lnTo>
                  <a:pt x="1071" y="284"/>
                </a:lnTo>
                <a:lnTo>
                  <a:pt x="1067" y="284"/>
                </a:lnTo>
                <a:lnTo>
                  <a:pt x="1067" y="267"/>
                </a:lnTo>
                <a:lnTo>
                  <a:pt x="1071" y="260"/>
                </a:lnTo>
                <a:lnTo>
                  <a:pt x="1067" y="260"/>
                </a:lnTo>
                <a:lnTo>
                  <a:pt x="1067" y="246"/>
                </a:lnTo>
                <a:lnTo>
                  <a:pt x="1067" y="236"/>
                </a:lnTo>
                <a:lnTo>
                  <a:pt x="1067" y="236"/>
                </a:lnTo>
                <a:lnTo>
                  <a:pt x="1067" y="229"/>
                </a:lnTo>
                <a:lnTo>
                  <a:pt x="1067" y="222"/>
                </a:lnTo>
                <a:lnTo>
                  <a:pt x="1064" y="222"/>
                </a:lnTo>
                <a:lnTo>
                  <a:pt x="1067" y="215"/>
                </a:lnTo>
                <a:lnTo>
                  <a:pt x="1064" y="215"/>
                </a:lnTo>
                <a:lnTo>
                  <a:pt x="1067" y="208"/>
                </a:lnTo>
                <a:lnTo>
                  <a:pt x="1064" y="208"/>
                </a:lnTo>
                <a:lnTo>
                  <a:pt x="1067" y="208"/>
                </a:lnTo>
                <a:lnTo>
                  <a:pt x="1064" y="208"/>
                </a:lnTo>
                <a:lnTo>
                  <a:pt x="1067" y="198"/>
                </a:lnTo>
                <a:lnTo>
                  <a:pt x="1064" y="198"/>
                </a:lnTo>
                <a:lnTo>
                  <a:pt x="1064" y="191"/>
                </a:lnTo>
                <a:lnTo>
                  <a:pt x="1060" y="187"/>
                </a:lnTo>
                <a:lnTo>
                  <a:pt x="1060" y="184"/>
                </a:lnTo>
                <a:lnTo>
                  <a:pt x="1060" y="181"/>
                </a:lnTo>
                <a:lnTo>
                  <a:pt x="1057" y="181"/>
                </a:lnTo>
                <a:lnTo>
                  <a:pt x="1060" y="177"/>
                </a:lnTo>
                <a:lnTo>
                  <a:pt x="1057" y="177"/>
                </a:lnTo>
                <a:lnTo>
                  <a:pt x="1057" y="174"/>
                </a:lnTo>
                <a:lnTo>
                  <a:pt x="1057" y="170"/>
                </a:lnTo>
                <a:lnTo>
                  <a:pt x="1054" y="170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3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47" y="149"/>
                </a:lnTo>
                <a:lnTo>
                  <a:pt x="1047" y="149"/>
                </a:lnTo>
                <a:lnTo>
                  <a:pt x="1047" y="149"/>
                </a:lnTo>
                <a:lnTo>
                  <a:pt x="1043" y="149"/>
                </a:lnTo>
                <a:lnTo>
                  <a:pt x="1043" y="149"/>
                </a:lnTo>
                <a:lnTo>
                  <a:pt x="1043" y="142"/>
                </a:lnTo>
                <a:lnTo>
                  <a:pt x="1040" y="142"/>
                </a:lnTo>
                <a:lnTo>
                  <a:pt x="1040" y="142"/>
                </a:lnTo>
                <a:lnTo>
                  <a:pt x="1037" y="135"/>
                </a:lnTo>
                <a:lnTo>
                  <a:pt x="1037" y="135"/>
                </a:lnTo>
                <a:lnTo>
                  <a:pt x="1037" y="132"/>
                </a:lnTo>
                <a:lnTo>
                  <a:pt x="1037" y="132"/>
                </a:lnTo>
                <a:lnTo>
                  <a:pt x="1040" y="122"/>
                </a:lnTo>
                <a:lnTo>
                  <a:pt x="1040" y="122"/>
                </a:lnTo>
                <a:lnTo>
                  <a:pt x="1040" y="111"/>
                </a:lnTo>
                <a:lnTo>
                  <a:pt x="1033" y="115"/>
                </a:lnTo>
                <a:lnTo>
                  <a:pt x="1033" y="87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5"/>
                </a:lnTo>
                <a:lnTo>
                  <a:pt x="1026" y="115"/>
                </a:lnTo>
                <a:lnTo>
                  <a:pt x="1026" y="118"/>
                </a:lnTo>
                <a:lnTo>
                  <a:pt x="1026" y="118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3" y="146"/>
                </a:lnTo>
                <a:lnTo>
                  <a:pt x="1016" y="146"/>
                </a:lnTo>
                <a:lnTo>
                  <a:pt x="1019" y="153"/>
                </a:lnTo>
                <a:lnTo>
                  <a:pt x="1009" y="153"/>
                </a:lnTo>
                <a:lnTo>
                  <a:pt x="1013" y="160"/>
                </a:lnTo>
                <a:lnTo>
                  <a:pt x="1006" y="160"/>
                </a:lnTo>
                <a:lnTo>
                  <a:pt x="1006" y="170"/>
                </a:lnTo>
                <a:lnTo>
                  <a:pt x="1002" y="170"/>
                </a:lnTo>
                <a:lnTo>
                  <a:pt x="1002" y="177"/>
                </a:lnTo>
                <a:lnTo>
                  <a:pt x="1002" y="177"/>
                </a:lnTo>
                <a:lnTo>
                  <a:pt x="999" y="181"/>
                </a:lnTo>
                <a:lnTo>
                  <a:pt x="999" y="191"/>
                </a:lnTo>
                <a:lnTo>
                  <a:pt x="999" y="191"/>
                </a:lnTo>
                <a:lnTo>
                  <a:pt x="999" y="198"/>
                </a:lnTo>
                <a:lnTo>
                  <a:pt x="999" y="198"/>
                </a:lnTo>
                <a:lnTo>
                  <a:pt x="999" y="208"/>
                </a:lnTo>
                <a:lnTo>
                  <a:pt x="999" y="208"/>
                </a:lnTo>
                <a:lnTo>
                  <a:pt x="999" y="215"/>
                </a:lnTo>
                <a:lnTo>
                  <a:pt x="999" y="215"/>
                </a:lnTo>
                <a:lnTo>
                  <a:pt x="999" y="219"/>
                </a:lnTo>
                <a:lnTo>
                  <a:pt x="999" y="219"/>
                </a:lnTo>
                <a:lnTo>
                  <a:pt x="999" y="219"/>
                </a:lnTo>
                <a:lnTo>
                  <a:pt x="999" y="226"/>
                </a:lnTo>
                <a:lnTo>
                  <a:pt x="999" y="226"/>
                </a:lnTo>
                <a:lnTo>
                  <a:pt x="999" y="236"/>
                </a:lnTo>
                <a:lnTo>
                  <a:pt x="999" y="236"/>
                </a:lnTo>
                <a:lnTo>
                  <a:pt x="999" y="236"/>
                </a:lnTo>
                <a:lnTo>
                  <a:pt x="999" y="239"/>
                </a:lnTo>
                <a:lnTo>
                  <a:pt x="999" y="239"/>
                </a:lnTo>
                <a:lnTo>
                  <a:pt x="999" y="239"/>
                </a:lnTo>
                <a:lnTo>
                  <a:pt x="995" y="243"/>
                </a:lnTo>
                <a:lnTo>
                  <a:pt x="999" y="250"/>
                </a:lnTo>
                <a:lnTo>
                  <a:pt x="999" y="260"/>
                </a:lnTo>
                <a:lnTo>
                  <a:pt x="999" y="260"/>
                </a:lnTo>
                <a:lnTo>
                  <a:pt x="999" y="264"/>
                </a:lnTo>
                <a:lnTo>
                  <a:pt x="995" y="264"/>
                </a:lnTo>
                <a:lnTo>
                  <a:pt x="995" y="274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98"/>
                </a:lnTo>
                <a:lnTo>
                  <a:pt x="995" y="316"/>
                </a:lnTo>
                <a:lnTo>
                  <a:pt x="995" y="316"/>
                </a:lnTo>
                <a:lnTo>
                  <a:pt x="995" y="316"/>
                </a:lnTo>
                <a:lnTo>
                  <a:pt x="992" y="319"/>
                </a:lnTo>
                <a:lnTo>
                  <a:pt x="995" y="326"/>
                </a:lnTo>
                <a:lnTo>
                  <a:pt x="995" y="361"/>
                </a:lnTo>
                <a:lnTo>
                  <a:pt x="992" y="361"/>
                </a:lnTo>
                <a:lnTo>
                  <a:pt x="992" y="371"/>
                </a:lnTo>
                <a:lnTo>
                  <a:pt x="992" y="413"/>
                </a:lnTo>
                <a:lnTo>
                  <a:pt x="992" y="413"/>
                </a:lnTo>
                <a:lnTo>
                  <a:pt x="992" y="423"/>
                </a:lnTo>
                <a:lnTo>
                  <a:pt x="992" y="478"/>
                </a:lnTo>
                <a:lnTo>
                  <a:pt x="989" y="478"/>
                </a:lnTo>
                <a:lnTo>
                  <a:pt x="992" y="492"/>
                </a:lnTo>
                <a:lnTo>
                  <a:pt x="992" y="555"/>
                </a:lnTo>
                <a:lnTo>
                  <a:pt x="989" y="555"/>
                </a:lnTo>
                <a:lnTo>
                  <a:pt x="989" y="568"/>
                </a:lnTo>
                <a:lnTo>
                  <a:pt x="989" y="617"/>
                </a:lnTo>
                <a:lnTo>
                  <a:pt x="985" y="617"/>
                </a:lnTo>
                <a:lnTo>
                  <a:pt x="985" y="610"/>
                </a:lnTo>
                <a:lnTo>
                  <a:pt x="985" y="357"/>
                </a:lnTo>
                <a:lnTo>
                  <a:pt x="978" y="357"/>
                </a:lnTo>
                <a:lnTo>
                  <a:pt x="975" y="354"/>
                </a:lnTo>
                <a:lnTo>
                  <a:pt x="968" y="354"/>
                </a:lnTo>
                <a:lnTo>
                  <a:pt x="961" y="354"/>
                </a:lnTo>
                <a:lnTo>
                  <a:pt x="954" y="354"/>
                </a:lnTo>
                <a:lnTo>
                  <a:pt x="944" y="354"/>
                </a:lnTo>
                <a:lnTo>
                  <a:pt x="937" y="354"/>
                </a:lnTo>
                <a:lnTo>
                  <a:pt x="930" y="354"/>
                </a:lnTo>
                <a:lnTo>
                  <a:pt x="924" y="354"/>
                </a:lnTo>
                <a:lnTo>
                  <a:pt x="917" y="354"/>
                </a:lnTo>
                <a:lnTo>
                  <a:pt x="917" y="347"/>
                </a:lnTo>
                <a:lnTo>
                  <a:pt x="913" y="347"/>
                </a:lnTo>
                <a:lnTo>
                  <a:pt x="910" y="354"/>
                </a:lnTo>
                <a:lnTo>
                  <a:pt x="913" y="354"/>
                </a:lnTo>
                <a:lnTo>
                  <a:pt x="910" y="357"/>
                </a:lnTo>
                <a:lnTo>
                  <a:pt x="906" y="357"/>
                </a:lnTo>
                <a:lnTo>
                  <a:pt x="906" y="343"/>
                </a:lnTo>
                <a:lnTo>
                  <a:pt x="906" y="343"/>
                </a:lnTo>
                <a:lnTo>
                  <a:pt x="910" y="343"/>
                </a:lnTo>
                <a:lnTo>
                  <a:pt x="917" y="343"/>
                </a:lnTo>
                <a:lnTo>
                  <a:pt x="924" y="347"/>
                </a:lnTo>
                <a:lnTo>
                  <a:pt x="930" y="347"/>
                </a:lnTo>
                <a:lnTo>
                  <a:pt x="937" y="347"/>
                </a:lnTo>
                <a:lnTo>
                  <a:pt x="944" y="347"/>
                </a:lnTo>
                <a:lnTo>
                  <a:pt x="954" y="347"/>
                </a:lnTo>
                <a:lnTo>
                  <a:pt x="961" y="347"/>
                </a:lnTo>
                <a:lnTo>
                  <a:pt x="968" y="347"/>
                </a:lnTo>
                <a:lnTo>
                  <a:pt x="975" y="347"/>
                </a:lnTo>
                <a:lnTo>
                  <a:pt x="975" y="354"/>
                </a:lnTo>
                <a:lnTo>
                  <a:pt x="978" y="354"/>
                </a:lnTo>
                <a:lnTo>
                  <a:pt x="978" y="343"/>
                </a:lnTo>
                <a:lnTo>
                  <a:pt x="978" y="343"/>
                </a:lnTo>
                <a:lnTo>
                  <a:pt x="982" y="343"/>
                </a:lnTo>
                <a:lnTo>
                  <a:pt x="989" y="343"/>
                </a:lnTo>
                <a:lnTo>
                  <a:pt x="989" y="340"/>
                </a:lnTo>
                <a:lnTo>
                  <a:pt x="982" y="340"/>
                </a:lnTo>
                <a:lnTo>
                  <a:pt x="975" y="340"/>
                </a:lnTo>
                <a:lnTo>
                  <a:pt x="968" y="336"/>
                </a:lnTo>
                <a:lnTo>
                  <a:pt x="961" y="336"/>
                </a:lnTo>
                <a:lnTo>
                  <a:pt x="954" y="336"/>
                </a:lnTo>
                <a:lnTo>
                  <a:pt x="944" y="336"/>
                </a:lnTo>
                <a:lnTo>
                  <a:pt x="937" y="336"/>
                </a:lnTo>
                <a:lnTo>
                  <a:pt x="930" y="336"/>
                </a:lnTo>
                <a:lnTo>
                  <a:pt x="924" y="336"/>
                </a:lnTo>
                <a:lnTo>
                  <a:pt x="913" y="336"/>
                </a:lnTo>
                <a:lnTo>
                  <a:pt x="910" y="340"/>
                </a:lnTo>
                <a:lnTo>
                  <a:pt x="906" y="340"/>
                </a:lnTo>
                <a:lnTo>
                  <a:pt x="903" y="340"/>
                </a:lnTo>
                <a:lnTo>
                  <a:pt x="903" y="336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64"/>
                </a:lnTo>
                <a:lnTo>
                  <a:pt x="906" y="371"/>
                </a:lnTo>
                <a:lnTo>
                  <a:pt x="906" y="610"/>
                </a:lnTo>
                <a:lnTo>
                  <a:pt x="906" y="610"/>
                </a:lnTo>
                <a:lnTo>
                  <a:pt x="906" y="617"/>
                </a:lnTo>
                <a:lnTo>
                  <a:pt x="903" y="617"/>
                </a:lnTo>
                <a:lnTo>
                  <a:pt x="903" y="610"/>
                </a:lnTo>
                <a:lnTo>
                  <a:pt x="903" y="610"/>
                </a:lnTo>
                <a:lnTo>
                  <a:pt x="900" y="610"/>
                </a:lnTo>
                <a:lnTo>
                  <a:pt x="896" y="610"/>
                </a:lnTo>
                <a:lnTo>
                  <a:pt x="896" y="610"/>
                </a:lnTo>
                <a:lnTo>
                  <a:pt x="893" y="336"/>
                </a:lnTo>
                <a:lnTo>
                  <a:pt x="889" y="336"/>
                </a:lnTo>
                <a:lnTo>
                  <a:pt x="889" y="322"/>
                </a:lnTo>
                <a:lnTo>
                  <a:pt x="889" y="322"/>
                </a:lnTo>
                <a:lnTo>
                  <a:pt x="893" y="322"/>
                </a:lnTo>
                <a:lnTo>
                  <a:pt x="893" y="319"/>
                </a:lnTo>
                <a:lnTo>
                  <a:pt x="893" y="316"/>
                </a:lnTo>
                <a:lnTo>
                  <a:pt x="889" y="316"/>
                </a:lnTo>
                <a:lnTo>
                  <a:pt x="889" y="284"/>
                </a:lnTo>
                <a:lnTo>
                  <a:pt x="872" y="277"/>
                </a:lnTo>
                <a:lnTo>
                  <a:pt x="872" y="277"/>
                </a:lnTo>
                <a:lnTo>
                  <a:pt x="865" y="281"/>
                </a:lnTo>
                <a:lnTo>
                  <a:pt x="862" y="281"/>
                </a:lnTo>
                <a:lnTo>
                  <a:pt x="855" y="281"/>
                </a:lnTo>
                <a:lnTo>
                  <a:pt x="852" y="284"/>
                </a:lnTo>
                <a:lnTo>
                  <a:pt x="852" y="284"/>
                </a:lnTo>
                <a:lnTo>
                  <a:pt x="848" y="288"/>
                </a:lnTo>
                <a:lnTo>
                  <a:pt x="848" y="291"/>
                </a:lnTo>
                <a:lnTo>
                  <a:pt x="845" y="298"/>
                </a:lnTo>
                <a:lnTo>
                  <a:pt x="845" y="298"/>
                </a:lnTo>
                <a:lnTo>
                  <a:pt x="845" y="302"/>
                </a:lnTo>
                <a:lnTo>
                  <a:pt x="845" y="309"/>
                </a:lnTo>
                <a:lnTo>
                  <a:pt x="845" y="312"/>
                </a:lnTo>
                <a:lnTo>
                  <a:pt x="841" y="316"/>
                </a:lnTo>
                <a:lnTo>
                  <a:pt x="841" y="319"/>
                </a:lnTo>
                <a:lnTo>
                  <a:pt x="838" y="319"/>
                </a:lnTo>
                <a:lnTo>
                  <a:pt x="835" y="319"/>
                </a:lnTo>
                <a:lnTo>
                  <a:pt x="831" y="322"/>
                </a:lnTo>
                <a:lnTo>
                  <a:pt x="828" y="322"/>
                </a:lnTo>
                <a:lnTo>
                  <a:pt x="824" y="326"/>
                </a:lnTo>
                <a:lnTo>
                  <a:pt x="821" y="326"/>
                </a:lnTo>
                <a:lnTo>
                  <a:pt x="821" y="329"/>
                </a:lnTo>
                <a:lnTo>
                  <a:pt x="821" y="492"/>
                </a:lnTo>
                <a:lnTo>
                  <a:pt x="800" y="478"/>
                </a:lnTo>
                <a:lnTo>
                  <a:pt x="790" y="478"/>
                </a:lnTo>
                <a:lnTo>
                  <a:pt x="780" y="478"/>
                </a:lnTo>
                <a:lnTo>
                  <a:pt x="759" y="492"/>
                </a:lnTo>
                <a:lnTo>
                  <a:pt x="759" y="499"/>
                </a:lnTo>
                <a:lnTo>
                  <a:pt x="756" y="499"/>
                </a:lnTo>
                <a:lnTo>
                  <a:pt x="756" y="392"/>
                </a:lnTo>
                <a:lnTo>
                  <a:pt x="756" y="392"/>
                </a:lnTo>
                <a:lnTo>
                  <a:pt x="756" y="378"/>
                </a:lnTo>
                <a:lnTo>
                  <a:pt x="766" y="374"/>
                </a:lnTo>
                <a:lnTo>
                  <a:pt x="766" y="371"/>
                </a:lnTo>
                <a:lnTo>
                  <a:pt x="756" y="368"/>
                </a:lnTo>
                <a:lnTo>
                  <a:pt x="749" y="371"/>
                </a:lnTo>
                <a:lnTo>
                  <a:pt x="742" y="371"/>
                </a:lnTo>
                <a:lnTo>
                  <a:pt x="735" y="371"/>
                </a:lnTo>
                <a:lnTo>
                  <a:pt x="732" y="374"/>
                </a:lnTo>
                <a:lnTo>
                  <a:pt x="725" y="374"/>
                </a:lnTo>
                <a:lnTo>
                  <a:pt x="718" y="378"/>
                </a:lnTo>
                <a:lnTo>
                  <a:pt x="711" y="378"/>
                </a:lnTo>
                <a:lnTo>
                  <a:pt x="708" y="378"/>
                </a:lnTo>
                <a:lnTo>
                  <a:pt x="701" y="381"/>
                </a:lnTo>
                <a:lnTo>
                  <a:pt x="694" y="381"/>
                </a:lnTo>
                <a:lnTo>
                  <a:pt x="691" y="381"/>
                </a:lnTo>
                <a:lnTo>
                  <a:pt x="684" y="381"/>
                </a:lnTo>
                <a:lnTo>
                  <a:pt x="674" y="388"/>
                </a:lnTo>
                <a:lnTo>
                  <a:pt x="674" y="392"/>
                </a:lnTo>
                <a:lnTo>
                  <a:pt x="677" y="392"/>
                </a:lnTo>
                <a:lnTo>
                  <a:pt x="677" y="395"/>
                </a:lnTo>
                <a:lnTo>
                  <a:pt x="674" y="399"/>
                </a:lnTo>
                <a:lnTo>
                  <a:pt x="674" y="503"/>
                </a:lnTo>
                <a:lnTo>
                  <a:pt x="667" y="492"/>
                </a:lnTo>
                <a:lnTo>
                  <a:pt x="667" y="437"/>
                </a:lnTo>
                <a:lnTo>
                  <a:pt x="663" y="437"/>
                </a:lnTo>
                <a:lnTo>
                  <a:pt x="663" y="437"/>
                </a:lnTo>
                <a:lnTo>
                  <a:pt x="660" y="437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37"/>
                </a:lnTo>
                <a:lnTo>
                  <a:pt x="653" y="437"/>
                </a:lnTo>
                <a:lnTo>
                  <a:pt x="650" y="437"/>
                </a:lnTo>
                <a:lnTo>
                  <a:pt x="640" y="433"/>
                </a:lnTo>
                <a:lnTo>
                  <a:pt x="636" y="433"/>
                </a:lnTo>
                <a:lnTo>
                  <a:pt x="633" y="433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2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402"/>
                </a:lnTo>
                <a:lnTo>
                  <a:pt x="633" y="402"/>
                </a:lnTo>
                <a:lnTo>
                  <a:pt x="633" y="402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33"/>
                </a:lnTo>
                <a:lnTo>
                  <a:pt x="626" y="433"/>
                </a:lnTo>
                <a:lnTo>
                  <a:pt x="626" y="437"/>
                </a:lnTo>
                <a:lnTo>
                  <a:pt x="622" y="437"/>
                </a:lnTo>
                <a:lnTo>
                  <a:pt x="622" y="492"/>
                </a:lnTo>
                <a:lnTo>
                  <a:pt x="616" y="499"/>
                </a:lnTo>
                <a:lnTo>
                  <a:pt x="616" y="416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392"/>
                </a:lnTo>
                <a:lnTo>
                  <a:pt x="585" y="399"/>
                </a:lnTo>
                <a:lnTo>
                  <a:pt x="561" y="413"/>
                </a:lnTo>
                <a:lnTo>
                  <a:pt x="561" y="406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4" y="402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0" y="409"/>
                </a:lnTo>
                <a:lnTo>
                  <a:pt x="530" y="409"/>
                </a:lnTo>
                <a:lnTo>
                  <a:pt x="530" y="409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85"/>
                </a:lnTo>
                <a:lnTo>
                  <a:pt x="503" y="464"/>
                </a:lnTo>
                <a:lnTo>
                  <a:pt x="486" y="447"/>
                </a:lnTo>
                <a:lnTo>
                  <a:pt x="486" y="447"/>
                </a:lnTo>
                <a:lnTo>
                  <a:pt x="486" y="416"/>
                </a:lnTo>
                <a:lnTo>
                  <a:pt x="486" y="416"/>
                </a:lnTo>
                <a:lnTo>
                  <a:pt x="486" y="416"/>
                </a:lnTo>
                <a:lnTo>
                  <a:pt x="486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16"/>
                </a:lnTo>
                <a:lnTo>
                  <a:pt x="479" y="416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16"/>
                </a:lnTo>
                <a:lnTo>
                  <a:pt x="479" y="416"/>
                </a:lnTo>
                <a:lnTo>
                  <a:pt x="479" y="416"/>
                </a:lnTo>
                <a:lnTo>
                  <a:pt x="479" y="447"/>
                </a:lnTo>
                <a:lnTo>
                  <a:pt x="475" y="447"/>
                </a:lnTo>
                <a:lnTo>
                  <a:pt x="475" y="496"/>
                </a:lnTo>
                <a:lnTo>
                  <a:pt x="458" y="509"/>
                </a:lnTo>
                <a:lnTo>
                  <a:pt x="458" y="361"/>
                </a:lnTo>
                <a:lnTo>
                  <a:pt x="451" y="357"/>
                </a:lnTo>
                <a:lnTo>
                  <a:pt x="451" y="316"/>
                </a:lnTo>
                <a:lnTo>
                  <a:pt x="448" y="316"/>
                </a:lnTo>
                <a:lnTo>
                  <a:pt x="448" y="291"/>
                </a:lnTo>
                <a:lnTo>
                  <a:pt x="441" y="291"/>
                </a:lnTo>
                <a:lnTo>
                  <a:pt x="441" y="274"/>
                </a:lnTo>
                <a:lnTo>
                  <a:pt x="434" y="274"/>
                </a:lnTo>
                <a:lnTo>
                  <a:pt x="434" y="264"/>
                </a:lnTo>
                <a:lnTo>
                  <a:pt x="434" y="264"/>
                </a:lnTo>
                <a:lnTo>
                  <a:pt x="434" y="264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64"/>
                </a:lnTo>
                <a:lnTo>
                  <a:pt x="427" y="264"/>
                </a:lnTo>
                <a:lnTo>
                  <a:pt x="427" y="274"/>
                </a:lnTo>
                <a:lnTo>
                  <a:pt x="424" y="274"/>
                </a:lnTo>
                <a:lnTo>
                  <a:pt x="424" y="288"/>
                </a:lnTo>
                <a:lnTo>
                  <a:pt x="390" y="288"/>
                </a:lnTo>
                <a:lnTo>
                  <a:pt x="362" y="291"/>
                </a:lnTo>
                <a:lnTo>
                  <a:pt x="362" y="312"/>
                </a:lnTo>
                <a:lnTo>
                  <a:pt x="349" y="312"/>
                </a:lnTo>
                <a:lnTo>
                  <a:pt x="349" y="354"/>
                </a:lnTo>
                <a:lnTo>
                  <a:pt x="335" y="357"/>
                </a:lnTo>
                <a:lnTo>
                  <a:pt x="338" y="596"/>
                </a:lnTo>
                <a:lnTo>
                  <a:pt x="325" y="603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18" y="347"/>
                </a:lnTo>
                <a:lnTo>
                  <a:pt x="318" y="347"/>
                </a:lnTo>
                <a:lnTo>
                  <a:pt x="318" y="347"/>
                </a:lnTo>
                <a:lnTo>
                  <a:pt x="314" y="347"/>
                </a:lnTo>
                <a:lnTo>
                  <a:pt x="314" y="347"/>
                </a:lnTo>
                <a:lnTo>
                  <a:pt x="311" y="347"/>
                </a:lnTo>
                <a:lnTo>
                  <a:pt x="311" y="347"/>
                </a:lnTo>
                <a:lnTo>
                  <a:pt x="260" y="347"/>
                </a:lnTo>
                <a:lnTo>
                  <a:pt x="256" y="347"/>
                </a:lnTo>
                <a:lnTo>
                  <a:pt x="253" y="347"/>
                </a:lnTo>
                <a:lnTo>
                  <a:pt x="253" y="347"/>
                </a:lnTo>
                <a:lnTo>
                  <a:pt x="249" y="347"/>
                </a:lnTo>
                <a:lnTo>
                  <a:pt x="249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53" y="631"/>
                </a:lnTo>
                <a:lnTo>
                  <a:pt x="246" y="634"/>
                </a:lnTo>
                <a:lnTo>
                  <a:pt x="246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4"/>
                </a:lnTo>
                <a:lnTo>
                  <a:pt x="239" y="464"/>
                </a:lnTo>
                <a:lnTo>
                  <a:pt x="236" y="464"/>
                </a:lnTo>
                <a:lnTo>
                  <a:pt x="232" y="461"/>
                </a:lnTo>
                <a:lnTo>
                  <a:pt x="225" y="461"/>
                </a:lnTo>
                <a:lnTo>
                  <a:pt x="222" y="461"/>
                </a:lnTo>
                <a:lnTo>
                  <a:pt x="215" y="461"/>
                </a:lnTo>
                <a:lnTo>
                  <a:pt x="212" y="461"/>
                </a:lnTo>
                <a:lnTo>
                  <a:pt x="205" y="461"/>
                </a:lnTo>
                <a:lnTo>
                  <a:pt x="205" y="464"/>
                </a:lnTo>
                <a:lnTo>
                  <a:pt x="201" y="464"/>
                </a:lnTo>
                <a:lnTo>
                  <a:pt x="205" y="388"/>
                </a:lnTo>
                <a:lnTo>
                  <a:pt x="191" y="388"/>
                </a:lnTo>
                <a:lnTo>
                  <a:pt x="130" y="374"/>
                </a:lnTo>
                <a:lnTo>
                  <a:pt x="123" y="371"/>
                </a:lnTo>
                <a:lnTo>
                  <a:pt x="123" y="471"/>
                </a:lnTo>
                <a:lnTo>
                  <a:pt x="116" y="471"/>
                </a:lnTo>
                <a:lnTo>
                  <a:pt x="116" y="458"/>
                </a:lnTo>
                <a:lnTo>
                  <a:pt x="112" y="458"/>
                </a:lnTo>
                <a:lnTo>
                  <a:pt x="112" y="458"/>
                </a:lnTo>
                <a:lnTo>
                  <a:pt x="109" y="458"/>
                </a:lnTo>
                <a:lnTo>
                  <a:pt x="109" y="423"/>
                </a:lnTo>
                <a:lnTo>
                  <a:pt x="109" y="423"/>
                </a:lnTo>
                <a:lnTo>
                  <a:pt x="109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381"/>
                </a:lnTo>
                <a:lnTo>
                  <a:pt x="102" y="381"/>
                </a:lnTo>
                <a:lnTo>
                  <a:pt x="102" y="381"/>
                </a:lnTo>
                <a:lnTo>
                  <a:pt x="102" y="413"/>
                </a:lnTo>
                <a:lnTo>
                  <a:pt x="102" y="413"/>
                </a:lnTo>
                <a:lnTo>
                  <a:pt x="102" y="413"/>
                </a:lnTo>
                <a:lnTo>
                  <a:pt x="99" y="413"/>
                </a:lnTo>
                <a:lnTo>
                  <a:pt x="99" y="413"/>
                </a:lnTo>
                <a:lnTo>
                  <a:pt x="99" y="416"/>
                </a:lnTo>
                <a:lnTo>
                  <a:pt x="99" y="416"/>
                </a:lnTo>
                <a:lnTo>
                  <a:pt x="99" y="423"/>
                </a:lnTo>
                <a:lnTo>
                  <a:pt x="95" y="423"/>
                </a:lnTo>
                <a:lnTo>
                  <a:pt x="92" y="423"/>
                </a:lnTo>
                <a:lnTo>
                  <a:pt x="89" y="423"/>
                </a:lnTo>
                <a:lnTo>
                  <a:pt x="85" y="423"/>
                </a:lnTo>
                <a:lnTo>
                  <a:pt x="82" y="423"/>
                </a:lnTo>
                <a:lnTo>
                  <a:pt x="82" y="423"/>
                </a:lnTo>
                <a:lnTo>
                  <a:pt x="78" y="423"/>
                </a:lnTo>
                <a:lnTo>
                  <a:pt x="75" y="423"/>
                </a:lnTo>
                <a:lnTo>
                  <a:pt x="71" y="423"/>
                </a:lnTo>
                <a:lnTo>
                  <a:pt x="68" y="423"/>
                </a:lnTo>
                <a:lnTo>
                  <a:pt x="65" y="423"/>
                </a:lnTo>
                <a:lnTo>
                  <a:pt x="61" y="423"/>
                </a:lnTo>
                <a:lnTo>
                  <a:pt x="61" y="416"/>
                </a:lnTo>
                <a:lnTo>
                  <a:pt x="61" y="416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58" y="413"/>
                </a:lnTo>
                <a:lnTo>
                  <a:pt x="58" y="381"/>
                </a:lnTo>
                <a:lnTo>
                  <a:pt x="58" y="381"/>
                </a:lnTo>
                <a:lnTo>
                  <a:pt x="58" y="381"/>
                </a:lnTo>
                <a:lnTo>
                  <a:pt x="58" y="413"/>
                </a:lnTo>
                <a:lnTo>
                  <a:pt x="54" y="413"/>
                </a:lnTo>
                <a:lnTo>
                  <a:pt x="54" y="413"/>
                </a:lnTo>
                <a:lnTo>
                  <a:pt x="51" y="413"/>
                </a:lnTo>
                <a:lnTo>
                  <a:pt x="51" y="423"/>
                </a:lnTo>
                <a:lnTo>
                  <a:pt x="51" y="423"/>
                </a:lnTo>
                <a:lnTo>
                  <a:pt x="51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586"/>
                </a:lnTo>
                <a:lnTo>
                  <a:pt x="41" y="586"/>
                </a:lnTo>
                <a:lnTo>
                  <a:pt x="41" y="586"/>
                </a:lnTo>
                <a:lnTo>
                  <a:pt x="37" y="586"/>
                </a:lnTo>
                <a:lnTo>
                  <a:pt x="37" y="586"/>
                </a:lnTo>
                <a:lnTo>
                  <a:pt x="37" y="589"/>
                </a:lnTo>
                <a:lnTo>
                  <a:pt x="37" y="589"/>
                </a:lnTo>
                <a:lnTo>
                  <a:pt x="37" y="606"/>
                </a:lnTo>
                <a:lnTo>
                  <a:pt x="17" y="606"/>
                </a:lnTo>
                <a:lnTo>
                  <a:pt x="17" y="593"/>
                </a:lnTo>
                <a:lnTo>
                  <a:pt x="17" y="593"/>
                </a:lnTo>
                <a:lnTo>
                  <a:pt x="17" y="593"/>
                </a:lnTo>
                <a:lnTo>
                  <a:pt x="13" y="593"/>
                </a:lnTo>
                <a:lnTo>
                  <a:pt x="0" y="593"/>
                </a:lnTo>
                <a:lnTo>
                  <a:pt x="0" y="742"/>
                </a:lnTo>
                <a:lnTo>
                  <a:pt x="1485" y="742"/>
                </a:lnTo>
                <a:lnTo>
                  <a:pt x="1981" y="742"/>
                </a:lnTo>
                <a:lnTo>
                  <a:pt x="3826" y="742"/>
                </a:lnTo>
                <a:lnTo>
                  <a:pt x="3853" y="742"/>
                </a:lnTo>
                <a:lnTo>
                  <a:pt x="7683" y="742"/>
                </a:lnTo>
                <a:lnTo>
                  <a:pt x="7683" y="586"/>
                </a:lnTo>
                <a:lnTo>
                  <a:pt x="7642" y="548"/>
                </a:lnTo>
                <a:close/>
                <a:moveTo>
                  <a:pt x="482" y="430"/>
                </a:moveTo>
                <a:lnTo>
                  <a:pt x="482" y="426"/>
                </a:lnTo>
                <a:lnTo>
                  <a:pt x="482" y="419"/>
                </a:lnTo>
                <a:lnTo>
                  <a:pt x="482" y="430"/>
                </a:lnTo>
                <a:close/>
                <a:moveTo>
                  <a:pt x="479" y="416"/>
                </a:moveTo>
                <a:lnTo>
                  <a:pt x="482" y="416"/>
                </a:lnTo>
                <a:lnTo>
                  <a:pt x="482" y="416"/>
                </a:lnTo>
                <a:lnTo>
                  <a:pt x="482" y="423"/>
                </a:lnTo>
                <a:lnTo>
                  <a:pt x="479" y="416"/>
                </a:lnTo>
                <a:lnTo>
                  <a:pt x="479" y="416"/>
                </a:lnTo>
                <a:close/>
                <a:moveTo>
                  <a:pt x="482" y="426"/>
                </a:moveTo>
                <a:lnTo>
                  <a:pt x="479" y="430"/>
                </a:lnTo>
                <a:lnTo>
                  <a:pt x="479" y="419"/>
                </a:lnTo>
                <a:lnTo>
                  <a:pt x="482" y="426"/>
                </a:lnTo>
                <a:close/>
                <a:moveTo>
                  <a:pt x="479" y="433"/>
                </a:moveTo>
                <a:lnTo>
                  <a:pt x="482" y="426"/>
                </a:lnTo>
                <a:lnTo>
                  <a:pt x="482" y="433"/>
                </a:lnTo>
                <a:lnTo>
                  <a:pt x="482" y="433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33"/>
                </a:moveTo>
                <a:lnTo>
                  <a:pt x="482" y="433"/>
                </a:lnTo>
                <a:lnTo>
                  <a:pt x="482" y="433"/>
                </a:lnTo>
                <a:lnTo>
                  <a:pt x="482" y="440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47"/>
                </a:moveTo>
                <a:lnTo>
                  <a:pt x="479" y="437"/>
                </a:lnTo>
                <a:lnTo>
                  <a:pt x="482" y="440"/>
                </a:lnTo>
                <a:lnTo>
                  <a:pt x="479" y="447"/>
                </a:lnTo>
                <a:lnTo>
                  <a:pt x="479" y="447"/>
                </a:lnTo>
                <a:close/>
                <a:moveTo>
                  <a:pt x="479" y="447"/>
                </a:moveTo>
                <a:lnTo>
                  <a:pt x="482" y="444"/>
                </a:lnTo>
                <a:lnTo>
                  <a:pt x="482" y="447"/>
                </a:lnTo>
                <a:lnTo>
                  <a:pt x="479" y="447"/>
                </a:lnTo>
                <a:close/>
                <a:moveTo>
                  <a:pt x="482" y="447"/>
                </a:moveTo>
                <a:lnTo>
                  <a:pt x="482" y="440"/>
                </a:lnTo>
                <a:lnTo>
                  <a:pt x="482" y="433"/>
                </a:lnTo>
                <a:lnTo>
                  <a:pt x="482" y="447"/>
                </a:lnTo>
                <a:lnTo>
                  <a:pt x="482" y="447"/>
                </a:lnTo>
                <a:close/>
                <a:moveTo>
                  <a:pt x="1187" y="77"/>
                </a:moveTo>
                <a:lnTo>
                  <a:pt x="1187" y="80"/>
                </a:lnTo>
                <a:lnTo>
                  <a:pt x="1184" y="94"/>
                </a:lnTo>
                <a:lnTo>
                  <a:pt x="1184" y="108"/>
                </a:lnTo>
                <a:lnTo>
                  <a:pt x="1184" y="111"/>
                </a:lnTo>
                <a:lnTo>
                  <a:pt x="1132" y="111"/>
                </a:lnTo>
                <a:lnTo>
                  <a:pt x="1132" y="108"/>
                </a:lnTo>
                <a:lnTo>
                  <a:pt x="1129" y="94"/>
                </a:lnTo>
                <a:lnTo>
                  <a:pt x="1129" y="80"/>
                </a:lnTo>
                <a:lnTo>
                  <a:pt x="1129" y="77"/>
                </a:lnTo>
                <a:lnTo>
                  <a:pt x="1126" y="70"/>
                </a:lnTo>
                <a:lnTo>
                  <a:pt x="1191" y="70"/>
                </a:lnTo>
                <a:lnTo>
                  <a:pt x="1187" y="77"/>
                </a:lnTo>
                <a:close/>
                <a:moveTo>
                  <a:pt x="1502" y="558"/>
                </a:moveTo>
                <a:lnTo>
                  <a:pt x="1502" y="558"/>
                </a:lnTo>
                <a:lnTo>
                  <a:pt x="1502" y="558"/>
                </a:lnTo>
                <a:lnTo>
                  <a:pt x="1502" y="55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69547" y="182798"/>
            <a:ext cx="585825" cy="58582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45747" y="258998"/>
            <a:ext cx="433425" cy="433425"/>
          </a:xfrm>
          <a:prstGeom prst="rect">
            <a:avLst/>
          </a:prstGeom>
          <a:solidFill>
            <a:srgbClr val="F49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287159" y="300410"/>
            <a:ext cx="350600" cy="350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2880" rtlCol="0" anchor="ctr"/>
          <a:lstStyle/>
          <a:p>
            <a:pPr algn="ctr"/>
            <a:endParaRPr lang="en-US" sz="2800" i="1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12418" y="2816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6003235"/>
            <a:ext cx="12192000" cy="85476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4" y="6172990"/>
            <a:ext cx="2655212" cy="59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63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8"/>
          <p:cNvSpPr>
            <a:spLocks noChangeArrowheads="1"/>
          </p:cNvSpPr>
          <p:nvPr userDrawn="1"/>
        </p:nvSpPr>
        <p:spPr bwMode="auto">
          <a:xfrm>
            <a:off x="0" y="4871481"/>
            <a:ext cx="12192000" cy="198651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 userDrawn="1"/>
        </p:nvSpPr>
        <p:spPr bwMode="auto">
          <a:xfrm>
            <a:off x="-4763" y="3525253"/>
            <a:ext cx="14432550" cy="1346228"/>
          </a:xfrm>
          <a:custGeom>
            <a:avLst/>
            <a:gdLst>
              <a:gd name="T0" fmla="*/ 7163 w 7683"/>
              <a:gd name="T1" fmla="*/ 572 h 742"/>
              <a:gd name="T2" fmla="*/ 6824 w 7683"/>
              <a:gd name="T3" fmla="*/ 437 h 742"/>
              <a:gd name="T4" fmla="*/ 6358 w 7683"/>
              <a:gd name="T5" fmla="*/ 527 h 742"/>
              <a:gd name="T6" fmla="*/ 5742 w 7683"/>
              <a:gd name="T7" fmla="*/ 582 h 742"/>
              <a:gd name="T8" fmla="*/ 5510 w 7683"/>
              <a:gd name="T9" fmla="*/ 461 h 742"/>
              <a:gd name="T10" fmla="*/ 5092 w 7683"/>
              <a:gd name="T11" fmla="*/ 544 h 742"/>
              <a:gd name="T12" fmla="*/ 4675 w 7683"/>
              <a:gd name="T13" fmla="*/ 284 h 742"/>
              <a:gd name="T14" fmla="*/ 4127 w 7683"/>
              <a:gd name="T15" fmla="*/ 440 h 742"/>
              <a:gd name="T16" fmla="*/ 3863 w 7683"/>
              <a:gd name="T17" fmla="*/ 520 h 742"/>
              <a:gd name="T18" fmla="*/ 3713 w 7683"/>
              <a:gd name="T19" fmla="*/ 226 h 742"/>
              <a:gd name="T20" fmla="*/ 3508 w 7683"/>
              <a:gd name="T21" fmla="*/ 239 h 742"/>
              <a:gd name="T22" fmla="*/ 3155 w 7683"/>
              <a:gd name="T23" fmla="*/ 42 h 742"/>
              <a:gd name="T24" fmla="*/ 3087 w 7683"/>
              <a:gd name="T25" fmla="*/ 208 h 742"/>
              <a:gd name="T26" fmla="*/ 3032 w 7683"/>
              <a:gd name="T27" fmla="*/ 509 h 742"/>
              <a:gd name="T28" fmla="*/ 2960 w 7683"/>
              <a:gd name="T29" fmla="*/ 260 h 742"/>
              <a:gd name="T30" fmla="*/ 2847 w 7683"/>
              <a:gd name="T31" fmla="*/ 385 h 742"/>
              <a:gd name="T32" fmla="*/ 2806 w 7683"/>
              <a:gd name="T33" fmla="*/ 250 h 742"/>
              <a:gd name="T34" fmla="*/ 2714 w 7683"/>
              <a:gd name="T35" fmla="*/ 516 h 742"/>
              <a:gd name="T36" fmla="*/ 2655 w 7683"/>
              <a:gd name="T37" fmla="*/ 444 h 742"/>
              <a:gd name="T38" fmla="*/ 2563 w 7683"/>
              <a:gd name="T39" fmla="*/ 509 h 742"/>
              <a:gd name="T40" fmla="*/ 2491 w 7683"/>
              <a:gd name="T41" fmla="*/ 142 h 742"/>
              <a:gd name="T42" fmla="*/ 2460 w 7683"/>
              <a:gd name="T43" fmla="*/ 454 h 742"/>
              <a:gd name="T44" fmla="*/ 2320 w 7683"/>
              <a:gd name="T45" fmla="*/ 475 h 742"/>
              <a:gd name="T46" fmla="*/ 2094 w 7683"/>
              <a:gd name="T47" fmla="*/ 73 h 742"/>
              <a:gd name="T48" fmla="*/ 1957 w 7683"/>
              <a:gd name="T49" fmla="*/ 475 h 742"/>
              <a:gd name="T50" fmla="*/ 1930 w 7683"/>
              <a:gd name="T51" fmla="*/ 184 h 742"/>
              <a:gd name="T52" fmla="*/ 1848 w 7683"/>
              <a:gd name="T53" fmla="*/ 187 h 742"/>
              <a:gd name="T54" fmla="*/ 1807 w 7683"/>
              <a:gd name="T55" fmla="*/ 42 h 742"/>
              <a:gd name="T56" fmla="*/ 1635 w 7683"/>
              <a:gd name="T57" fmla="*/ 426 h 742"/>
              <a:gd name="T58" fmla="*/ 1533 w 7683"/>
              <a:gd name="T59" fmla="*/ 271 h 742"/>
              <a:gd name="T60" fmla="*/ 1478 w 7683"/>
              <a:gd name="T61" fmla="*/ 485 h 742"/>
              <a:gd name="T62" fmla="*/ 1365 w 7683"/>
              <a:gd name="T63" fmla="*/ 485 h 742"/>
              <a:gd name="T64" fmla="*/ 1245 w 7683"/>
              <a:gd name="T65" fmla="*/ 274 h 742"/>
              <a:gd name="T66" fmla="*/ 1064 w 7683"/>
              <a:gd name="T67" fmla="*/ 222 h 742"/>
              <a:gd name="T68" fmla="*/ 1054 w 7683"/>
              <a:gd name="T69" fmla="*/ 167 h 742"/>
              <a:gd name="T70" fmla="*/ 1040 w 7683"/>
              <a:gd name="T71" fmla="*/ 122 h 742"/>
              <a:gd name="T72" fmla="*/ 1002 w 7683"/>
              <a:gd name="T73" fmla="*/ 170 h 742"/>
              <a:gd name="T74" fmla="*/ 999 w 7683"/>
              <a:gd name="T75" fmla="*/ 250 h 742"/>
              <a:gd name="T76" fmla="*/ 992 w 7683"/>
              <a:gd name="T77" fmla="*/ 492 h 742"/>
              <a:gd name="T78" fmla="*/ 906 w 7683"/>
              <a:gd name="T79" fmla="*/ 343 h 742"/>
              <a:gd name="T80" fmla="*/ 944 w 7683"/>
              <a:gd name="T81" fmla="*/ 336 h 742"/>
              <a:gd name="T82" fmla="*/ 893 w 7683"/>
              <a:gd name="T83" fmla="*/ 336 h 742"/>
              <a:gd name="T84" fmla="*/ 841 w 7683"/>
              <a:gd name="T85" fmla="*/ 319 h 742"/>
              <a:gd name="T86" fmla="*/ 732 w 7683"/>
              <a:gd name="T87" fmla="*/ 374 h 742"/>
              <a:gd name="T88" fmla="*/ 660 w 7683"/>
              <a:gd name="T89" fmla="*/ 406 h 742"/>
              <a:gd name="T90" fmla="*/ 657 w 7683"/>
              <a:gd name="T91" fmla="*/ 361 h 742"/>
              <a:gd name="T92" fmla="*/ 657 w 7683"/>
              <a:gd name="T93" fmla="*/ 406 h 742"/>
              <a:gd name="T94" fmla="*/ 636 w 7683"/>
              <a:gd name="T95" fmla="*/ 406 h 742"/>
              <a:gd name="T96" fmla="*/ 633 w 7683"/>
              <a:gd name="T97" fmla="*/ 361 h 742"/>
              <a:gd name="T98" fmla="*/ 622 w 7683"/>
              <a:gd name="T99" fmla="*/ 492 h 742"/>
              <a:gd name="T100" fmla="*/ 609 w 7683"/>
              <a:gd name="T101" fmla="*/ 402 h 742"/>
              <a:gd name="T102" fmla="*/ 523 w 7683"/>
              <a:gd name="T103" fmla="*/ 416 h 742"/>
              <a:gd name="T104" fmla="*/ 482 w 7683"/>
              <a:gd name="T105" fmla="*/ 402 h 742"/>
              <a:gd name="T106" fmla="*/ 475 w 7683"/>
              <a:gd name="T107" fmla="*/ 447 h 742"/>
              <a:gd name="T108" fmla="*/ 431 w 7683"/>
              <a:gd name="T109" fmla="*/ 232 h 742"/>
              <a:gd name="T110" fmla="*/ 318 w 7683"/>
              <a:gd name="T111" fmla="*/ 347 h 742"/>
              <a:gd name="T112" fmla="*/ 232 w 7683"/>
              <a:gd name="T113" fmla="*/ 461 h 742"/>
              <a:gd name="T114" fmla="*/ 106 w 7683"/>
              <a:gd name="T115" fmla="*/ 381 h 742"/>
              <a:gd name="T116" fmla="*/ 61 w 7683"/>
              <a:gd name="T117" fmla="*/ 416 h 742"/>
              <a:gd name="T118" fmla="*/ 37 w 7683"/>
              <a:gd name="T119" fmla="*/ 589 h 742"/>
              <a:gd name="T120" fmla="*/ 482 w 7683"/>
              <a:gd name="T121" fmla="*/ 423 h 742"/>
              <a:gd name="T122" fmla="*/ 479 w 7683"/>
              <a:gd name="T123" fmla="*/ 447 h 742"/>
              <a:gd name="T124" fmla="*/ 1502 w 7683"/>
              <a:gd name="T125" fmla="*/ 55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83" h="742">
                <a:moveTo>
                  <a:pt x="7642" y="548"/>
                </a:moveTo>
                <a:lnTo>
                  <a:pt x="7642" y="413"/>
                </a:lnTo>
                <a:lnTo>
                  <a:pt x="7560" y="444"/>
                </a:lnTo>
                <a:lnTo>
                  <a:pt x="7478" y="444"/>
                </a:lnTo>
                <a:lnTo>
                  <a:pt x="7478" y="523"/>
                </a:lnTo>
                <a:lnTo>
                  <a:pt x="7443" y="523"/>
                </a:lnTo>
                <a:lnTo>
                  <a:pt x="7443" y="385"/>
                </a:lnTo>
                <a:lnTo>
                  <a:pt x="7371" y="385"/>
                </a:lnTo>
                <a:lnTo>
                  <a:pt x="7371" y="471"/>
                </a:lnTo>
                <a:lnTo>
                  <a:pt x="7344" y="471"/>
                </a:lnTo>
                <a:lnTo>
                  <a:pt x="7344" y="513"/>
                </a:lnTo>
                <a:lnTo>
                  <a:pt x="7310" y="513"/>
                </a:lnTo>
                <a:lnTo>
                  <a:pt x="7310" y="613"/>
                </a:lnTo>
                <a:lnTo>
                  <a:pt x="7265" y="613"/>
                </a:lnTo>
                <a:lnTo>
                  <a:pt x="7265" y="413"/>
                </a:lnTo>
                <a:lnTo>
                  <a:pt x="7245" y="402"/>
                </a:lnTo>
                <a:lnTo>
                  <a:pt x="7245" y="357"/>
                </a:lnTo>
                <a:lnTo>
                  <a:pt x="7214" y="343"/>
                </a:lnTo>
                <a:lnTo>
                  <a:pt x="7211" y="271"/>
                </a:lnTo>
                <a:lnTo>
                  <a:pt x="7211" y="343"/>
                </a:lnTo>
                <a:lnTo>
                  <a:pt x="7180" y="357"/>
                </a:lnTo>
                <a:lnTo>
                  <a:pt x="7180" y="402"/>
                </a:lnTo>
                <a:lnTo>
                  <a:pt x="7163" y="416"/>
                </a:lnTo>
                <a:lnTo>
                  <a:pt x="7163" y="572"/>
                </a:lnTo>
                <a:lnTo>
                  <a:pt x="7111" y="572"/>
                </a:lnTo>
                <a:lnTo>
                  <a:pt x="7111" y="600"/>
                </a:lnTo>
                <a:lnTo>
                  <a:pt x="7070" y="600"/>
                </a:lnTo>
                <a:lnTo>
                  <a:pt x="7070" y="641"/>
                </a:lnTo>
                <a:lnTo>
                  <a:pt x="7057" y="641"/>
                </a:lnTo>
                <a:lnTo>
                  <a:pt x="7057" y="503"/>
                </a:lnTo>
                <a:lnTo>
                  <a:pt x="6988" y="503"/>
                </a:lnTo>
                <a:lnTo>
                  <a:pt x="6988" y="544"/>
                </a:lnTo>
                <a:lnTo>
                  <a:pt x="6968" y="544"/>
                </a:lnTo>
                <a:lnTo>
                  <a:pt x="6968" y="437"/>
                </a:lnTo>
                <a:lnTo>
                  <a:pt x="6954" y="437"/>
                </a:lnTo>
                <a:lnTo>
                  <a:pt x="6954" y="364"/>
                </a:lnTo>
                <a:lnTo>
                  <a:pt x="6951" y="364"/>
                </a:lnTo>
                <a:lnTo>
                  <a:pt x="6951" y="343"/>
                </a:lnTo>
                <a:lnTo>
                  <a:pt x="6933" y="343"/>
                </a:lnTo>
                <a:lnTo>
                  <a:pt x="6903" y="271"/>
                </a:lnTo>
                <a:lnTo>
                  <a:pt x="6899" y="142"/>
                </a:lnTo>
                <a:lnTo>
                  <a:pt x="6896" y="271"/>
                </a:lnTo>
                <a:lnTo>
                  <a:pt x="6862" y="340"/>
                </a:lnTo>
                <a:lnTo>
                  <a:pt x="6844" y="340"/>
                </a:lnTo>
                <a:lnTo>
                  <a:pt x="6844" y="361"/>
                </a:lnTo>
                <a:lnTo>
                  <a:pt x="6841" y="364"/>
                </a:lnTo>
                <a:lnTo>
                  <a:pt x="6841" y="437"/>
                </a:lnTo>
                <a:lnTo>
                  <a:pt x="6824" y="437"/>
                </a:lnTo>
                <a:lnTo>
                  <a:pt x="6824" y="444"/>
                </a:lnTo>
                <a:lnTo>
                  <a:pt x="6790" y="433"/>
                </a:lnTo>
                <a:lnTo>
                  <a:pt x="6790" y="586"/>
                </a:lnTo>
                <a:lnTo>
                  <a:pt x="6783" y="586"/>
                </a:lnTo>
                <a:lnTo>
                  <a:pt x="6783" y="600"/>
                </a:lnTo>
                <a:lnTo>
                  <a:pt x="6759" y="600"/>
                </a:lnTo>
                <a:lnTo>
                  <a:pt x="6759" y="520"/>
                </a:lnTo>
                <a:lnTo>
                  <a:pt x="6687" y="520"/>
                </a:lnTo>
                <a:lnTo>
                  <a:pt x="6687" y="620"/>
                </a:lnTo>
                <a:lnTo>
                  <a:pt x="6639" y="620"/>
                </a:lnTo>
                <a:lnTo>
                  <a:pt x="6639" y="440"/>
                </a:lnTo>
                <a:lnTo>
                  <a:pt x="6567" y="440"/>
                </a:lnTo>
                <a:lnTo>
                  <a:pt x="6567" y="613"/>
                </a:lnTo>
                <a:lnTo>
                  <a:pt x="6567" y="613"/>
                </a:lnTo>
                <a:lnTo>
                  <a:pt x="6567" y="631"/>
                </a:lnTo>
                <a:lnTo>
                  <a:pt x="6506" y="631"/>
                </a:lnTo>
                <a:lnTo>
                  <a:pt x="6506" y="620"/>
                </a:lnTo>
                <a:lnTo>
                  <a:pt x="6471" y="620"/>
                </a:lnTo>
                <a:lnTo>
                  <a:pt x="6471" y="596"/>
                </a:lnTo>
                <a:lnTo>
                  <a:pt x="6441" y="596"/>
                </a:lnTo>
                <a:lnTo>
                  <a:pt x="6441" y="530"/>
                </a:lnTo>
                <a:lnTo>
                  <a:pt x="6430" y="530"/>
                </a:lnTo>
                <a:lnTo>
                  <a:pt x="6430" y="527"/>
                </a:lnTo>
                <a:lnTo>
                  <a:pt x="6358" y="527"/>
                </a:lnTo>
                <a:lnTo>
                  <a:pt x="6358" y="603"/>
                </a:lnTo>
                <a:lnTo>
                  <a:pt x="6341" y="603"/>
                </a:lnTo>
                <a:lnTo>
                  <a:pt x="6341" y="174"/>
                </a:lnTo>
                <a:lnTo>
                  <a:pt x="6222" y="174"/>
                </a:lnTo>
                <a:lnTo>
                  <a:pt x="6222" y="634"/>
                </a:lnTo>
                <a:lnTo>
                  <a:pt x="6180" y="634"/>
                </a:lnTo>
                <a:lnTo>
                  <a:pt x="6180" y="174"/>
                </a:lnTo>
                <a:lnTo>
                  <a:pt x="6050" y="174"/>
                </a:lnTo>
                <a:lnTo>
                  <a:pt x="6050" y="451"/>
                </a:lnTo>
                <a:lnTo>
                  <a:pt x="6023" y="451"/>
                </a:lnTo>
                <a:lnTo>
                  <a:pt x="6023" y="596"/>
                </a:lnTo>
                <a:lnTo>
                  <a:pt x="5972" y="568"/>
                </a:lnTo>
                <a:lnTo>
                  <a:pt x="5972" y="440"/>
                </a:lnTo>
                <a:lnTo>
                  <a:pt x="5931" y="402"/>
                </a:lnTo>
                <a:lnTo>
                  <a:pt x="5890" y="440"/>
                </a:lnTo>
                <a:lnTo>
                  <a:pt x="5886" y="516"/>
                </a:lnTo>
                <a:lnTo>
                  <a:pt x="5879" y="516"/>
                </a:lnTo>
                <a:lnTo>
                  <a:pt x="5879" y="534"/>
                </a:lnTo>
                <a:lnTo>
                  <a:pt x="5876" y="534"/>
                </a:lnTo>
                <a:lnTo>
                  <a:pt x="5876" y="485"/>
                </a:lnTo>
                <a:lnTo>
                  <a:pt x="5783" y="485"/>
                </a:lnTo>
                <a:lnTo>
                  <a:pt x="5783" y="568"/>
                </a:lnTo>
                <a:lnTo>
                  <a:pt x="5742" y="568"/>
                </a:lnTo>
                <a:lnTo>
                  <a:pt x="5742" y="582"/>
                </a:lnTo>
                <a:lnTo>
                  <a:pt x="5722" y="582"/>
                </a:lnTo>
                <a:lnTo>
                  <a:pt x="5722" y="568"/>
                </a:lnTo>
                <a:lnTo>
                  <a:pt x="5701" y="568"/>
                </a:lnTo>
                <a:lnTo>
                  <a:pt x="5701" y="523"/>
                </a:lnTo>
                <a:lnTo>
                  <a:pt x="5640" y="503"/>
                </a:lnTo>
                <a:lnTo>
                  <a:pt x="5640" y="492"/>
                </a:lnTo>
                <a:lnTo>
                  <a:pt x="5599" y="492"/>
                </a:lnTo>
                <a:lnTo>
                  <a:pt x="5599" y="478"/>
                </a:lnTo>
                <a:lnTo>
                  <a:pt x="5578" y="478"/>
                </a:lnTo>
                <a:lnTo>
                  <a:pt x="5578" y="468"/>
                </a:lnTo>
                <a:lnTo>
                  <a:pt x="5571" y="464"/>
                </a:lnTo>
                <a:lnTo>
                  <a:pt x="5558" y="326"/>
                </a:lnTo>
                <a:lnTo>
                  <a:pt x="5547" y="468"/>
                </a:lnTo>
                <a:lnTo>
                  <a:pt x="5540" y="468"/>
                </a:lnTo>
                <a:lnTo>
                  <a:pt x="5540" y="496"/>
                </a:lnTo>
                <a:lnTo>
                  <a:pt x="5537" y="496"/>
                </a:lnTo>
                <a:lnTo>
                  <a:pt x="5537" y="503"/>
                </a:lnTo>
                <a:lnTo>
                  <a:pt x="5527" y="503"/>
                </a:lnTo>
                <a:lnTo>
                  <a:pt x="5523" y="506"/>
                </a:lnTo>
                <a:lnTo>
                  <a:pt x="5520" y="506"/>
                </a:lnTo>
                <a:lnTo>
                  <a:pt x="5520" y="478"/>
                </a:lnTo>
                <a:lnTo>
                  <a:pt x="5517" y="478"/>
                </a:lnTo>
                <a:lnTo>
                  <a:pt x="5517" y="461"/>
                </a:lnTo>
                <a:lnTo>
                  <a:pt x="5510" y="461"/>
                </a:lnTo>
                <a:lnTo>
                  <a:pt x="5493" y="409"/>
                </a:lnTo>
                <a:lnTo>
                  <a:pt x="5482" y="357"/>
                </a:lnTo>
                <a:lnTo>
                  <a:pt x="5475" y="409"/>
                </a:lnTo>
                <a:lnTo>
                  <a:pt x="5458" y="458"/>
                </a:lnTo>
                <a:lnTo>
                  <a:pt x="5455" y="458"/>
                </a:lnTo>
                <a:lnTo>
                  <a:pt x="5455" y="492"/>
                </a:lnTo>
                <a:lnTo>
                  <a:pt x="5451" y="492"/>
                </a:lnTo>
                <a:lnTo>
                  <a:pt x="5451" y="509"/>
                </a:lnTo>
                <a:lnTo>
                  <a:pt x="5445" y="509"/>
                </a:lnTo>
                <a:lnTo>
                  <a:pt x="5445" y="471"/>
                </a:lnTo>
                <a:lnTo>
                  <a:pt x="5397" y="471"/>
                </a:lnTo>
                <a:lnTo>
                  <a:pt x="5397" y="579"/>
                </a:lnTo>
                <a:lnTo>
                  <a:pt x="5373" y="579"/>
                </a:lnTo>
                <a:lnTo>
                  <a:pt x="5373" y="447"/>
                </a:lnTo>
                <a:lnTo>
                  <a:pt x="5232" y="444"/>
                </a:lnTo>
                <a:lnTo>
                  <a:pt x="5232" y="548"/>
                </a:lnTo>
                <a:lnTo>
                  <a:pt x="5226" y="548"/>
                </a:lnTo>
                <a:lnTo>
                  <a:pt x="5226" y="537"/>
                </a:lnTo>
                <a:lnTo>
                  <a:pt x="5212" y="537"/>
                </a:lnTo>
                <a:lnTo>
                  <a:pt x="5212" y="520"/>
                </a:lnTo>
                <a:lnTo>
                  <a:pt x="5209" y="520"/>
                </a:lnTo>
                <a:lnTo>
                  <a:pt x="5209" y="482"/>
                </a:lnTo>
                <a:lnTo>
                  <a:pt x="5092" y="482"/>
                </a:lnTo>
                <a:lnTo>
                  <a:pt x="5092" y="544"/>
                </a:lnTo>
                <a:lnTo>
                  <a:pt x="5082" y="544"/>
                </a:lnTo>
                <a:lnTo>
                  <a:pt x="5041" y="565"/>
                </a:lnTo>
                <a:lnTo>
                  <a:pt x="5041" y="548"/>
                </a:lnTo>
                <a:lnTo>
                  <a:pt x="4989" y="548"/>
                </a:lnTo>
                <a:lnTo>
                  <a:pt x="4989" y="423"/>
                </a:lnTo>
                <a:lnTo>
                  <a:pt x="4877" y="426"/>
                </a:lnTo>
                <a:lnTo>
                  <a:pt x="4877" y="437"/>
                </a:lnTo>
                <a:lnTo>
                  <a:pt x="4873" y="437"/>
                </a:lnTo>
                <a:lnTo>
                  <a:pt x="4873" y="454"/>
                </a:lnTo>
                <a:lnTo>
                  <a:pt x="4870" y="454"/>
                </a:lnTo>
                <a:lnTo>
                  <a:pt x="4870" y="492"/>
                </a:lnTo>
                <a:lnTo>
                  <a:pt x="4846" y="492"/>
                </a:lnTo>
                <a:lnTo>
                  <a:pt x="4846" y="575"/>
                </a:lnTo>
                <a:lnTo>
                  <a:pt x="4788" y="575"/>
                </a:lnTo>
                <a:lnTo>
                  <a:pt x="4788" y="606"/>
                </a:lnTo>
                <a:lnTo>
                  <a:pt x="4781" y="606"/>
                </a:lnTo>
                <a:lnTo>
                  <a:pt x="4781" y="516"/>
                </a:lnTo>
                <a:lnTo>
                  <a:pt x="4777" y="516"/>
                </a:lnTo>
                <a:lnTo>
                  <a:pt x="4777" y="496"/>
                </a:lnTo>
                <a:lnTo>
                  <a:pt x="4770" y="496"/>
                </a:lnTo>
                <a:lnTo>
                  <a:pt x="4770" y="471"/>
                </a:lnTo>
                <a:lnTo>
                  <a:pt x="4757" y="458"/>
                </a:lnTo>
                <a:lnTo>
                  <a:pt x="4757" y="309"/>
                </a:lnTo>
                <a:lnTo>
                  <a:pt x="4675" y="284"/>
                </a:lnTo>
                <a:lnTo>
                  <a:pt x="4558" y="312"/>
                </a:lnTo>
                <a:lnTo>
                  <a:pt x="4558" y="530"/>
                </a:lnTo>
                <a:lnTo>
                  <a:pt x="4551" y="530"/>
                </a:lnTo>
                <a:lnTo>
                  <a:pt x="4551" y="624"/>
                </a:lnTo>
                <a:lnTo>
                  <a:pt x="4545" y="624"/>
                </a:lnTo>
                <a:lnTo>
                  <a:pt x="4545" y="548"/>
                </a:lnTo>
                <a:lnTo>
                  <a:pt x="4541" y="544"/>
                </a:lnTo>
                <a:lnTo>
                  <a:pt x="4541" y="489"/>
                </a:lnTo>
                <a:lnTo>
                  <a:pt x="4538" y="468"/>
                </a:lnTo>
                <a:lnTo>
                  <a:pt x="4534" y="478"/>
                </a:lnTo>
                <a:lnTo>
                  <a:pt x="4517" y="433"/>
                </a:lnTo>
                <a:lnTo>
                  <a:pt x="4503" y="478"/>
                </a:lnTo>
                <a:lnTo>
                  <a:pt x="4500" y="471"/>
                </a:lnTo>
                <a:lnTo>
                  <a:pt x="4500" y="170"/>
                </a:lnTo>
                <a:lnTo>
                  <a:pt x="4414" y="149"/>
                </a:lnTo>
                <a:lnTo>
                  <a:pt x="4308" y="177"/>
                </a:lnTo>
                <a:lnTo>
                  <a:pt x="4308" y="558"/>
                </a:lnTo>
                <a:lnTo>
                  <a:pt x="4295" y="558"/>
                </a:lnTo>
                <a:lnTo>
                  <a:pt x="4295" y="485"/>
                </a:lnTo>
                <a:lnTo>
                  <a:pt x="4284" y="485"/>
                </a:lnTo>
                <a:lnTo>
                  <a:pt x="4284" y="458"/>
                </a:lnTo>
                <a:lnTo>
                  <a:pt x="4274" y="458"/>
                </a:lnTo>
                <a:lnTo>
                  <a:pt x="4274" y="440"/>
                </a:lnTo>
                <a:lnTo>
                  <a:pt x="4127" y="440"/>
                </a:lnTo>
                <a:lnTo>
                  <a:pt x="4127" y="461"/>
                </a:lnTo>
                <a:lnTo>
                  <a:pt x="4120" y="461"/>
                </a:lnTo>
                <a:lnTo>
                  <a:pt x="4120" y="485"/>
                </a:lnTo>
                <a:lnTo>
                  <a:pt x="4103" y="485"/>
                </a:lnTo>
                <a:lnTo>
                  <a:pt x="4103" y="565"/>
                </a:lnTo>
                <a:lnTo>
                  <a:pt x="4093" y="534"/>
                </a:lnTo>
                <a:lnTo>
                  <a:pt x="4079" y="534"/>
                </a:lnTo>
                <a:lnTo>
                  <a:pt x="4079" y="447"/>
                </a:lnTo>
                <a:lnTo>
                  <a:pt x="4069" y="440"/>
                </a:lnTo>
                <a:lnTo>
                  <a:pt x="4069" y="399"/>
                </a:lnTo>
                <a:lnTo>
                  <a:pt x="4059" y="399"/>
                </a:lnTo>
                <a:lnTo>
                  <a:pt x="4059" y="388"/>
                </a:lnTo>
                <a:lnTo>
                  <a:pt x="3990" y="354"/>
                </a:lnTo>
                <a:lnTo>
                  <a:pt x="3918" y="388"/>
                </a:lnTo>
                <a:lnTo>
                  <a:pt x="3918" y="399"/>
                </a:lnTo>
                <a:lnTo>
                  <a:pt x="3905" y="399"/>
                </a:lnTo>
                <a:lnTo>
                  <a:pt x="3905" y="440"/>
                </a:lnTo>
                <a:lnTo>
                  <a:pt x="3887" y="440"/>
                </a:lnTo>
                <a:lnTo>
                  <a:pt x="3887" y="572"/>
                </a:lnTo>
                <a:lnTo>
                  <a:pt x="3881" y="572"/>
                </a:lnTo>
                <a:lnTo>
                  <a:pt x="3881" y="555"/>
                </a:lnTo>
                <a:lnTo>
                  <a:pt x="3870" y="555"/>
                </a:lnTo>
                <a:lnTo>
                  <a:pt x="3870" y="520"/>
                </a:lnTo>
                <a:lnTo>
                  <a:pt x="3863" y="520"/>
                </a:lnTo>
                <a:lnTo>
                  <a:pt x="3863" y="509"/>
                </a:lnTo>
                <a:lnTo>
                  <a:pt x="3857" y="509"/>
                </a:lnTo>
                <a:lnTo>
                  <a:pt x="3857" y="499"/>
                </a:lnTo>
                <a:lnTo>
                  <a:pt x="3853" y="499"/>
                </a:lnTo>
                <a:lnTo>
                  <a:pt x="3853" y="361"/>
                </a:lnTo>
                <a:lnTo>
                  <a:pt x="3843" y="357"/>
                </a:lnTo>
                <a:lnTo>
                  <a:pt x="3792" y="357"/>
                </a:lnTo>
                <a:lnTo>
                  <a:pt x="3781" y="357"/>
                </a:lnTo>
                <a:lnTo>
                  <a:pt x="3781" y="361"/>
                </a:lnTo>
                <a:lnTo>
                  <a:pt x="3781" y="364"/>
                </a:lnTo>
                <a:lnTo>
                  <a:pt x="3781" y="364"/>
                </a:lnTo>
                <a:lnTo>
                  <a:pt x="3781" y="368"/>
                </a:lnTo>
                <a:lnTo>
                  <a:pt x="3781" y="579"/>
                </a:lnTo>
                <a:lnTo>
                  <a:pt x="3757" y="579"/>
                </a:lnTo>
                <a:lnTo>
                  <a:pt x="3744" y="579"/>
                </a:lnTo>
                <a:lnTo>
                  <a:pt x="3744" y="665"/>
                </a:lnTo>
                <a:lnTo>
                  <a:pt x="3730" y="665"/>
                </a:lnTo>
                <a:lnTo>
                  <a:pt x="3730" y="229"/>
                </a:lnTo>
                <a:lnTo>
                  <a:pt x="3730" y="229"/>
                </a:lnTo>
                <a:lnTo>
                  <a:pt x="3727" y="229"/>
                </a:lnTo>
                <a:lnTo>
                  <a:pt x="3723" y="226"/>
                </a:lnTo>
                <a:lnTo>
                  <a:pt x="3720" y="226"/>
                </a:lnTo>
                <a:lnTo>
                  <a:pt x="3716" y="226"/>
                </a:lnTo>
                <a:lnTo>
                  <a:pt x="3713" y="226"/>
                </a:lnTo>
                <a:lnTo>
                  <a:pt x="3610" y="226"/>
                </a:lnTo>
                <a:lnTo>
                  <a:pt x="3603" y="226"/>
                </a:lnTo>
                <a:lnTo>
                  <a:pt x="3600" y="226"/>
                </a:lnTo>
                <a:lnTo>
                  <a:pt x="3597" y="226"/>
                </a:lnTo>
                <a:lnTo>
                  <a:pt x="3597" y="229"/>
                </a:lnTo>
                <a:lnTo>
                  <a:pt x="3593" y="229"/>
                </a:lnTo>
                <a:lnTo>
                  <a:pt x="3590" y="568"/>
                </a:lnTo>
                <a:lnTo>
                  <a:pt x="3555" y="565"/>
                </a:lnTo>
                <a:lnTo>
                  <a:pt x="355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2" y="561"/>
                </a:lnTo>
                <a:lnTo>
                  <a:pt x="3538" y="561"/>
                </a:lnTo>
                <a:lnTo>
                  <a:pt x="3531" y="561"/>
                </a:lnTo>
                <a:lnTo>
                  <a:pt x="3531" y="561"/>
                </a:lnTo>
                <a:lnTo>
                  <a:pt x="3528" y="561"/>
                </a:lnTo>
                <a:lnTo>
                  <a:pt x="3525" y="409"/>
                </a:lnTo>
                <a:lnTo>
                  <a:pt x="3525" y="409"/>
                </a:lnTo>
                <a:lnTo>
                  <a:pt x="3525" y="392"/>
                </a:lnTo>
                <a:lnTo>
                  <a:pt x="3521" y="392"/>
                </a:lnTo>
                <a:lnTo>
                  <a:pt x="3508" y="392"/>
                </a:lnTo>
                <a:lnTo>
                  <a:pt x="3508" y="260"/>
                </a:lnTo>
                <a:lnTo>
                  <a:pt x="3508" y="239"/>
                </a:lnTo>
                <a:lnTo>
                  <a:pt x="3508" y="232"/>
                </a:lnTo>
                <a:lnTo>
                  <a:pt x="3504" y="232"/>
                </a:lnTo>
                <a:lnTo>
                  <a:pt x="3429" y="232"/>
                </a:lnTo>
                <a:lnTo>
                  <a:pt x="3425" y="232"/>
                </a:lnTo>
                <a:lnTo>
                  <a:pt x="3425" y="239"/>
                </a:lnTo>
                <a:lnTo>
                  <a:pt x="3425" y="260"/>
                </a:lnTo>
                <a:lnTo>
                  <a:pt x="3425" y="388"/>
                </a:lnTo>
                <a:lnTo>
                  <a:pt x="3425" y="388"/>
                </a:lnTo>
                <a:lnTo>
                  <a:pt x="3408" y="388"/>
                </a:lnTo>
                <a:lnTo>
                  <a:pt x="3391" y="388"/>
                </a:lnTo>
                <a:lnTo>
                  <a:pt x="3388" y="388"/>
                </a:lnTo>
                <a:lnTo>
                  <a:pt x="3388" y="298"/>
                </a:lnTo>
                <a:lnTo>
                  <a:pt x="3374" y="298"/>
                </a:lnTo>
                <a:lnTo>
                  <a:pt x="3261" y="298"/>
                </a:lnTo>
                <a:lnTo>
                  <a:pt x="3261" y="80"/>
                </a:lnTo>
                <a:lnTo>
                  <a:pt x="3261" y="77"/>
                </a:lnTo>
                <a:lnTo>
                  <a:pt x="3261" y="73"/>
                </a:lnTo>
                <a:lnTo>
                  <a:pt x="3261" y="66"/>
                </a:lnTo>
                <a:lnTo>
                  <a:pt x="3261" y="56"/>
                </a:lnTo>
                <a:lnTo>
                  <a:pt x="3247" y="35"/>
                </a:lnTo>
                <a:lnTo>
                  <a:pt x="3244" y="32"/>
                </a:lnTo>
                <a:lnTo>
                  <a:pt x="3165" y="35"/>
                </a:lnTo>
                <a:lnTo>
                  <a:pt x="3158" y="39"/>
                </a:lnTo>
                <a:lnTo>
                  <a:pt x="3155" y="42"/>
                </a:lnTo>
                <a:lnTo>
                  <a:pt x="3155" y="52"/>
                </a:lnTo>
                <a:lnTo>
                  <a:pt x="3155" y="59"/>
                </a:lnTo>
                <a:lnTo>
                  <a:pt x="3155" y="63"/>
                </a:lnTo>
                <a:lnTo>
                  <a:pt x="3152" y="66"/>
                </a:lnTo>
                <a:lnTo>
                  <a:pt x="3152" y="73"/>
                </a:lnTo>
                <a:lnTo>
                  <a:pt x="3148" y="492"/>
                </a:lnTo>
                <a:lnTo>
                  <a:pt x="3134" y="458"/>
                </a:lnTo>
                <a:lnTo>
                  <a:pt x="3134" y="381"/>
                </a:lnTo>
                <a:lnTo>
                  <a:pt x="3131" y="336"/>
                </a:lnTo>
                <a:lnTo>
                  <a:pt x="3131" y="232"/>
                </a:lnTo>
                <a:lnTo>
                  <a:pt x="3128" y="232"/>
                </a:lnTo>
                <a:lnTo>
                  <a:pt x="3128" y="232"/>
                </a:lnTo>
                <a:lnTo>
                  <a:pt x="3124" y="229"/>
                </a:lnTo>
                <a:lnTo>
                  <a:pt x="3121" y="226"/>
                </a:lnTo>
                <a:lnTo>
                  <a:pt x="3121" y="226"/>
                </a:lnTo>
                <a:lnTo>
                  <a:pt x="3121" y="222"/>
                </a:lnTo>
                <a:lnTo>
                  <a:pt x="3117" y="219"/>
                </a:lnTo>
                <a:lnTo>
                  <a:pt x="3114" y="219"/>
                </a:lnTo>
                <a:lnTo>
                  <a:pt x="3114" y="215"/>
                </a:lnTo>
                <a:lnTo>
                  <a:pt x="3111" y="215"/>
                </a:lnTo>
                <a:lnTo>
                  <a:pt x="3111" y="215"/>
                </a:lnTo>
                <a:lnTo>
                  <a:pt x="3111" y="208"/>
                </a:lnTo>
                <a:lnTo>
                  <a:pt x="3104" y="208"/>
                </a:lnTo>
                <a:lnTo>
                  <a:pt x="3087" y="208"/>
                </a:lnTo>
                <a:lnTo>
                  <a:pt x="3083" y="208"/>
                </a:lnTo>
                <a:lnTo>
                  <a:pt x="3083" y="215"/>
                </a:lnTo>
                <a:lnTo>
                  <a:pt x="3083" y="215"/>
                </a:lnTo>
                <a:lnTo>
                  <a:pt x="3076" y="215"/>
                </a:lnTo>
                <a:lnTo>
                  <a:pt x="3076" y="219"/>
                </a:lnTo>
                <a:lnTo>
                  <a:pt x="3076" y="219"/>
                </a:lnTo>
                <a:lnTo>
                  <a:pt x="3073" y="222"/>
                </a:lnTo>
                <a:lnTo>
                  <a:pt x="3073" y="226"/>
                </a:lnTo>
                <a:lnTo>
                  <a:pt x="3073" y="226"/>
                </a:lnTo>
                <a:lnTo>
                  <a:pt x="3066" y="229"/>
                </a:lnTo>
                <a:lnTo>
                  <a:pt x="3066" y="232"/>
                </a:lnTo>
                <a:lnTo>
                  <a:pt x="3066" y="232"/>
                </a:lnTo>
                <a:lnTo>
                  <a:pt x="3063" y="232"/>
                </a:lnTo>
                <a:lnTo>
                  <a:pt x="3063" y="336"/>
                </a:lnTo>
                <a:lnTo>
                  <a:pt x="3059" y="381"/>
                </a:lnTo>
                <a:lnTo>
                  <a:pt x="3059" y="485"/>
                </a:lnTo>
                <a:lnTo>
                  <a:pt x="3052" y="506"/>
                </a:lnTo>
                <a:lnTo>
                  <a:pt x="3049" y="506"/>
                </a:lnTo>
                <a:lnTo>
                  <a:pt x="3049" y="506"/>
                </a:lnTo>
                <a:lnTo>
                  <a:pt x="3046" y="506"/>
                </a:lnTo>
                <a:lnTo>
                  <a:pt x="3046" y="506"/>
                </a:lnTo>
                <a:lnTo>
                  <a:pt x="3039" y="506"/>
                </a:lnTo>
                <a:lnTo>
                  <a:pt x="3039" y="509"/>
                </a:lnTo>
                <a:lnTo>
                  <a:pt x="3032" y="509"/>
                </a:lnTo>
                <a:lnTo>
                  <a:pt x="3032" y="239"/>
                </a:lnTo>
                <a:lnTo>
                  <a:pt x="3032" y="146"/>
                </a:lnTo>
                <a:lnTo>
                  <a:pt x="2987" y="132"/>
                </a:lnTo>
                <a:lnTo>
                  <a:pt x="2984" y="153"/>
                </a:lnTo>
                <a:lnTo>
                  <a:pt x="2984" y="388"/>
                </a:lnTo>
                <a:lnTo>
                  <a:pt x="2960" y="392"/>
                </a:lnTo>
                <a:lnTo>
                  <a:pt x="2960" y="381"/>
                </a:lnTo>
                <a:lnTo>
                  <a:pt x="2960" y="381"/>
                </a:lnTo>
                <a:lnTo>
                  <a:pt x="2960" y="368"/>
                </a:lnTo>
                <a:lnTo>
                  <a:pt x="2963" y="368"/>
                </a:lnTo>
                <a:lnTo>
                  <a:pt x="2963" y="368"/>
                </a:lnTo>
                <a:lnTo>
                  <a:pt x="2963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22" y="177"/>
                </a:lnTo>
                <a:lnTo>
                  <a:pt x="2885" y="177"/>
                </a:lnTo>
                <a:lnTo>
                  <a:pt x="2850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364"/>
                </a:lnTo>
                <a:lnTo>
                  <a:pt x="2844" y="368"/>
                </a:lnTo>
                <a:lnTo>
                  <a:pt x="2844" y="368"/>
                </a:lnTo>
                <a:lnTo>
                  <a:pt x="2844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85"/>
                </a:lnTo>
                <a:lnTo>
                  <a:pt x="2847" y="385"/>
                </a:lnTo>
                <a:lnTo>
                  <a:pt x="2847" y="385"/>
                </a:lnTo>
                <a:lnTo>
                  <a:pt x="2847" y="575"/>
                </a:lnTo>
                <a:lnTo>
                  <a:pt x="2840" y="575"/>
                </a:lnTo>
                <a:lnTo>
                  <a:pt x="2840" y="665"/>
                </a:lnTo>
                <a:lnTo>
                  <a:pt x="2833" y="665"/>
                </a:lnTo>
                <a:lnTo>
                  <a:pt x="2833" y="638"/>
                </a:lnTo>
                <a:lnTo>
                  <a:pt x="2830" y="638"/>
                </a:lnTo>
                <a:lnTo>
                  <a:pt x="2830" y="492"/>
                </a:lnTo>
                <a:lnTo>
                  <a:pt x="2833" y="492"/>
                </a:lnTo>
                <a:lnTo>
                  <a:pt x="2833" y="316"/>
                </a:lnTo>
                <a:lnTo>
                  <a:pt x="2826" y="312"/>
                </a:lnTo>
                <a:lnTo>
                  <a:pt x="2826" y="253"/>
                </a:lnTo>
                <a:lnTo>
                  <a:pt x="2820" y="253"/>
                </a:lnTo>
                <a:lnTo>
                  <a:pt x="2820" y="253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09" y="250"/>
                </a:lnTo>
                <a:lnTo>
                  <a:pt x="2809" y="250"/>
                </a:lnTo>
                <a:lnTo>
                  <a:pt x="2806" y="250"/>
                </a:lnTo>
                <a:lnTo>
                  <a:pt x="2806" y="250"/>
                </a:lnTo>
                <a:lnTo>
                  <a:pt x="2796" y="246"/>
                </a:lnTo>
                <a:lnTo>
                  <a:pt x="2789" y="250"/>
                </a:lnTo>
                <a:lnTo>
                  <a:pt x="2789" y="250"/>
                </a:lnTo>
                <a:lnTo>
                  <a:pt x="2785" y="250"/>
                </a:lnTo>
                <a:lnTo>
                  <a:pt x="2785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5" y="250"/>
                </a:lnTo>
                <a:lnTo>
                  <a:pt x="2775" y="250"/>
                </a:lnTo>
                <a:lnTo>
                  <a:pt x="2775" y="253"/>
                </a:lnTo>
                <a:lnTo>
                  <a:pt x="2768" y="253"/>
                </a:lnTo>
                <a:lnTo>
                  <a:pt x="2768" y="312"/>
                </a:lnTo>
                <a:lnTo>
                  <a:pt x="2761" y="316"/>
                </a:lnTo>
                <a:lnTo>
                  <a:pt x="2761" y="492"/>
                </a:lnTo>
                <a:lnTo>
                  <a:pt x="2765" y="492"/>
                </a:lnTo>
                <a:lnTo>
                  <a:pt x="2765" y="638"/>
                </a:lnTo>
                <a:lnTo>
                  <a:pt x="2751" y="638"/>
                </a:lnTo>
                <a:lnTo>
                  <a:pt x="2751" y="520"/>
                </a:lnTo>
                <a:lnTo>
                  <a:pt x="2717" y="516"/>
                </a:lnTo>
                <a:lnTo>
                  <a:pt x="2714" y="516"/>
                </a:lnTo>
                <a:lnTo>
                  <a:pt x="2714" y="523"/>
                </a:lnTo>
                <a:lnTo>
                  <a:pt x="2714" y="523"/>
                </a:lnTo>
                <a:lnTo>
                  <a:pt x="2703" y="523"/>
                </a:lnTo>
                <a:lnTo>
                  <a:pt x="2696" y="523"/>
                </a:lnTo>
                <a:lnTo>
                  <a:pt x="2696" y="496"/>
                </a:lnTo>
                <a:lnTo>
                  <a:pt x="2693" y="496"/>
                </a:lnTo>
                <a:lnTo>
                  <a:pt x="2693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6" y="461"/>
                </a:lnTo>
                <a:lnTo>
                  <a:pt x="2676" y="461"/>
                </a:lnTo>
                <a:lnTo>
                  <a:pt x="2669" y="461"/>
                </a:lnTo>
                <a:lnTo>
                  <a:pt x="2666" y="461"/>
                </a:lnTo>
                <a:lnTo>
                  <a:pt x="2666" y="444"/>
                </a:lnTo>
                <a:lnTo>
                  <a:pt x="2655" y="444"/>
                </a:lnTo>
                <a:lnTo>
                  <a:pt x="2645" y="444"/>
                </a:lnTo>
                <a:lnTo>
                  <a:pt x="2645" y="475"/>
                </a:lnTo>
                <a:lnTo>
                  <a:pt x="2642" y="475"/>
                </a:lnTo>
                <a:lnTo>
                  <a:pt x="2642" y="506"/>
                </a:lnTo>
                <a:lnTo>
                  <a:pt x="2638" y="506"/>
                </a:lnTo>
                <a:lnTo>
                  <a:pt x="2638" y="520"/>
                </a:lnTo>
                <a:lnTo>
                  <a:pt x="2635" y="520"/>
                </a:lnTo>
                <a:lnTo>
                  <a:pt x="2635" y="520"/>
                </a:lnTo>
                <a:lnTo>
                  <a:pt x="2631" y="520"/>
                </a:lnTo>
                <a:lnTo>
                  <a:pt x="2631" y="520"/>
                </a:lnTo>
                <a:lnTo>
                  <a:pt x="2631" y="506"/>
                </a:lnTo>
                <a:lnTo>
                  <a:pt x="2625" y="506"/>
                </a:lnTo>
                <a:lnTo>
                  <a:pt x="2625" y="496"/>
                </a:lnTo>
                <a:lnTo>
                  <a:pt x="2625" y="496"/>
                </a:lnTo>
                <a:lnTo>
                  <a:pt x="2618" y="496"/>
                </a:lnTo>
                <a:lnTo>
                  <a:pt x="2618" y="440"/>
                </a:lnTo>
                <a:lnTo>
                  <a:pt x="2583" y="440"/>
                </a:lnTo>
                <a:lnTo>
                  <a:pt x="2583" y="506"/>
                </a:lnTo>
                <a:lnTo>
                  <a:pt x="2580" y="506"/>
                </a:lnTo>
                <a:lnTo>
                  <a:pt x="2580" y="665"/>
                </a:lnTo>
                <a:lnTo>
                  <a:pt x="2580" y="665"/>
                </a:lnTo>
                <a:lnTo>
                  <a:pt x="2580" y="596"/>
                </a:lnTo>
                <a:lnTo>
                  <a:pt x="2563" y="596"/>
                </a:lnTo>
                <a:lnTo>
                  <a:pt x="2563" y="509"/>
                </a:lnTo>
                <a:lnTo>
                  <a:pt x="2556" y="464"/>
                </a:lnTo>
                <a:lnTo>
                  <a:pt x="2556" y="312"/>
                </a:lnTo>
                <a:lnTo>
                  <a:pt x="2549" y="298"/>
                </a:lnTo>
                <a:lnTo>
                  <a:pt x="2549" y="160"/>
                </a:lnTo>
                <a:lnTo>
                  <a:pt x="2546" y="149"/>
                </a:lnTo>
                <a:lnTo>
                  <a:pt x="2542" y="149"/>
                </a:lnTo>
                <a:lnTo>
                  <a:pt x="2542" y="142"/>
                </a:lnTo>
                <a:lnTo>
                  <a:pt x="2542" y="142"/>
                </a:lnTo>
                <a:lnTo>
                  <a:pt x="2539" y="142"/>
                </a:lnTo>
                <a:lnTo>
                  <a:pt x="2539" y="135"/>
                </a:lnTo>
                <a:lnTo>
                  <a:pt x="2539" y="135"/>
                </a:lnTo>
                <a:lnTo>
                  <a:pt x="2536" y="135"/>
                </a:lnTo>
                <a:lnTo>
                  <a:pt x="2536" y="125"/>
                </a:lnTo>
                <a:lnTo>
                  <a:pt x="2536" y="125"/>
                </a:lnTo>
                <a:lnTo>
                  <a:pt x="2536" y="122"/>
                </a:lnTo>
                <a:lnTo>
                  <a:pt x="2498" y="122"/>
                </a:lnTo>
                <a:lnTo>
                  <a:pt x="2498" y="125"/>
                </a:lnTo>
                <a:lnTo>
                  <a:pt x="2498" y="125"/>
                </a:lnTo>
                <a:lnTo>
                  <a:pt x="2498" y="135"/>
                </a:lnTo>
                <a:lnTo>
                  <a:pt x="2491" y="135"/>
                </a:lnTo>
                <a:lnTo>
                  <a:pt x="2491" y="135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9"/>
                </a:lnTo>
                <a:lnTo>
                  <a:pt x="2488" y="149"/>
                </a:lnTo>
                <a:lnTo>
                  <a:pt x="2484" y="160"/>
                </a:lnTo>
                <a:lnTo>
                  <a:pt x="2484" y="298"/>
                </a:lnTo>
                <a:lnTo>
                  <a:pt x="2477" y="312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0"/>
                </a:lnTo>
                <a:lnTo>
                  <a:pt x="247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7"/>
                </a:lnTo>
                <a:lnTo>
                  <a:pt x="2464" y="447"/>
                </a:lnTo>
                <a:lnTo>
                  <a:pt x="2460" y="447"/>
                </a:lnTo>
                <a:lnTo>
                  <a:pt x="2460" y="447"/>
                </a:lnTo>
                <a:lnTo>
                  <a:pt x="2460" y="451"/>
                </a:lnTo>
                <a:lnTo>
                  <a:pt x="2460" y="451"/>
                </a:lnTo>
                <a:lnTo>
                  <a:pt x="2460" y="454"/>
                </a:lnTo>
                <a:lnTo>
                  <a:pt x="2460" y="523"/>
                </a:lnTo>
                <a:lnTo>
                  <a:pt x="2457" y="534"/>
                </a:lnTo>
                <a:lnTo>
                  <a:pt x="2457" y="326"/>
                </a:lnTo>
                <a:lnTo>
                  <a:pt x="2457" y="316"/>
                </a:lnTo>
                <a:lnTo>
                  <a:pt x="2457" y="284"/>
                </a:lnTo>
                <a:lnTo>
                  <a:pt x="2457" y="284"/>
                </a:lnTo>
                <a:lnTo>
                  <a:pt x="2457" y="274"/>
                </a:lnTo>
                <a:lnTo>
                  <a:pt x="2457" y="253"/>
                </a:lnTo>
                <a:lnTo>
                  <a:pt x="2426" y="253"/>
                </a:lnTo>
                <a:lnTo>
                  <a:pt x="2426" y="250"/>
                </a:lnTo>
                <a:lnTo>
                  <a:pt x="2419" y="250"/>
                </a:lnTo>
                <a:lnTo>
                  <a:pt x="2419" y="253"/>
                </a:lnTo>
                <a:lnTo>
                  <a:pt x="2392" y="253"/>
                </a:lnTo>
                <a:lnTo>
                  <a:pt x="2392" y="250"/>
                </a:lnTo>
                <a:lnTo>
                  <a:pt x="2388" y="250"/>
                </a:lnTo>
                <a:lnTo>
                  <a:pt x="2388" y="253"/>
                </a:lnTo>
                <a:lnTo>
                  <a:pt x="2358" y="250"/>
                </a:lnTo>
                <a:lnTo>
                  <a:pt x="2358" y="274"/>
                </a:lnTo>
                <a:lnTo>
                  <a:pt x="2358" y="284"/>
                </a:lnTo>
                <a:lnTo>
                  <a:pt x="2354" y="284"/>
                </a:lnTo>
                <a:lnTo>
                  <a:pt x="2358" y="316"/>
                </a:lnTo>
                <a:lnTo>
                  <a:pt x="2358" y="326"/>
                </a:lnTo>
                <a:lnTo>
                  <a:pt x="2358" y="475"/>
                </a:lnTo>
                <a:lnTo>
                  <a:pt x="2320" y="475"/>
                </a:lnTo>
                <a:lnTo>
                  <a:pt x="2320" y="475"/>
                </a:lnTo>
                <a:lnTo>
                  <a:pt x="2320" y="485"/>
                </a:lnTo>
                <a:lnTo>
                  <a:pt x="2317" y="485"/>
                </a:lnTo>
                <a:lnTo>
                  <a:pt x="2296" y="489"/>
                </a:lnTo>
                <a:lnTo>
                  <a:pt x="2296" y="520"/>
                </a:lnTo>
                <a:lnTo>
                  <a:pt x="2282" y="516"/>
                </a:lnTo>
                <a:lnTo>
                  <a:pt x="2269" y="516"/>
                </a:lnTo>
                <a:lnTo>
                  <a:pt x="2269" y="451"/>
                </a:lnTo>
                <a:lnTo>
                  <a:pt x="2269" y="451"/>
                </a:lnTo>
                <a:lnTo>
                  <a:pt x="2269" y="305"/>
                </a:lnTo>
                <a:lnTo>
                  <a:pt x="2262" y="291"/>
                </a:lnTo>
                <a:lnTo>
                  <a:pt x="2262" y="291"/>
                </a:lnTo>
                <a:lnTo>
                  <a:pt x="2262" y="281"/>
                </a:lnTo>
                <a:lnTo>
                  <a:pt x="2258" y="277"/>
                </a:lnTo>
                <a:lnTo>
                  <a:pt x="2159" y="281"/>
                </a:lnTo>
                <a:lnTo>
                  <a:pt x="2159" y="551"/>
                </a:lnTo>
                <a:lnTo>
                  <a:pt x="2145" y="551"/>
                </a:lnTo>
                <a:lnTo>
                  <a:pt x="2145" y="555"/>
                </a:lnTo>
                <a:lnTo>
                  <a:pt x="2132" y="548"/>
                </a:lnTo>
                <a:lnTo>
                  <a:pt x="2132" y="87"/>
                </a:lnTo>
                <a:lnTo>
                  <a:pt x="2128" y="84"/>
                </a:lnTo>
                <a:lnTo>
                  <a:pt x="2121" y="80"/>
                </a:lnTo>
                <a:lnTo>
                  <a:pt x="2108" y="77"/>
                </a:lnTo>
                <a:lnTo>
                  <a:pt x="2094" y="73"/>
                </a:lnTo>
                <a:lnTo>
                  <a:pt x="2077" y="73"/>
                </a:lnTo>
                <a:lnTo>
                  <a:pt x="2070" y="73"/>
                </a:lnTo>
                <a:lnTo>
                  <a:pt x="2070" y="35"/>
                </a:lnTo>
                <a:lnTo>
                  <a:pt x="2063" y="0"/>
                </a:lnTo>
                <a:lnTo>
                  <a:pt x="2046" y="4"/>
                </a:lnTo>
                <a:lnTo>
                  <a:pt x="2032" y="4"/>
                </a:lnTo>
                <a:lnTo>
                  <a:pt x="2019" y="7"/>
                </a:lnTo>
                <a:lnTo>
                  <a:pt x="2009" y="11"/>
                </a:lnTo>
                <a:lnTo>
                  <a:pt x="2002" y="14"/>
                </a:lnTo>
                <a:lnTo>
                  <a:pt x="2002" y="18"/>
                </a:lnTo>
                <a:lnTo>
                  <a:pt x="2002" y="87"/>
                </a:lnTo>
                <a:lnTo>
                  <a:pt x="2002" y="613"/>
                </a:lnTo>
                <a:lnTo>
                  <a:pt x="1998" y="617"/>
                </a:lnTo>
                <a:lnTo>
                  <a:pt x="1995" y="617"/>
                </a:lnTo>
                <a:lnTo>
                  <a:pt x="1995" y="520"/>
                </a:lnTo>
                <a:lnTo>
                  <a:pt x="1991" y="503"/>
                </a:lnTo>
                <a:lnTo>
                  <a:pt x="1991" y="489"/>
                </a:lnTo>
                <a:lnTo>
                  <a:pt x="1988" y="475"/>
                </a:lnTo>
                <a:lnTo>
                  <a:pt x="1985" y="468"/>
                </a:lnTo>
                <a:lnTo>
                  <a:pt x="1985" y="461"/>
                </a:lnTo>
                <a:lnTo>
                  <a:pt x="1967" y="461"/>
                </a:lnTo>
                <a:lnTo>
                  <a:pt x="1961" y="461"/>
                </a:lnTo>
                <a:lnTo>
                  <a:pt x="1957" y="468"/>
                </a:lnTo>
                <a:lnTo>
                  <a:pt x="1957" y="475"/>
                </a:lnTo>
                <a:lnTo>
                  <a:pt x="1954" y="485"/>
                </a:lnTo>
                <a:lnTo>
                  <a:pt x="1954" y="499"/>
                </a:lnTo>
                <a:lnTo>
                  <a:pt x="1950" y="340"/>
                </a:lnTo>
                <a:lnTo>
                  <a:pt x="1950" y="329"/>
                </a:lnTo>
                <a:lnTo>
                  <a:pt x="1950" y="329"/>
                </a:lnTo>
                <a:lnTo>
                  <a:pt x="1950" y="326"/>
                </a:lnTo>
                <a:lnTo>
                  <a:pt x="1950" y="316"/>
                </a:lnTo>
                <a:lnTo>
                  <a:pt x="1950" y="302"/>
                </a:lnTo>
                <a:lnTo>
                  <a:pt x="1950" y="291"/>
                </a:lnTo>
                <a:lnTo>
                  <a:pt x="1947" y="277"/>
                </a:lnTo>
                <a:lnTo>
                  <a:pt x="1947" y="267"/>
                </a:lnTo>
                <a:lnTo>
                  <a:pt x="1943" y="253"/>
                </a:lnTo>
                <a:lnTo>
                  <a:pt x="1940" y="239"/>
                </a:lnTo>
                <a:lnTo>
                  <a:pt x="1940" y="229"/>
                </a:lnTo>
                <a:lnTo>
                  <a:pt x="1937" y="215"/>
                </a:lnTo>
                <a:lnTo>
                  <a:pt x="1933" y="205"/>
                </a:lnTo>
                <a:lnTo>
                  <a:pt x="1930" y="194"/>
                </a:lnTo>
                <a:lnTo>
                  <a:pt x="1930" y="194"/>
                </a:lnTo>
                <a:lnTo>
                  <a:pt x="1930" y="191"/>
                </a:lnTo>
                <a:lnTo>
                  <a:pt x="1933" y="191"/>
                </a:lnTo>
                <a:lnTo>
                  <a:pt x="1933" y="187"/>
                </a:lnTo>
                <a:lnTo>
                  <a:pt x="1933" y="187"/>
                </a:lnTo>
                <a:lnTo>
                  <a:pt x="1930" y="187"/>
                </a:lnTo>
                <a:lnTo>
                  <a:pt x="1930" y="184"/>
                </a:lnTo>
                <a:lnTo>
                  <a:pt x="1930" y="184"/>
                </a:lnTo>
                <a:lnTo>
                  <a:pt x="1930" y="181"/>
                </a:lnTo>
                <a:lnTo>
                  <a:pt x="1930" y="177"/>
                </a:lnTo>
                <a:lnTo>
                  <a:pt x="1930" y="174"/>
                </a:lnTo>
                <a:lnTo>
                  <a:pt x="1926" y="170"/>
                </a:lnTo>
                <a:lnTo>
                  <a:pt x="1926" y="167"/>
                </a:lnTo>
                <a:lnTo>
                  <a:pt x="1926" y="163"/>
                </a:lnTo>
                <a:lnTo>
                  <a:pt x="1926" y="160"/>
                </a:lnTo>
                <a:lnTo>
                  <a:pt x="1926" y="156"/>
                </a:lnTo>
                <a:lnTo>
                  <a:pt x="1926" y="153"/>
                </a:lnTo>
                <a:lnTo>
                  <a:pt x="1923" y="149"/>
                </a:lnTo>
                <a:lnTo>
                  <a:pt x="1854" y="149"/>
                </a:lnTo>
                <a:lnTo>
                  <a:pt x="1851" y="153"/>
                </a:lnTo>
                <a:lnTo>
                  <a:pt x="1851" y="156"/>
                </a:lnTo>
                <a:lnTo>
                  <a:pt x="1851" y="160"/>
                </a:lnTo>
                <a:lnTo>
                  <a:pt x="1851" y="163"/>
                </a:lnTo>
                <a:lnTo>
                  <a:pt x="1851" y="167"/>
                </a:lnTo>
                <a:lnTo>
                  <a:pt x="1851" y="170"/>
                </a:lnTo>
                <a:lnTo>
                  <a:pt x="1851" y="174"/>
                </a:lnTo>
                <a:lnTo>
                  <a:pt x="1848" y="174"/>
                </a:lnTo>
                <a:lnTo>
                  <a:pt x="1848" y="177"/>
                </a:lnTo>
                <a:lnTo>
                  <a:pt x="1848" y="181"/>
                </a:lnTo>
                <a:lnTo>
                  <a:pt x="1848" y="184"/>
                </a:lnTo>
                <a:lnTo>
                  <a:pt x="1848" y="187"/>
                </a:lnTo>
                <a:lnTo>
                  <a:pt x="1848" y="187"/>
                </a:lnTo>
                <a:lnTo>
                  <a:pt x="1848" y="198"/>
                </a:lnTo>
                <a:lnTo>
                  <a:pt x="1844" y="205"/>
                </a:lnTo>
                <a:lnTo>
                  <a:pt x="1844" y="208"/>
                </a:lnTo>
                <a:lnTo>
                  <a:pt x="1841" y="215"/>
                </a:lnTo>
                <a:lnTo>
                  <a:pt x="1841" y="222"/>
                </a:lnTo>
                <a:lnTo>
                  <a:pt x="1837" y="229"/>
                </a:lnTo>
                <a:lnTo>
                  <a:pt x="1837" y="232"/>
                </a:lnTo>
                <a:lnTo>
                  <a:pt x="1837" y="239"/>
                </a:lnTo>
                <a:lnTo>
                  <a:pt x="1834" y="246"/>
                </a:lnTo>
                <a:lnTo>
                  <a:pt x="1834" y="253"/>
                </a:lnTo>
                <a:lnTo>
                  <a:pt x="1834" y="260"/>
                </a:lnTo>
                <a:lnTo>
                  <a:pt x="1831" y="264"/>
                </a:lnTo>
                <a:lnTo>
                  <a:pt x="1831" y="277"/>
                </a:lnTo>
                <a:lnTo>
                  <a:pt x="1831" y="291"/>
                </a:lnTo>
                <a:lnTo>
                  <a:pt x="1827" y="302"/>
                </a:lnTo>
                <a:lnTo>
                  <a:pt x="1827" y="316"/>
                </a:lnTo>
                <a:lnTo>
                  <a:pt x="1827" y="329"/>
                </a:lnTo>
                <a:lnTo>
                  <a:pt x="1827" y="333"/>
                </a:lnTo>
                <a:lnTo>
                  <a:pt x="1827" y="340"/>
                </a:lnTo>
                <a:lnTo>
                  <a:pt x="1824" y="489"/>
                </a:lnTo>
                <a:lnTo>
                  <a:pt x="1803" y="489"/>
                </a:lnTo>
                <a:lnTo>
                  <a:pt x="1807" y="90"/>
                </a:lnTo>
                <a:lnTo>
                  <a:pt x="1807" y="42"/>
                </a:lnTo>
                <a:lnTo>
                  <a:pt x="1659" y="39"/>
                </a:lnTo>
                <a:lnTo>
                  <a:pt x="1656" y="45"/>
                </a:lnTo>
                <a:lnTo>
                  <a:pt x="1659" y="94"/>
                </a:lnTo>
                <a:lnTo>
                  <a:pt x="1659" y="485"/>
                </a:lnTo>
                <a:lnTo>
                  <a:pt x="1656" y="485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46" y="46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35" y="444"/>
                </a:lnTo>
                <a:lnTo>
                  <a:pt x="1635" y="430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6"/>
                </a:lnTo>
                <a:lnTo>
                  <a:pt x="1605" y="416"/>
                </a:lnTo>
                <a:lnTo>
                  <a:pt x="1605" y="413"/>
                </a:lnTo>
                <a:lnTo>
                  <a:pt x="1605" y="413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2"/>
                </a:lnTo>
                <a:lnTo>
                  <a:pt x="1581" y="402"/>
                </a:lnTo>
                <a:lnTo>
                  <a:pt x="1581" y="423"/>
                </a:lnTo>
                <a:lnTo>
                  <a:pt x="1581" y="423"/>
                </a:lnTo>
                <a:lnTo>
                  <a:pt x="1581" y="371"/>
                </a:lnTo>
                <a:lnTo>
                  <a:pt x="1574" y="284"/>
                </a:lnTo>
                <a:lnTo>
                  <a:pt x="1574" y="267"/>
                </a:lnTo>
                <a:lnTo>
                  <a:pt x="1570" y="260"/>
                </a:lnTo>
                <a:lnTo>
                  <a:pt x="1533" y="271"/>
                </a:lnTo>
                <a:lnTo>
                  <a:pt x="1533" y="277"/>
                </a:lnTo>
                <a:lnTo>
                  <a:pt x="1526" y="277"/>
                </a:lnTo>
                <a:lnTo>
                  <a:pt x="1526" y="271"/>
                </a:lnTo>
                <a:lnTo>
                  <a:pt x="1505" y="264"/>
                </a:lnTo>
                <a:lnTo>
                  <a:pt x="1502" y="284"/>
                </a:lnTo>
                <a:lnTo>
                  <a:pt x="1499" y="374"/>
                </a:lnTo>
                <a:lnTo>
                  <a:pt x="1499" y="471"/>
                </a:lnTo>
                <a:lnTo>
                  <a:pt x="1502" y="541"/>
                </a:lnTo>
                <a:lnTo>
                  <a:pt x="1502" y="541"/>
                </a:lnTo>
                <a:lnTo>
                  <a:pt x="1499" y="541"/>
                </a:lnTo>
                <a:lnTo>
                  <a:pt x="1499" y="516"/>
                </a:lnTo>
                <a:lnTo>
                  <a:pt x="1492" y="516"/>
                </a:lnTo>
                <a:lnTo>
                  <a:pt x="1492" y="506"/>
                </a:lnTo>
                <a:lnTo>
                  <a:pt x="1485" y="506"/>
                </a:lnTo>
                <a:lnTo>
                  <a:pt x="1485" y="506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78" y="485"/>
                </a:lnTo>
                <a:lnTo>
                  <a:pt x="1478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9"/>
                </a:lnTo>
                <a:lnTo>
                  <a:pt x="1457" y="489"/>
                </a:lnTo>
                <a:lnTo>
                  <a:pt x="1457" y="485"/>
                </a:lnTo>
                <a:lnTo>
                  <a:pt x="1440" y="485"/>
                </a:lnTo>
                <a:lnTo>
                  <a:pt x="1440" y="471"/>
                </a:lnTo>
                <a:lnTo>
                  <a:pt x="1437" y="464"/>
                </a:lnTo>
                <a:lnTo>
                  <a:pt x="1437" y="464"/>
                </a:lnTo>
                <a:lnTo>
                  <a:pt x="1403" y="464"/>
                </a:lnTo>
                <a:lnTo>
                  <a:pt x="1403" y="464"/>
                </a:lnTo>
                <a:lnTo>
                  <a:pt x="1403" y="475"/>
                </a:lnTo>
                <a:lnTo>
                  <a:pt x="1403" y="485"/>
                </a:lnTo>
                <a:lnTo>
                  <a:pt x="1382" y="485"/>
                </a:lnTo>
                <a:lnTo>
                  <a:pt x="1382" y="489"/>
                </a:lnTo>
                <a:lnTo>
                  <a:pt x="1369" y="489"/>
                </a:lnTo>
                <a:lnTo>
                  <a:pt x="1369" y="485"/>
                </a:lnTo>
                <a:lnTo>
                  <a:pt x="1369" y="485"/>
                </a:lnTo>
                <a:lnTo>
                  <a:pt x="1369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2" y="482"/>
                </a:lnTo>
                <a:lnTo>
                  <a:pt x="1362" y="482"/>
                </a:lnTo>
                <a:lnTo>
                  <a:pt x="1358" y="482"/>
                </a:lnTo>
                <a:lnTo>
                  <a:pt x="1358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506"/>
                </a:lnTo>
                <a:lnTo>
                  <a:pt x="1351" y="506"/>
                </a:lnTo>
                <a:lnTo>
                  <a:pt x="1348" y="506"/>
                </a:lnTo>
                <a:lnTo>
                  <a:pt x="1348" y="516"/>
                </a:lnTo>
                <a:lnTo>
                  <a:pt x="1341" y="516"/>
                </a:lnTo>
                <a:lnTo>
                  <a:pt x="1341" y="541"/>
                </a:lnTo>
                <a:lnTo>
                  <a:pt x="1341" y="541"/>
                </a:lnTo>
                <a:lnTo>
                  <a:pt x="1338" y="541"/>
                </a:lnTo>
                <a:lnTo>
                  <a:pt x="1338" y="537"/>
                </a:lnTo>
                <a:lnTo>
                  <a:pt x="1338" y="277"/>
                </a:lnTo>
                <a:lnTo>
                  <a:pt x="1331" y="274"/>
                </a:lnTo>
                <a:lnTo>
                  <a:pt x="1331" y="226"/>
                </a:lnTo>
                <a:lnTo>
                  <a:pt x="1303" y="215"/>
                </a:lnTo>
                <a:lnTo>
                  <a:pt x="1286" y="215"/>
                </a:lnTo>
                <a:lnTo>
                  <a:pt x="1256" y="222"/>
                </a:lnTo>
                <a:lnTo>
                  <a:pt x="1256" y="271"/>
                </a:lnTo>
                <a:lnTo>
                  <a:pt x="1245" y="274"/>
                </a:lnTo>
                <a:lnTo>
                  <a:pt x="1245" y="371"/>
                </a:lnTo>
                <a:lnTo>
                  <a:pt x="1204" y="371"/>
                </a:lnTo>
                <a:lnTo>
                  <a:pt x="1204" y="56"/>
                </a:lnTo>
                <a:lnTo>
                  <a:pt x="1112" y="56"/>
                </a:lnTo>
                <a:lnTo>
                  <a:pt x="1112" y="371"/>
                </a:lnTo>
                <a:lnTo>
                  <a:pt x="1071" y="371"/>
                </a:lnTo>
                <a:lnTo>
                  <a:pt x="1071" y="368"/>
                </a:lnTo>
                <a:lnTo>
                  <a:pt x="1074" y="357"/>
                </a:lnTo>
                <a:lnTo>
                  <a:pt x="1071" y="357"/>
                </a:lnTo>
                <a:lnTo>
                  <a:pt x="1071" y="322"/>
                </a:lnTo>
                <a:lnTo>
                  <a:pt x="1071" y="312"/>
                </a:lnTo>
                <a:lnTo>
                  <a:pt x="1071" y="312"/>
                </a:lnTo>
                <a:lnTo>
                  <a:pt x="1071" y="295"/>
                </a:lnTo>
                <a:lnTo>
                  <a:pt x="1071" y="284"/>
                </a:lnTo>
                <a:lnTo>
                  <a:pt x="1067" y="284"/>
                </a:lnTo>
                <a:lnTo>
                  <a:pt x="1067" y="267"/>
                </a:lnTo>
                <a:lnTo>
                  <a:pt x="1071" y="260"/>
                </a:lnTo>
                <a:lnTo>
                  <a:pt x="1067" y="260"/>
                </a:lnTo>
                <a:lnTo>
                  <a:pt x="1067" y="246"/>
                </a:lnTo>
                <a:lnTo>
                  <a:pt x="1067" y="236"/>
                </a:lnTo>
                <a:lnTo>
                  <a:pt x="1067" y="236"/>
                </a:lnTo>
                <a:lnTo>
                  <a:pt x="1067" y="229"/>
                </a:lnTo>
                <a:lnTo>
                  <a:pt x="1067" y="222"/>
                </a:lnTo>
                <a:lnTo>
                  <a:pt x="1064" y="222"/>
                </a:lnTo>
                <a:lnTo>
                  <a:pt x="1067" y="215"/>
                </a:lnTo>
                <a:lnTo>
                  <a:pt x="1064" y="215"/>
                </a:lnTo>
                <a:lnTo>
                  <a:pt x="1067" y="208"/>
                </a:lnTo>
                <a:lnTo>
                  <a:pt x="1064" y="208"/>
                </a:lnTo>
                <a:lnTo>
                  <a:pt x="1067" y="208"/>
                </a:lnTo>
                <a:lnTo>
                  <a:pt x="1064" y="208"/>
                </a:lnTo>
                <a:lnTo>
                  <a:pt x="1067" y="198"/>
                </a:lnTo>
                <a:lnTo>
                  <a:pt x="1064" y="198"/>
                </a:lnTo>
                <a:lnTo>
                  <a:pt x="1064" y="191"/>
                </a:lnTo>
                <a:lnTo>
                  <a:pt x="1060" y="187"/>
                </a:lnTo>
                <a:lnTo>
                  <a:pt x="1060" y="184"/>
                </a:lnTo>
                <a:lnTo>
                  <a:pt x="1060" y="181"/>
                </a:lnTo>
                <a:lnTo>
                  <a:pt x="1057" y="181"/>
                </a:lnTo>
                <a:lnTo>
                  <a:pt x="1060" y="177"/>
                </a:lnTo>
                <a:lnTo>
                  <a:pt x="1057" y="177"/>
                </a:lnTo>
                <a:lnTo>
                  <a:pt x="1057" y="174"/>
                </a:lnTo>
                <a:lnTo>
                  <a:pt x="1057" y="170"/>
                </a:lnTo>
                <a:lnTo>
                  <a:pt x="1054" y="170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3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47" y="149"/>
                </a:lnTo>
                <a:lnTo>
                  <a:pt x="1047" y="149"/>
                </a:lnTo>
                <a:lnTo>
                  <a:pt x="1047" y="149"/>
                </a:lnTo>
                <a:lnTo>
                  <a:pt x="1043" y="149"/>
                </a:lnTo>
                <a:lnTo>
                  <a:pt x="1043" y="149"/>
                </a:lnTo>
                <a:lnTo>
                  <a:pt x="1043" y="142"/>
                </a:lnTo>
                <a:lnTo>
                  <a:pt x="1040" y="142"/>
                </a:lnTo>
                <a:lnTo>
                  <a:pt x="1040" y="142"/>
                </a:lnTo>
                <a:lnTo>
                  <a:pt x="1037" y="135"/>
                </a:lnTo>
                <a:lnTo>
                  <a:pt x="1037" y="135"/>
                </a:lnTo>
                <a:lnTo>
                  <a:pt x="1037" y="132"/>
                </a:lnTo>
                <a:lnTo>
                  <a:pt x="1037" y="132"/>
                </a:lnTo>
                <a:lnTo>
                  <a:pt x="1040" y="122"/>
                </a:lnTo>
                <a:lnTo>
                  <a:pt x="1040" y="122"/>
                </a:lnTo>
                <a:lnTo>
                  <a:pt x="1040" y="111"/>
                </a:lnTo>
                <a:lnTo>
                  <a:pt x="1033" y="115"/>
                </a:lnTo>
                <a:lnTo>
                  <a:pt x="1033" y="87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5"/>
                </a:lnTo>
                <a:lnTo>
                  <a:pt x="1026" y="115"/>
                </a:lnTo>
                <a:lnTo>
                  <a:pt x="1026" y="118"/>
                </a:lnTo>
                <a:lnTo>
                  <a:pt x="1026" y="118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3" y="146"/>
                </a:lnTo>
                <a:lnTo>
                  <a:pt x="1016" y="146"/>
                </a:lnTo>
                <a:lnTo>
                  <a:pt x="1019" y="153"/>
                </a:lnTo>
                <a:lnTo>
                  <a:pt x="1009" y="153"/>
                </a:lnTo>
                <a:lnTo>
                  <a:pt x="1013" y="160"/>
                </a:lnTo>
                <a:lnTo>
                  <a:pt x="1006" y="160"/>
                </a:lnTo>
                <a:lnTo>
                  <a:pt x="1006" y="170"/>
                </a:lnTo>
                <a:lnTo>
                  <a:pt x="1002" y="170"/>
                </a:lnTo>
                <a:lnTo>
                  <a:pt x="1002" y="177"/>
                </a:lnTo>
                <a:lnTo>
                  <a:pt x="1002" y="177"/>
                </a:lnTo>
                <a:lnTo>
                  <a:pt x="999" y="181"/>
                </a:lnTo>
                <a:lnTo>
                  <a:pt x="999" y="191"/>
                </a:lnTo>
                <a:lnTo>
                  <a:pt x="999" y="191"/>
                </a:lnTo>
                <a:lnTo>
                  <a:pt x="999" y="198"/>
                </a:lnTo>
                <a:lnTo>
                  <a:pt x="999" y="198"/>
                </a:lnTo>
                <a:lnTo>
                  <a:pt x="999" y="208"/>
                </a:lnTo>
                <a:lnTo>
                  <a:pt x="999" y="208"/>
                </a:lnTo>
                <a:lnTo>
                  <a:pt x="999" y="215"/>
                </a:lnTo>
                <a:lnTo>
                  <a:pt x="999" y="215"/>
                </a:lnTo>
                <a:lnTo>
                  <a:pt x="999" y="219"/>
                </a:lnTo>
                <a:lnTo>
                  <a:pt x="999" y="219"/>
                </a:lnTo>
                <a:lnTo>
                  <a:pt x="999" y="219"/>
                </a:lnTo>
                <a:lnTo>
                  <a:pt x="999" y="226"/>
                </a:lnTo>
                <a:lnTo>
                  <a:pt x="999" y="226"/>
                </a:lnTo>
                <a:lnTo>
                  <a:pt x="999" y="236"/>
                </a:lnTo>
                <a:lnTo>
                  <a:pt x="999" y="236"/>
                </a:lnTo>
                <a:lnTo>
                  <a:pt x="999" y="236"/>
                </a:lnTo>
                <a:lnTo>
                  <a:pt x="999" y="239"/>
                </a:lnTo>
                <a:lnTo>
                  <a:pt x="999" y="239"/>
                </a:lnTo>
                <a:lnTo>
                  <a:pt x="999" y="239"/>
                </a:lnTo>
                <a:lnTo>
                  <a:pt x="995" y="243"/>
                </a:lnTo>
                <a:lnTo>
                  <a:pt x="999" y="250"/>
                </a:lnTo>
                <a:lnTo>
                  <a:pt x="999" y="260"/>
                </a:lnTo>
                <a:lnTo>
                  <a:pt x="999" y="260"/>
                </a:lnTo>
                <a:lnTo>
                  <a:pt x="999" y="264"/>
                </a:lnTo>
                <a:lnTo>
                  <a:pt x="995" y="264"/>
                </a:lnTo>
                <a:lnTo>
                  <a:pt x="995" y="274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98"/>
                </a:lnTo>
                <a:lnTo>
                  <a:pt x="995" y="316"/>
                </a:lnTo>
                <a:lnTo>
                  <a:pt x="995" y="316"/>
                </a:lnTo>
                <a:lnTo>
                  <a:pt x="995" y="316"/>
                </a:lnTo>
                <a:lnTo>
                  <a:pt x="992" y="319"/>
                </a:lnTo>
                <a:lnTo>
                  <a:pt x="995" y="326"/>
                </a:lnTo>
                <a:lnTo>
                  <a:pt x="995" y="361"/>
                </a:lnTo>
                <a:lnTo>
                  <a:pt x="992" y="361"/>
                </a:lnTo>
                <a:lnTo>
                  <a:pt x="992" y="371"/>
                </a:lnTo>
                <a:lnTo>
                  <a:pt x="992" y="413"/>
                </a:lnTo>
                <a:lnTo>
                  <a:pt x="992" y="413"/>
                </a:lnTo>
                <a:lnTo>
                  <a:pt x="992" y="423"/>
                </a:lnTo>
                <a:lnTo>
                  <a:pt x="992" y="478"/>
                </a:lnTo>
                <a:lnTo>
                  <a:pt x="989" y="478"/>
                </a:lnTo>
                <a:lnTo>
                  <a:pt x="992" y="492"/>
                </a:lnTo>
                <a:lnTo>
                  <a:pt x="992" y="555"/>
                </a:lnTo>
                <a:lnTo>
                  <a:pt x="989" y="555"/>
                </a:lnTo>
                <a:lnTo>
                  <a:pt x="989" y="568"/>
                </a:lnTo>
                <a:lnTo>
                  <a:pt x="989" y="617"/>
                </a:lnTo>
                <a:lnTo>
                  <a:pt x="985" y="617"/>
                </a:lnTo>
                <a:lnTo>
                  <a:pt x="985" y="610"/>
                </a:lnTo>
                <a:lnTo>
                  <a:pt x="985" y="357"/>
                </a:lnTo>
                <a:lnTo>
                  <a:pt x="978" y="357"/>
                </a:lnTo>
                <a:lnTo>
                  <a:pt x="975" y="354"/>
                </a:lnTo>
                <a:lnTo>
                  <a:pt x="968" y="354"/>
                </a:lnTo>
                <a:lnTo>
                  <a:pt x="961" y="354"/>
                </a:lnTo>
                <a:lnTo>
                  <a:pt x="954" y="354"/>
                </a:lnTo>
                <a:lnTo>
                  <a:pt x="944" y="354"/>
                </a:lnTo>
                <a:lnTo>
                  <a:pt x="937" y="354"/>
                </a:lnTo>
                <a:lnTo>
                  <a:pt x="930" y="354"/>
                </a:lnTo>
                <a:lnTo>
                  <a:pt x="924" y="354"/>
                </a:lnTo>
                <a:lnTo>
                  <a:pt x="917" y="354"/>
                </a:lnTo>
                <a:lnTo>
                  <a:pt x="917" y="347"/>
                </a:lnTo>
                <a:lnTo>
                  <a:pt x="913" y="347"/>
                </a:lnTo>
                <a:lnTo>
                  <a:pt x="910" y="354"/>
                </a:lnTo>
                <a:lnTo>
                  <a:pt x="913" y="354"/>
                </a:lnTo>
                <a:lnTo>
                  <a:pt x="910" y="357"/>
                </a:lnTo>
                <a:lnTo>
                  <a:pt x="906" y="357"/>
                </a:lnTo>
                <a:lnTo>
                  <a:pt x="906" y="343"/>
                </a:lnTo>
                <a:lnTo>
                  <a:pt x="906" y="343"/>
                </a:lnTo>
                <a:lnTo>
                  <a:pt x="910" y="343"/>
                </a:lnTo>
                <a:lnTo>
                  <a:pt x="917" y="343"/>
                </a:lnTo>
                <a:lnTo>
                  <a:pt x="924" y="347"/>
                </a:lnTo>
                <a:lnTo>
                  <a:pt x="930" y="347"/>
                </a:lnTo>
                <a:lnTo>
                  <a:pt x="937" y="347"/>
                </a:lnTo>
                <a:lnTo>
                  <a:pt x="944" y="347"/>
                </a:lnTo>
                <a:lnTo>
                  <a:pt x="954" y="347"/>
                </a:lnTo>
                <a:lnTo>
                  <a:pt x="961" y="347"/>
                </a:lnTo>
                <a:lnTo>
                  <a:pt x="968" y="347"/>
                </a:lnTo>
                <a:lnTo>
                  <a:pt x="975" y="347"/>
                </a:lnTo>
                <a:lnTo>
                  <a:pt x="975" y="354"/>
                </a:lnTo>
                <a:lnTo>
                  <a:pt x="978" y="354"/>
                </a:lnTo>
                <a:lnTo>
                  <a:pt x="978" y="343"/>
                </a:lnTo>
                <a:lnTo>
                  <a:pt x="978" y="343"/>
                </a:lnTo>
                <a:lnTo>
                  <a:pt x="982" y="343"/>
                </a:lnTo>
                <a:lnTo>
                  <a:pt x="989" y="343"/>
                </a:lnTo>
                <a:lnTo>
                  <a:pt x="989" y="340"/>
                </a:lnTo>
                <a:lnTo>
                  <a:pt x="982" y="340"/>
                </a:lnTo>
                <a:lnTo>
                  <a:pt x="975" y="340"/>
                </a:lnTo>
                <a:lnTo>
                  <a:pt x="968" y="336"/>
                </a:lnTo>
                <a:lnTo>
                  <a:pt x="961" y="336"/>
                </a:lnTo>
                <a:lnTo>
                  <a:pt x="954" y="336"/>
                </a:lnTo>
                <a:lnTo>
                  <a:pt x="944" y="336"/>
                </a:lnTo>
                <a:lnTo>
                  <a:pt x="937" y="336"/>
                </a:lnTo>
                <a:lnTo>
                  <a:pt x="930" y="336"/>
                </a:lnTo>
                <a:lnTo>
                  <a:pt x="924" y="336"/>
                </a:lnTo>
                <a:lnTo>
                  <a:pt x="913" y="336"/>
                </a:lnTo>
                <a:lnTo>
                  <a:pt x="910" y="340"/>
                </a:lnTo>
                <a:lnTo>
                  <a:pt x="906" y="340"/>
                </a:lnTo>
                <a:lnTo>
                  <a:pt x="903" y="340"/>
                </a:lnTo>
                <a:lnTo>
                  <a:pt x="903" y="336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64"/>
                </a:lnTo>
                <a:lnTo>
                  <a:pt x="906" y="371"/>
                </a:lnTo>
                <a:lnTo>
                  <a:pt x="906" y="610"/>
                </a:lnTo>
                <a:lnTo>
                  <a:pt x="906" y="610"/>
                </a:lnTo>
                <a:lnTo>
                  <a:pt x="906" y="617"/>
                </a:lnTo>
                <a:lnTo>
                  <a:pt x="903" y="617"/>
                </a:lnTo>
                <a:lnTo>
                  <a:pt x="903" y="610"/>
                </a:lnTo>
                <a:lnTo>
                  <a:pt x="903" y="610"/>
                </a:lnTo>
                <a:lnTo>
                  <a:pt x="900" y="610"/>
                </a:lnTo>
                <a:lnTo>
                  <a:pt x="896" y="610"/>
                </a:lnTo>
                <a:lnTo>
                  <a:pt x="896" y="610"/>
                </a:lnTo>
                <a:lnTo>
                  <a:pt x="893" y="336"/>
                </a:lnTo>
                <a:lnTo>
                  <a:pt x="889" y="336"/>
                </a:lnTo>
                <a:lnTo>
                  <a:pt x="889" y="322"/>
                </a:lnTo>
                <a:lnTo>
                  <a:pt x="889" y="322"/>
                </a:lnTo>
                <a:lnTo>
                  <a:pt x="893" y="322"/>
                </a:lnTo>
                <a:lnTo>
                  <a:pt x="893" y="319"/>
                </a:lnTo>
                <a:lnTo>
                  <a:pt x="893" y="316"/>
                </a:lnTo>
                <a:lnTo>
                  <a:pt x="889" y="316"/>
                </a:lnTo>
                <a:lnTo>
                  <a:pt x="889" y="284"/>
                </a:lnTo>
                <a:lnTo>
                  <a:pt x="872" y="277"/>
                </a:lnTo>
                <a:lnTo>
                  <a:pt x="872" y="277"/>
                </a:lnTo>
                <a:lnTo>
                  <a:pt x="865" y="281"/>
                </a:lnTo>
                <a:lnTo>
                  <a:pt x="862" y="281"/>
                </a:lnTo>
                <a:lnTo>
                  <a:pt x="855" y="281"/>
                </a:lnTo>
                <a:lnTo>
                  <a:pt x="852" y="284"/>
                </a:lnTo>
                <a:lnTo>
                  <a:pt x="852" y="284"/>
                </a:lnTo>
                <a:lnTo>
                  <a:pt x="848" y="288"/>
                </a:lnTo>
                <a:lnTo>
                  <a:pt x="848" y="291"/>
                </a:lnTo>
                <a:lnTo>
                  <a:pt x="845" y="298"/>
                </a:lnTo>
                <a:lnTo>
                  <a:pt x="845" y="298"/>
                </a:lnTo>
                <a:lnTo>
                  <a:pt x="845" y="302"/>
                </a:lnTo>
                <a:lnTo>
                  <a:pt x="845" y="309"/>
                </a:lnTo>
                <a:lnTo>
                  <a:pt x="845" y="312"/>
                </a:lnTo>
                <a:lnTo>
                  <a:pt x="841" y="316"/>
                </a:lnTo>
                <a:lnTo>
                  <a:pt x="841" y="319"/>
                </a:lnTo>
                <a:lnTo>
                  <a:pt x="838" y="319"/>
                </a:lnTo>
                <a:lnTo>
                  <a:pt x="835" y="319"/>
                </a:lnTo>
                <a:lnTo>
                  <a:pt x="831" y="322"/>
                </a:lnTo>
                <a:lnTo>
                  <a:pt x="828" y="322"/>
                </a:lnTo>
                <a:lnTo>
                  <a:pt x="824" y="326"/>
                </a:lnTo>
                <a:lnTo>
                  <a:pt x="821" y="326"/>
                </a:lnTo>
                <a:lnTo>
                  <a:pt x="821" y="329"/>
                </a:lnTo>
                <a:lnTo>
                  <a:pt x="821" y="492"/>
                </a:lnTo>
                <a:lnTo>
                  <a:pt x="800" y="478"/>
                </a:lnTo>
                <a:lnTo>
                  <a:pt x="790" y="478"/>
                </a:lnTo>
                <a:lnTo>
                  <a:pt x="780" y="478"/>
                </a:lnTo>
                <a:lnTo>
                  <a:pt x="759" y="492"/>
                </a:lnTo>
                <a:lnTo>
                  <a:pt x="759" y="499"/>
                </a:lnTo>
                <a:lnTo>
                  <a:pt x="756" y="499"/>
                </a:lnTo>
                <a:lnTo>
                  <a:pt x="756" y="392"/>
                </a:lnTo>
                <a:lnTo>
                  <a:pt x="756" y="392"/>
                </a:lnTo>
                <a:lnTo>
                  <a:pt x="756" y="378"/>
                </a:lnTo>
                <a:lnTo>
                  <a:pt x="766" y="374"/>
                </a:lnTo>
                <a:lnTo>
                  <a:pt x="766" y="371"/>
                </a:lnTo>
                <a:lnTo>
                  <a:pt x="756" y="368"/>
                </a:lnTo>
                <a:lnTo>
                  <a:pt x="749" y="371"/>
                </a:lnTo>
                <a:lnTo>
                  <a:pt x="742" y="371"/>
                </a:lnTo>
                <a:lnTo>
                  <a:pt x="735" y="371"/>
                </a:lnTo>
                <a:lnTo>
                  <a:pt x="732" y="374"/>
                </a:lnTo>
                <a:lnTo>
                  <a:pt x="725" y="374"/>
                </a:lnTo>
                <a:lnTo>
                  <a:pt x="718" y="378"/>
                </a:lnTo>
                <a:lnTo>
                  <a:pt x="711" y="378"/>
                </a:lnTo>
                <a:lnTo>
                  <a:pt x="708" y="378"/>
                </a:lnTo>
                <a:lnTo>
                  <a:pt x="701" y="381"/>
                </a:lnTo>
                <a:lnTo>
                  <a:pt x="694" y="381"/>
                </a:lnTo>
                <a:lnTo>
                  <a:pt x="691" y="381"/>
                </a:lnTo>
                <a:lnTo>
                  <a:pt x="684" y="381"/>
                </a:lnTo>
                <a:lnTo>
                  <a:pt x="674" y="388"/>
                </a:lnTo>
                <a:lnTo>
                  <a:pt x="674" y="392"/>
                </a:lnTo>
                <a:lnTo>
                  <a:pt x="677" y="392"/>
                </a:lnTo>
                <a:lnTo>
                  <a:pt x="677" y="395"/>
                </a:lnTo>
                <a:lnTo>
                  <a:pt x="674" y="399"/>
                </a:lnTo>
                <a:lnTo>
                  <a:pt x="674" y="503"/>
                </a:lnTo>
                <a:lnTo>
                  <a:pt x="667" y="492"/>
                </a:lnTo>
                <a:lnTo>
                  <a:pt x="667" y="437"/>
                </a:lnTo>
                <a:lnTo>
                  <a:pt x="663" y="437"/>
                </a:lnTo>
                <a:lnTo>
                  <a:pt x="663" y="437"/>
                </a:lnTo>
                <a:lnTo>
                  <a:pt x="660" y="437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37"/>
                </a:lnTo>
                <a:lnTo>
                  <a:pt x="653" y="437"/>
                </a:lnTo>
                <a:lnTo>
                  <a:pt x="650" y="437"/>
                </a:lnTo>
                <a:lnTo>
                  <a:pt x="640" y="433"/>
                </a:lnTo>
                <a:lnTo>
                  <a:pt x="636" y="433"/>
                </a:lnTo>
                <a:lnTo>
                  <a:pt x="633" y="433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2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402"/>
                </a:lnTo>
                <a:lnTo>
                  <a:pt x="633" y="402"/>
                </a:lnTo>
                <a:lnTo>
                  <a:pt x="633" y="402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33"/>
                </a:lnTo>
                <a:lnTo>
                  <a:pt x="626" y="433"/>
                </a:lnTo>
                <a:lnTo>
                  <a:pt x="626" y="437"/>
                </a:lnTo>
                <a:lnTo>
                  <a:pt x="622" y="437"/>
                </a:lnTo>
                <a:lnTo>
                  <a:pt x="622" y="492"/>
                </a:lnTo>
                <a:lnTo>
                  <a:pt x="616" y="499"/>
                </a:lnTo>
                <a:lnTo>
                  <a:pt x="616" y="416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392"/>
                </a:lnTo>
                <a:lnTo>
                  <a:pt x="585" y="399"/>
                </a:lnTo>
                <a:lnTo>
                  <a:pt x="561" y="413"/>
                </a:lnTo>
                <a:lnTo>
                  <a:pt x="561" y="406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4" y="402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0" y="409"/>
                </a:lnTo>
                <a:lnTo>
                  <a:pt x="530" y="409"/>
                </a:lnTo>
                <a:lnTo>
                  <a:pt x="530" y="409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85"/>
                </a:lnTo>
                <a:lnTo>
                  <a:pt x="503" y="464"/>
                </a:lnTo>
                <a:lnTo>
                  <a:pt x="486" y="447"/>
                </a:lnTo>
                <a:lnTo>
                  <a:pt x="486" y="447"/>
                </a:lnTo>
                <a:lnTo>
                  <a:pt x="486" y="416"/>
                </a:lnTo>
                <a:lnTo>
                  <a:pt x="486" y="416"/>
                </a:lnTo>
                <a:lnTo>
                  <a:pt x="486" y="416"/>
                </a:lnTo>
                <a:lnTo>
                  <a:pt x="486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16"/>
                </a:lnTo>
                <a:lnTo>
                  <a:pt x="479" y="416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16"/>
                </a:lnTo>
                <a:lnTo>
                  <a:pt x="479" y="416"/>
                </a:lnTo>
                <a:lnTo>
                  <a:pt x="479" y="416"/>
                </a:lnTo>
                <a:lnTo>
                  <a:pt x="479" y="447"/>
                </a:lnTo>
                <a:lnTo>
                  <a:pt x="475" y="447"/>
                </a:lnTo>
                <a:lnTo>
                  <a:pt x="475" y="496"/>
                </a:lnTo>
                <a:lnTo>
                  <a:pt x="458" y="509"/>
                </a:lnTo>
                <a:lnTo>
                  <a:pt x="458" y="361"/>
                </a:lnTo>
                <a:lnTo>
                  <a:pt x="451" y="357"/>
                </a:lnTo>
                <a:lnTo>
                  <a:pt x="451" y="316"/>
                </a:lnTo>
                <a:lnTo>
                  <a:pt x="448" y="316"/>
                </a:lnTo>
                <a:lnTo>
                  <a:pt x="448" y="291"/>
                </a:lnTo>
                <a:lnTo>
                  <a:pt x="441" y="291"/>
                </a:lnTo>
                <a:lnTo>
                  <a:pt x="441" y="274"/>
                </a:lnTo>
                <a:lnTo>
                  <a:pt x="434" y="274"/>
                </a:lnTo>
                <a:lnTo>
                  <a:pt x="434" y="264"/>
                </a:lnTo>
                <a:lnTo>
                  <a:pt x="434" y="264"/>
                </a:lnTo>
                <a:lnTo>
                  <a:pt x="434" y="264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64"/>
                </a:lnTo>
                <a:lnTo>
                  <a:pt x="427" y="264"/>
                </a:lnTo>
                <a:lnTo>
                  <a:pt x="427" y="274"/>
                </a:lnTo>
                <a:lnTo>
                  <a:pt x="424" y="274"/>
                </a:lnTo>
                <a:lnTo>
                  <a:pt x="424" y="288"/>
                </a:lnTo>
                <a:lnTo>
                  <a:pt x="390" y="288"/>
                </a:lnTo>
                <a:lnTo>
                  <a:pt x="362" y="291"/>
                </a:lnTo>
                <a:lnTo>
                  <a:pt x="362" y="312"/>
                </a:lnTo>
                <a:lnTo>
                  <a:pt x="349" y="312"/>
                </a:lnTo>
                <a:lnTo>
                  <a:pt x="349" y="354"/>
                </a:lnTo>
                <a:lnTo>
                  <a:pt x="335" y="357"/>
                </a:lnTo>
                <a:lnTo>
                  <a:pt x="338" y="596"/>
                </a:lnTo>
                <a:lnTo>
                  <a:pt x="325" y="603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18" y="347"/>
                </a:lnTo>
                <a:lnTo>
                  <a:pt x="318" y="347"/>
                </a:lnTo>
                <a:lnTo>
                  <a:pt x="318" y="347"/>
                </a:lnTo>
                <a:lnTo>
                  <a:pt x="314" y="347"/>
                </a:lnTo>
                <a:lnTo>
                  <a:pt x="314" y="347"/>
                </a:lnTo>
                <a:lnTo>
                  <a:pt x="311" y="347"/>
                </a:lnTo>
                <a:lnTo>
                  <a:pt x="311" y="347"/>
                </a:lnTo>
                <a:lnTo>
                  <a:pt x="260" y="347"/>
                </a:lnTo>
                <a:lnTo>
                  <a:pt x="256" y="347"/>
                </a:lnTo>
                <a:lnTo>
                  <a:pt x="253" y="347"/>
                </a:lnTo>
                <a:lnTo>
                  <a:pt x="253" y="347"/>
                </a:lnTo>
                <a:lnTo>
                  <a:pt x="249" y="347"/>
                </a:lnTo>
                <a:lnTo>
                  <a:pt x="249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53" y="631"/>
                </a:lnTo>
                <a:lnTo>
                  <a:pt x="246" y="634"/>
                </a:lnTo>
                <a:lnTo>
                  <a:pt x="246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4"/>
                </a:lnTo>
                <a:lnTo>
                  <a:pt x="239" y="464"/>
                </a:lnTo>
                <a:lnTo>
                  <a:pt x="236" y="464"/>
                </a:lnTo>
                <a:lnTo>
                  <a:pt x="232" y="461"/>
                </a:lnTo>
                <a:lnTo>
                  <a:pt x="225" y="461"/>
                </a:lnTo>
                <a:lnTo>
                  <a:pt x="222" y="461"/>
                </a:lnTo>
                <a:lnTo>
                  <a:pt x="215" y="461"/>
                </a:lnTo>
                <a:lnTo>
                  <a:pt x="212" y="461"/>
                </a:lnTo>
                <a:lnTo>
                  <a:pt x="205" y="461"/>
                </a:lnTo>
                <a:lnTo>
                  <a:pt x="205" y="464"/>
                </a:lnTo>
                <a:lnTo>
                  <a:pt x="201" y="464"/>
                </a:lnTo>
                <a:lnTo>
                  <a:pt x="205" y="388"/>
                </a:lnTo>
                <a:lnTo>
                  <a:pt x="191" y="388"/>
                </a:lnTo>
                <a:lnTo>
                  <a:pt x="130" y="374"/>
                </a:lnTo>
                <a:lnTo>
                  <a:pt x="123" y="371"/>
                </a:lnTo>
                <a:lnTo>
                  <a:pt x="123" y="471"/>
                </a:lnTo>
                <a:lnTo>
                  <a:pt x="116" y="471"/>
                </a:lnTo>
                <a:lnTo>
                  <a:pt x="116" y="458"/>
                </a:lnTo>
                <a:lnTo>
                  <a:pt x="112" y="458"/>
                </a:lnTo>
                <a:lnTo>
                  <a:pt x="112" y="458"/>
                </a:lnTo>
                <a:lnTo>
                  <a:pt x="109" y="458"/>
                </a:lnTo>
                <a:lnTo>
                  <a:pt x="109" y="423"/>
                </a:lnTo>
                <a:lnTo>
                  <a:pt x="109" y="423"/>
                </a:lnTo>
                <a:lnTo>
                  <a:pt x="109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381"/>
                </a:lnTo>
                <a:lnTo>
                  <a:pt x="102" y="381"/>
                </a:lnTo>
                <a:lnTo>
                  <a:pt x="102" y="381"/>
                </a:lnTo>
                <a:lnTo>
                  <a:pt x="102" y="413"/>
                </a:lnTo>
                <a:lnTo>
                  <a:pt x="102" y="413"/>
                </a:lnTo>
                <a:lnTo>
                  <a:pt x="102" y="413"/>
                </a:lnTo>
                <a:lnTo>
                  <a:pt x="99" y="413"/>
                </a:lnTo>
                <a:lnTo>
                  <a:pt x="99" y="413"/>
                </a:lnTo>
                <a:lnTo>
                  <a:pt x="99" y="416"/>
                </a:lnTo>
                <a:lnTo>
                  <a:pt x="99" y="416"/>
                </a:lnTo>
                <a:lnTo>
                  <a:pt x="99" y="423"/>
                </a:lnTo>
                <a:lnTo>
                  <a:pt x="95" y="423"/>
                </a:lnTo>
                <a:lnTo>
                  <a:pt x="92" y="423"/>
                </a:lnTo>
                <a:lnTo>
                  <a:pt x="89" y="423"/>
                </a:lnTo>
                <a:lnTo>
                  <a:pt x="85" y="423"/>
                </a:lnTo>
                <a:lnTo>
                  <a:pt x="82" y="423"/>
                </a:lnTo>
                <a:lnTo>
                  <a:pt x="82" y="423"/>
                </a:lnTo>
                <a:lnTo>
                  <a:pt x="78" y="423"/>
                </a:lnTo>
                <a:lnTo>
                  <a:pt x="75" y="423"/>
                </a:lnTo>
                <a:lnTo>
                  <a:pt x="71" y="423"/>
                </a:lnTo>
                <a:lnTo>
                  <a:pt x="68" y="423"/>
                </a:lnTo>
                <a:lnTo>
                  <a:pt x="65" y="423"/>
                </a:lnTo>
                <a:lnTo>
                  <a:pt x="61" y="423"/>
                </a:lnTo>
                <a:lnTo>
                  <a:pt x="61" y="416"/>
                </a:lnTo>
                <a:lnTo>
                  <a:pt x="61" y="416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58" y="413"/>
                </a:lnTo>
                <a:lnTo>
                  <a:pt x="58" y="381"/>
                </a:lnTo>
                <a:lnTo>
                  <a:pt x="58" y="381"/>
                </a:lnTo>
                <a:lnTo>
                  <a:pt x="58" y="381"/>
                </a:lnTo>
                <a:lnTo>
                  <a:pt x="58" y="413"/>
                </a:lnTo>
                <a:lnTo>
                  <a:pt x="54" y="413"/>
                </a:lnTo>
                <a:lnTo>
                  <a:pt x="54" y="413"/>
                </a:lnTo>
                <a:lnTo>
                  <a:pt x="51" y="413"/>
                </a:lnTo>
                <a:lnTo>
                  <a:pt x="51" y="423"/>
                </a:lnTo>
                <a:lnTo>
                  <a:pt x="51" y="423"/>
                </a:lnTo>
                <a:lnTo>
                  <a:pt x="51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586"/>
                </a:lnTo>
                <a:lnTo>
                  <a:pt x="41" y="586"/>
                </a:lnTo>
                <a:lnTo>
                  <a:pt x="41" y="586"/>
                </a:lnTo>
                <a:lnTo>
                  <a:pt x="37" y="586"/>
                </a:lnTo>
                <a:lnTo>
                  <a:pt x="37" y="586"/>
                </a:lnTo>
                <a:lnTo>
                  <a:pt x="37" y="589"/>
                </a:lnTo>
                <a:lnTo>
                  <a:pt x="37" y="589"/>
                </a:lnTo>
                <a:lnTo>
                  <a:pt x="37" y="606"/>
                </a:lnTo>
                <a:lnTo>
                  <a:pt x="17" y="606"/>
                </a:lnTo>
                <a:lnTo>
                  <a:pt x="17" y="593"/>
                </a:lnTo>
                <a:lnTo>
                  <a:pt x="17" y="593"/>
                </a:lnTo>
                <a:lnTo>
                  <a:pt x="17" y="593"/>
                </a:lnTo>
                <a:lnTo>
                  <a:pt x="13" y="593"/>
                </a:lnTo>
                <a:lnTo>
                  <a:pt x="0" y="593"/>
                </a:lnTo>
                <a:lnTo>
                  <a:pt x="0" y="742"/>
                </a:lnTo>
                <a:lnTo>
                  <a:pt x="1485" y="742"/>
                </a:lnTo>
                <a:lnTo>
                  <a:pt x="1981" y="742"/>
                </a:lnTo>
                <a:lnTo>
                  <a:pt x="3826" y="742"/>
                </a:lnTo>
                <a:lnTo>
                  <a:pt x="3853" y="742"/>
                </a:lnTo>
                <a:lnTo>
                  <a:pt x="7683" y="742"/>
                </a:lnTo>
                <a:lnTo>
                  <a:pt x="7683" y="586"/>
                </a:lnTo>
                <a:lnTo>
                  <a:pt x="7642" y="548"/>
                </a:lnTo>
                <a:close/>
                <a:moveTo>
                  <a:pt x="482" y="430"/>
                </a:moveTo>
                <a:lnTo>
                  <a:pt x="482" y="426"/>
                </a:lnTo>
                <a:lnTo>
                  <a:pt x="482" y="419"/>
                </a:lnTo>
                <a:lnTo>
                  <a:pt x="482" y="430"/>
                </a:lnTo>
                <a:close/>
                <a:moveTo>
                  <a:pt x="479" y="416"/>
                </a:moveTo>
                <a:lnTo>
                  <a:pt x="482" y="416"/>
                </a:lnTo>
                <a:lnTo>
                  <a:pt x="482" y="416"/>
                </a:lnTo>
                <a:lnTo>
                  <a:pt x="482" y="423"/>
                </a:lnTo>
                <a:lnTo>
                  <a:pt x="479" y="416"/>
                </a:lnTo>
                <a:lnTo>
                  <a:pt x="479" y="416"/>
                </a:lnTo>
                <a:close/>
                <a:moveTo>
                  <a:pt x="482" y="426"/>
                </a:moveTo>
                <a:lnTo>
                  <a:pt x="479" y="430"/>
                </a:lnTo>
                <a:lnTo>
                  <a:pt x="479" y="419"/>
                </a:lnTo>
                <a:lnTo>
                  <a:pt x="482" y="426"/>
                </a:lnTo>
                <a:close/>
                <a:moveTo>
                  <a:pt x="479" y="433"/>
                </a:moveTo>
                <a:lnTo>
                  <a:pt x="482" y="426"/>
                </a:lnTo>
                <a:lnTo>
                  <a:pt x="482" y="433"/>
                </a:lnTo>
                <a:lnTo>
                  <a:pt x="482" y="433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33"/>
                </a:moveTo>
                <a:lnTo>
                  <a:pt x="482" y="433"/>
                </a:lnTo>
                <a:lnTo>
                  <a:pt x="482" y="433"/>
                </a:lnTo>
                <a:lnTo>
                  <a:pt x="482" y="440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47"/>
                </a:moveTo>
                <a:lnTo>
                  <a:pt x="479" y="437"/>
                </a:lnTo>
                <a:lnTo>
                  <a:pt x="482" y="440"/>
                </a:lnTo>
                <a:lnTo>
                  <a:pt x="479" y="447"/>
                </a:lnTo>
                <a:lnTo>
                  <a:pt x="479" y="447"/>
                </a:lnTo>
                <a:close/>
                <a:moveTo>
                  <a:pt x="479" y="447"/>
                </a:moveTo>
                <a:lnTo>
                  <a:pt x="482" y="444"/>
                </a:lnTo>
                <a:lnTo>
                  <a:pt x="482" y="447"/>
                </a:lnTo>
                <a:lnTo>
                  <a:pt x="479" y="447"/>
                </a:lnTo>
                <a:close/>
                <a:moveTo>
                  <a:pt x="482" y="447"/>
                </a:moveTo>
                <a:lnTo>
                  <a:pt x="482" y="440"/>
                </a:lnTo>
                <a:lnTo>
                  <a:pt x="482" y="433"/>
                </a:lnTo>
                <a:lnTo>
                  <a:pt x="482" y="447"/>
                </a:lnTo>
                <a:lnTo>
                  <a:pt x="482" y="447"/>
                </a:lnTo>
                <a:close/>
                <a:moveTo>
                  <a:pt x="1187" y="77"/>
                </a:moveTo>
                <a:lnTo>
                  <a:pt x="1187" y="80"/>
                </a:lnTo>
                <a:lnTo>
                  <a:pt x="1184" y="94"/>
                </a:lnTo>
                <a:lnTo>
                  <a:pt x="1184" y="108"/>
                </a:lnTo>
                <a:lnTo>
                  <a:pt x="1184" y="111"/>
                </a:lnTo>
                <a:lnTo>
                  <a:pt x="1132" y="111"/>
                </a:lnTo>
                <a:lnTo>
                  <a:pt x="1132" y="108"/>
                </a:lnTo>
                <a:lnTo>
                  <a:pt x="1129" y="94"/>
                </a:lnTo>
                <a:lnTo>
                  <a:pt x="1129" y="80"/>
                </a:lnTo>
                <a:lnTo>
                  <a:pt x="1129" y="77"/>
                </a:lnTo>
                <a:lnTo>
                  <a:pt x="1126" y="70"/>
                </a:lnTo>
                <a:lnTo>
                  <a:pt x="1191" y="70"/>
                </a:lnTo>
                <a:lnTo>
                  <a:pt x="1187" y="77"/>
                </a:lnTo>
                <a:close/>
                <a:moveTo>
                  <a:pt x="1502" y="558"/>
                </a:moveTo>
                <a:lnTo>
                  <a:pt x="1502" y="558"/>
                </a:lnTo>
                <a:lnTo>
                  <a:pt x="1502" y="558"/>
                </a:lnTo>
                <a:lnTo>
                  <a:pt x="1502" y="55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69547" y="182798"/>
            <a:ext cx="585825" cy="58582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45747" y="258998"/>
            <a:ext cx="433425" cy="433425"/>
          </a:xfrm>
          <a:prstGeom prst="rect">
            <a:avLst/>
          </a:prstGeom>
          <a:solidFill>
            <a:srgbClr val="F49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287159" y="300410"/>
            <a:ext cx="350600" cy="350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2880" rtlCol="0" anchor="ctr"/>
          <a:lstStyle/>
          <a:p>
            <a:pPr algn="ctr"/>
            <a:endParaRPr lang="en-US" sz="2800" i="1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12418" y="2816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e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96533" y="1599647"/>
            <a:ext cx="3265487" cy="227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463257" y="1599647"/>
            <a:ext cx="3265487" cy="227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8232979" y="1599647"/>
            <a:ext cx="3265487" cy="22764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60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8"/>
          <p:cNvSpPr>
            <a:spLocks noChangeArrowheads="1"/>
          </p:cNvSpPr>
          <p:nvPr userDrawn="1"/>
        </p:nvSpPr>
        <p:spPr bwMode="auto">
          <a:xfrm>
            <a:off x="0" y="4871481"/>
            <a:ext cx="12192000" cy="198651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 userDrawn="1"/>
        </p:nvSpPr>
        <p:spPr bwMode="auto">
          <a:xfrm>
            <a:off x="-4763" y="3525253"/>
            <a:ext cx="14432550" cy="1346228"/>
          </a:xfrm>
          <a:custGeom>
            <a:avLst/>
            <a:gdLst>
              <a:gd name="T0" fmla="*/ 7163 w 7683"/>
              <a:gd name="T1" fmla="*/ 572 h 742"/>
              <a:gd name="T2" fmla="*/ 6824 w 7683"/>
              <a:gd name="T3" fmla="*/ 437 h 742"/>
              <a:gd name="T4" fmla="*/ 6358 w 7683"/>
              <a:gd name="T5" fmla="*/ 527 h 742"/>
              <a:gd name="T6" fmla="*/ 5742 w 7683"/>
              <a:gd name="T7" fmla="*/ 582 h 742"/>
              <a:gd name="T8" fmla="*/ 5510 w 7683"/>
              <a:gd name="T9" fmla="*/ 461 h 742"/>
              <a:gd name="T10" fmla="*/ 5092 w 7683"/>
              <a:gd name="T11" fmla="*/ 544 h 742"/>
              <a:gd name="T12" fmla="*/ 4675 w 7683"/>
              <a:gd name="T13" fmla="*/ 284 h 742"/>
              <a:gd name="T14" fmla="*/ 4127 w 7683"/>
              <a:gd name="T15" fmla="*/ 440 h 742"/>
              <a:gd name="T16" fmla="*/ 3863 w 7683"/>
              <a:gd name="T17" fmla="*/ 520 h 742"/>
              <a:gd name="T18" fmla="*/ 3713 w 7683"/>
              <a:gd name="T19" fmla="*/ 226 h 742"/>
              <a:gd name="T20" fmla="*/ 3508 w 7683"/>
              <a:gd name="T21" fmla="*/ 239 h 742"/>
              <a:gd name="T22" fmla="*/ 3155 w 7683"/>
              <a:gd name="T23" fmla="*/ 42 h 742"/>
              <a:gd name="T24" fmla="*/ 3087 w 7683"/>
              <a:gd name="T25" fmla="*/ 208 h 742"/>
              <a:gd name="T26" fmla="*/ 3032 w 7683"/>
              <a:gd name="T27" fmla="*/ 509 h 742"/>
              <a:gd name="T28" fmla="*/ 2960 w 7683"/>
              <a:gd name="T29" fmla="*/ 260 h 742"/>
              <a:gd name="T30" fmla="*/ 2847 w 7683"/>
              <a:gd name="T31" fmla="*/ 385 h 742"/>
              <a:gd name="T32" fmla="*/ 2806 w 7683"/>
              <a:gd name="T33" fmla="*/ 250 h 742"/>
              <a:gd name="T34" fmla="*/ 2714 w 7683"/>
              <a:gd name="T35" fmla="*/ 516 h 742"/>
              <a:gd name="T36" fmla="*/ 2655 w 7683"/>
              <a:gd name="T37" fmla="*/ 444 h 742"/>
              <a:gd name="T38" fmla="*/ 2563 w 7683"/>
              <a:gd name="T39" fmla="*/ 509 h 742"/>
              <a:gd name="T40" fmla="*/ 2491 w 7683"/>
              <a:gd name="T41" fmla="*/ 142 h 742"/>
              <a:gd name="T42" fmla="*/ 2460 w 7683"/>
              <a:gd name="T43" fmla="*/ 454 h 742"/>
              <a:gd name="T44" fmla="*/ 2320 w 7683"/>
              <a:gd name="T45" fmla="*/ 475 h 742"/>
              <a:gd name="T46" fmla="*/ 2094 w 7683"/>
              <a:gd name="T47" fmla="*/ 73 h 742"/>
              <a:gd name="T48" fmla="*/ 1957 w 7683"/>
              <a:gd name="T49" fmla="*/ 475 h 742"/>
              <a:gd name="T50" fmla="*/ 1930 w 7683"/>
              <a:gd name="T51" fmla="*/ 184 h 742"/>
              <a:gd name="T52" fmla="*/ 1848 w 7683"/>
              <a:gd name="T53" fmla="*/ 187 h 742"/>
              <a:gd name="T54" fmla="*/ 1807 w 7683"/>
              <a:gd name="T55" fmla="*/ 42 h 742"/>
              <a:gd name="T56" fmla="*/ 1635 w 7683"/>
              <a:gd name="T57" fmla="*/ 426 h 742"/>
              <a:gd name="T58" fmla="*/ 1533 w 7683"/>
              <a:gd name="T59" fmla="*/ 271 h 742"/>
              <a:gd name="T60" fmla="*/ 1478 w 7683"/>
              <a:gd name="T61" fmla="*/ 485 h 742"/>
              <a:gd name="T62" fmla="*/ 1365 w 7683"/>
              <a:gd name="T63" fmla="*/ 485 h 742"/>
              <a:gd name="T64" fmla="*/ 1245 w 7683"/>
              <a:gd name="T65" fmla="*/ 274 h 742"/>
              <a:gd name="T66" fmla="*/ 1064 w 7683"/>
              <a:gd name="T67" fmla="*/ 222 h 742"/>
              <a:gd name="T68" fmla="*/ 1054 w 7683"/>
              <a:gd name="T69" fmla="*/ 167 h 742"/>
              <a:gd name="T70" fmla="*/ 1040 w 7683"/>
              <a:gd name="T71" fmla="*/ 122 h 742"/>
              <a:gd name="T72" fmla="*/ 1002 w 7683"/>
              <a:gd name="T73" fmla="*/ 170 h 742"/>
              <a:gd name="T74" fmla="*/ 999 w 7683"/>
              <a:gd name="T75" fmla="*/ 250 h 742"/>
              <a:gd name="T76" fmla="*/ 992 w 7683"/>
              <a:gd name="T77" fmla="*/ 492 h 742"/>
              <a:gd name="T78" fmla="*/ 906 w 7683"/>
              <a:gd name="T79" fmla="*/ 343 h 742"/>
              <a:gd name="T80" fmla="*/ 944 w 7683"/>
              <a:gd name="T81" fmla="*/ 336 h 742"/>
              <a:gd name="T82" fmla="*/ 893 w 7683"/>
              <a:gd name="T83" fmla="*/ 336 h 742"/>
              <a:gd name="T84" fmla="*/ 841 w 7683"/>
              <a:gd name="T85" fmla="*/ 319 h 742"/>
              <a:gd name="T86" fmla="*/ 732 w 7683"/>
              <a:gd name="T87" fmla="*/ 374 h 742"/>
              <a:gd name="T88" fmla="*/ 660 w 7683"/>
              <a:gd name="T89" fmla="*/ 406 h 742"/>
              <a:gd name="T90" fmla="*/ 657 w 7683"/>
              <a:gd name="T91" fmla="*/ 361 h 742"/>
              <a:gd name="T92" fmla="*/ 657 w 7683"/>
              <a:gd name="T93" fmla="*/ 406 h 742"/>
              <a:gd name="T94" fmla="*/ 636 w 7683"/>
              <a:gd name="T95" fmla="*/ 406 h 742"/>
              <a:gd name="T96" fmla="*/ 633 w 7683"/>
              <a:gd name="T97" fmla="*/ 361 h 742"/>
              <a:gd name="T98" fmla="*/ 622 w 7683"/>
              <a:gd name="T99" fmla="*/ 492 h 742"/>
              <a:gd name="T100" fmla="*/ 609 w 7683"/>
              <a:gd name="T101" fmla="*/ 402 h 742"/>
              <a:gd name="T102" fmla="*/ 523 w 7683"/>
              <a:gd name="T103" fmla="*/ 416 h 742"/>
              <a:gd name="T104" fmla="*/ 482 w 7683"/>
              <a:gd name="T105" fmla="*/ 402 h 742"/>
              <a:gd name="T106" fmla="*/ 475 w 7683"/>
              <a:gd name="T107" fmla="*/ 447 h 742"/>
              <a:gd name="T108" fmla="*/ 431 w 7683"/>
              <a:gd name="T109" fmla="*/ 232 h 742"/>
              <a:gd name="T110" fmla="*/ 318 w 7683"/>
              <a:gd name="T111" fmla="*/ 347 h 742"/>
              <a:gd name="T112" fmla="*/ 232 w 7683"/>
              <a:gd name="T113" fmla="*/ 461 h 742"/>
              <a:gd name="T114" fmla="*/ 106 w 7683"/>
              <a:gd name="T115" fmla="*/ 381 h 742"/>
              <a:gd name="T116" fmla="*/ 61 w 7683"/>
              <a:gd name="T117" fmla="*/ 416 h 742"/>
              <a:gd name="T118" fmla="*/ 37 w 7683"/>
              <a:gd name="T119" fmla="*/ 589 h 742"/>
              <a:gd name="T120" fmla="*/ 482 w 7683"/>
              <a:gd name="T121" fmla="*/ 423 h 742"/>
              <a:gd name="T122" fmla="*/ 479 w 7683"/>
              <a:gd name="T123" fmla="*/ 447 h 742"/>
              <a:gd name="T124" fmla="*/ 1502 w 7683"/>
              <a:gd name="T125" fmla="*/ 55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83" h="742">
                <a:moveTo>
                  <a:pt x="7642" y="548"/>
                </a:moveTo>
                <a:lnTo>
                  <a:pt x="7642" y="413"/>
                </a:lnTo>
                <a:lnTo>
                  <a:pt x="7560" y="444"/>
                </a:lnTo>
                <a:lnTo>
                  <a:pt x="7478" y="444"/>
                </a:lnTo>
                <a:lnTo>
                  <a:pt x="7478" y="523"/>
                </a:lnTo>
                <a:lnTo>
                  <a:pt x="7443" y="523"/>
                </a:lnTo>
                <a:lnTo>
                  <a:pt x="7443" y="385"/>
                </a:lnTo>
                <a:lnTo>
                  <a:pt x="7371" y="385"/>
                </a:lnTo>
                <a:lnTo>
                  <a:pt x="7371" y="471"/>
                </a:lnTo>
                <a:lnTo>
                  <a:pt x="7344" y="471"/>
                </a:lnTo>
                <a:lnTo>
                  <a:pt x="7344" y="513"/>
                </a:lnTo>
                <a:lnTo>
                  <a:pt x="7310" y="513"/>
                </a:lnTo>
                <a:lnTo>
                  <a:pt x="7310" y="613"/>
                </a:lnTo>
                <a:lnTo>
                  <a:pt x="7265" y="613"/>
                </a:lnTo>
                <a:lnTo>
                  <a:pt x="7265" y="413"/>
                </a:lnTo>
                <a:lnTo>
                  <a:pt x="7245" y="402"/>
                </a:lnTo>
                <a:lnTo>
                  <a:pt x="7245" y="357"/>
                </a:lnTo>
                <a:lnTo>
                  <a:pt x="7214" y="343"/>
                </a:lnTo>
                <a:lnTo>
                  <a:pt x="7211" y="271"/>
                </a:lnTo>
                <a:lnTo>
                  <a:pt x="7211" y="343"/>
                </a:lnTo>
                <a:lnTo>
                  <a:pt x="7180" y="357"/>
                </a:lnTo>
                <a:lnTo>
                  <a:pt x="7180" y="402"/>
                </a:lnTo>
                <a:lnTo>
                  <a:pt x="7163" y="416"/>
                </a:lnTo>
                <a:lnTo>
                  <a:pt x="7163" y="572"/>
                </a:lnTo>
                <a:lnTo>
                  <a:pt x="7111" y="572"/>
                </a:lnTo>
                <a:lnTo>
                  <a:pt x="7111" y="600"/>
                </a:lnTo>
                <a:lnTo>
                  <a:pt x="7070" y="600"/>
                </a:lnTo>
                <a:lnTo>
                  <a:pt x="7070" y="641"/>
                </a:lnTo>
                <a:lnTo>
                  <a:pt x="7057" y="641"/>
                </a:lnTo>
                <a:lnTo>
                  <a:pt x="7057" y="503"/>
                </a:lnTo>
                <a:lnTo>
                  <a:pt x="6988" y="503"/>
                </a:lnTo>
                <a:lnTo>
                  <a:pt x="6988" y="544"/>
                </a:lnTo>
                <a:lnTo>
                  <a:pt x="6968" y="544"/>
                </a:lnTo>
                <a:lnTo>
                  <a:pt x="6968" y="437"/>
                </a:lnTo>
                <a:lnTo>
                  <a:pt x="6954" y="437"/>
                </a:lnTo>
                <a:lnTo>
                  <a:pt x="6954" y="364"/>
                </a:lnTo>
                <a:lnTo>
                  <a:pt x="6951" y="364"/>
                </a:lnTo>
                <a:lnTo>
                  <a:pt x="6951" y="343"/>
                </a:lnTo>
                <a:lnTo>
                  <a:pt x="6933" y="343"/>
                </a:lnTo>
                <a:lnTo>
                  <a:pt x="6903" y="271"/>
                </a:lnTo>
                <a:lnTo>
                  <a:pt x="6899" y="142"/>
                </a:lnTo>
                <a:lnTo>
                  <a:pt x="6896" y="271"/>
                </a:lnTo>
                <a:lnTo>
                  <a:pt x="6862" y="340"/>
                </a:lnTo>
                <a:lnTo>
                  <a:pt x="6844" y="340"/>
                </a:lnTo>
                <a:lnTo>
                  <a:pt x="6844" y="361"/>
                </a:lnTo>
                <a:lnTo>
                  <a:pt x="6841" y="364"/>
                </a:lnTo>
                <a:lnTo>
                  <a:pt x="6841" y="437"/>
                </a:lnTo>
                <a:lnTo>
                  <a:pt x="6824" y="437"/>
                </a:lnTo>
                <a:lnTo>
                  <a:pt x="6824" y="444"/>
                </a:lnTo>
                <a:lnTo>
                  <a:pt x="6790" y="433"/>
                </a:lnTo>
                <a:lnTo>
                  <a:pt x="6790" y="586"/>
                </a:lnTo>
                <a:lnTo>
                  <a:pt x="6783" y="586"/>
                </a:lnTo>
                <a:lnTo>
                  <a:pt x="6783" y="600"/>
                </a:lnTo>
                <a:lnTo>
                  <a:pt x="6759" y="600"/>
                </a:lnTo>
                <a:lnTo>
                  <a:pt x="6759" y="520"/>
                </a:lnTo>
                <a:lnTo>
                  <a:pt x="6687" y="520"/>
                </a:lnTo>
                <a:lnTo>
                  <a:pt x="6687" y="620"/>
                </a:lnTo>
                <a:lnTo>
                  <a:pt x="6639" y="620"/>
                </a:lnTo>
                <a:lnTo>
                  <a:pt x="6639" y="440"/>
                </a:lnTo>
                <a:lnTo>
                  <a:pt x="6567" y="440"/>
                </a:lnTo>
                <a:lnTo>
                  <a:pt x="6567" y="613"/>
                </a:lnTo>
                <a:lnTo>
                  <a:pt x="6567" y="613"/>
                </a:lnTo>
                <a:lnTo>
                  <a:pt x="6567" y="631"/>
                </a:lnTo>
                <a:lnTo>
                  <a:pt x="6506" y="631"/>
                </a:lnTo>
                <a:lnTo>
                  <a:pt x="6506" y="620"/>
                </a:lnTo>
                <a:lnTo>
                  <a:pt x="6471" y="620"/>
                </a:lnTo>
                <a:lnTo>
                  <a:pt x="6471" y="596"/>
                </a:lnTo>
                <a:lnTo>
                  <a:pt x="6441" y="596"/>
                </a:lnTo>
                <a:lnTo>
                  <a:pt x="6441" y="530"/>
                </a:lnTo>
                <a:lnTo>
                  <a:pt x="6430" y="530"/>
                </a:lnTo>
                <a:lnTo>
                  <a:pt x="6430" y="527"/>
                </a:lnTo>
                <a:lnTo>
                  <a:pt x="6358" y="527"/>
                </a:lnTo>
                <a:lnTo>
                  <a:pt x="6358" y="603"/>
                </a:lnTo>
                <a:lnTo>
                  <a:pt x="6341" y="603"/>
                </a:lnTo>
                <a:lnTo>
                  <a:pt x="6341" y="174"/>
                </a:lnTo>
                <a:lnTo>
                  <a:pt x="6222" y="174"/>
                </a:lnTo>
                <a:lnTo>
                  <a:pt x="6222" y="634"/>
                </a:lnTo>
                <a:lnTo>
                  <a:pt x="6180" y="634"/>
                </a:lnTo>
                <a:lnTo>
                  <a:pt x="6180" y="174"/>
                </a:lnTo>
                <a:lnTo>
                  <a:pt x="6050" y="174"/>
                </a:lnTo>
                <a:lnTo>
                  <a:pt x="6050" y="451"/>
                </a:lnTo>
                <a:lnTo>
                  <a:pt x="6023" y="451"/>
                </a:lnTo>
                <a:lnTo>
                  <a:pt x="6023" y="596"/>
                </a:lnTo>
                <a:lnTo>
                  <a:pt x="5972" y="568"/>
                </a:lnTo>
                <a:lnTo>
                  <a:pt x="5972" y="440"/>
                </a:lnTo>
                <a:lnTo>
                  <a:pt x="5931" y="402"/>
                </a:lnTo>
                <a:lnTo>
                  <a:pt x="5890" y="440"/>
                </a:lnTo>
                <a:lnTo>
                  <a:pt x="5886" y="516"/>
                </a:lnTo>
                <a:lnTo>
                  <a:pt x="5879" y="516"/>
                </a:lnTo>
                <a:lnTo>
                  <a:pt x="5879" y="534"/>
                </a:lnTo>
                <a:lnTo>
                  <a:pt x="5876" y="534"/>
                </a:lnTo>
                <a:lnTo>
                  <a:pt x="5876" y="485"/>
                </a:lnTo>
                <a:lnTo>
                  <a:pt x="5783" y="485"/>
                </a:lnTo>
                <a:lnTo>
                  <a:pt x="5783" y="568"/>
                </a:lnTo>
                <a:lnTo>
                  <a:pt x="5742" y="568"/>
                </a:lnTo>
                <a:lnTo>
                  <a:pt x="5742" y="582"/>
                </a:lnTo>
                <a:lnTo>
                  <a:pt x="5722" y="582"/>
                </a:lnTo>
                <a:lnTo>
                  <a:pt x="5722" y="568"/>
                </a:lnTo>
                <a:lnTo>
                  <a:pt x="5701" y="568"/>
                </a:lnTo>
                <a:lnTo>
                  <a:pt x="5701" y="523"/>
                </a:lnTo>
                <a:lnTo>
                  <a:pt x="5640" y="503"/>
                </a:lnTo>
                <a:lnTo>
                  <a:pt x="5640" y="492"/>
                </a:lnTo>
                <a:lnTo>
                  <a:pt x="5599" y="492"/>
                </a:lnTo>
                <a:lnTo>
                  <a:pt x="5599" y="478"/>
                </a:lnTo>
                <a:lnTo>
                  <a:pt x="5578" y="478"/>
                </a:lnTo>
                <a:lnTo>
                  <a:pt x="5578" y="468"/>
                </a:lnTo>
                <a:lnTo>
                  <a:pt x="5571" y="464"/>
                </a:lnTo>
                <a:lnTo>
                  <a:pt x="5558" y="326"/>
                </a:lnTo>
                <a:lnTo>
                  <a:pt x="5547" y="468"/>
                </a:lnTo>
                <a:lnTo>
                  <a:pt x="5540" y="468"/>
                </a:lnTo>
                <a:lnTo>
                  <a:pt x="5540" y="496"/>
                </a:lnTo>
                <a:lnTo>
                  <a:pt x="5537" y="496"/>
                </a:lnTo>
                <a:lnTo>
                  <a:pt x="5537" y="503"/>
                </a:lnTo>
                <a:lnTo>
                  <a:pt x="5527" y="503"/>
                </a:lnTo>
                <a:lnTo>
                  <a:pt x="5523" y="506"/>
                </a:lnTo>
                <a:lnTo>
                  <a:pt x="5520" y="506"/>
                </a:lnTo>
                <a:lnTo>
                  <a:pt x="5520" y="478"/>
                </a:lnTo>
                <a:lnTo>
                  <a:pt x="5517" y="478"/>
                </a:lnTo>
                <a:lnTo>
                  <a:pt x="5517" y="461"/>
                </a:lnTo>
                <a:lnTo>
                  <a:pt x="5510" y="461"/>
                </a:lnTo>
                <a:lnTo>
                  <a:pt x="5493" y="409"/>
                </a:lnTo>
                <a:lnTo>
                  <a:pt x="5482" y="357"/>
                </a:lnTo>
                <a:lnTo>
                  <a:pt x="5475" y="409"/>
                </a:lnTo>
                <a:lnTo>
                  <a:pt x="5458" y="458"/>
                </a:lnTo>
                <a:lnTo>
                  <a:pt x="5455" y="458"/>
                </a:lnTo>
                <a:lnTo>
                  <a:pt x="5455" y="492"/>
                </a:lnTo>
                <a:lnTo>
                  <a:pt x="5451" y="492"/>
                </a:lnTo>
                <a:lnTo>
                  <a:pt x="5451" y="509"/>
                </a:lnTo>
                <a:lnTo>
                  <a:pt x="5445" y="509"/>
                </a:lnTo>
                <a:lnTo>
                  <a:pt x="5445" y="471"/>
                </a:lnTo>
                <a:lnTo>
                  <a:pt x="5397" y="471"/>
                </a:lnTo>
                <a:lnTo>
                  <a:pt x="5397" y="579"/>
                </a:lnTo>
                <a:lnTo>
                  <a:pt x="5373" y="579"/>
                </a:lnTo>
                <a:lnTo>
                  <a:pt x="5373" y="447"/>
                </a:lnTo>
                <a:lnTo>
                  <a:pt x="5232" y="444"/>
                </a:lnTo>
                <a:lnTo>
                  <a:pt x="5232" y="548"/>
                </a:lnTo>
                <a:lnTo>
                  <a:pt x="5226" y="548"/>
                </a:lnTo>
                <a:lnTo>
                  <a:pt x="5226" y="537"/>
                </a:lnTo>
                <a:lnTo>
                  <a:pt x="5212" y="537"/>
                </a:lnTo>
                <a:lnTo>
                  <a:pt x="5212" y="520"/>
                </a:lnTo>
                <a:lnTo>
                  <a:pt x="5209" y="520"/>
                </a:lnTo>
                <a:lnTo>
                  <a:pt x="5209" y="482"/>
                </a:lnTo>
                <a:lnTo>
                  <a:pt x="5092" y="482"/>
                </a:lnTo>
                <a:lnTo>
                  <a:pt x="5092" y="544"/>
                </a:lnTo>
                <a:lnTo>
                  <a:pt x="5082" y="544"/>
                </a:lnTo>
                <a:lnTo>
                  <a:pt x="5041" y="565"/>
                </a:lnTo>
                <a:lnTo>
                  <a:pt x="5041" y="548"/>
                </a:lnTo>
                <a:lnTo>
                  <a:pt x="4989" y="548"/>
                </a:lnTo>
                <a:lnTo>
                  <a:pt x="4989" y="423"/>
                </a:lnTo>
                <a:lnTo>
                  <a:pt x="4877" y="426"/>
                </a:lnTo>
                <a:lnTo>
                  <a:pt x="4877" y="437"/>
                </a:lnTo>
                <a:lnTo>
                  <a:pt x="4873" y="437"/>
                </a:lnTo>
                <a:lnTo>
                  <a:pt x="4873" y="454"/>
                </a:lnTo>
                <a:lnTo>
                  <a:pt x="4870" y="454"/>
                </a:lnTo>
                <a:lnTo>
                  <a:pt x="4870" y="492"/>
                </a:lnTo>
                <a:lnTo>
                  <a:pt x="4846" y="492"/>
                </a:lnTo>
                <a:lnTo>
                  <a:pt x="4846" y="575"/>
                </a:lnTo>
                <a:lnTo>
                  <a:pt x="4788" y="575"/>
                </a:lnTo>
                <a:lnTo>
                  <a:pt x="4788" y="606"/>
                </a:lnTo>
                <a:lnTo>
                  <a:pt x="4781" y="606"/>
                </a:lnTo>
                <a:lnTo>
                  <a:pt x="4781" y="516"/>
                </a:lnTo>
                <a:lnTo>
                  <a:pt x="4777" y="516"/>
                </a:lnTo>
                <a:lnTo>
                  <a:pt x="4777" y="496"/>
                </a:lnTo>
                <a:lnTo>
                  <a:pt x="4770" y="496"/>
                </a:lnTo>
                <a:lnTo>
                  <a:pt x="4770" y="471"/>
                </a:lnTo>
                <a:lnTo>
                  <a:pt x="4757" y="458"/>
                </a:lnTo>
                <a:lnTo>
                  <a:pt x="4757" y="309"/>
                </a:lnTo>
                <a:lnTo>
                  <a:pt x="4675" y="284"/>
                </a:lnTo>
                <a:lnTo>
                  <a:pt x="4558" y="312"/>
                </a:lnTo>
                <a:lnTo>
                  <a:pt x="4558" y="530"/>
                </a:lnTo>
                <a:lnTo>
                  <a:pt x="4551" y="530"/>
                </a:lnTo>
                <a:lnTo>
                  <a:pt x="4551" y="624"/>
                </a:lnTo>
                <a:lnTo>
                  <a:pt x="4545" y="624"/>
                </a:lnTo>
                <a:lnTo>
                  <a:pt x="4545" y="548"/>
                </a:lnTo>
                <a:lnTo>
                  <a:pt x="4541" y="544"/>
                </a:lnTo>
                <a:lnTo>
                  <a:pt x="4541" y="489"/>
                </a:lnTo>
                <a:lnTo>
                  <a:pt x="4538" y="468"/>
                </a:lnTo>
                <a:lnTo>
                  <a:pt x="4534" y="478"/>
                </a:lnTo>
                <a:lnTo>
                  <a:pt x="4517" y="433"/>
                </a:lnTo>
                <a:lnTo>
                  <a:pt x="4503" y="478"/>
                </a:lnTo>
                <a:lnTo>
                  <a:pt x="4500" y="471"/>
                </a:lnTo>
                <a:lnTo>
                  <a:pt x="4500" y="170"/>
                </a:lnTo>
                <a:lnTo>
                  <a:pt x="4414" y="149"/>
                </a:lnTo>
                <a:lnTo>
                  <a:pt x="4308" y="177"/>
                </a:lnTo>
                <a:lnTo>
                  <a:pt x="4308" y="558"/>
                </a:lnTo>
                <a:lnTo>
                  <a:pt x="4295" y="558"/>
                </a:lnTo>
                <a:lnTo>
                  <a:pt x="4295" y="485"/>
                </a:lnTo>
                <a:lnTo>
                  <a:pt x="4284" y="485"/>
                </a:lnTo>
                <a:lnTo>
                  <a:pt x="4284" y="458"/>
                </a:lnTo>
                <a:lnTo>
                  <a:pt x="4274" y="458"/>
                </a:lnTo>
                <a:lnTo>
                  <a:pt x="4274" y="440"/>
                </a:lnTo>
                <a:lnTo>
                  <a:pt x="4127" y="440"/>
                </a:lnTo>
                <a:lnTo>
                  <a:pt x="4127" y="461"/>
                </a:lnTo>
                <a:lnTo>
                  <a:pt x="4120" y="461"/>
                </a:lnTo>
                <a:lnTo>
                  <a:pt x="4120" y="485"/>
                </a:lnTo>
                <a:lnTo>
                  <a:pt x="4103" y="485"/>
                </a:lnTo>
                <a:lnTo>
                  <a:pt x="4103" y="565"/>
                </a:lnTo>
                <a:lnTo>
                  <a:pt x="4093" y="534"/>
                </a:lnTo>
                <a:lnTo>
                  <a:pt x="4079" y="534"/>
                </a:lnTo>
                <a:lnTo>
                  <a:pt x="4079" y="447"/>
                </a:lnTo>
                <a:lnTo>
                  <a:pt x="4069" y="440"/>
                </a:lnTo>
                <a:lnTo>
                  <a:pt x="4069" y="399"/>
                </a:lnTo>
                <a:lnTo>
                  <a:pt x="4059" y="399"/>
                </a:lnTo>
                <a:lnTo>
                  <a:pt x="4059" y="388"/>
                </a:lnTo>
                <a:lnTo>
                  <a:pt x="3990" y="354"/>
                </a:lnTo>
                <a:lnTo>
                  <a:pt x="3918" y="388"/>
                </a:lnTo>
                <a:lnTo>
                  <a:pt x="3918" y="399"/>
                </a:lnTo>
                <a:lnTo>
                  <a:pt x="3905" y="399"/>
                </a:lnTo>
                <a:lnTo>
                  <a:pt x="3905" y="440"/>
                </a:lnTo>
                <a:lnTo>
                  <a:pt x="3887" y="440"/>
                </a:lnTo>
                <a:lnTo>
                  <a:pt x="3887" y="572"/>
                </a:lnTo>
                <a:lnTo>
                  <a:pt x="3881" y="572"/>
                </a:lnTo>
                <a:lnTo>
                  <a:pt x="3881" y="555"/>
                </a:lnTo>
                <a:lnTo>
                  <a:pt x="3870" y="555"/>
                </a:lnTo>
                <a:lnTo>
                  <a:pt x="3870" y="520"/>
                </a:lnTo>
                <a:lnTo>
                  <a:pt x="3863" y="520"/>
                </a:lnTo>
                <a:lnTo>
                  <a:pt x="3863" y="509"/>
                </a:lnTo>
                <a:lnTo>
                  <a:pt x="3857" y="509"/>
                </a:lnTo>
                <a:lnTo>
                  <a:pt x="3857" y="499"/>
                </a:lnTo>
                <a:lnTo>
                  <a:pt x="3853" y="499"/>
                </a:lnTo>
                <a:lnTo>
                  <a:pt x="3853" y="361"/>
                </a:lnTo>
                <a:lnTo>
                  <a:pt x="3843" y="357"/>
                </a:lnTo>
                <a:lnTo>
                  <a:pt x="3792" y="357"/>
                </a:lnTo>
                <a:lnTo>
                  <a:pt x="3781" y="357"/>
                </a:lnTo>
                <a:lnTo>
                  <a:pt x="3781" y="361"/>
                </a:lnTo>
                <a:lnTo>
                  <a:pt x="3781" y="364"/>
                </a:lnTo>
                <a:lnTo>
                  <a:pt x="3781" y="364"/>
                </a:lnTo>
                <a:lnTo>
                  <a:pt x="3781" y="368"/>
                </a:lnTo>
                <a:lnTo>
                  <a:pt x="3781" y="579"/>
                </a:lnTo>
                <a:lnTo>
                  <a:pt x="3757" y="579"/>
                </a:lnTo>
                <a:lnTo>
                  <a:pt x="3744" y="579"/>
                </a:lnTo>
                <a:lnTo>
                  <a:pt x="3744" y="665"/>
                </a:lnTo>
                <a:lnTo>
                  <a:pt x="3730" y="665"/>
                </a:lnTo>
                <a:lnTo>
                  <a:pt x="3730" y="229"/>
                </a:lnTo>
                <a:lnTo>
                  <a:pt x="3730" y="229"/>
                </a:lnTo>
                <a:lnTo>
                  <a:pt x="3727" y="229"/>
                </a:lnTo>
                <a:lnTo>
                  <a:pt x="3723" y="226"/>
                </a:lnTo>
                <a:lnTo>
                  <a:pt x="3720" y="226"/>
                </a:lnTo>
                <a:lnTo>
                  <a:pt x="3716" y="226"/>
                </a:lnTo>
                <a:lnTo>
                  <a:pt x="3713" y="226"/>
                </a:lnTo>
                <a:lnTo>
                  <a:pt x="3610" y="226"/>
                </a:lnTo>
                <a:lnTo>
                  <a:pt x="3603" y="226"/>
                </a:lnTo>
                <a:lnTo>
                  <a:pt x="3600" y="226"/>
                </a:lnTo>
                <a:lnTo>
                  <a:pt x="3597" y="226"/>
                </a:lnTo>
                <a:lnTo>
                  <a:pt x="3597" y="229"/>
                </a:lnTo>
                <a:lnTo>
                  <a:pt x="3593" y="229"/>
                </a:lnTo>
                <a:lnTo>
                  <a:pt x="3590" y="568"/>
                </a:lnTo>
                <a:lnTo>
                  <a:pt x="3555" y="565"/>
                </a:lnTo>
                <a:lnTo>
                  <a:pt x="355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5" y="561"/>
                </a:lnTo>
                <a:lnTo>
                  <a:pt x="3542" y="561"/>
                </a:lnTo>
                <a:lnTo>
                  <a:pt x="3538" y="561"/>
                </a:lnTo>
                <a:lnTo>
                  <a:pt x="3531" y="561"/>
                </a:lnTo>
                <a:lnTo>
                  <a:pt x="3531" y="561"/>
                </a:lnTo>
                <a:lnTo>
                  <a:pt x="3528" y="561"/>
                </a:lnTo>
                <a:lnTo>
                  <a:pt x="3525" y="409"/>
                </a:lnTo>
                <a:lnTo>
                  <a:pt x="3525" y="409"/>
                </a:lnTo>
                <a:lnTo>
                  <a:pt x="3525" y="392"/>
                </a:lnTo>
                <a:lnTo>
                  <a:pt x="3521" y="392"/>
                </a:lnTo>
                <a:lnTo>
                  <a:pt x="3508" y="392"/>
                </a:lnTo>
                <a:lnTo>
                  <a:pt x="3508" y="260"/>
                </a:lnTo>
                <a:lnTo>
                  <a:pt x="3508" y="239"/>
                </a:lnTo>
                <a:lnTo>
                  <a:pt x="3508" y="232"/>
                </a:lnTo>
                <a:lnTo>
                  <a:pt x="3504" y="232"/>
                </a:lnTo>
                <a:lnTo>
                  <a:pt x="3429" y="232"/>
                </a:lnTo>
                <a:lnTo>
                  <a:pt x="3425" y="232"/>
                </a:lnTo>
                <a:lnTo>
                  <a:pt x="3425" y="239"/>
                </a:lnTo>
                <a:lnTo>
                  <a:pt x="3425" y="260"/>
                </a:lnTo>
                <a:lnTo>
                  <a:pt x="3425" y="388"/>
                </a:lnTo>
                <a:lnTo>
                  <a:pt x="3425" y="388"/>
                </a:lnTo>
                <a:lnTo>
                  <a:pt x="3408" y="388"/>
                </a:lnTo>
                <a:lnTo>
                  <a:pt x="3391" y="388"/>
                </a:lnTo>
                <a:lnTo>
                  <a:pt x="3388" y="388"/>
                </a:lnTo>
                <a:lnTo>
                  <a:pt x="3388" y="298"/>
                </a:lnTo>
                <a:lnTo>
                  <a:pt x="3374" y="298"/>
                </a:lnTo>
                <a:lnTo>
                  <a:pt x="3261" y="298"/>
                </a:lnTo>
                <a:lnTo>
                  <a:pt x="3261" y="80"/>
                </a:lnTo>
                <a:lnTo>
                  <a:pt x="3261" y="77"/>
                </a:lnTo>
                <a:lnTo>
                  <a:pt x="3261" y="73"/>
                </a:lnTo>
                <a:lnTo>
                  <a:pt x="3261" y="66"/>
                </a:lnTo>
                <a:lnTo>
                  <a:pt x="3261" y="56"/>
                </a:lnTo>
                <a:lnTo>
                  <a:pt x="3247" y="35"/>
                </a:lnTo>
                <a:lnTo>
                  <a:pt x="3244" y="32"/>
                </a:lnTo>
                <a:lnTo>
                  <a:pt x="3165" y="35"/>
                </a:lnTo>
                <a:lnTo>
                  <a:pt x="3158" y="39"/>
                </a:lnTo>
                <a:lnTo>
                  <a:pt x="3155" y="42"/>
                </a:lnTo>
                <a:lnTo>
                  <a:pt x="3155" y="52"/>
                </a:lnTo>
                <a:lnTo>
                  <a:pt x="3155" y="59"/>
                </a:lnTo>
                <a:lnTo>
                  <a:pt x="3155" y="63"/>
                </a:lnTo>
                <a:lnTo>
                  <a:pt x="3152" y="66"/>
                </a:lnTo>
                <a:lnTo>
                  <a:pt x="3152" y="73"/>
                </a:lnTo>
                <a:lnTo>
                  <a:pt x="3148" y="492"/>
                </a:lnTo>
                <a:lnTo>
                  <a:pt x="3134" y="458"/>
                </a:lnTo>
                <a:lnTo>
                  <a:pt x="3134" y="381"/>
                </a:lnTo>
                <a:lnTo>
                  <a:pt x="3131" y="336"/>
                </a:lnTo>
                <a:lnTo>
                  <a:pt x="3131" y="232"/>
                </a:lnTo>
                <a:lnTo>
                  <a:pt x="3128" y="232"/>
                </a:lnTo>
                <a:lnTo>
                  <a:pt x="3128" y="232"/>
                </a:lnTo>
                <a:lnTo>
                  <a:pt x="3124" y="229"/>
                </a:lnTo>
                <a:lnTo>
                  <a:pt x="3121" y="226"/>
                </a:lnTo>
                <a:lnTo>
                  <a:pt x="3121" y="226"/>
                </a:lnTo>
                <a:lnTo>
                  <a:pt x="3121" y="222"/>
                </a:lnTo>
                <a:lnTo>
                  <a:pt x="3117" y="219"/>
                </a:lnTo>
                <a:lnTo>
                  <a:pt x="3114" y="219"/>
                </a:lnTo>
                <a:lnTo>
                  <a:pt x="3114" y="215"/>
                </a:lnTo>
                <a:lnTo>
                  <a:pt x="3111" y="215"/>
                </a:lnTo>
                <a:lnTo>
                  <a:pt x="3111" y="215"/>
                </a:lnTo>
                <a:lnTo>
                  <a:pt x="3111" y="208"/>
                </a:lnTo>
                <a:lnTo>
                  <a:pt x="3104" y="208"/>
                </a:lnTo>
                <a:lnTo>
                  <a:pt x="3087" y="208"/>
                </a:lnTo>
                <a:lnTo>
                  <a:pt x="3083" y="208"/>
                </a:lnTo>
                <a:lnTo>
                  <a:pt x="3083" y="215"/>
                </a:lnTo>
                <a:lnTo>
                  <a:pt x="3083" y="215"/>
                </a:lnTo>
                <a:lnTo>
                  <a:pt x="3076" y="215"/>
                </a:lnTo>
                <a:lnTo>
                  <a:pt x="3076" y="219"/>
                </a:lnTo>
                <a:lnTo>
                  <a:pt x="3076" y="219"/>
                </a:lnTo>
                <a:lnTo>
                  <a:pt x="3073" y="222"/>
                </a:lnTo>
                <a:lnTo>
                  <a:pt x="3073" y="226"/>
                </a:lnTo>
                <a:lnTo>
                  <a:pt x="3073" y="226"/>
                </a:lnTo>
                <a:lnTo>
                  <a:pt x="3066" y="229"/>
                </a:lnTo>
                <a:lnTo>
                  <a:pt x="3066" y="232"/>
                </a:lnTo>
                <a:lnTo>
                  <a:pt x="3066" y="232"/>
                </a:lnTo>
                <a:lnTo>
                  <a:pt x="3063" y="232"/>
                </a:lnTo>
                <a:lnTo>
                  <a:pt x="3063" y="336"/>
                </a:lnTo>
                <a:lnTo>
                  <a:pt x="3059" y="381"/>
                </a:lnTo>
                <a:lnTo>
                  <a:pt x="3059" y="485"/>
                </a:lnTo>
                <a:lnTo>
                  <a:pt x="3052" y="506"/>
                </a:lnTo>
                <a:lnTo>
                  <a:pt x="3049" y="506"/>
                </a:lnTo>
                <a:lnTo>
                  <a:pt x="3049" y="506"/>
                </a:lnTo>
                <a:lnTo>
                  <a:pt x="3046" y="506"/>
                </a:lnTo>
                <a:lnTo>
                  <a:pt x="3046" y="506"/>
                </a:lnTo>
                <a:lnTo>
                  <a:pt x="3039" y="506"/>
                </a:lnTo>
                <a:lnTo>
                  <a:pt x="3039" y="509"/>
                </a:lnTo>
                <a:lnTo>
                  <a:pt x="3032" y="509"/>
                </a:lnTo>
                <a:lnTo>
                  <a:pt x="3032" y="239"/>
                </a:lnTo>
                <a:lnTo>
                  <a:pt x="3032" y="146"/>
                </a:lnTo>
                <a:lnTo>
                  <a:pt x="2987" y="132"/>
                </a:lnTo>
                <a:lnTo>
                  <a:pt x="2984" y="153"/>
                </a:lnTo>
                <a:lnTo>
                  <a:pt x="2984" y="388"/>
                </a:lnTo>
                <a:lnTo>
                  <a:pt x="2960" y="392"/>
                </a:lnTo>
                <a:lnTo>
                  <a:pt x="2960" y="381"/>
                </a:lnTo>
                <a:lnTo>
                  <a:pt x="2960" y="381"/>
                </a:lnTo>
                <a:lnTo>
                  <a:pt x="2960" y="368"/>
                </a:lnTo>
                <a:lnTo>
                  <a:pt x="2963" y="368"/>
                </a:lnTo>
                <a:lnTo>
                  <a:pt x="2963" y="368"/>
                </a:lnTo>
                <a:lnTo>
                  <a:pt x="2963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7" y="364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3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60" y="260"/>
                </a:lnTo>
                <a:lnTo>
                  <a:pt x="2922" y="177"/>
                </a:lnTo>
                <a:lnTo>
                  <a:pt x="2885" y="177"/>
                </a:lnTo>
                <a:lnTo>
                  <a:pt x="2850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7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260"/>
                </a:lnTo>
                <a:lnTo>
                  <a:pt x="2844" y="364"/>
                </a:lnTo>
                <a:lnTo>
                  <a:pt x="2844" y="368"/>
                </a:lnTo>
                <a:lnTo>
                  <a:pt x="2844" y="368"/>
                </a:lnTo>
                <a:lnTo>
                  <a:pt x="2844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68"/>
                </a:lnTo>
                <a:lnTo>
                  <a:pt x="2847" y="385"/>
                </a:lnTo>
                <a:lnTo>
                  <a:pt x="2847" y="385"/>
                </a:lnTo>
                <a:lnTo>
                  <a:pt x="2847" y="385"/>
                </a:lnTo>
                <a:lnTo>
                  <a:pt x="2847" y="575"/>
                </a:lnTo>
                <a:lnTo>
                  <a:pt x="2840" y="575"/>
                </a:lnTo>
                <a:lnTo>
                  <a:pt x="2840" y="665"/>
                </a:lnTo>
                <a:lnTo>
                  <a:pt x="2833" y="665"/>
                </a:lnTo>
                <a:lnTo>
                  <a:pt x="2833" y="638"/>
                </a:lnTo>
                <a:lnTo>
                  <a:pt x="2830" y="638"/>
                </a:lnTo>
                <a:lnTo>
                  <a:pt x="2830" y="492"/>
                </a:lnTo>
                <a:lnTo>
                  <a:pt x="2833" y="492"/>
                </a:lnTo>
                <a:lnTo>
                  <a:pt x="2833" y="316"/>
                </a:lnTo>
                <a:lnTo>
                  <a:pt x="2826" y="312"/>
                </a:lnTo>
                <a:lnTo>
                  <a:pt x="2826" y="253"/>
                </a:lnTo>
                <a:lnTo>
                  <a:pt x="2820" y="253"/>
                </a:lnTo>
                <a:lnTo>
                  <a:pt x="2820" y="253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6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13" y="250"/>
                </a:lnTo>
                <a:lnTo>
                  <a:pt x="2809" y="250"/>
                </a:lnTo>
                <a:lnTo>
                  <a:pt x="2809" y="250"/>
                </a:lnTo>
                <a:lnTo>
                  <a:pt x="2806" y="250"/>
                </a:lnTo>
                <a:lnTo>
                  <a:pt x="2806" y="250"/>
                </a:lnTo>
                <a:lnTo>
                  <a:pt x="2796" y="246"/>
                </a:lnTo>
                <a:lnTo>
                  <a:pt x="2789" y="250"/>
                </a:lnTo>
                <a:lnTo>
                  <a:pt x="2789" y="250"/>
                </a:lnTo>
                <a:lnTo>
                  <a:pt x="2785" y="250"/>
                </a:lnTo>
                <a:lnTo>
                  <a:pt x="2785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82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9" y="250"/>
                </a:lnTo>
                <a:lnTo>
                  <a:pt x="2775" y="250"/>
                </a:lnTo>
                <a:lnTo>
                  <a:pt x="2775" y="250"/>
                </a:lnTo>
                <a:lnTo>
                  <a:pt x="2775" y="253"/>
                </a:lnTo>
                <a:lnTo>
                  <a:pt x="2768" y="253"/>
                </a:lnTo>
                <a:lnTo>
                  <a:pt x="2768" y="312"/>
                </a:lnTo>
                <a:lnTo>
                  <a:pt x="2761" y="316"/>
                </a:lnTo>
                <a:lnTo>
                  <a:pt x="2761" y="492"/>
                </a:lnTo>
                <a:lnTo>
                  <a:pt x="2765" y="492"/>
                </a:lnTo>
                <a:lnTo>
                  <a:pt x="2765" y="638"/>
                </a:lnTo>
                <a:lnTo>
                  <a:pt x="2751" y="638"/>
                </a:lnTo>
                <a:lnTo>
                  <a:pt x="2751" y="520"/>
                </a:lnTo>
                <a:lnTo>
                  <a:pt x="2717" y="516"/>
                </a:lnTo>
                <a:lnTo>
                  <a:pt x="2714" y="516"/>
                </a:lnTo>
                <a:lnTo>
                  <a:pt x="2714" y="523"/>
                </a:lnTo>
                <a:lnTo>
                  <a:pt x="2714" y="523"/>
                </a:lnTo>
                <a:lnTo>
                  <a:pt x="2703" y="523"/>
                </a:lnTo>
                <a:lnTo>
                  <a:pt x="2696" y="523"/>
                </a:lnTo>
                <a:lnTo>
                  <a:pt x="2696" y="496"/>
                </a:lnTo>
                <a:lnTo>
                  <a:pt x="2693" y="496"/>
                </a:lnTo>
                <a:lnTo>
                  <a:pt x="2693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6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83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9" y="461"/>
                </a:lnTo>
                <a:lnTo>
                  <a:pt x="2676" y="461"/>
                </a:lnTo>
                <a:lnTo>
                  <a:pt x="2676" y="461"/>
                </a:lnTo>
                <a:lnTo>
                  <a:pt x="2669" y="461"/>
                </a:lnTo>
                <a:lnTo>
                  <a:pt x="2666" y="461"/>
                </a:lnTo>
                <a:lnTo>
                  <a:pt x="2666" y="444"/>
                </a:lnTo>
                <a:lnTo>
                  <a:pt x="2655" y="444"/>
                </a:lnTo>
                <a:lnTo>
                  <a:pt x="2645" y="444"/>
                </a:lnTo>
                <a:lnTo>
                  <a:pt x="2645" y="475"/>
                </a:lnTo>
                <a:lnTo>
                  <a:pt x="2642" y="475"/>
                </a:lnTo>
                <a:lnTo>
                  <a:pt x="2642" y="506"/>
                </a:lnTo>
                <a:lnTo>
                  <a:pt x="2638" y="506"/>
                </a:lnTo>
                <a:lnTo>
                  <a:pt x="2638" y="520"/>
                </a:lnTo>
                <a:lnTo>
                  <a:pt x="2635" y="520"/>
                </a:lnTo>
                <a:lnTo>
                  <a:pt x="2635" y="520"/>
                </a:lnTo>
                <a:lnTo>
                  <a:pt x="2631" y="520"/>
                </a:lnTo>
                <a:lnTo>
                  <a:pt x="2631" y="520"/>
                </a:lnTo>
                <a:lnTo>
                  <a:pt x="2631" y="506"/>
                </a:lnTo>
                <a:lnTo>
                  <a:pt x="2625" y="506"/>
                </a:lnTo>
                <a:lnTo>
                  <a:pt x="2625" y="496"/>
                </a:lnTo>
                <a:lnTo>
                  <a:pt x="2625" y="496"/>
                </a:lnTo>
                <a:lnTo>
                  <a:pt x="2618" y="496"/>
                </a:lnTo>
                <a:lnTo>
                  <a:pt x="2618" y="440"/>
                </a:lnTo>
                <a:lnTo>
                  <a:pt x="2583" y="440"/>
                </a:lnTo>
                <a:lnTo>
                  <a:pt x="2583" y="506"/>
                </a:lnTo>
                <a:lnTo>
                  <a:pt x="2580" y="506"/>
                </a:lnTo>
                <a:lnTo>
                  <a:pt x="2580" y="665"/>
                </a:lnTo>
                <a:lnTo>
                  <a:pt x="2580" y="665"/>
                </a:lnTo>
                <a:lnTo>
                  <a:pt x="2580" y="596"/>
                </a:lnTo>
                <a:lnTo>
                  <a:pt x="2563" y="596"/>
                </a:lnTo>
                <a:lnTo>
                  <a:pt x="2563" y="509"/>
                </a:lnTo>
                <a:lnTo>
                  <a:pt x="2556" y="464"/>
                </a:lnTo>
                <a:lnTo>
                  <a:pt x="2556" y="312"/>
                </a:lnTo>
                <a:lnTo>
                  <a:pt x="2549" y="298"/>
                </a:lnTo>
                <a:lnTo>
                  <a:pt x="2549" y="160"/>
                </a:lnTo>
                <a:lnTo>
                  <a:pt x="2546" y="149"/>
                </a:lnTo>
                <a:lnTo>
                  <a:pt x="2542" y="149"/>
                </a:lnTo>
                <a:lnTo>
                  <a:pt x="2542" y="142"/>
                </a:lnTo>
                <a:lnTo>
                  <a:pt x="2542" y="142"/>
                </a:lnTo>
                <a:lnTo>
                  <a:pt x="2539" y="142"/>
                </a:lnTo>
                <a:lnTo>
                  <a:pt x="2539" y="135"/>
                </a:lnTo>
                <a:lnTo>
                  <a:pt x="2539" y="135"/>
                </a:lnTo>
                <a:lnTo>
                  <a:pt x="2536" y="135"/>
                </a:lnTo>
                <a:lnTo>
                  <a:pt x="2536" y="125"/>
                </a:lnTo>
                <a:lnTo>
                  <a:pt x="2536" y="125"/>
                </a:lnTo>
                <a:lnTo>
                  <a:pt x="2536" y="122"/>
                </a:lnTo>
                <a:lnTo>
                  <a:pt x="2498" y="122"/>
                </a:lnTo>
                <a:lnTo>
                  <a:pt x="2498" y="125"/>
                </a:lnTo>
                <a:lnTo>
                  <a:pt x="2498" y="125"/>
                </a:lnTo>
                <a:lnTo>
                  <a:pt x="2498" y="135"/>
                </a:lnTo>
                <a:lnTo>
                  <a:pt x="2491" y="135"/>
                </a:lnTo>
                <a:lnTo>
                  <a:pt x="2491" y="135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2"/>
                </a:lnTo>
                <a:lnTo>
                  <a:pt x="2491" y="149"/>
                </a:lnTo>
                <a:lnTo>
                  <a:pt x="2488" y="149"/>
                </a:lnTo>
                <a:lnTo>
                  <a:pt x="2484" y="160"/>
                </a:lnTo>
                <a:lnTo>
                  <a:pt x="2484" y="298"/>
                </a:lnTo>
                <a:lnTo>
                  <a:pt x="2477" y="312"/>
                </a:lnTo>
                <a:lnTo>
                  <a:pt x="2477" y="444"/>
                </a:lnTo>
                <a:lnTo>
                  <a:pt x="2477" y="444"/>
                </a:lnTo>
                <a:lnTo>
                  <a:pt x="2477" y="440"/>
                </a:lnTo>
                <a:lnTo>
                  <a:pt x="247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0"/>
                </a:lnTo>
                <a:lnTo>
                  <a:pt x="2467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4"/>
                </a:lnTo>
                <a:lnTo>
                  <a:pt x="2464" y="447"/>
                </a:lnTo>
                <a:lnTo>
                  <a:pt x="2464" y="447"/>
                </a:lnTo>
                <a:lnTo>
                  <a:pt x="2460" y="447"/>
                </a:lnTo>
                <a:lnTo>
                  <a:pt x="2460" y="447"/>
                </a:lnTo>
                <a:lnTo>
                  <a:pt x="2460" y="451"/>
                </a:lnTo>
                <a:lnTo>
                  <a:pt x="2460" y="451"/>
                </a:lnTo>
                <a:lnTo>
                  <a:pt x="2460" y="454"/>
                </a:lnTo>
                <a:lnTo>
                  <a:pt x="2460" y="523"/>
                </a:lnTo>
                <a:lnTo>
                  <a:pt x="2457" y="534"/>
                </a:lnTo>
                <a:lnTo>
                  <a:pt x="2457" y="326"/>
                </a:lnTo>
                <a:lnTo>
                  <a:pt x="2457" y="316"/>
                </a:lnTo>
                <a:lnTo>
                  <a:pt x="2457" y="284"/>
                </a:lnTo>
                <a:lnTo>
                  <a:pt x="2457" y="284"/>
                </a:lnTo>
                <a:lnTo>
                  <a:pt x="2457" y="274"/>
                </a:lnTo>
                <a:lnTo>
                  <a:pt x="2457" y="253"/>
                </a:lnTo>
                <a:lnTo>
                  <a:pt x="2426" y="253"/>
                </a:lnTo>
                <a:lnTo>
                  <a:pt x="2426" y="250"/>
                </a:lnTo>
                <a:lnTo>
                  <a:pt x="2419" y="250"/>
                </a:lnTo>
                <a:lnTo>
                  <a:pt x="2419" y="253"/>
                </a:lnTo>
                <a:lnTo>
                  <a:pt x="2392" y="253"/>
                </a:lnTo>
                <a:lnTo>
                  <a:pt x="2392" y="250"/>
                </a:lnTo>
                <a:lnTo>
                  <a:pt x="2388" y="250"/>
                </a:lnTo>
                <a:lnTo>
                  <a:pt x="2388" y="253"/>
                </a:lnTo>
                <a:lnTo>
                  <a:pt x="2358" y="250"/>
                </a:lnTo>
                <a:lnTo>
                  <a:pt x="2358" y="274"/>
                </a:lnTo>
                <a:lnTo>
                  <a:pt x="2358" y="284"/>
                </a:lnTo>
                <a:lnTo>
                  <a:pt x="2354" y="284"/>
                </a:lnTo>
                <a:lnTo>
                  <a:pt x="2358" y="316"/>
                </a:lnTo>
                <a:lnTo>
                  <a:pt x="2358" y="326"/>
                </a:lnTo>
                <a:lnTo>
                  <a:pt x="2358" y="475"/>
                </a:lnTo>
                <a:lnTo>
                  <a:pt x="2320" y="475"/>
                </a:lnTo>
                <a:lnTo>
                  <a:pt x="2320" y="475"/>
                </a:lnTo>
                <a:lnTo>
                  <a:pt x="2320" y="485"/>
                </a:lnTo>
                <a:lnTo>
                  <a:pt x="2317" y="485"/>
                </a:lnTo>
                <a:lnTo>
                  <a:pt x="2296" y="489"/>
                </a:lnTo>
                <a:lnTo>
                  <a:pt x="2296" y="520"/>
                </a:lnTo>
                <a:lnTo>
                  <a:pt x="2282" y="516"/>
                </a:lnTo>
                <a:lnTo>
                  <a:pt x="2269" y="516"/>
                </a:lnTo>
                <a:lnTo>
                  <a:pt x="2269" y="451"/>
                </a:lnTo>
                <a:lnTo>
                  <a:pt x="2269" y="451"/>
                </a:lnTo>
                <a:lnTo>
                  <a:pt x="2269" y="305"/>
                </a:lnTo>
                <a:lnTo>
                  <a:pt x="2262" y="291"/>
                </a:lnTo>
                <a:lnTo>
                  <a:pt x="2262" y="291"/>
                </a:lnTo>
                <a:lnTo>
                  <a:pt x="2262" y="281"/>
                </a:lnTo>
                <a:lnTo>
                  <a:pt x="2258" y="277"/>
                </a:lnTo>
                <a:lnTo>
                  <a:pt x="2159" y="281"/>
                </a:lnTo>
                <a:lnTo>
                  <a:pt x="2159" y="551"/>
                </a:lnTo>
                <a:lnTo>
                  <a:pt x="2145" y="551"/>
                </a:lnTo>
                <a:lnTo>
                  <a:pt x="2145" y="555"/>
                </a:lnTo>
                <a:lnTo>
                  <a:pt x="2132" y="548"/>
                </a:lnTo>
                <a:lnTo>
                  <a:pt x="2132" y="87"/>
                </a:lnTo>
                <a:lnTo>
                  <a:pt x="2128" y="84"/>
                </a:lnTo>
                <a:lnTo>
                  <a:pt x="2121" y="80"/>
                </a:lnTo>
                <a:lnTo>
                  <a:pt x="2108" y="77"/>
                </a:lnTo>
                <a:lnTo>
                  <a:pt x="2094" y="73"/>
                </a:lnTo>
                <a:lnTo>
                  <a:pt x="2077" y="73"/>
                </a:lnTo>
                <a:lnTo>
                  <a:pt x="2070" y="73"/>
                </a:lnTo>
                <a:lnTo>
                  <a:pt x="2070" y="35"/>
                </a:lnTo>
                <a:lnTo>
                  <a:pt x="2063" y="0"/>
                </a:lnTo>
                <a:lnTo>
                  <a:pt x="2046" y="4"/>
                </a:lnTo>
                <a:lnTo>
                  <a:pt x="2032" y="4"/>
                </a:lnTo>
                <a:lnTo>
                  <a:pt x="2019" y="7"/>
                </a:lnTo>
                <a:lnTo>
                  <a:pt x="2009" y="11"/>
                </a:lnTo>
                <a:lnTo>
                  <a:pt x="2002" y="14"/>
                </a:lnTo>
                <a:lnTo>
                  <a:pt x="2002" y="18"/>
                </a:lnTo>
                <a:lnTo>
                  <a:pt x="2002" y="87"/>
                </a:lnTo>
                <a:lnTo>
                  <a:pt x="2002" y="613"/>
                </a:lnTo>
                <a:lnTo>
                  <a:pt x="1998" y="617"/>
                </a:lnTo>
                <a:lnTo>
                  <a:pt x="1995" y="617"/>
                </a:lnTo>
                <a:lnTo>
                  <a:pt x="1995" y="520"/>
                </a:lnTo>
                <a:lnTo>
                  <a:pt x="1991" y="503"/>
                </a:lnTo>
                <a:lnTo>
                  <a:pt x="1991" y="489"/>
                </a:lnTo>
                <a:lnTo>
                  <a:pt x="1988" y="475"/>
                </a:lnTo>
                <a:lnTo>
                  <a:pt x="1985" y="468"/>
                </a:lnTo>
                <a:lnTo>
                  <a:pt x="1985" y="461"/>
                </a:lnTo>
                <a:lnTo>
                  <a:pt x="1967" y="461"/>
                </a:lnTo>
                <a:lnTo>
                  <a:pt x="1961" y="461"/>
                </a:lnTo>
                <a:lnTo>
                  <a:pt x="1957" y="468"/>
                </a:lnTo>
                <a:lnTo>
                  <a:pt x="1957" y="475"/>
                </a:lnTo>
                <a:lnTo>
                  <a:pt x="1954" y="485"/>
                </a:lnTo>
                <a:lnTo>
                  <a:pt x="1954" y="499"/>
                </a:lnTo>
                <a:lnTo>
                  <a:pt x="1950" y="340"/>
                </a:lnTo>
                <a:lnTo>
                  <a:pt x="1950" y="329"/>
                </a:lnTo>
                <a:lnTo>
                  <a:pt x="1950" y="329"/>
                </a:lnTo>
                <a:lnTo>
                  <a:pt x="1950" y="326"/>
                </a:lnTo>
                <a:lnTo>
                  <a:pt x="1950" y="316"/>
                </a:lnTo>
                <a:lnTo>
                  <a:pt x="1950" y="302"/>
                </a:lnTo>
                <a:lnTo>
                  <a:pt x="1950" y="291"/>
                </a:lnTo>
                <a:lnTo>
                  <a:pt x="1947" y="277"/>
                </a:lnTo>
                <a:lnTo>
                  <a:pt x="1947" y="267"/>
                </a:lnTo>
                <a:lnTo>
                  <a:pt x="1943" y="253"/>
                </a:lnTo>
                <a:lnTo>
                  <a:pt x="1940" y="239"/>
                </a:lnTo>
                <a:lnTo>
                  <a:pt x="1940" y="229"/>
                </a:lnTo>
                <a:lnTo>
                  <a:pt x="1937" y="215"/>
                </a:lnTo>
                <a:lnTo>
                  <a:pt x="1933" y="205"/>
                </a:lnTo>
                <a:lnTo>
                  <a:pt x="1930" y="194"/>
                </a:lnTo>
                <a:lnTo>
                  <a:pt x="1930" y="194"/>
                </a:lnTo>
                <a:lnTo>
                  <a:pt x="1930" y="191"/>
                </a:lnTo>
                <a:lnTo>
                  <a:pt x="1933" y="191"/>
                </a:lnTo>
                <a:lnTo>
                  <a:pt x="1933" y="187"/>
                </a:lnTo>
                <a:lnTo>
                  <a:pt x="1933" y="187"/>
                </a:lnTo>
                <a:lnTo>
                  <a:pt x="1930" y="187"/>
                </a:lnTo>
                <a:lnTo>
                  <a:pt x="1930" y="184"/>
                </a:lnTo>
                <a:lnTo>
                  <a:pt x="1930" y="184"/>
                </a:lnTo>
                <a:lnTo>
                  <a:pt x="1930" y="181"/>
                </a:lnTo>
                <a:lnTo>
                  <a:pt x="1930" y="177"/>
                </a:lnTo>
                <a:lnTo>
                  <a:pt x="1930" y="174"/>
                </a:lnTo>
                <a:lnTo>
                  <a:pt x="1926" y="170"/>
                </a:lnTo>
                <a:lnTo>
                  <a:pt x="1926" y="167"/>
                </a:lnTo>
                <a:lnTo>
                  <a:pt x="1926" y="163"/>
                </a:lnTo>
                <a:lnTo>
                  <a:pt x="1926" y="160"/>
                </a:lnTo>
                <a:lnTo>
                  <a:pt x="1926" y="156"/>
                </a:lnTo>
                <a:lnTo>
                  <a:pt x="1926" y="153"/>
                </a:lnTo>
                <a:lnTo>
                  <a:pt x="1923" y="149"/>
                </a:lnTo>
                <a:lnTo>
                  <a:pt x="1854" y="149"/>
                </a:lnTo>
                <a:lnTo>
                  <a:pt x="1851" y="153"/>
                </a:lnTo>
                <a:lnTo>
                  <a:pt x="1851" y="156"/>
                </a:lnTo>
                <a:lnTo>
                  <a:pt x="1851" y="160"/>
                </a:lnTo>
                <a:lnTo>
                  <a:pt x="1851" y="163"/>
                </a:lnTo>
                <a:lnTo>
                  <a:pt x="1851" y="167"/>
                </a:lnTo>
                <a:lnTo>
                  <a:pt x="1851" y="170"/>
                </a:lnTo>
                <a:lnTo>
                  <a:pt x="1851" y="174"/>
                </a:lnTo>
                <a:lnTo>
                  <a:pt x="1848" y="174"/>
                </a:lnTo>
                <a:lnTo>
                  <a:pt x="1848" y="177"/>
                </a:lnTo>
                <a:lnTo>
                  <a:pt x="1848" y="181"/>
                </a:lnTo>
                <a:lnTo>
                  <a:pt x="1848" y="184"/>
                </a:lnTo>
                <a:lnTo>
                  <a:pt x="1848" y="187"/>
                </a:lnTo>
                <a:lnTo>
                  <a:pt x="1848" y="187"/>
                </a:lnTo>
                <a:lnTo>
                  <a:pt x="1848" y="198"/>
                </a:lnTo>
                <a:lnTo>
                  <a:pt x="1844" y="205"/>
                </a:lnTo>
                <a:lnTo>
                  <a:pt x="1844" y="208"/>
                </a:lnTo>
                <a:lnTo>
                  <a:pt x="1841" y="215"/>
                </a:lnTo>
                <a:lnTo>
                  <a:pt x="1841" y="222"/>
                </a:lnTo>
                <a:lnTo>
                  <a:pt x="1837" y="229"/>
                </a:lnTo>
                <a:lnTo>
                  <a:pt x="1837" y="232"/>
                </a:lnTo>
                <a:lnTo>
                  <a:pt x="1837" y="239"/>
                </a:lnTo>
                <a:lnTo>
                  <a:pt x="1834" y="246"/>
                </a:lnTo>
                <a:lnTo>
                  <a:pt x="1834" y="253"/>
                </a:lnTo>
                <a:lnTo>
                  <a:pt x="1834" y="260"/>
                </a:lnTo>
                <a:lnTo>
                  <a:pt x="1831" y="264"/>
                </a:lnTo>
                <a:lnTo>
                  <a:pt x="1831" y="277"/>
                </a:lnTo>
                <a:lnTo>
                  <a:pt x="1831" y="291"/>
                </a:lnTo>
                <a:lnTo>
                  <a:pt x="1827" y="302"/>
                </a:lnTo>
                <a:lnTo>
                  <a:pt x="1827" y="316"/>
                </a:lnTo>
                <a:lnTo>
                  <a:pt x="1827" y="329"/>
                </a:lnTo>
                <a:lnTo>
                  <a:pt x="1827" y="333"/>
                </a:lnTo>
                <a:lnTo>
                  <a:pt x="1827" y="340"/>
                </a:lnTo>
                <a:lnTo>
                  <a:pt x="1824" y="489"/>
                </a:lnTo>
                <a:lnTo>
                  <a:pt x="1803" y="489"/>
                </a:lnTo>
                <a:lnTo>
                  <a:pt x="1807" y="90"/>
                </a:lnTo>
                <a:lnTo>
                  <a:pt x="1807" y="42"/>
                </a:lnTo>
                <a:lnTo>
                  <a:pt x="1659" y="39"/>
                </a:lnTo>
                <a:lnTo>
                  <a:pt x="1656" y="45"/>
                </a:lnTo>
                <a:lnTo>
                  <a:pt x="1659" y="94"/>
                </a:lnTo>
                <a:lnTo>
                  <a:pt x="1659" y="485"/>
                </a:lnTo>
                <a:lnTo>
                  <a:pt x="1656" y="485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56" y="464"/>
                </a:lnTo>
                <a:lnTo>
                  <a:pt x="1646" y="46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46" y="444"/>
                </a:lnTo>
                <a:lnTo>
                  <a:pt x="1635" y="444"/>
                </a:lnTo>
                <a:lnTo>
                  <a:pt x="1635" y="430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35" y="426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23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9"/>
                </a:lnTo>
                <a:lnTo>
                  <a:pt x="1605" y="416"/>
                </a:lnTo>
                <a:lnTo>
                  <a:pt x="1605" y="416"/>
                </a:lnTo>
                <a:lnTo>
                  <a:pt x="1605" y="413"/>
                </a:lnTo>
                <a:lnTo>
                  <a:pt x="1605" y="413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9"/>
                </a:lnTo>
                <a:lnTo>
                  <a:pt x="1605" y="402"/>
                </a:lnTo>
                <a:lnTo>
                  <a:pt x="1581" y="402"/>
                </a:lnTo>
                <a:lnTo>
                  <a:pt x="1581" y="423"/>
                </a:lnTo>
                <a:lnTo>
                  <a:pt x="1581" y="423"/>
                </a:lnTo>
                <a:lnTo>
                  <a:pt x="1581" y="371"/>
                </a:lnTo>
                <a:lnTo>
                  <a:pt x="1574" y="284"/>
                </a:lnTo>
                <a:lnTo>
                  <a:pt x="1574" y="267"/>
                </a:lnTo>
                <a:lnTo>
                  <a:pt x="1570" y="260"/>
                </a:lnTo>
                <a:lnTo>
                  <a:pt x="1533" y="271"/>
                </a:lnTo>
                <a:lnTo>
                  <a:pt x="1533" y="277"/>
                </a:lnTo>
                <a:lnTo>
                  <a:pt x="1526" y="277"/>
                </a:lnTo>
                <a:lnTo>
                  <a:pt x="1526" y="271"/>
                </a:lnTo>
                <a:lnTo>
                  <a:pt x="1505" y="264"/>
                </a:lnTo>
                <a:lnTo>
                  <a:pt x="1502" y="284"/>
                </a:lnTo>
                <a:lnTo>
                  <a:pt x="1499" y="374"/>
                </a:lnTo>
                <a:lnTo>
                  <a:pt x="1499" y="471"/>
                </a:lnTo>
                <a:lnTo>
                  <a:pt x="1502" y="541"/>
                </a:lnTo>
                <a:lnTo>
                  <a:pt x="1502" y="541"/>
                </a:lnTo>
                <a:lnTo>
                  <a:pt x="1499" y="541"/>
                </a:lnTo>
                <a:lnTo>
                  <a:pt x="1499" y="516"/>
                </a:lnTo>
                <a:lnTo>
                  <a:pt x="1492" y="516"/>
                </a:lnTo>
                <a:lnTo>
                  <a:pt x="1492" y="506"/>
                </a:lnTo>
                <a:lnTo>
                  <a:pt x="1485" y="506"/>
                </a:lnTo>
                <a:lnTo>
                  <a:pt x="1485" y="506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5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81" y="485"/>
                </a:lnTo>
                <a:lnTo>
                  <a:pt x="1478" y="485"/>
                </a:lnTo>
                <a:lnTo>
                  <a:pt x="1478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5"/>
                </a:lnTo>
                <a:lnTo>
                  <a:pt x="1475" y="489"/>
                </a:lnTo>
                <a:lnTo>
                  <a:pt x="1457" y="489"/>
                </a:lnTo>
                <a:lnTo>
                  <a:pt x="1457" y="485"/>
                </a:lnTo>
                <a:lnTo>
                  <a:pt x="1440" y="485"/>
                </a:lnTo>
                <a:lnTo>
                  <a:pt x="1440" y="471"/>
                </a:lnTo>
                <a:lnTo>
                  <a:pt x="1437" y="464"/>
                </a:lnTo>
                <a:lnTo>
                  <a:pt x="1437" y="464"/>
                </a:lnTo>
                <a:lnTo>
                  <a:pt x="1403" y="464"/>
                </a:lnTo>
                <a:lnTo>
                  <a:pt x="1403" y="464"/>
                </a:lnTo>
                <a:lnTo>
                  <a:pt x="1403" y="475"/>
                </a:lnTo>
                <a:lnTo>
                  <a:pt x="1403" y="485"/>
                </a:lnTo>
                <a:lnTo>
                  <a:pt x="1382" y="485"/>
                </a:lnTo>
                <a:lnTo>
                  <a:pt x="1382" y="489"/>
                </a:lnTo>
                <a:lnTo>
                  <a:pt x="1369" y="489"/>
                </a:lnTo>
                <a:lnTo>
                  <a:pt x="1369" y="485"/>
                </a:lnTo>
                <a:lnTo>
                  <a:pt x="1369" y="485"/>
                </a:lnTo>
                <a:lnTo>
                  <a:pt x="1369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5" y="485"/>
                </a:lnTo>
                <a:lnTo>
                  <a:pt x="1362" y="482"/>
                </a:lnTo>
                <a:lnTo>
                  <a:pt x="1362" y="482"/>
                </a:lnTo>
                <a:lnTo>
                  <a:pt x="1358" y="482"/>
                </a:lnTo>
                <a:lnTo>
                  <a:pt x="1358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485"/>
                </a:lnTo>
                <a:lnTo>
                  <a:pt x="1355" y="506"/>
                </a:lnTo>
                <a:lnTo>
                  <a:pt x="1351" y="506"/>
                </a:lnTo>
                <a:lnTo>
                  <a:pt x="1348" y="506"/>
                </a:lnTo>
                <a:lnTo>
                  <a:pt x="1348" y="516"/>
                </a:lnTo>
                <a:lnTo>
                  <a:pt x="1341" y="516"/>
                </a:lnTo>
                <a:lnTo>
                  <a:pt x="1341" y="541"/>
                </a:lnTo>
                <a:lnTo>
                  <a:pt x="1341" y="541"/>
                </a:lnTo>
                <a:lnTo>
                  <a:pt x="1338" y="541"/>
                </a:lnTo>
                <a:lnTo>
                  <a:pt x="1338" y="537"/>
                </a:lnTo>
                <a:lnTo>
                  <a:pt x="1338" y="277"/>
                </a:lnTo>
                <a:lnTo>
                  <a:pt x="1331" y="274"/>
                </a:lnTo>
                <a:lnTo>
                  <a:pt x="1331" y="226"/>
                </a:lnTo>
                <a:lnTo>
                  <a:pt x="1303" y="215"/>
                </a:lnTo>
                <a:lnTo>
                  <a:pt x="1286" y="215"/>
                </a:lnTo>
                <a:lnTo>
                  <a:pt x="1256" y="222"/>
                </a:lnTo>
                <a:lnTo>
                  <a:pt x="1256" y="271"/>
                </a:lnTo>
                <a:lnTo>
                  <a:pt x="1245" y="274"/>
                </a:lnTo>
                <a:lnTo>
                  <a:pt x="1245" y="371"/>
                </a:lnTo>
                <a:lnTo>
                  <a:pt x="1204" y="371"/>
                </a:lnTo>
                <a:lnTo>
                  <a:pt x="1204" y="56"/>
                </a:lnTo>
                <a:lnTo>
                  <a:pt x="1112" y="56"/>
                </a:lnTo>
                <a:lnTo>
                  <a:pt x="1112" y="371"/>
                </a:lnTo>
                <a:lnTo>
                  <a:pt x="1071" y="371"/>
                </a:lnTo>
                <a:lnTo>
                  <a:pt x="1071" y="368"/>
                </a:lnTo>
                <a:lnTo>
                  <a:pt x="1074" y="357"/>
                </a:lnTo>
                <a:lnTo>
                  <a:pt x="1071" y="357"/>
                </a:lnTo>
                <a:lnTo>
                  <a:pt x="1071" y="322"/>
                </a:lnTo>
                <a:lnTo>
                  <a:pt x="1071" y="312"/>
                </a:lnTo>
                <a:lnTo>
                  <a:pt x="1071" y="312"/>
                </a:lnTo>
                <a:lnTo>
                  <a:pt x="1071" y="295"/>
                </a:lnTo>
                <a:lnTo>
                  <a:pt x="1071" y="284"/>
                </a:lnTo>
                <a:lnTo>
                  <a:pt x="1067" y="284"/>
                </a:lnTo>
                <a:lnTo>
                  <a:pt x="1067" y="267"/>
                </a:lnTo>
                <a:lnTo>
                  <a:pt x="1071" y="260"/>
                </a:lnTo>
                <a:lnTo>
                  <a:pt x="1067" y="260"/>
                </a:lnTo>
                <a:lnTo>
                  <a:pt x="1067" y="246"/>
                </a:lnTo>
                <a:lnTo>
                  <a:pt x="1067" y="236"/>
                </a:lnTo>
                <a:lnTo>
                  <a:pt x="1067" y="236"/>
                </a:lnTo>
                <a:lnTo>
                  <a:pt x="1067" y="229"/>
                </a:lnTo>
                <a:lnTo>
                  <a:pt x="1067" y="222"/>
                </a:lnTo>
                <a:lnTo>
                  <a:pt x="1064" y="222"/>
                </a:lnTo>
                <a:lnTo>
                  <a:pt x="1067" y="215"/>
                </a:lnTo>
                <a:lnTo>
                  <a:pt x="1064" y="215"/>
                </a:lnTo>
                <a:lnTo>
                  <a:pt x="1067" y="208"/>
                </a:lnTo>
                <a:lnTo>
                  <a:pt x="1064" y="208"/>
                </a:lnTo>
                <a:lnTo>
                  <a:pt x="1067" y="208"/>
                </a:lnTo>
                <a:lnTo>
                  <a:pt x="1064" y="208"/>
                </a:lnTo>
                <a:lnTo>
                  <a:pt x="1067" y="198"/>
                </a:lnTo>
                <a:lnTo>
                  <a:pt x="1064" y="198"/>
                </a:lnTo>
                <a:lnTo>
                  <a:pt x="1064" y="191"/>
                </a:lnTo>
                <a:lnTo>
                  <a:pt x="1060" y="187"/>
                </a:lnTo>
                <a:lnTo>
                  <a:pt x="1060" y="184"/>
                </a:lnTo>
                <a:lnTo>
                  <a:pt x="1060" y="181"/>
                </a:lnTo>
                <a:lnTo>
                  <a:pt x="1057" y="181"/>
                </a:lnTo>
                <a:lnTo>
                  <a:pt x="1060" y="177"/>
                </a:lnTo>
                <a:lnTo>
                  <a:pt x="1057" y="177"/>
                </a:lnTo>
                <a:lnTo>
                  <a:pt x="1057" y="174"/>
                </a:lnTo>
                <a:lnTo>
                  <a:pt x="1057" y="170"/>
                </a:lnTo>
                <a:lnTo>
                  <a:pt x="1054" y="170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7"/>
                </a:lnTo>
                <a:lnTo>
                  <a:pt x="1054" y="163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60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50" y="156"/>
                </a:lnTo>
                <a:lnTo>
                  <a:pt x="1047" y="149"/>
                </a:lnTo>
                <a:lnTo>
                  <a:pt x="1047" y="149"/>
                </a:lnTo>
                <a:lnTo>
                  <a:pt x="1047" y="149"/>
                </a:lnTo>
                <a:lnTo>
                  <a:pt x="1043" y="149"/>
                </a:lnTo>
                <a:lnTo>
                  <a:pt x="1043" y="149"/>
                </a:lnTo>
                <a:lnTo>
                  <a:pt x="1043" y="142"/>
                </a:lnTo>
                <a:lnTo>
                  <a:pt x="1040" y="142"/>
                </a:lnTo>
                <a:lnTo>
                  <a:pt x="1040" y="142"/>
                </a:lnTo>
                <a:lnTo>
                  <a:pt x="1037" y="135"/>
                </a:lnTo>
                <a:lnTo>
                  <a:pt x="1037" y="135"/>
                </a:lnTo>
                <a:lnTo>
                  <a:pt x="1037" y="132"/>
                </a:lnTo>
                <a:lnTo>
                  <a:pt x="1037" y="132"/>
                </a:lnTo>
                <a:lnTo>
                  <a:pt x="1040" y="122"/>
                </a:lnTo>
                <a:lnTo>
                  <a:pt x="1040" y="122"/>
                </a:lnTo>
                <a:lnTo>
                  <a:pt x="1040" y="111"/>
                </a:lnTo>
                <a:lnTo>
                  <a:pt x="1033" y="115"/>
                </a:lnTo>
                <a:lnTo>
                  <a:pt x="1033" y="87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1"/>
                </a:lnTo>
                <a:lnTo>
                  <a:pt x="1030" y="115"/>
                </a:lnTo>
                <a:lnTo>
                  <a:pt x="1026" y="115"/>
                </a:lnTo>
                <a:lnTo>
                  <a:pt x="1026" y="118"/>
                </a:lnTo>
                <a:lnTo>
                  <a:pt x="1026" y="118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6" y="132"/>
                </a:lnTo>
                <a:lnTo>
                  <a:pt x="1023" y="146"/>
                </a:lnTo>
                <a:lnTo>
                  <a:pt x="1016" y="146"/>
                </a:lnTo>
                <a:lnTo>
                  <a:pt x="1019" y="153"/>
                </a:lnTo>
                <a:lnTo>
                  <a:pt x="1009" y="153"/>
                </a:lnTo>
                <a:lnTo>
                  <a:pt x="1013" y="160"/>
                </a:lnTo>
                <a:lnTo>
                  <a:pt x="1006" y="160"/>
                </a:lnTo>
                <a:lnTo>
                  <a:pt x="1006" y="170"/>
                </a:lnTo>
                <a:lnTo>
                  <a:pt x="1002" y="170"/>
                </a:lnTo>
                <a:lnTo>
                  <a:pt x="1002" y="177"/>
                </a:lnTo>
                <a:lnTo>
                  <a:pt x="1002" y="177"/>
                </a:lnTo>
                <a:lnTo>
                  <a:pt x="999" y="181"/>
                </a:lnTo>
                <a:lnTo>
                  <a:pt x="999" y="191"/>
                </a:lnTo>
                <a:lnTo>
                  <a:pt x="999" y="191"/>
                </a:lnTo>
                <a:lnTo>
                  <a:pt x="999" y="198"/>
                </a:lnTo>
                <a:lnTo>
                  <a:pt x="999" y="198"/>
                </a:lnTo>
                <a:lnTo>
                  <a:pt x="999" y="208"/>
                </a:lnTo>
                <a:lnTo>
                  <a:pt x="999" y="208"/>
                </a:lnTo>
                <a:lnTo>
                  <a:pt x="999" y="215"/>
                </a:lnTo>
                <a:lnTo>
                  <a:pt x="999" y="215"/>
                </a:lnTo>
                <a:lnTo>
                  <a:pt x="999" y="219"/>
                </a:lnTo>
                <a:lnTo>
                  <a:pt x="999" y="219"/>
                </a:lnTo>
                <a:lnTo>
                  <a:pt x="999" y="219"/>
                </a:lnTo>
                <a:lnTo>
                  <a:pt x="999" y="226"/>
                </a:lnTo>
                <a:lnTo>
                  <a:pt x="999" y="226"/>
                </a:lnTo>
                <a:lnTo>
                  <a:pt x="999" y="236"/>
                </a:lnTo>
                <a:lnTo>
                  <a:pt x="999" y="236"/>
                </a:lnTo>
                <a:lnTo>
                  <a:pt x="999" y="236"/>
                </a:lnTo>
                <a:lnTo>
                  <a:pt x="999" y="239"/>
                </a:lnTo>
                <a:lnTo>
                  <a:pt x="999" y="239"/>
                </a:lnTo>
                <a:lnTo>
                  <a:pt x="999" y="239"/>
                </a:lnTo>
                <a:lnTo>
                  <a:pt x="995" y="243"/>
                </a:lnTo>
                <a:lnTo>
                  <a:pt x="999" y="250"/>
                </a:lnTo>
                <a:lnTo>
                  <a:pt x="999" y="260"/>
                </a:lnTo>
                <a:lnTo>
                  <a:pt x="999" y="260"/>
                </a:lnTo>
                <a:lnTo>
                  <a:pt x="999" y="264"/>
                </a:lnTo>
                <a:lnTo>
                  <a:pt x="995" y="264"/>
                </a:lnTo>
                <a:lnTo>
                  <a:pt x="995" y="274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88"/>
                </a:lnTo>
                <a:lnTo>
                  <a:pt x="995" y="298"/>
                </a:lnTo>
                <a:lnTo>
                  <a:pt x="995" y="316"/>
                </a:lnTo>
                <a:lnTo>
                  <a:pt x="995" y="316"/>
                </a:lnTo>
                <a:lnTo>
                  <a:pt x="995" y="316"/>
                </a:lnTo>
                <a:lnTo>
                  <a:pt x="992" y="319"/>
                </a:lnTo>
                <a:lnTo>
                  <a:pt x="995" y="326"/>
                </a:lnTo>
                <a:lnTo>
                  <a:pt x="995" y="361"/>
                </a:lnTo>
                <a:lnTo>
                  <a:pt x="992" y="361"/>
                </a:lnTo>
                <a:lnTo>
                  <a:pt x="992" y="371"/>
                </a:lnTo>
                <a:lnTo>
                  <a:pt x="992" y="413"/>
                </a:lnTo>
                <a:lnTo>
                  <a:pt x="992" y="413"/>
                </a:lnTo>
                <a:lnTo>
                  <a:pt x="992" y="423"/>
                </a:lnTo>
                <a:lnTo>
                  <a:pt x="992" y="478"/>
                </a:lnTo>
                <a:lnTo>
                  <a:pt x="989" y="478"/>
                </a:lnTo>
                <a:lnTo>
                  <a:pt x="992" y="492"/>
                </a:lnTo>
                <a:lnTo>
                  <a:pt x="992" y="555"/>
                </a:lnTo>
                <a:lnTo>
                  <a:pt x="989" y="555"/>
                </a:lnTo>
                <a:lnTo>
                  <a:pt x="989" y="568"/>
                </a:lnTo>
                <a:lnTo>
                  <a:pt x="989" y="617"/>
                </a:lnTo>
                <a:lnTo>
                  <a:pt x="985" y="617"/>
                </a:lnTo>
                <a:lnTo>
                  <a:pt x="985" y="610"/>
                </a:lnTo>
                <a:lnTo>
                  <a:pt x="985" y="357"/>
                </a:lnTo>
                <a:lnTo>
                  <a:pt x="978" y="357"/>
                </a:lnTo>
                <a:lnTo>
                  <a:pt x="975" y="354"/>
                </a:lnTo>
                <a:lnTo>
                  <a:pt x="968" y="354"/>
                </a:lnTo>
                <a:lnTo>
                  <a:pt x="961" y="354"/>
                </a:lnTo>
                <a:lnTo>
                  <a:pt x="954" y="354"/>
                </a:lnTo>
                <a:lnTo>
                  <a:pt x="944" y="354"/>
                </a:lnTo>
                <a:lnTo>
                  <a:pt x="937" y="354"/>
                </a:lnTo>
                <a:lnTo>
                  <a:pt x="930" y="354"/>
                </a:lnTo>
                <a:lnTo>
                  <a:pt x="924" y="354"/>
                </a:lnTo>
                <a:lnTo>
                  <a:pt x="917" y="354"/>
                </a:lnTo>
                <a:lnTo>
                  <a:pt x="917" y="347"/>
                </a:lnTo>
                <a:lnTo>
                  <a:pt x="913" y="347"/>
                </a:lnTo>
                <a:lnTo>
                  <a:pt x="910" y="354"/>
                </a:lnTo>
                <a:lnTo>
                  <a:pt x="913" y="354"/>
                </a:lnTo>
                <a:lnTo>
                  <a:pt x="910" y="357"/>
                </a:lnTo>
                <a:lnTo>
                  <a:pt x="906" y="357"/>
                </a:lnTo>
                <a:lnTo>
                  <a:pt x="906" y="343"/>
                </a:lnTo>
                <a:lnTo>
                  <a:pt x="906" y="343"/>
                </a:lnTo>
                <a:lnTo>
                  <a:pt x="910" y="343"/>
                </a:lnTo>
                <a:lnTo>
                  <a:pt x="917" y="343"/>
                </a:lnTo>
                <a:lnTo>
                  <a:pt x="924" y="347"/>
                </a:lnTo>
                <a:lnTo>
                  <a:pt x="930" y="347"/>
                </a:lnTo>
                <a:lnTo>
                  <a:pt x="937" y="347"/>
                </a:lnTo>
                <a:lnTo>
                  <a:pt x="944" y="347"/>
                </a:lnTo>
                <a:lnTo>
                  <a:pt x="954" y="347"/>
                </a:lnTo>
                <a:lnTo>
                  <a:pt x="961" y="347"/>
                </a:lnTo>
                <a:lnTo>
                  <a:pt x="968" y="347"/>
                </a:lnTo>
                <a:lnTo>
                  <a:pt x="975" y="347"/>
                </a:lnTo>
                <a:lnTo>
                  <a:pt x="975" y="354"/>
                </a:lnTo>
                <a:lnTo>
                  <a:pt x="978" y="354"/>
                </a:lnTo>
                <a:lnTo>
                  <a:pt x="978" y="343"/>
                </a:lnTo>
                <a:lnTo>
                  <a:pt x="978" y="343"/>
                </a:lnTo>
                <a:lnTo>
                  <a:pt x="982" y="343"/>
                </a:lnTo>
                <a:lnTo>
                  <a:pt x="989" y="343"/>
                </a:lnTo>
                <a:lnTo>
                  <a:pt x="989" y="340"/>
                </a:lnTo>
                <a:lnTo>
                  <a:pt x="982" y="340"/>
                </a:lnTo>
                <a:lnTo>
                  <a:pt x="975" y="340"/>
                </a:lnTo>
                <a:lnTo>
                  <a:pt x="968" y="336"/>
                </a:lnTo>
                <a:lnTo>
                  <a:pt x="961" y="336"/>
                </a:lnTo>
                <a:lnTo>
                  <a:pt x="954" y="336"/>
                </a:lnTo>
                <a:lnTo>
                  <a:pt x="944" y="336"/>
                </a:lnTo>
                <a:lnTo>
                  <a:pt x="937" y="336"/>
                </a:lnTo>
                <a:lnTo>
                  <a:pt x="930" y="336"/>
                </a:lnTo>
                <a:lnTo>
                  <a:pt x="924" y="336"/>
                </a:lnTo>
                <a:lnTo>
                  <a:pt x="913" y="336"/>
                </a:lnTo>
                <a:lnTo>
                  <a:pt x="910" y="340"/>
                </a:lnTo>
                <a:lnTo>
                  <a:pt x="906" y="340"/>
                </a:lnTo>
                <a:lnTo>
                  <a:pt x="903" y="340"/>
                </a:lnTo>
                <a:lnTo>
                  <a:pt x="903" y="336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02"/>
                </a:lnTo>
                <a:lnTo>
                  <a:pt x="903" y="364"/>
                </a:lnTo>
                <a:lnTo>
                  <a:pt x="906" y="371"/>
                </a:lnTo>
                <a:lnTo>
                  <a:pt x="906" y="610"/>
                </a:lnTo>
                <a:lnTo>
                  <a:pt x="906" y="610"/>
                </a:lnTo>
                <a:lnTo>
                  <a:pt x="906" y="617"/>
                </a:lnTo>
                <a:lnTo>
                  <a:pt x="903" y="617"/>
                </a:lnTo>
                <a:lnTo>
                  <a:pt x="903" y="610"/>
                </a:lnTo>
                <a:lnTo>
                  <a:pt x="903" y="610"/>
                </a:lnTo>
                <a:lnTo>
                  <a:pt x="900" y="610"/>
                </a:lnTo>
                <a:lnTo>
                  <a:pt x="896" y="610"/>
                </a:lnTo>
                <a:lnTo>
                  <a:pt x="896" y="610"/>
                </a:lnTo>
                <a:lnTo>
                  <a:pt x="893" y="336"/>
                </a:lnTo>
                <a:lnTo>
                  <a:pt x="889" y="336"/>
                </a:lnTo>
                <a:lnTo>
                  <a:pt x="889" y="322"/>
                </a:lnTo>
                <a:lnTo>
                  <a:pt x="889" y="322"/>
                </a:lnTo>
                <a:lnTo>
                  <a:pt x="893" y="322"/>
                </a:lnTo>
                <a:lnTo>
                  <a:pt x="893" y="319"/>
                </a:lnTo>
                <a:lnTo>
                  <a:pt x="893" y="316"/>
                </a:lnTo>
                <a:lnTo>
                  <a:pt x="889" y="316"/>
                </a:lnTo>
                <a:lnTo>
                  <a:pt x="889" y="284"/>
                </a:lnTo>
                <a:lnTo>
                  <a:pt x="872" y="277"/>
                </a:lnTo>
                <a:lnTo>
                  <a:pt x="872" y="277"/>
                </a:lnTo>
                <a:lnTo>
                  <a:pt x="865" y="281"/>
                </a:lnTo>
                <a:lnTo>
                  <a:pt x="862" y="281"/>
                </a:lnTo>
                <a:lnTo>
                  <a:pt x="855" y="281"/>
                </a:lnTo>
                <a:lnTo>
                  <a:pt x="852" y="284"/>
                </a:lnTo>
                <a:lnTo>
                  <a:pt x="852" y="284"/>
                </a:lnTo>
                <a:lnTo>
                  <a:pt x="848" y="288"/>
                </a:lnTo>
                <a:lnTo>
                  <a:pt x="848" y="291"/>
                </a:lnTo>
                <a:lnTo>
                  <a:pt x="845" y="298"/>
                </a:lnTo>
                <a:lnTo>
                  <a:pt x="845" y="298"/>
                </a:lnTo>
                <a:lnTo>
                  <a:pt x="845" y="302"/>
                </a:lnTo>
                <a:lnTo>
                  <a:pt x="845" y="309"/>
                </a:lnTo>
                <a:lnTo>
                  <a:pt x="845" y="312"/>
                </a:lnTo>
                <a:lnTo>
                  <a:pt x="841" y="316"/>
                </a:lnTo>
                <a:lnTo>
                  <a:pt x="841" y="319"/>
                </a:lnTo>
                <a:lnTo>
                  <a:pt x="838" y="319"/>
                </a:lnTo>
                <a:lnTo>
                  <a:pt x="835" y="319"/>
                </a:lnTo>
                <a:lnTo>
                  <a:pt x="831" y="322"/>
                </a:lnTo>
                <a:lnTo>
                  <a:pt x="828" y="322"/>
                </a:lnTo>
                <a:lnTo>
                  <a:pt x="824" y="326"/>
                </a:lnTo>
                <a:lnTo>
                  <a:pt x="821" y="326"/>
                </a:lnTo>
                <a:lnTo>
                  <a:pt x="821" y="329"/>
                </a:lnTo>
                <a:lnTo>
                  <a:pt x="821" y="492"/>
                </a:lnTo>
                <a:lnTo>
                  <a:pt x="800" y="478"/>
                </a:lnTo>
                <a:lnTo>
                  <a:pt x="790" y="478"/>
                </a:lnTo>
                <a:lnTo>
                  <a:pt x="780" y="478"/>
                </a:lnTo>
                <a:lnTo>
                  <a:pt x="759" y="492"/>
                </a:lnTo>
                <a:lnTo>
                  <a:pt x="759" y="499"/>
                </a:lnTo>
                <a:lnTo>
                  <a:pt x="756" y="499"/>
                </a:lnTo>
                <a:lnTo>
                  <a:pt x="756" y="392"/>
                </a:lnTo>
                <a:lnTo>
                  <a:pt x="756" y="392"/>
                </a:lnTo>
                <a:lnTo>
                  <a:pt x="756" y="378"/>
                </a:lnTo>
                <a:lnTo>
                  <a:pt x="766" y="374"/>
                </a:lnTo>
                <a:lnTo>
                  <a:pt x="766" y="371"/>
                </a:lnTo>
                <a:lnTo>
                  <a:pt x="756" y="368"/>
                </a:lnTo>
                <a:lnTo>
                  <a:pt x="749" y="371"/>
                </a:lnTo>
                <a:lnTo>
                  <a:pt x="742" y="371"/>
                </a:lnTo>
                <a:lnTo>
                  <a:pt x="735" y="371"/>
                </a:lnTo>
                <a:lnTo>
                  <a:pt x="732" y="374"/>
                </a:lnTo>
                <a:lnTo>
                  <a:pt x="725" y="374"/>
                </a:lnTo>
                <a:lnTo>
                  <a:pt x="718" y="378"/>
                </a:lnTo>
                <a:lnTo>
                  <a:pt x="711" y="378"/>
                </a:lnTo>
                <a:lnTo>
                  <a:pt x="708" y="378"/>
                </a:lnTo>
                <a:lnTo>
                  <a:pt x="701" y="381"/>
                </a:lnTo>
                <a:lnTo>
                  <a:pt x="694" y="381"/>
                </a:lnTo>
                <a:lnTo>
                  <a:pt x="691" y="381"/>
                </a:lnTo>
                <a:lnTo>
                  <a:pt x="684" y="381"/>
                </a:lnTo>
                <a:lnTo>
                  <a:pt x="674" y="388"/>
                </a:lnTo>
                <a:lnTo>
                  <a:pt x="674" y="392"/>
                </a:lnTo>
                <a:lnTo>
                  <a:pt x="677" y="392"/>
                </a:lnTo>
                <a:lnTo>
                  <a:pt x="677" y="395"/>
                </a:lnTo>
                <a:lnTo>
                  <a:pt x="674" y="399"/>
                </a:lnTo>
                <a:lnTo>
                  <a:pt x="674" y="503"/>
                </a:lnTo>
                <a:lnTo>
                  <a:pt x="667" y="492"/>
                </a:lnTo>
                <a:lnTo>
                  <a:pt x="667" y="437"/>
                </a:lnTo>
                <a:lnTo>
                  <a:pt x="663" y="437"/>
                </a:lnTo>
                <a:lnTo>
                  <a:pt x="663" y="437"/>
                </a:lnTo>
                <a:lnTo>
                  <a:pt x="660" y="437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60" y="406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361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06"/>
                </a:lnTo>
                <a:lnTo>
                  <a:pt x="657" y="437"/>
                </a:lnTo>
                <a:lnTo>
                  <a:pt x="653" y="437"/>
                </a:lnTo>
                <a:lnTo>
                  <a:pt x="650" y="437"/>
                </a:lnTo>
                <a:lnTo>
                  <a:pt x="640" y="433"/>
                </a:lnTo>
                <a:lnTo>
                  <a:pt x="636" y="433"/>
                </a:lnTo>
                <a:lnTo>
                  <a:pt x="633" y="433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6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2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361"/>
                </a:lnTo>
                <a:lnTo>
                  <a:pt x="633" y="402"/>
                </a:lnTo>
                <a:lnTo>
                  <a:pt x="633" y="402"/>
                </a:lnTo>
                <a:lnTo>
                  <a:pt x="633" y="402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06"/>
                </a:lnTo>
                <a:lnTo>
                  <a:pt x="633" y="433"/>
                </a:lnTo>
                <a:lnTo>
                  <a:pt x="626" y="433"/>
                </a:lnTo>
                <a:lnTo>
                  <a:pt x="626" y="437"/>
                </a:lnTo>
                <a:lnTo>
                  <a:pt x="622" y="437"/>
                </a:lnTo>
                <a:lnTo>
                  <a:pt x="622" y="492"/>
                </a:lnTo>
                <a:lnTo>
                  <a:pt x="616" y="499"/>
                </a:lnTo>
                <a:lnTo>
                  <a:pt x="616" y="416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6" y="413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6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12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402"/>
                </a:lnTo>
                <a:lnTo>
                  <a:pt x="609" y="392"/>
                </a:lnTo>
                <a:lnTo>
                  <a:pt x="585" y="399"/>
                </a:lnTo>
                <a:lnTo>
                  <a:pt x="561" y="413"/>
                </a:lnTo>
                <a:lnTo>
                  <a:pt x="561" y="406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7" y="402"/>
                </a:lnTo>
                <a:lnTo>
                  <a:pt x="544" y="402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3" y="409"/>
                </a:lnTo>
                <a:lnTo>
                  <a:pt x="530" y="409"/>
                </a:lnTo>
                <a:lnTo>
                  <a:pt x="530" y="409"/>
                </a:lnTo>
                <a:lnTo>
                  <a:pt x="530" y="409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16"/>
                </a:lnTo>
                <a:lnTo>
                  <a:pt x="523" y="485"/>
                </a:lnTo>
                <a:lnTo>
                  <a:pt x="503" y="464"/>
                </a:lnTo>
                <a:lnTo>
                  <a:pt x="486" y="447"/>
                </a:lnTo>
                <a:lnTo>
                  <a:pt x="486" y="447"/>
                </a:lnTo>
                <a:lnTo>
                  <a:pt x="486" y="416"/>
                </a:lnTo>
                <a:lnTo>
                  <a:pt x="486" y="416"/>
                </a:lnTo>
                <a:lnTo>
                  <a:pt x="486" y="416"/>
                </a:lnTo>
                <a:lnTo>
                  <a:pt x="486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02"/>
                </a:lnTo>
                <a:lnTo>
                  <a:pt x="482" y="416"/>
                </a:lnTo>
                <a:lnTo>
                  <a:pt x="479" y="416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02"/>
                </a:lnTo>
                <a:lnTo>
                  <a:pt x="479" y="416"/>
                </a:lnTo>
                <a:lnTo>
                  <a:pt x="479" y="416"/>
                </a:lnTo>
                <a:lnTo>
                  <a:pt x="479" y="416"/>
                </a:lnTo>
                <a:lnTo>
                  <a:pt x="479" y="447"/>
                </a:lnTo>
                <a:lnTo>
                  <a:pt x="475" y="447"/>
                </a:lnTo>
                <a:lnTo>
                  <a:pt x="475" y="496"/>
                </a:lnTo>
                <a:lnTo>
                  <a:pt x="458" y="509"/>
                </a:lnTo>
                <a:lnTo>
                  <a:pt x="458" y="361"/>
                </a:lnTo>
                <a:lnTo>
                  <a:pt x="451" y="357"/>
                </a:lnTo>
                <a:lnTo>
                  <a:pt x="451" y="316"/>
                </a:lnTo>
                <a:lnTo>
                  <a:pt x="448" y="316"/>
                </a:lnTo>
                <a:lnTo>
                  <a:pt x="448" y="291"/>
                </a:lnTo>
                <a:lnTo>
                  <a:pt x="441" y="291"/>
                </a:lnTo>
                <a:lnTo>
                  <a:pt x="441" y="274"/>
                </a:lnTo>
                <a:lnTo>
                  <a:pt x="434" y="274"/>
                </a:lnTo>
                <a:lnTo>
                  <a:pt x="434" y="264"/>
                </a:lnTo>
                <a:lnTo>
                  <a:pt x="434" y="264"/>
                </a:lnTo>
                <a:lnTo>
                  <a:pt x="434" y="264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4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32"/>
                </a:lnTo>
                <a:lnTo>
                  <a:pt x="431" y="264"/>
                </a:lnTo>
                <a:lnTo>
                  <a:pt x="427" y="264"/>
                </a:lnTo>
                <a:lnTo>
                  <a:pt x="427" y="274"/>
                </a:lnTo>
                <a:lnTo>
                  <a:pt x="424" y="274"/>
                </a:lnTo>
                <a:lnTo>
                  <a:pt x="424" y="288"/>
                </a:lnTo>
                <a:lnTo>
                  <a:pt x="390" y="288"/>
                </a:lnTo>
                <a:lnTo>
                  <a:pt x="362" y="291"/>
                </a:lnTo>
                <a:lnTo>
                  <a:pt x="362" y="312"/>
                </a:lnTo>
                <a:lnTo>
                  <a:pt x="349" y="312"/>
                </a:lnTo>
                <a:lnTo>
                  <a:pt x="349" y="354"/>
                </a:lnTo>
                <a:lnTo>
                  <a:pt x="335" y="357"/>
                </a:lnTo>
                <a:lnTo>
                  <a:pt x="338" y="596"/>
                </a:lnTo>
                <a:lnTo>
                  <a:pt x="325" y="603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21" y="347"/>
                </a:lnTo>
                <a:lnTo>
                  <a:pt x="318" y="347"/>
                </a:lnTo>
                <a:lnTo>
                  <a:pt x="318" y="347"/>
                </a:lnTo>
                <a:lnTo>
                  <a:pt x="318" y="347"/>
                </a:lnTo>
                <a:lnTo>
                  <a:pt x="314" y="347"/>
                </a:lnTo>
                <a:lnTo>
                  <a:pt x="314" y="347"/>
                </a:lnTo>
                <a:lnTo>
                  <a:pt x="311" y="347"/>
                </a:lnTo>
                <a:lnTo>
                  <a:pt x="311" y="347"/>
                </a:lnTo>
                <a:lnTo>
                  <a:pt x="260" y="347"/>
                </a:lnTo>
                <a:lnTo>
                  <a:pt x="256" y="347"/>
                </a:lnTo>
                <a:lnTo>
                  <a:pt x="253" y="347"/>
                </a:lnTo>
                <a:lnTo>
                  <a:pt x="253" y="347"/>
                </a:lnTo>
                <a:lnTo>
                  <a:pt x="249" y="347"/>
                </a:lnTo>
                <a:lnTo>
                  <a:pt x="249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46" y="347"/>
                </a:lnTo>
                <a:lnTo>
                  <a:pt x="253" y="631"/>
                </a:lnTo>
                <a:lnTo>
                  <a:pt x="246" y="634"/>
                </a:lnTo>
                <a:lnTo>
                  <a:pt x="246" y="468"/>
                </a:lnTo>
                <a:lnTo>
                  <a:pt x="239" y="468"/>
                </a:lnTo>
                <a:lnTo>
                  <a:pt x="239" y="468"/>
                </a:lnTo>
                <a:lnTo>
                  <a:pt x="239" y="464"/>
                </a:lnTo>
                <a:lnTo>
                  <a:pt x="239" y="464"/>
                </a:lnTo>
                <a:lnTo>
                  <a:pt x="236" y="464"/>
                </a:lnTo>
                <a:lnTo>
                  <a:pt x="232" y="461"/>
                </a:lnTo>
                <a:lnTo>
                  <a:pt x="225" y="461"/>
                </a:lnTo>
                <a:lnTo>
                  <a:pt x="222" y="461"/>
                </a:lnTo>
                <a:lnTo>
                  <a:pt x="215" y="461"/>
                </a:lnTo>
                <a:lnTo>
                  <a:pt x="212" y="461"/>
                </a:lnTo>
                <a:lnTo>
                  <a:pt x="205" y="461"/>
                </a:lnTo>
                <a:lnTo>
                  <a:pt x="205" y="464"/>
                </a:lnTo>
                <a:lnTo>
                  <a:pt x="201" y="464"/>
                </a:lnTo>
                <a:lnTo>
                  <a:pt x="205" y="388"/>
                </a:lnTo>
                <a:lnTo>
                  <a:pt x="191" y="388"/>
                </a:lnTo>
                <a:lnTo>
                  <a:pt x="130" y="374"/>
                </a:lnTo>
                <a:lnTo>
                  <a:pt x="123" y="371"/>
                </a:lnTo>
                <a:lnTo>
                  <a:pt x="123" y="471"/>
                </a:lnTo>
                <a:lnTo>
                  <a:pt x="116" y="471"/>
                </a:lnTo>
                <a:lnTo>
                  <a:pt x="116" y="458"/>
                </a:lnTo>
                <a:lnTo>
                  <a:pt x="112" y="458"/>
                </a:lnTo>
                <a:lnTo>
                  <a:pt x="112" y="458"/>
                </a:lnTo>
                <a:lnTo>
                  <a:pt x="109" y="458"/>
                </a:lnTo>
                <a:lnTo>
                  <a:pt x="109" y="423"/>
                </a:lnTo>
                <a:lnTo>
                  <a:pt x="109" y="423"/>
                </a:lnTo>
                <a:lnTo>
                  <a:pt x="109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413"/>
                </a:lnTo>
                <a:lnTo>
                  <a:pt x="106" y="381"/>
                </a:lnTo>
                <a:lnTo>
                  <a:pt x="102" y="381"/>
                </a:lnTo>
                <a:lnTo>
                  <a:pt x="102" y="381"/>
                </a:lnTo>
                <a:lnTo>
                  <a:pt x="102" y="413"/>
                </a:lnTo>
                <a:lnTo>
                  <a:pt x="102" y="413"/>
                </a:lnTo>
                <a:lnTo>
                  <a:pt x="102" y="413"/>
                </a:lnTo>
                <a:lnTo>
                  <a:pt x="99" y="413"/>
                </a:lnTo>
                <a:lnTo>
                  <a:pt x="99" y="413"/>
                </a:lnTo>
                <a:lnTo>
                  <a:pt x="99" y="416"/>
                </a:lnTo>
                <a:lnTo>
                  <a:pt x="99" y="416"/>
                </a:lnTo>
                <a:lnTo>
                  <a:pt x="99" y="423"/>
                </a:lnTo>
                <a:lnTo>
                  <a:pt x="95" y="423"/>
                </a:lnTo>
                <a:lnTo>
                  <a:pt x="92" y="423"/>
                </a:lnTo>
                <a:lnTo>
                  <a:pt x="89" y="423"/>
                </a:lnTo>
                <a:lnTo>
                  <a:pt x="85" y="423"/>
                </a:lnTo>
                <a:lnTo>
                  <a:pt x="82" y="423"/>
                </a:lnTo>
                <a:lnTo>
                  <a:pt x="82" y="423"/>
                </a:lnTo>
                <a:lnTo>
                  <a:pt x="78" y="423"/>
                </a:lnTo>
                <a:lnTo>
                  <a:pt x="75" y="423"/>
                </a:lnTo>
                <a:lnTo>
                  <a:pt x="71" y="423"/>
                </a:lnTo>
                <a:lnTo>
                  <a:pt x="68" y="423"/>
                </a:lnTo>
                <a:lnTo>
                  <a:pt x="65" y="423"/>
                </a:lnTo>
                <a:lnTo>
                  <a:pt x="61" y="423"/>
                </a:lnTo>
                <a:lnTo>
                  <a:pt x="61" y="416"/>
                </a:lnTo>
                <a:lnTo>
                  <a:pt x="61" y="416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61" y="413"/>
                </a:lnTo>
                <a:lnTo>
                  <a:pt x="58" y="413"/>
                </a:lnTo>
                <a:lnTo>
                  <a:pt x="58" y="381"/>
                </a:lnTo>
                <a:lnTo>
                  <a:pt x="58" y="381"/>
                </a:lnTo>
                <a:lnTo>
                  <a:pt x="58" y="381"/>
                </a:lnTo>
                <a:lnTo>
                  <a:pt x="58" y="413"/>
                </a:lnTo>
                <a:lnTo>
                  <a:pt x="54" y="413"/>
                </a:lnTo>
                <a:lnTo>
                  <a:pt x="54" y="413"/>
                </a:lnTo>
                <a:lnTo>
                  <a:pt x="51" y="413"/>
                </a:lnTo>
                <a:lnTo>
                  <a:pt x="51" y="423"/>
                </a:lnTo>
                <a:lnTo>
                  <a:pt x="51" y="423"/>
                </a:lnTo>
                <a:lnTo>
                  <a:pt x="51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458"/>
                </a:lnTo>
                <a:lnTo>
                  <a:pt x="47" y="586"/>
                </a:lnTo>
                <a:lnTo>
                  <a:pt x="41" y="586"/>
                </a:lnTo>
                <a:lnTo>
                  <a:pt x="41" y="586"/>
                </a:lnTo>
                <a:lnTo>
                  <a:pt x="37" y="586"/>
                </a:lnTo>
                <a:lnTo>
                  <a:pt x="37" y="586"/>
                </a:lnTo>
                <a:lnTo>
                  <a:pt x="37" y="589"/>
                </a:lnTo>
                <a:lnTo>
                  <a:pt x="37" y="589"/>
                </a:lnTo>
                <a:lnTo>
                  <a:pt x="37" y="606"/>
                </a:lnTo>
                <a:lnTo>
                  <a:pt x="17" y="606"/>
                </a:lnTo>
                <a:lnTo>
                  <a:pt x="17" y="593"/>
                </a:lnTo>
                <a:lnTo>
                  <a:pt x="17" y="593"/>
                </a:lnTo>
                <a:lnTo>
                  <a:pt x="17" y="593"/>
                </a:lnTo>
                <a:lnTo>
                  <a:pt x="13" y="593"/>
                </a:lnTo>
                <a:lnTo>
                  <a:pt x="0" y="593"/>
                </a:lnTo>
                <a:lnTo>
                  <a:pt x="0" y="742"/>
                </a:lnTo>
                <a:lnTo>
                  <a:pt x="1485" y="742"/>
                </a:lnTo>
                <a:lnTo>
                  <a:pt x="1981" y="742"/>
                </a:lnTo>
                <a:lnTo>
                  <a:pt x="3826" y="742"/>
                </a:lnTo>
                <a:lnTo>
                  <a:pt x="3853" y="742"/>
                </a:lnTo>
                <a:lnTo>
                  <a:pt x="7683" y="742"/>
                </a:lnTo>
                <a:lnTo>
                  <a:pt x="7683" y="586"/>
                </a:lnTo>
                <a:lnTo>
                  <a:pt x="7642" y="548"/>
                </a:lnTo>
                <a:close/>
                <a:moveTo>
                  <a:pt x="482" y="430"/>
                </a:moveTo>
                <a:lnTo>
                  <a:pt x="482" y="426"/>
                </a:lnTo>
                <a:lnTo>
                  <a:pt x="482" y="419"/>
                </a:lnTo>
                <a:lnTo>
                  <a:pt x="482" y="430"/>
                </a:lnTo>
                <a:close/>
                <a:moveTo>
                  <a:pt x="479" y="416"/>
                </a:moveTo>
                <a:lnTo>
                  <a:pt x="482" y="416"/>
                </a:lnTo>
                <a:lnTo>
                  <a:pt x="482" y="416"/>
                </a:lnTo>
                <a:lnTo>
                  <a:pt x="482" y="423"/>
                </a:lnTo>
                <a:lnTo>
                  <a:pt x="479" y="416"/>
                </a:lnTo>
                <a:lnTo>
                  <a:pt x="479" y="416"/>
                </a:lnTo>
                <a:close/>
                <a:moveTo>
                  <a:pt x="482" y="426"/>
                </a:moveTo>
                <a:lnTo>
                  <a:pt x="479" y="430"/>
                </a:lnTo>
                <a:lnTo>
                  <a:pt x="479" y="419"/>
                </a:lnTo>
                <a:lnTo>
                  <a:pt x="482" y="426"/>
                </a:lnTo>
                <a:close/>
                <a:moveTo>
                  <a:pt x="479" y="433"/>
                </a:moveTo>
                <a:lnTo>
                  <a:pt x="482" y="426"/>
                </a:lnTo>
                <a:lnTo>
                  <a:pt x="482" y="433"/>
                </a:lnTo>
                <a:lnTo>
                  <a:pt x="482" y="433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33"/>
                </a:moveTo>
                <a:lnTo>
                  <a:pt x="482" y="433"/>
                </a:lnTo>
                <a:lnTo>
                  <a:pt x="482" y="433"/>
                </a:lnTo>
                <a:lnTo>
                  <a:pt x="482" y="440"/>
                </a:lnTo>
                <a:lnTo>
                  <a:pt x="479" y="433"/>
                </a:lnTo>
                <a:lnTo>
                  <a:pt x="479" y="433"/>
                </a:lnTo>
                <a:close/>
                <a:moveTo>
                  <a:pt x="479" y="447"/>
                </a:moveTo>
                <a:lnTo>
                  <a:pt x="479" y="437"/>
                </a:lnTo>
                <a:lnTo>
                  <a:pt x="482" y="440"/>
                </a:lnTo>
                <a:lnTo>
                  <a:pt x="479" y="447"/>
                </a:lnTo>
                <a:lnTo>
                  <a:pt x="479" y="447"/>
                </a:lnTo>
                <a:close/>
                <a:moveTo>
                  <a:pt x="479" y="447"/>
                </a:moveTo>
                <a:lnTo>
                  <a:pt x="482" y="444"/>
                </a:lnTo>
                <a:lnTo>
                  <a:pt x="482" y="447"/>
                </a:lnTo>
                <a:lnTo>
                  <a:pt x="479" y="447"/>
                </a:lnTo>
                <a:close/>
                <a:moveTo>
                  <a:pt x="482" y="447"/>
                </a:moveTo>
                <a:lnTo>
                  <a:pt x="482" y="440"/>
                </a:lnTo>
                <a:lnTo>
                  <a:pt x="482" y="433"/>
                </a:lnTo>
                <a:lnTo>
                  <a:pt x="482" y="447"/>
                </a:lnTo>
                <a:lnTo>
                  <a:pt x="482" y="447"/>
                </a:lnTo>
                <a:close/>
                <a:moveTo>
                  <a:pt x="1187" y="77"/>
                </a:moveTo>
                <a:lnTo>
                  <a:pt x="1187" y="80"/>
                </a:lnTo>
                <a:lnTo>
                  <a:pt x="1184" y="94"/>
                </a:lnTo>
                <a:lnTo>
                  <a:pt x="1184" y="108"/>
                </a:lnTo>
                <a:lnTo>
                  <a:pt x="1184" y="111"/>
                </a:lnTo>
                <a:lnTo>
                  <a:pt x="1132" y="111"/>
                </a:lnTo>
                <a:lnTo>
                  <a:pt x="1132" y="108"/>
                </a:lnTo>
                <a:lnTo>
                  <a:pt x="1129" y="94"/>
                </a:lnTo>
                <a:lnTo>
                  <a:pt x="1129" y="80"/>
                </a:lnTo>
                <a:lnTo>
                  <a:pt x="1129" y="77"/>
                </a:lnTo>
                <a:lnTo>
                  <a:pt x="1126" y="70"/>
                </a:lnTo>
                <a:lnTo>
                  <a:pt x="1191" y="70"/>
                </a:lnTo>
                <a:lnTo>
                  <a:pt x="1187" y="77"/>
                </a:lnTo>
                <a:close/>
                <a:moveTo>
                  <a:pt x="1502" y="558"/>
                </a:moveTo>
                <a:lnTo>
                  <a:pt x="1502" y="558"/>
                </a:lnTo>
                <a:lnTo>
                  <a:pt x="1502" y="558"/>
                </a:lnTo>
                <a:lnTo>
                  <a:pt x="1502" y="558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69547" y="182798"/>
            <a:ext cx="585825" cy="58582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45747" y="258998"/>
            <a:ext cx="433425" cy="433425"/>
          </a:xfrm>
          <a:prstGeom prst="rect">
            <a:avLst/>
          </a:prstGeom>
          <a:solidFill>
            <a:srgbClr val="F49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287159" y="300410"/>
            <a:ext cx="350600" cy="35060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82880" rtlCol="0" anchor="ctr"/>
          <a:lstStyle/>
          <a:p>
            <a:pPr algn="ctr"/>
            <a:endParaRPr lang="en-US" sz="2800" i="1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12418" y="2816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C000"/>
                </a:solidFill>
              </a:rPr>
              <a:t>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0" y="6003235"/>
            <a:ext cx="12192000" cy="854765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4" y="6172990"/>
            <a:ext cx="2655212" cy="594768"/>
          </a:xfrm>
          <a:prstGeom prst="rect">
            <a:avLst/>
          </a:prstGeom>
        </p:spPr>
      </p:pic>
      <p:sp>
        <p:nvSpPr>
          <p:cNvPr id="12" name="Media Placeholder 2"/>
          <p:cNvSpPr>
            <a:spLocks noGrp="1"/>
          </p:cNvSpPr>
          <p:nvPr>
            <p:ph type="media" sz="quarter" idx="13"/>
          </p:nvPr>
        </p:nvSpPr>
        <p:spPr>
          <a:xfrm>
            <a:off x="526192" y="1445090"/>
            <a:ext cx="7716660" cy="4294730"/>
          </a:xfrm>
        </p:spPr>
        <p:txBody>
          <a:bodyPr/>
          <a:lstStyle/>
          <a:p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4487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048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pattFill prst="dk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861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2892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bg>
      <p:bgPr>
        <a:solidFill>
          <a:srgbClr val="C62A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302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bg>
      <p:bgPr>
        <a:solidFill>
          <a:srgbClr val="9535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251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SIS">
    <p:bg>
      <p:bgPr>
        <a:solidFill>
          <a:srgbClr val="36A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64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NALYSIS">
    <p:bg>
      <p:bgPr>
        <a:solidFill>
          <a:srgbClr val="2859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869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SKILLS">
    <p:bg>
      <p:bgPr>
        <a:solidFill>
          <a:srgbClr val="E671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803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358" y="732932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1261241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accent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8700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dot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358" y="732932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1336191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accent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1377591" y="1313896"/>
            <a:ext cx="9405075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83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58135" y="1865523"/>
            <a:ext cx="2220710" cy="472825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035930" y="2533986"/>
            <a:ext cx="1898849" cy="3362678"/>
          </a:xfrm>
          <a:prstGeom prst="rect">
            <a:avLst/>
          </a:prstGeom>
        </p:spPr>
        <p:txBody>
          <a:bodyPr vert="horz" lIns="121850" tIns="60926" rIns="121850" bIns="60926"/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pic>
        <p:nvPicPr>
          <p:cNvPr id="5" name="image2.png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3215790" y="1865523"/>
            <a:ext cx="2220710" cy="472825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6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393586" y="2533986"/>
            <a:ext cx="1898849" cy="3362678"/>
          </a:xfrm>
          <a:prstGeom prst="rect">
            <a:avLst/>
          </a:prstGeom>
        </p:spPr>
        <p:txBody>
          <a:bodyPr vert="horz" lIns="121850" tIns="60926" rIns="121850" bIns="60926"/>
          <a:lstStyle>
            <a:lvl1pPr marL="0" indent="0" algn="ctr">
              <a:buNone/>
              <a:defRPr sz="12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6527800" y="2575622"/>
            <a:ext cx="49871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s-ES_tradnl" dirty="0" err="1" smtClean="0"/>
              <a:t>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527800" y="2913979"/>
            <a:ext cx="4987132" cy="18529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nec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 in at ligula. </a:t>
            </a:r>
            <a:r>
              <a:rPr lang="en-US" dirty="0" err="1" smtClean="0"/>
              <a:t>Donec</a:t>
            </a:r>
            <a:r>
              <a:rPr lang="en-US" dirty="0" smtClean="0"/>
              <a:t> </a:t>
            </a:r>
            <a:r>
              <a:rPr lang="en-US" dirty="0" err="1" smtClean="0"/>
              <a:t>auctor</a:t>
            </a:r>
            <a:r>
              <a:rPr lang="en-US" dirty="0" smtClean="0"/>
              <a:t> magna </a:t>
            </a:r>
            <a:r>
              <a:rPr lang="en-US" dirty="0" err="1" smtClean="0"/>
              <a:t>nec</a:t>
            </a:r>
            <a:r>
              <a:rPr lang="en-US" dirty="0" smtClean="0"/>
              <a:t> lacus </a:t>
            </a:r>
            <a:r>
              <a:rPr lang="en-US" dirty="0" err="1" smtClean="0"/>
              <a:t>porttitor</a:t>
            </a:r>
            <a:r>
              <a:rPr lang="en-US" dirty="0" smtClean="0"/>
              <a:t> </a:t>
            </a:r>
            <a:r>
              <a:rPr lang="en-US" dirty="0" err="1" smtClean="0"/>
              <a:t>hendrerit</a:t>
            </a:r>
            <a:r>
              <a:rPr lang="en-US" dirty="0" smtClean="0"/>
              <a:t>. In </a:t>
            </a:r>
            <a:r>
              <a:rPr lang="en-US" dirty="0" err="1" smtClean="0"/>
              <a:t>pulvinar</a:t>
            </a:r>
            <a:r>
              <a:rPr lang="en-US" dirty="0" smtClean="0"/>
              <a:t> quam vitae </a:t>
            </a:r>
            <a:r>
              <a:rPr lang="en-US" dirty="0" err="1" smtClean="0"/>
              <a:t>pellentesque</a:t>
            </a:r>
            <a:r>
              <a:rPr lang="en-US" dirty="0" smtClean="0"/>
              <a:t> </a:t>
            </a:r>
            <a:r>
              <a:rPr lang="en-US" dirty="0" err="1" smtClean="0"/>
              <a:t>aliquam</a:t>
            </a:r>
            <a:r>
              <a:rPr lang="en-US" dirty="0" smtClean="0"/>
              <a:t>. </a:t>
            </a:r>
            <a:r>
              <a:rPr lang="en-US" dirty="0" err="1" smtClean="0"/>
              <a:t>Fusce</a:t>
            </a:r>
            <a:r>
              <a:rPr lang="en-US" dirty="0" smtClean="0"/>
              <a:t> </a:t>
            </a:r>
            <a:r>
              <a:rPr lang="en-US" dirty="0" err="1" smtClean="0"/>
              <a:t>venenatis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faucibus</a:t>
            </a:r>
            <a:r>
              <a:rPr lang="en-US" dirty="0" smtClean="0"/>
              <a:t>, </a:t>
            </a:r>
            <a:r>
              <a:rPr lang="en-US" dirty="0" err="1" smtClean="0"/>
              <a:t>commodo</a:t>
            </a:r>
            <a:r>
              <a:rPr lang="en-US" dirty="0" smtClean="0"/>
              <a:t> magna </a:t>
            </a:r>
            <a:r>
              <a:rPr lang="en-US" dirty="0" err="1" smtClean="0"/>
              <a:t>eget</a:t>
            </a:r>
            <a:r>
              <a:rPr lang="en-US" dirty="0" smtClean="0"/>
              <a:t>, </a:t>
            </a:r>
            <a:r>
              <a:rPr lang="en-US" dirty="0" err="1" smtClean="0"/>
              <a:t>egestas</a:t>
            </a:r>
            <a:r>
              <a:rPr lang="en-US" dirty="0" smtClean="0"/>
              <a:t> </a:t>
            </a:r>
            <a:r>
              <a:rPr lang="en-US" dirty="0" err="1" smtClean="0"/>
              <a:t>orci</a:t>
            </a:r>
            <a:r>
              <a:rPr lang="en-US" dirty="0" smtClean="0"/>
              <a:t>. 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Nullam</a:t>
            </a:r>
            <a:r>
              <a:rPr lang="en-US" dirty="0" smtClean="0"/>
              <a:t> at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, </a:t>
            </a:r>
            <a:r>
              <a:rPr lang="en-US" dirty="0" err="1" smtClean="0"/>
              <a:t>hendrerit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id, dictum quam. </a:t>
            </a:r>
            <a:r>
              <a:rPr lang="en-US" dirty="0" err="1" smtClean="0"/>
              <a:t>Praesent</a:t>
            </a:r>
            <a:r>
              <a:rPr lang="en-US" dirty="0" smtClean="0"/>
              <a:t> a </a:t>
            </a:r>
            <a:r>
              <a:rPr lang="en-US" dirty="0" err="1" smtClean="0"/>
              <a:t>tincidunt</a:t>
            </a:r>
            <a:r>
              <a:rPr lang="en-US" dirty="0" smtClean="0"/>
              <a:t> </a:t>
            </a:r>
            <a:r>
              <a:rPr lang="en-US" dirty="0" err="1" smtClean="0"/>
              <a:t>tortor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malesuada</a:t>
            </a:r>
            <a:r>
              <a:rPr lang="en-US" dirty="0" smtClean="0"/>
              <a:t> </a:t>
            </a:r>
            <a:r>
              <a:rPr lang="en-US" dirty="0" err="1" smtClean="0"/>
              <a:t>viverra</a:t>
            </a:r>
            <a:r>
              <a:rPr lang="en-US" dirty="0" smtClean="0"/>
              <a:t> </a:t>
            </a:r>
            <a:r>
              <a:rPr lang="en-US" dirty="0" err="1" smtClean="0"/>
              <a:t>felis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Nulla</a:t>
            </a:r>
            <a:r>
              <a:rPr lang="en-US" dirty="0" smtClean="0"/>
              <a:t> </a:t>
            </a:r>
            <a:r>
              <a:rPr lang="en-US" dirty="0" err="1" smtClean="0"/>
              <a:t>facilisi</a:t>
            </a:r>
            <a:r>
              <a:rPr lang="en-US" dirty="0" smtClean="0"/>
              <a:t>. </a:t>
            </a:r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est.</a:t>
            </a:r>
            <a:endParaRPr lang="en-US" dirty="0"/>
          </a:p>
        </p:txBody>
      </p:sp>
      <p:sp>
        <p:nvSpPr>
          <p:cNvPr id="9" name="Rounded Rectangle 8"/>
          <p:cNvSpPr/>
          <p:nvPr userDrawn="1"/>
        </p:nvSpPr>
        <p:spPr>
          <a:xfrm>
            <a:off x="6527801" y="4930885"/>
            <a:ext cx="719813" cy="72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579937" y="5037778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q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7645401" y="4930885"/>
            <a:ext cx="719813" cy="72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7697537" y="5037778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k</a:t>
            </a:r>
          </a:p>
        </p:txBody>
      </p:sp>
      <p:sp>
        <p:nvSpPr>
          <p:cNvPr id="13" name="Rounded Rectangle 12"/>
          <p:cNvSpPr/>
          <p:nvPr userDrawn="1"/>
        </p:nvSpPr>
        <p:spPr>
          <a:xfrm>
            <a:off x="8699501" y="4930885"/>
            <a:ext cx="719813" cy="72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8751637" y="5037778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g</a:t>
            </a:r>
          </a:p>
        </p:txBody>
      </p:sp>
      <p:sp>
        <p:nvSpPr>
          <p:cNvPr id="15" name="Rounded Rectangle 14"/>
          <p:cNvSpPr/>
          <p:nvPr userDrawn="1"/>
        </p:nvSpPr>
        <p:spPr>
          <a:xfrm>
            <a:off x="9816277" y="4930885"/>
            <a:ext cx="719813" cy="720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9868413" y="5037778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e</a:t>
            </a:r>
          </a:p>
        </p:txBody>
      </p:sp>
      <p:sp>
        <p:nvSpPr>
          <p:cNvPr id="17" name="Rounded Rectangle 16"/>
          <p:cNvSpPr/>
          <p:nvPr userDrawn="1"/>
        </p:nvSpPr>
        <p:spPr>
          <a:xfrm>
            <a:off x="10795120" y="4930885"/>
            <a:ext cx="719813" cy="720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10847256" y="5037778"/>
            <a:ext cx="611244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900" b="1">
                <a:solidFill>
                  <a:schemeClr val="bg1"/>
                </a:solidFill>
                <a:latin typeface="Sosa" pitchFamily="2" charset="0"/>
                <a:cs typeface="Sosa" pitchFamily="2" charset="0"/>
              </a:defRPr>
            </a:lvl1pPr>
          </a:lstStyle>
          <a:p>
            <a:pPr lvl="0"/>
            <a:r>
              <a:rPr lang="es-ES_tradnl" dirty="0" smtClean="0"/>
              <a:t>a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9"/>
          </p:nvPr>
        </p:nvSpPr>
        <p:spPr>
          <a:xfrm>
            <a:off x="768358" y="732932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s-ES_tradnl" dirty="0" smtClean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1336191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accent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  <p:sp>
        <p:nvSpPr>
          <p:cNvPr id="21" name="Line 2"/>
          <p:cNvSpPr>
            <a:spLocks noChangeShapeType="1"/>
          </p:cNvSpPr>
          <p:nvPr userDrawn="1"/>
        </p:nvSpPr>
        <p:spPr bwMode="auto">
          <a:xfrm>
            <a:off x="1377591" y="1313896"/>
            <a:ext cx="9405075" cy="0"/>
          </a:xfrm>
          <a:prstGeom prst="line">
            <a:avLst/>
          </a:prstGeom>
          <a:noFill/>
          <a:ln w="25400" cap="flat" cmpd="sng">
            <a:solidFill>
              <a:srgbClr val="DCDEE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endParaRPr lang="es-ES" sz="2800">
              <a:solidFill>
                <a:prstClr val="black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15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 nodePh="1">
                                  <p:stCondLst>
                                    <p:cond delay="200"/>
                                  </p:stCondLst>
                                  <p:endCondLst>
                                    <p:cond evt="begin" delay="0">
                                      <p:tn val="8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animBg="1"/>
      <p:bldP spid="1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 animBg="1"/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42" presetClass="entr" presetSubtype="0" fill="hold" nodeType="withEffect" nodePh="1">
                  <p:stCondLst>
                    <p:cond delay="20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-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edia Placeholder 17"/>
          <p:cNvSpPr>
            <a:spLocks noGrp="1"/>
          </p:cNvSpPr>
          <p:nvPr>
            <p:ph type="media" sz="quarter" idx="10"/>
          </p:nvPr>
        </p:nvSpPr>
        <p:spPr>
          <a:xfrm>
            <a:off x="357808" y="1412231"/>
            <a:ext cx="8249971" cy="46033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4830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0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meric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768358" y="732932"/>
            <a:ext cx="10714567" cy="431780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70" b="1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s-ES_tradnl" dirty="0" err="1" smtClean="0"/>
              <a:t>Numeric</a:t>
            </a:r>
            <a:r>
              <a:rPr lang="es-ES_tradnl" dirty="0" smtClean="0"/>
              <a:t> </a:t>
            </a:r>
            <a:r>
              <a:rPr lang="es-ES_tradnl" dirty="0" err="1" smtClean="0"/>
              <a:t>List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768357" y="1261241"/>
            <a:ext cx="10714567" cy="228451"/>
          </a:xfrm>
          <a:prstGeom prst="rect">
            <a:avLst/>
          </a:prstGeom>
        </p:spPr>
        <p:txBody>
          <a:bodyPr vert="horz" lIns="0" tIns="51921" rIns="0" bIns="51921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1">
                <a:solidFill>
                  <a:schemeClr val="accent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Nullam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eu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tempor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purus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Nunc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leo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magna, sit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amet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consequat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risus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Etiam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faucibus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tortor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ipsum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vehicula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sed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1200" i="1" dirty="0" err="1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suscipit</a:t>
            </a:r>
            <a:r>
              <a:rPr lang="en-US" sz="1200" i="1" dirty="0" smtClean="0">
                <a:solidFill>
                  <a:prstClr val="white">
                    <a:lumMod val="65000"/>
                  </a:prst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 </a:t>
            </a:r>
          </a:p>
        </p:txBody>
      </p:sp>
      <p:sp>
        <p:nvSpPr>
          <p:cNvPr id="13" name="Rounded Rectangle 12"/>
          <p:cNvSpPr/>
          <p:nvPr userDrawn="1"/>
        </p:nvSpPr>
        <p:spPr>
          <a:xfrm>
            <a:off x="779641" y="2119766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831791" y="2226659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01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635113" y="1998132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635113" y="2363042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29" name="Rounded Rectangle 28"/>
          <p:cNvSpPr/>
          <p:nvPr userDrawn="1"/>
        </p:nvSpPr>
        <p:spPr>
          <a:xfrm>
            <a:off x="6618115" y="2119766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670264" y="2226659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02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22" hasCustomPrompt="1"/>
          </p:nvPr>
        </p:nvSpPr>
        <p:spPr>
          <a:xfrm>
            <a:off x="7473586" y="1998132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473586" y="2363042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3" name="Rounded Rectangle 32"/>
          <p:cNvSpPr/>
          <p:nvPr userDrawn="1"/>
        </p:nvSpPr>
        <p:spPr>
          <a:xfrm>
            <a:off x="779641" y="3609899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4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831791" y="3716792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03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25" hasCustomPrompt="1"/>
          </p:nvPr>
        </p:nvSpPr>
        <p:spPr>
          <a:xfrm>
            <a:off x="1635113" y="3488265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1635113" y="3853176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37" name="Rounded Rectangle 36"/>
          <p:cNvSpPr/>
          <p:nvPr userDrawn="1"/>
        </p:nvSpPr>
        <p:spPr>
          <a:xfrm>
            <a:off x="6618115" y="3609899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38" name="Text Placeholder 7"/>
          <p:cNvSpPr>
            <a:spLocks noGrp="1"/>
          </p:cNvSpPr>
          <p:nvPr>
            <p:ph type="body" sz="quarter" idx="27" hasCustomPrompt="1"/>
          </p:nvPr>
        </p:nvSpPr>
        <p:spPr>
          <a:xfrm>
            <a:off x="6670264" y="3716792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04</a:t>
            </a:r>
          </a:p>
        </p:txBody>
      </p:sp>
      <p:sp>
        <p:nvSpPr>
          <p:cNvPr id="39" name="Text Placeholder 7"/>
          <p:cNvSpPr>
            <a:spLocks noGrp="1"/>
          </p:cNvSpPr>
          <p:nvPr>
            <p:ph type="body" sz="quarter" idx="28" hasCustomPrompt="1"/>
          </p:nvPr>
        </p:nvSpPr>
        <p:spPr>
          <a:xfrm>
            <a:off x="7473586" y="3488265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7473586" y="3853176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1" name="Rounded Rectangle 40"/>
          <p:cNvSpPr/>
          <p:nvPr userDrawn="1"/>
        </p:nvSpPr>
        <p:spPr>
          <a:xfrm>
            <a:off x="768352" y="5088743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30" hasCustomPrompt="1"/>
          </p:nvPr>
        </p:nvSpPr>
        <p:spPr>
          <a:xfrm>
            <a:off x="820502" y="5195636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05</a:t>
            </a:r>
          </a:p>
        </p:txBody>
      </p:sp>
      <p:sp>
        <p:nvSpPr>
          <p:cNvPr id="43" name="Text Placeholder 7"/>
          <p:cNvSpPr>
            <a:spLocks noGrp="1"/>
          </p:cNvSpPr>
          <p:nvPr>
            <p:ph type="body" sz="quarter" idx="31" hasCustomPrompt="1"/>
          </p:nvPr>
        </p:nvSpPr>
        <p:spPr>
          <a:xfrm>
            <a:off x="1623825" y="4967111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4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1623825" y="5332020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  <p:sp>
        <p:nvSpPr>
          <p:cNvPr id="45" name="Rounded Rectangle 44"/>
          <p:cNvSpPr/>
          <p:nvPr userDrawn="1"/>
        </p:nvSpPr>
        <p:spPr>
          <a:xfrm>
            <a:off x="6618115" y="5088743"/>
            <a:ext cx="720001" cy="720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50" tIns="60926" rIns="121850" bIns="60926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33" hasCustomPrompt="1"/>
          </p:nvPr>
        </p:nvSpPr>
        <p:spPr>
          <a:xfrm>
            <a:off x="6670264" y="5195636"/>
            <a:ext cx="611403" cy="452934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06</a:t>
            </a:r>
          </a:p>
        </p:txBody>
      </p:sp>
      <p:sp>
        <p:nvSpPr>
          <p:cNvPr id="47" name="Text Placeholder 7"/>
          <p:cNvSpPr>
            <a:spLocks noGrp="1"/>
          </p:cNvSpPr>
          <p:nvPr>
            <p:ph type="body" sz="quarter" idx="34" hasCustomPrompt="1"/>
          </p:nvPr>
        </p:nvSpPr>
        <p:spPr>
          <a:xfrm>
            <a:off x="7473586" y="4967111"/>
            <a:ext cx="4009332" cy="338359"/>
          </a:xfrm>
          <a:prstGeom prst="rect">
            <a:avLst/>
          </a:prstGeom>
        </p:spPr>
        <p:txBody>
          <a:bodyPr vert="horz" lIns="0" tIns="51921" rIns="0" bIns="51921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7473586" y="5332020"/>
            <a:ext cx="4009332" cy="8204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smtClean="0"/>
              <a:t>Donec vel nisl nec risus vulputate placerat in at ligula magna nec lacus porttitor hendrerit. In pulvinar quam vitae </a:t>
            </a:r>
            <a:r>
              <a:rPr lang="en-US" dirty="0" err="1" smtClean="0"/>
              <a:t>pell</a:t>
            </a:r>
            <a:r>
              <a:rPr lang="en-US" dirty="0" smtClean="0"/>
              <a:t> en </a:t>
            </a:r>
            <a:r>
              <a:rPr lang="en-US" dirty="0" err="1" smtClean="0"/>
              <a:t>tesque</a:t>
            </a:r>
            <a:r>
              <a:rPr lang="en-US" dirty="0" smtClean="0"/>
              <a:t> aliquam. Fusce venenatis.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83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1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animBg="1"/>
      <p:bldP spid="1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animBg="1"/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animBg="1"/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animBg="1"/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6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Vert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3894126"/>
            <a:ext cx="12192000" cy="2058100"/>
            <a:chOff x="0" y="2920594"/>
            <a:chExt cx="9144000" cy="1543575"/>
          </a:xfrm>
        </p:grpSpPr>
        <p:sp>
          <p:nvSpPr>
            <p:cNvPr id="11" name="Rectangle 10"/>
            <p:cNvSpPr/>
            <p:nvPr/>
          </p:nvSpPr>
          <p:spPr>
            <a:xfrm>
              <a:off x="0" y="2920594"/>
              <a:ext cx="9144000" cy="1543575"/>
            </a:xfrm>
            <a:prstGeom prst="rect">
              <a:avLst/>
            </a:prstGeom>
            <a:solidFill>
              <a:srgbClr val="543F2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0" y="2944244"/>
              <a:ext cx="9143999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sz="4800" dirty="0">
                  <a:solidFill>
                    <a:prstClr val="white"/>
                  </a:solidFill>
                  <a:latin typeface="Georgia" panose="02040502050405020303" pitchFamily="18" charset="0"/>
                </a:rPr>
                <a:t>WELCOME TO OUR SEMINARY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56395" y="3511911"/>
              <a:ext cx="5462751" cy="9521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600" dirty="0">
                  <a:solidFill>
                    <a:prstClr val="white"/>
                  </a:solidFill>
                  <a:latin typeface="Georgia" panose="02040502050405020303" pitchFamily="18" charset="0"/>
                </a:rPr>
                <a:t>Quisque semper justo at risus. Donec venenatis, turpis vel hendrerit interdum</a:t>
              </a:r>
              <a:r>
                <a:rPr lang="pl-PL" sz="1600" dirty="0">
                  <a:solidFill>
                    <a:prstClr val="white"/>
                  </a:solidFill>
                  <a:latin typeface="Georgia" panose="02040502050405020303" pitchFamily="18" charset="0"/>
                </a:rPr>
                <a:t>.</a:t>
              </a:r>
              <a:r>
                <a:rPr lang="en-US" sz="1600" dirty="0">
                  <a:solidFill>
                    <a:prstClr val="white"/>
                  </a:solidFill>
                  <a:latin typeface="Georgia" panose="02040502050405020303" pitchFamily="18" charset="0"/>
                </a:rPr>
                <a:t>  Lorem ipsum dolor sit amet, </a:t>
              </a:r>
              <a:r>
                <a:rPr lang="en-US" sz="1600" dirty="0" err="1">
                  <a:solidFill>
                    <a:prstClr val="white"/>
                  </a:solidFill>
                  <a:latin typeface="Georgia" panose="02040502050405020303" pitchFamily="18" charset="0"/>
                </a:rPr>
                <a:t>consectetur</a:t>
              </a:r>
              <a:r>
                <a:rPr lang="en-US" sz="1600" dirty="0">
                  <a:solidFill>
                    <a:prstClr val="white"/>
                  </a:solidFill>
                  <a:latin typeface="Georgia" panose="02040502050405020303" pitchFamily="18" charset="0"/>
                </a:rPr>
                <a:t> adipisicing elit. </a:t>
              </a:r>
              <a:endParaRPr lang="pl-PL" sz="1600" dirty="0">
                <a:solidFill>
                  <a:prstClr val="white"/>
                </a:solidFill>
                <a:latin typeface="Georgia" panose="02040502050405020303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pl-PL" sz="1900" b="1" dirty="0">
                  <a:solidFill>
                    <a:prstClr val="white"/>
                  </a:solidFill>
                  <a:latin typeface="Georgia" panose="02040502050405020303" pitchFamily="18" charset="0"/>
                </a:rPr>
                <a:t>21th January </a:t>
              </a:r>
              <a:r>
                <a:rPr lang="en-US" sz="1900" b="1" dirty="0">
                  <a:solidFill>
                    <a:prstClr val="white"/>
                  </a:solidFill>
                  <a:latin typeface="Georgia" panose="02040502050405020303" pitchFamily="18" charset="0"/>
                </a:rPr>
                <a:t>2016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56095" y="1083276"/>
            <a:ext cx="4172765" cy="853306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3600" b="1" dirty="0">
                <a:solidFill>
                  <a:srgbClr val="543F2E"/>
                </a:solidFill>
                <a:latin typeface="Georgia" panose="02040502050405020303" pitchFamily="18" charset="0"/>
              </a:rPr>
              <a:t>Jonathan Doe</a:t>
            </a:r>
            <a:endParaRPr lang="pl-PL" sz="3600" b="1" dirty="0">
              <a:solidFill>
                <a:srgbClr val="543F2E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6095" y="1685057"/>
            <a:ext cx="4172765" cy="49243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srgbClr val="E7E6E6">
                    <a:lumMod val="25000"/>
                  </a:srgbClr>
                </a:solidFill>
                <a:latin typeface="Georgia" panose="02040502050405020303" pitchFamily="18" charset="0"/>
              </a:rPr>
              <a:t>Founder of IM Soendae Inc.</a:t>
            </a: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677151361"/>
              </p:ext>
            </p:extLst>
          </p:nvPr>
        </p:nvGraphicFramePr>
        <p:xfrm>
          <a:off x="5928860" y="494000"/>
          <a:ext cx="3167844" cy="2885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22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Graphic spid="19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4" b="751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/>
          <p:cNvSpPr/>
          <p:nvPr/>
        </p:nvSpPr>
        <p:spPr>
          <a:xfrm>
            <a:off x="4019951" y="4355824"/>
            <a:ext cx="4152099" cy="1569660"/>
          </a:xfrm>
          <a:prstGeom prst="rect">
            <a:avLst/>
          </a:prstGeom>
        </p:spPr>
        <p:txBody>
          <a:bodyPr wrap="none">
            <a:spAutoFit/>
            <a:scene3d>
              <a:camera prst="perspectiveRelaxedModerately"/>
              <a:lightRig rig="threePt" dir="t"/>
            </a:scene3d>
          </a:bodyPr>
          <a:lstStyle/>
          <a:p>
            <a:pPr lvl="0" algn="ctr"/>
            <a:r>
              <a:rPr lang="en-US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SUPERSIZE</a:t>
            </a:r>
            <a:endParaRPr lang="pl-PL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75866" y="5046784"/>
            <a:ext cx="8240269" cy="221599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perspectiveRelaxedModerately"/>
              <a:lightRig rig="threePt" dir="t"/>
            </a:scene3d>
          </a:bodyPr>
          <a:lstStyle/>
          <a:p>
            <a:pPr lvl="0" algn="ctr"/>
            <a:r>
              <a:rPr lang="en-US" sz="138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YOUR MESSAGE</a:t>
            </a:r>
            <a:endParaRPr lang="pl-PL" sz="138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2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9" b="7899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Rectangle 3"/>
          <p:cNvSpPr/>
          <p:nvPr/>
        </p:nvSpPr>
        <p:spPr>
          <a:xfrm>
            <a:off x="2309547" y="218746"/>
            <a:ext cx="757290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3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ONE BIG</a:t>
            </a:r>
            <a:endParaRPr lang="pl-PL" sz="13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98991" y="1852156"/>
            <a:ext cx="859401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3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MESSAGE</a:t>
            </a:r>
            <a:endParaRPr lang="pl-PL" sz="13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08295" y="3652068"/>
            <a:ext cx="308770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96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at Vibes" panose="02000507080000020002" pitchFamily="50" charset="0"/>
              </a:rPr>
              <a:t>per slide</a:t>
            </a:r>
            <a:endParaRPr lang="pl-PL" sz="96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53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4034117"/>
            <a:ext cx="4276165" cy="1465729"/>
          </a:xfrm>
          <a:prstGeom prst="rect">
            <a:avLst/>
          </a:prstGeom>
          <a:solidFill>
            <a:srgbClr val="543F2E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7552" y="4168587"/>
            <a:ext cx="38010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5400" dirty="0" smtClean="0">
                <a:solidFill>
                  <a:srgbClr val="FFC000"/>
                </a:solidFill>
                <a:latin typeface="Georgia" panose="02040502050405020303" pitchFamily="18" charset="0"/>
              </a:rPr>
              <a:t>PICTURES</a:t>
            </a:r>
            <a:endParaRPr lang="pl-PL" sz="5400" dirty="0">
              <a:solidFill>
                <a:srgbClr val="FFC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7552" y="4864678"/>
            <a:ext cx="3602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prstClr val="white"/>
                </a:solidFill>
                <a:latin typeface="Georgia" panose="02040502050405020303" pitchFamily="18" charset="0"/>
              </a:rPr>
              <a:t>are </a:t>
            </a:r>
            <a:r>
              <a:rPr lang="en-US" sz="2800" i="1" dirty="0" smtClean="0">
                <a:solidFill>
                  <a:prstClr val="white"/>
                </a:solidFill>
                <a:latin typeface="Georgia" panose="02040502050405020303" pitchFamily="18" charset="0"/>
              </a:rPr>
              <a:t>superior</a:t>
            </a:r>
            <a:r>
              <a:rPr lang="en-US" sz="2800" dirty="0" smtClean="0">
                <a:solidFill>
                  <a:prstClr val="white"/>
                </a:solidFill>
                <a:latin typeface="Georgia" panose="02040502050405020303" pitchFamily="18" charset="0"/>
              </a:rPr>
              <a:t> to words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044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563253" y="4088011"/>
            <a:ext cx="424186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3800" dirty="0" smtClean="0">
                <a:solidFill>
                  <a:srgbClr val="D74243"/>
                </a:solidFill>
                <a:latin typeface="Bebas Neue" panose="020B0606020202050201" pitchFamily="34" charset="0"/>
              </a:rPr>
              <a:t>COLORS</a:t>
            </a:r>
            <a:endParaRPr lang="pl-PL" sz="13800" dirty="0">
              <a:solidFill>
                <a:srgbClr val="D74243"/>
              </a:solidFill>
              <a:latin typeface="Bebas Neue" panose="020B0606020202050201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44261" y="5494510"/>
            <a:ext cx="32271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reat Vibes" panose="02000507080000020002" pitchFamily="50" charset="0"/>
              </a:rPr>
              <a:t>create emotion</a:t>
            </a:r>
            <a:endParaRPr lang="pl-PL" sz="6000" dirty="0">
              <a:solidFill>
                <a:schemeClr val="tx1">
                  <a:lumMod val="75000"/>
                  <a:lumOff val="25000"/>
                </a:schemeClr>
              </a:solidFill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0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5665125" y="880353"/>
            <a:ext cx="589898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3800" dirty="0" smtClean="0">
                <a:solidFill>
                  <a:srgbClr val="D74243"/>
                </a:solidFill>
                <a:latin typeface="Bebas Neue" panose="020B0606020202050201" pitchFamily="34" charset="0"/>
              </a:rPr>
              <a:t>CONTRAST.</a:t>
            </a:r>
            <a:endParaRPr lang="pl-PL" sz="13800" dirty="0">
              <a:solidFill>
                <a:srgbClr val="D74243"/>
              </a:solidFill>
              <a:latin typeface="Bebas Neue" panose="020B0606020202050201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97548" y="2402966"/>
            <a:ext cx="30893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0" dirty="0" smtClean="0">
                <a:solidFill>
                  <a:schemeClr val="bg1"/>
                </a:solidFill>
                <a:latin typeface="Great Vibes" panose="02000507080000020002" pitchFamily="50" charset="0"/>
              </a:rPr>
              <a:t>find the focus</a:t>
            </a:r>
            <a:endParaRPr lang="pl-PL" sz="6000" dirty="0">
              <a:solidFill>
                <a:schemeClr val="bg1"/>
              </a:solidFill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43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E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14068"/>
            <a:ext cx="12192000" cy="6858000"/>
          </a:xfrm>
          <a:noFill/>
        </p:spPr>
      </p:pic>
      <p:sp>
        <p:nvSpPr>
          <p:cNvPr id="4" name="Rectangle 3"/>
          <p:cNvSpPr/>
          <p:nvPr/>
        </p:nvSpPr>
        <p:spPr>
          <a:xfrm>
            <a:off x="291924" y="205040"/>
            <a:ext cx="5480988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41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sa" pitchFamily="2" charset="0"/>
              </a:rPr>
              <a:t>s</a:t>
            </a:r>
            <a:endParaRPr lang="pl-PL" sz="41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sa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609768" y="3739668"/>
            <a:ext cx="517205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3800" dirty="0" smtClean="0">
                <a:solidFill>
                  <a:srgbClr val="FFC000"/>
                </a:solidFill>
                <a:latin typeface="Bebas Neue" panose="020B0606020202050201" pitchFamily="34" charset="0"/>
              </a:rPr>
              <a:t>SYMBOLS</a:t>
            </a:r>
            <a:endParaRPr lang="pl-PL" sz="13800" dirty="0">
              <a:solidFill>
                <a:srgbClr val="FFC000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31077" y="5262281"/>
            <a:ext cx="33105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0" dirty="0" smtClean="0">
                <a:solidFill>
                  <a:schemeClr val="bg1"/>
                </a:solidFill>
                <a:latin typeface="Great Vibes" panose="02000507080000020002" pitchFamily="50" charset="0"/>
              </a:rPr>
              <a:t>make meaning</a:t>
            </a:r>
            <a:endParaRPr lang="pl-PL" sz="6000" dirty="0">
              <a:solidFill>
                <a:schemeClr val="bg1"/>
              </a:solidFill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76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263357" y="2585783"/>
            <a:ext cx="7442211" cy="26007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1500" dirty="0">
                <a:solidFill>
                  <a:srgbClr val="663300"/>
                </a:solidFill>
                <a:latin typeface="Janda Manatee Solid" panose="02000506000000020004" pitchFamily="2" charset="0"/>
                <a:cs typeface="Helvetica Neue"/>
              </a:rPr>
              <a:t>COFFEE</a:t>
            </a:r>
          </a:p>
          <a:p>
            <a:pPr algn="ctr">
              <a:lnSpc>
                <a:spcPct val="70000"/>
              </a:lnSpc>
            </a:pPr>
            <a:r>
              <a:rPr lang="en-US" sz="11500" dirty="0">
                <a:solidFill>
                  <a:srgbClr val="663300"/>
                </a:solidFill>
                <a:latin typeface="Janda Manatee Solid" panose="02000506000000020004" pitchFamily="2" charset="0"/>
                <a:cs typeface="Helvetica Neue"/>
              </a:rPr>
              <a:t>BREAK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0124" y="4778784"/>
            <a:ext cx="6762125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dirty="0">
                <a:solidFill>
                  <a:srgbClr val="663300"/>
                </a:solidFill>
                <a:latin typeface="Helvetica Neue"/>
                <a:cs typeface="Helvetica Neue"/>
              </a:rPr>
              <a:t>15 MINUTES OF RELAX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35005" y="1626261"/>
            <a:ext cx="4592364" cy="73866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4000" dirty="0" smtClean="0">
                <a:solidFill>
                  <a:srgbClr val="663300"/>
                </a:solidFill>
                <a:latin typeface="handwriting-draft_free-version" panose="02000500000000000000" pitchFamily="2" charset="0"/>
                <a:cs typeface="Helvetica Neue"/>
              </a:rPr>
              <a:t>TIME FOR A</a:t>
            </a:r>
            <a:endParaRPr lang="en-US" sz="4000" dirty="0">
              <a:solidFill>
                <a:srgbClr val="663300"/>
              </a:solidFill>
              <a:latin typeface="handwriting-draft_free-version" panose="02000500000000000000" pitchFamily="2" charset="0"/>
              <a:cs typeface="Helvetica Neu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03" y="0"/>
            <a:ext cx="6475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8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64623" y="0"/>
            <a:ext cx="6174535" cy="6858000"/>
          </a:xfrm>
          <a:prstGeom prst="rect">
            <a:avLst/>
          </a:prstGeom>
          <a:solidFill>
            <a:srgbClr val="D742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111300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179702" y="281354"/>
            <a:ext cx="389722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99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TIME</a:t>
            </a:r>
            <a:endParaRPr lang="pl-PL" sz="199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13365" y="2789733"/>
            <a:ext cx="3829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IS YOUR MOST</a:t>
            </a:r>
            <a:endParaRPr lang="en-US" sz="40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286301" y="3427279"/>
            <a:ext cx="368402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PRECIOUS</a:t>
            </a:r>
            <a:endParaRPr lang="en-US" sz="54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98801" y="4046199"/>
            <a:ext cx="4859023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sz="166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refree" pitchFamily="2" charset="0"/>
              </a:rPr>
              <a:t>ASSET</a:t>
            </a:r>
            <a:endParaRPr lang="pl-PL" sz="166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90" y="-1721"/>
            <a:ext cx="43934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196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99519" y="519853"/>
            <a:ext cx="4703532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99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“IS”</a:t>
            </a:r>
            <a:endParaRPr lang="pl-PL" sz="199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39530" y="3355790"/>
            <a:ext cx="40847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IS MUCH MORE</a:t>
            </a:r>
            <a:endParaRPr lang="en-US" sz="40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59104" y="3993336"/>
            <a:ext cx="62456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POWERFUL THAN</a:t>
            </a:r>
            <a:endParaRPr lang="en-US" sz="54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193085" y="4612981"/>
            <a:ext cx="602120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38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“WAS.”</a:t>
            </a:r>
            <a:endParaRPr lang="pl-PL" sz="138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1108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77354" y="887791"/>
            <a:ext cx="222849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15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WHY</a:t>
            </a:r>
            <a:endParaRPr lang="pl-PL" sz="115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29489" y="2375828"/>
            <a:ext cx="5524225" cy="1228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BOTHER TO</a:t>
            </a:r>
            <a:endParaRPr lang="en-US" sz="7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29842" y="3059229"/>
            <a:ext cx="5123518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/>
            <a:r>
              <a:rPr lang="en-US" sz="16600" b="1" i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DESIGN</a:t>
            </a:r>
            <a:endParaRPr lang="pl-PL" sz="16600" b="1" i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40910" y="5139225"/>
            <a:ext cx="27013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dirty="0" smtClean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Bebas Neue" panose="020B0606020202050201" pitchFamily="34" charset="0"/>
              </a:rPr>
              <a:t>ANYWHY?</a:t>
            </a:r>
            <a:endParaRPr lang="en-US" sz="66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Bebas Neue" panose="020B0606020202050201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83657" y="1748475"/>
            <a:ext cx="287382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561943" y="1748475"/>
            <a:ext cx="287382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683657" y="5608815"/>
            <a:ext cx="287382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561943" y="5608815"/>
            <a:ext cx="2873829" cy="0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80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823538" y="310371"/>
            <a:ext cx="8544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prstClr val="black"/>
                </a:solidFill>
                <a:latin typeface="Rockwell" panose="02060603020205020403" pitchFamily="18" charset="0"/>
                <a:cs typeface="Raleway"/>
              </a:rPr>
              <a:t>Table </a:t>
            </a:r>
            <a:r>
              <a:rPr lang="en-US" sz="6000" dirty="0" smtClean="0">
                <a:solidFill>
                  <a:prstClr val="black"/>
                </a:solidFill>
                <a:latin typeface="Rockwell" panose="02060603020205020403" pitchFamily="18" charset="0"/>
                <a:cs typeface="Raleway"/>
              </a:rPr>
              <a:t>  </a:t>
            </a:r>
            <a:r>
              <a:rPr lang="en-US" sz="8000" b="1" dirty="0" smtClean="0">
                <a:solidFill>
                  <a:prstClr val="black"/>
                </a:solidFill>
                <a:latin typeface="Rockwell" panose="02060603020205020403" pitchFamily="18" charset="0"/>
                <a:cs typeface="Raleway"/>
              </a:rPr>
              <a:t> Content</a:t>
            </a:r>
            <a:endParaRPr lang="id-ID" sz="8000" b="1" dirty="0">
              <a:solidFill>
                <a:prstClr val="black"/>
              </a:solidFill>
              <a:latin typeface="Rockwell" panose="02060603020205020403" pitchFamily="18" charset="0"/>
              <a:cs typeface="Raleway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0" y="1591363"/>
            <a:ext cx="12192000" cy="282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pc="600" dirty="0">
                <a:solidFill>
                  <a:prstClr val="black">
                    <a:lumMod val="85000"/>
                    <a:lumOff val="15000"/>
                  </a:prstClr>
                </a:solidFill>
                <a:latin typeface="Rockwell" panose="02060603020205020403" pitchFamily="18" charset="0"/>
              </a:rPr>
              <a:t>THE MOST BEAUTIFULL PRESENTATION AND VIDEOS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618173" y="5882295"/>
            <a:ext cx="57181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Keep Your Email Marketing from Being Killed Dead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618172" y="5297520"/>
            <a:ext cx="4794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When’s the Best Time to Send Email to Your List?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618171" y="4712745"/>
            <a:ext cx="5648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Three Key Elements of Irresistible Email Subject Lines</a:t>
            </a:r>
            <a:endParaRPr lang="en-MY" sz="16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618173" y="4121450"/>
            <a:ext cx="4752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Get More Subscribers for Your Email List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618173" y="3532611"/>
            <a:ext cx="52155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Five Ways to Make Your Email Marketing Work Better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618173" y="2971991"/>
            <a:ext cx="42968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 Email Publishers Profiting From the Inbox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618173" y="2381301"/>
            <a:ext cx="6306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 Marketing: How to Master the Campaign Platform of Kings</a:t>
            </a:r>
            <a:endParaRPr lang="en-MY" sz="1600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1330139" y="2431823"/>
            <a:ext cx="288032" cy="28803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1330139" y="3022513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1330139" y="3583133"/>
            <a:ext cx="288032" cy="28803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1330139" y="4171972"/>
            <a:ext cx="288032" cy="28803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1330139" y="4763267"/>
            <a:ext cx="288032" cy="28803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1330139" y="5348042"/>
            <a:ext cx="288032" cy="288032"/>
          </a:xfrm>
          <a:prstGeom prst="ellipse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1330139" y="5932817"/>
            <a:ext cx="288032" cy="28803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aphaelIcons" pitchFamily="2" charset="0"/>
              </a:rPr>
              <a:t>Ã</a:t>
            </a:r>
            <a:endParaRPr lang="ms-MY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4546" y="681544"/>
            <a:ext cx="5405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eorgia" panose="02040502050405020303" pitchFamily="18" charset="0"/>
              </a:rPr>
              <a:t>of</a:t>
            </a:r>
          </a:p>
        </p:txBody>
      </p:sp>
    </p:spTree>
    <p:extLst>
      <p:ext uri="{BB962C8B-B14F-4D97-AF65-F5344CB8AC3E}">
        <p14:creationId xmlns:p14="http://schemas.microsoft.com/office/powerpoint/2010/main" val="16264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7504" y="1901289"/>
            <a:ext cx="7453170" cy="495456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098066" y="3438178"/>
            <a:ext cx="56510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7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MAKE </a:t>
            </a:r>
            <a:r>
              <a:rPr lang="en-US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INFORMATION</a:t>
            </a:r>
            <a:endParaRPr lang="pl-PL" sz="7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54943" y="4132986"/>
            <a:ext cx="699422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INTERESTING</a:t>
            </a:r>
            <a:endParaRPr lang="pl-PL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71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</p:spPr>
      </p:pic>
      <p:grpSp>
        <p:nvGrpSpPr>
          <p:cNvPr id="6" name="Group 5"/>
          <p:cNvGrpSpPr/>
          <p:nvPr/>
        </p:nvGrpSpPr>
        <p:grpSpPr>
          <a:xfrm>
            <a:off x="0" y="4321630"/>
            <a:ext cx="12192000" cy="1524000"/>
            <a:chOff x="0" y="4321630"/>
            <a:chExt cx="12192000" cy="1524000"/>
          </a:xfrm>
        </p:grpSpPr>
        <p:sp>
          <p:nvSpPr>
            <p:cNvPr id="2" name="Rectangle 1"/>
            <p:cNvSpPr/>
            <p:nvPr/>
          </p:nvSpPr>
          <p:spPr>
            <a:xfrm>
              <a:off x="0" y="4321630"/>
              <a:ext cx="12192000" cy="1524000"/>
            </a:xfrm>
            <a:prstGeom prst="rect">
              <a:avLst/>
            </a:prstGeom>
            <a:solidFill>
              <a:srgbClr val="373737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3" name="Text Box 10"/>
            <p:cNvSpPr txBox="1">
              <a:spLocks noChangeArrowheads="1"/>
            </p:cNvSpPr>
            <p:nvPr/>
          </p:nvSpPr>
          <p:spPr bwMode="auto">
            <a:xfrm>
              <a:off x="203200" y="4441060"/>
              <a:ext cx="7004496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algn="ctr" defTabSz="1450940"/>
              <a:r>
                <a:rPr lang="en-US" sz="7200" dirty="0" smtClean="0">
                  <a:solidFill>
                    <a:prstClr val="white"/>
                  </a:solidFill>
                  <a:latin typeface="Lato" panose="020F0502020204030203" pitchFamily="34" charset="0"/>
                  <a:ea typeface="Open Sans Light" pitchFamily="34" charset="0"/>
                  <a:cs typeface="Open Sans Light" pitchFamily="34" charset="0"/>
                </a:rPr>
                <a:t>ELEGANTPRESS</a:t>
              </a:r>
              <a:endParaRPr lang="en-US" sz="7200" i="1" dirty="0">
                <a:solidFill>
                  <a:prstClr val="white"/>
                </a:solidFill>
                <a:latin typeface="Lato" panose="020F0502020204030203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" name="Text Box 10"/>
            <p:cNvSpPr txBox="1">
              <a:spLocks noChangeArrowheads="1"/>
            </p:cNvSpPr>
            <p:nvPr/>
          </p:nvSpPr>
          <p:spPr bwMode="auto">
            <a:xfrm>
              <a:off x="7566248" y="4451318"/>
              <a:ext cx="4267200" cy="1138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0960" tIns="30480" rIns="60960" bIns="30480">
              <a:spAutoFit/>
            </a:bodyPr>
            <a:lstStyle/>
            <a:p>
              <a:pPr defTabSz="1450940">
                <a:lnSpc>
                  <a:spcPct val="150000"/>
                </a:lnSpc>
              </a:pPr>
              <a:r>
                <a:rPr lang="en-US" sz="1867" b="1" dirty="0" smtClean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SUB TITLE EXAMPLE</a:t>
              </a:r>
              <a:endParaRPr lang="en-US" sz="1200" b="1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450940"/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Nunc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a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consequat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risus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magna, sit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amet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eu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tempor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purus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.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Nunc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a </a:t>
              </a:r>
              <a:r>
                <a:rPr lang="en-US" sz="1400" dirty="0" err="1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leo</a:t>
              </a:r>
              <a:r>
                <a:rPr lang="en-US" sz="1400" dirty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 </a:t>
              </a:r>
              <a:r>
                <a:rPr lang="en-US" sz="1400" dirty="0" smtClean="0">
                  <a:solidFill>
                    <a:prstClr val="white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magna.</a:t>
              </a:r>
              <a:endParaRPr lang="en-US" sz="1400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286171" y="4547440"/>
              <a:ext cx="0" cy="1063171"/>
            </a:xfrm>
            <a:prstGeom prst="line">
              <a:avLst/>
            </a:prstGeom>
            <a:ln w="63500" cmpd="dbl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02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501390" y="2585783"/>
            <a:ext cx="5111645" cy="260070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Janda Manatee Solid" panose="02000506000000020004" pitchFamily="2" charset="0"/>
                <a:cs typeface="Helvetica Neue"/>
              </a:rPr>
              <a:t>YOUR</a:t>
            </a:r>
            <a:endParaRPr 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Janda Manatee Solid" panose="02000506000000020004" pitchFamily="2" charset="0"/>
              <a:cs typeface="Helvetica Neue"/>
            </a:endParaRPr>
          </a:p>
          <a:p>
            <a:pPr algn="ctr">
              <a:lnSpc>
                <a:spcPct val="70000"/>
              </a:lnSpc>
            </a:pPr>
            <a:r>
              <a:rPr lang="en-US" sz="1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Janda Manatee Solid" panose="02000506000000020004" pitchFamily="2" charset="0"/>
                <a:cs typeface="Helvetica Neue"/>
              </a:rPr>
              <a:t>TIME</a:t>
            </a:r>
            <a:endParaRPr 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Janda Manatee Solid" panose="02000506000000020004" pitchFamily="2" charset="0"/>
              <a:cs typeface="Helvetica Neue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20393" y="5740515"/>
            <a:ext cx="4676735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2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and Of Sean (Demo)" pitchFamily="2" charset="0"/>
                <a:cs typeface="Helvetica Neue"/>
              </a:rPr>
              <a:t>See You at The TOP!</a:t>
            </a:r>
            <a:endParaRPr lang="en-US" sz="2700" dirty="0">
              <a:solidFill>
                <a:schemeClr val="tx1">
                  <a:lumMod val="85000"/>
                  <a:lumOff val="15000"/>
                </a:schemeClr>
              </a:solidFill>
              <a:latin typeface="Hand Of Sean (Demo)" pitchFamily="2" charset="0"/>
              <a:cs typeface="Helvetica Neue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39590" y="1641251"/>
            <a:ext cx="3983192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andwriting-draft_free-version" panose="02000500000000000000" pitchFamily="2" charset="0"/>
                <a:cs typeface="Helvetica Neue"/>
              </a:rPr>
              <a:t>Thank You For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handwriting-draft_free-version" panose="02000500000000000000" pitchFamily="2" charset="0"/>
              <a:cs typeface="Helvetica Neu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90" y="224853"/>
            <a:ext cx="5958476" cy="631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1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>
            <a:fillRect/>
          </a:stretch>
        </p:blipFill>
        <p:spPr>
          <a:xfrm flipH="1">
            <a:off x="0" y="0"/>
            <a:ext cx="12192000" cy="6858000"/>
          </a:xfrm>
        </p:spPr>
      </p:pic>
      <p:sp>
        <p:nvSpPr>
          <p:cNvPr id="4" name="Rectangle 3"/>
          <p:cNvSpPr/>
          <p:nvPr/>
        </p:nvSpPr>
        <p:spPr>
          <a:xfrm>
            <a:off x="5600185" y="420452"/>
            <a:ext cx="6144632" cy="221599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lvl="0" algn="r"/>
            <a:r>
              <a:rPr lang="en-US" sz="1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30 MILLION</a:t>
            </a:r>
            <a:endParaRPr lang="pl-PL" sz="13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58106" y="2053862"/>
            <a:ext cx="7186711" cy="186204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lvl="0" algn="r"/>
            <a:r>
              <a:rPr lang="en-US" sz="1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PRESENTATIONS</a:t>
            </a:r>
            <a:endParaRPr lang="pl-PL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96259" y="3599656"/>
            <a:ext cx="5341527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r"/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Std" panose="03060802040607070404" pitchFamily="66" charset="0"/>
              </a:rPr>
              <a:t>Given In A Day</a:t>
            </a:r>
            <a:endParaRPr lang="pl-PL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Std" panose="0306080204060707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29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9894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18676" y="2891117"/>
            <a:ext cx="748634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3800" dirty="0" smtClean="0">
                <a:solidFill>
                  <a:srgbClr val="D74243"/>
                </a:solidFill>
                <a:latin typeface="Bebas Neue" panose="020B0606020202050201" pitchFamily="34" charset="0"/>
              </a:rPr>
              <a:t>MEMORABLE?</a:t>
            </a:r>
            <a:endParaRPr lang="pl-PL" sz="13800" dirty="0">
              <a:solidFill>
                <a:srgbClr val="D74243"/>
              </a:solidFill>
              <a:latin typeface="Bebas Neue" panose="020B0606020202050201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8676" y="2394936"/>
            <a:ext cx="73933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ush Script Std" panose="03060802040607070404" pitchFamily="66" charset="0"/>
              </a:rPr>
              <a:t>How do you make your slides</a:t>
            </a:r>
            <a:endParaRPr lang="pl-PL" sz="4800" dirty="0">
              <a:solidFill>
                <a:schemeClr val="tx1">
                  <a:lumMod val="75000"/>
                  <a:lumOff val="25000"/>
                </a:schemeClr>
              </a:solidFill>
              <a:latin typeface="Brush Script Std" panose="0306080204060707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276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6370589" y="2633113"/>
            <a:ext cx="5423280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9900" dirty="0" smtClean="0">
                <a:solidFill>
                  <a:srgbClr val="D742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SLIDES</a:t>
            </a:r>
            <a:endParaRPr lang="pl-PL" sz="19900" dirty="0">
              <a:solidFill>
                <a:srgbClr val="D742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338126" y="5083477"/>
            <a:ext cx="382361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brazoScriptSSi" panose="00000400000000000000" pitchFamily="2" charset="0"/>
              </a:rPr>
              <a:t>Are Visual</a:t>
            </a:r>
            <a:endParaRPr lang="pl-PL" sz="7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4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7" b="11377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6670143" y="5457778"/>
            <a:ext cx="45069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7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YOUR </a:t>
            </a:r>
            <a:r>
              <a:rPr lang="en-US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AUDIENCE</a:t>
            </a:r>
            <a:endParaRPr lang="pl-PL" sz="7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452197" y="2721044"/>
            <a:ext cx="4847802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41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WOW</a:t>
            </a:r>
            <a:endParaRPr lang="pl-PL" sz="24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43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417971" y="4668903"/>
            <a:ext cx="391806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3800" dirty="0" smtClean="0">
                <a:solidFill>
                  <a:srgbClr val="D742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VISUAL</a:t>
            </a:r>
            <a:endParaRPr lang="pl-PL" sz="13800" dirty="0">
              <a:solidFill>
                <a:srgbClr val="D742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1976" y="4290972"/>
            <a:ext cx="30996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solidFill>
                  <a:srgbClr val="3737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Std" panose="03060802040607070404" pitchFamily="66" charset="0"/>
              </a:rPr>
              <a:t>With superb</a:t>
            </a:r>
            <a:endParaRPr lang="pl-PL" sz="4800" dirty="0">
              <a:solidFill>
                <a:srgbClr val="3737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Std" panose="030608020406070704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0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57263" y="2017340"/>
            <a:ext cx="787747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13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REMOVE</a:t>
            </a:r>
            <a:endParaRPr lang="pl-PL" sz="13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62722" y="3917697"/>
            <a:ext cx="54665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reat Vibes" panose="02000507080000020002" pitchFamily="50" charset="0"/>
              </a:rPr>
              <a:t>Things you don’t need</a:t>
            </a:r>
            <a:endParaRPr lang="pl-PL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reat Vibes" panose="02000507080000020002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923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13" b="10613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>
          <a:xfrm>
            <a:off x="6452197" y="2594116"/>
            <a:ext cx="494282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7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KEEP IT </a:t>
            </a:r>
            <a:r>
              <a:rPr lang="en-US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STUPIDLY</a:t>
            </a:r>
            <a:endParaRPr lang="pl-PL" sz="7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689203" y="3218584"/>
            <a:ext cx="6893234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39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SIMPLE</a:t>
            </a:r>
            <a:endParaRPr lang="pl-PL" sz="239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2991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282</Words>
  <Application>Microsoft Office PowerPoint</Application>
  <PresentationFormat>Widescreen</PresentationFormat>
  <Paragraphs>98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49" baseType="lpstr">
      <vt:lpstr>AbrazoScriptSSi</vt:lpstr>
      <vt:lpstr>Arial</vt:lpstr>
      <vt:lpstr>Bebas Neue</vt:lpstr>
      <vt:lpstr>Brush Script Std</vt:lpstr>
      <vt:lpstr>Calibri</vt:lpstr>
      <vt:lpstr>Calibri Light</vt:lpstr>
      <vt:lpstr>Cambria</vt:lpstr>
      <vt:lpstr>Carefree</vt:lpstr>
      <vt:lpstr>FM University</vt:lpstr>
      <vt:lpstr>FontAwesome</vt:lpstr>
      <vt:lpstr>Georgia</vt:lpstr>
      <vt:lpstr>Gill Sans</vt:lpstr>
      <vt:lpstr>Great Vibes</vt:lpstr>
      <vt:lpstr>Hand Of Sean (Demo)</vt:lpstr>
      <vt:lpstr>handwriting-draft_free-version</vt:lpstr>
      <vt:lpstr>Helvetica Neue</vt:lpstr>
      <vt:lpstr>Janda Manatee Solid</vt:lpstr>
      <vt:lpstr>Lato</vt:lpstr>
      <vt:lpstr>Lato Light</vt:lpstr>
      <vt:lpstr>Lato Regular</vt:lpstr>
      <vt:lpstr>Open Sans</vt:lpstr>
      <vt:lpstr>Open Sans Light</vt:lpstr>
      <vt:lpstr>Raleway</vt:lpstr>
      <vt:lpstr>RaphaelIcons</vt:lpstr>
      <vt:lpstr>Rockwell</vt:lpstr>
      <vt:lpstr>Sosa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LionMarketingKit.com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Success</dc:creator>
  <cp:lastModifiedBy>Success</cp:lastModifiedBy>
  <cp:revision>24</cp:revision>
  <dcterms:created xsi:type="dcterms:W3CDTF">2015-09-20T18:27:51Z</dcterms:created>
  <dcterms:modified xsi:type="dcterms:W3CDTF">2015-09-21T12:36:01Z</dcterms:modified>
</cp:coreProperties>
</file>