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307" r:id="rId3"/>
    <p:sldId id="297" r:id="rId4"/>
    <p:sldId id="306" r:id="rId5"/>
    <p:sldId id="308" r:id="rId6"/>
    <p:sldId id="310" r:id="rId7"/>
    <p:sldId id="309" r:id="rId8"/>
    <p:sldId id="311" r:id="rId9"/>
    <p:sldId id="3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EF8930-16C4-4D70-B877-C8D49B73668F}" v="141" dt="2026-03-03T19:54:00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ystal Ewing" userId="60ee094e-5169-4b8e-acb8-e00bf8d655d3" providerId="ADAL" clId="{FEE13D63-B463-40F2-AC36-220A96B8F17A}"/>
    <pc:docChg chg="undo custSel addSld delSld modSld sldOrd">
      <pc:chgData name="Crystal Ewing" userId="60ee094e-5169-4b8e-acb8-e00bf8d655d3" providerId="ADAL" clId="{FEE13D63-B463-40F2-AC36-220A96B8F17A}" dt="2026-03-04T13:58:11.944" v="2741" actId="20577"/>
      <pc:docMkLst>
        <pc:docMk/>
      </pc:docMkLst>
      <pc:sldChg chg="modSp mod">
        <pc:chgData name="Crystal Ewing" userId="60ee094e-5169-4b8e-acb8-e00bf8d655d3" providerId="ADAL" clId="{FEE13D63-B463-40F2-AC36-220A96B8F17A}" dt="2026-03-03T18:09:47.689" v="5" actId="255"/>
        <pc:sldMkLst>
          <pc:docMk/>
          <pc:sldMk cId="1633536897" sldId="271"/>
        </pc:sldMkLst>
        <pc:spChg chg="mod">
          <ac:chgData name="Crystal Ewing" userId="60ee094e-5169-4b8e-acb8-e00bf8d655d3" providerId="ADAL" clId="{FEE13D63-B463-40F2-AC36-220A96B8F17A}" dt="2026-03-03T18:09:47.689" v="5" actId="255"/>
          <ac:spMkLst>
            <pc:docMk/>
            <pc:sldMk cId="1633536897" sldId="271"/>
            <ac:spMk id="14" creationId="{CDBB072A-B1FD-4C34-B64B-BF776D9AD156}"/>
          </ac:spMkLst>
        </pc:spChg>
      </pc:sldChg>
      <pc:sldChg chg="modSp mod">
        <pc:chgData name="Crystal Ewing" userId="60ee094e-5169-4b8e-acb8-e00bf8d655d3" providerId="ADAL" clId="{FEE13D63-B463-40F2-AC36-220A96B8F17A}" dt="2026-03-03T19:07:07.141" v="691" actId="1036"/>
        <pc:sldMkLst>
          <pc:docMk/>
          <pc:sldMk cId="1884365542" sldId="297"/>
        </pc:sldMkLst>
        <pc:spChg chg="mod">
          <ac:chgData name="Crystal Ewing" userId="60ee094e-5169-4b8e-acb8-e00bf8d655d3" providerId="ADAL" clId="{FEE13D63-B463-40F2-AC36-220A96B8F17A}" dt="2026-03-03T19:06:48.288" v="674" actId="108"/>
          <ac:spMkLst>
            <pc:docMk/>
            <pc:sldMk cId="1884365542" sldId="297"/>
            <ac:spMk id="4" creationId="{1DCF3D2E-DE1C-422E-8073-82B68D59AF59}"/>
          </ac:spMkLst>
        </pc:spChg>
        <pc:spChg chg="mod">
          <ac:chgData name="Crystal Ewing" userId="60ee094e-5169-4b8e-acb8-e00bf8d655d3" providerId="ADAL" clId="{FEE13D63-B463-40F2-AC36-220A96B8F17A}" dt="2026-03-03T19:07:07.141" v="691" actId="1036"/>
          <ac:spMkLst>
            <pc:docMk/>
            <pc:sldMk cId="1884365542" sldId="297"/>
            <ac:spMk id="6" creationId="{85E04494-A595-431F-959E-BBE6A50326FA}"/>
          </ac:spMkLst>
        </pc:spChg>
      </pc:sldChg>
      <pc:sldChg chg="del">
        <pc:chgData name="Crystal Ewing" userId="60ee094e-5169-4b8e-acb8-e00bf8d655d3" providerId="ADAL" clId="{FEE13D63-B463-40F2-AC36-220A96B8F17A}" dt="2026-03-03T19:52:02.103" v="2525" actId="47"/>
        <pc:sldMkLst>
          <pc:docMk/>
          <pc:sldMk cId="2564934371" sldId="304"/>
        </pc:sldMkLst>
      </pc:sldChg>
      <pc:sldChg chg="modSp mod">
        <pc:chgData name="Crystal Ewing" userId="60ee094e-5169-4b8e-acb8-e00bf8d655d3" providerId="ADAL" clId="{FEE13D63-B463-40F2-AC36-220A96B8F17A}" dt="2026-03-03T19:52:09.875" v="2554" actId="20577"/>
        <pc:sldMkLst>
          <pc:docMk/>
          <pc:sldMk cId="3083270937" sldId="305"/>
        </pc:sldMkLst>
        <pc:spChg chg="mod">
          <ac:chgData name="Crystal Ewing" userId="60ee094e-5169-4b8e-acb8-e00bf8d655d3" providerId="ADAL" clId="{FEE13D63-B463-40F2-AC36-220A96B8F17A}" dt="2026-03-03T19:52:09.875" v="2554" actId="20577"/>
          <ac:spMkLst>
            <pc:docMk/>
            <pc:sldMk cId="3083270937" sldId="305"/>
            <ac:spMk id="14" creationId="{CDBB072A-B1FD-4C34-B64B-BF776D9AD156}"/>
          </ac:spMkLst>
        </pc:spChg>
      </pc:sldChg>
      <pc:sldChg chg="modSp add mod">
        <pc:chgData name="Crystal Ewing" userId="60ee094e-5169-4b8e-acb8-e00bf8d655d3" providerId="ADAL" clId="{FEE13D63-B463-40F2-AC36-220A96B8F17A}" dt="2026-03-03T18:33:48.128" v="131" actId="12"/>
        <pc:sldMkLst>
          <pc:docMk/>
          <pc:sldMk cId="842084261" sldId="306"/>
        </pc:sldMkLst>
        <pc:spChg chg="mod">
          <ac:chgData name="Crystal Ewing" userId="60ee094e-5169-4b8e-acb8-e00bf8d655d3" providerId="ADAL" clId="{FEE13D63-B463-40F2-AC36-220A96B8F17A}" dt="2026-03-03T18:32:10.215" v="120" actId="20577"/>
          <ac:spMkLst>
            <pc:docMk/>
            <pc:sldMk cId="842084261" sldId="306"/>
            <ac:spMk id="4" creationId="{01AD435C-4CAC-246F-795A-3092870ABC96}"/>
          </ac:spMkLst>
        </pc:spChg>
        <pc:spChg chg="mod">
          <ac:chgData name="Crystal Ewing" userId="60ee094e-5169-4b8e-acb8-e00bf8d655d3" providerId="ADAL" clId="{FEE13D63-B463-40F2-AC36-220A96B8F17A}" dt="2026-03-03T18:33:48.128" v="131" actId="12"/>
          <ac:spMkLst>
            <pc:docMk/>
            <pc:sldMk cId="842084261" sldId="306"/>
            <ac:spMk id="6" creationId="{E065EFC7-E03A-2DFD-FCA5-E4E126DE3FDB}"/>
          </ac:spMkLst>
        </pc:spChg>
      </pc:sldChg>
      <pc:sldChg chg="addSp delSp modSp add mod ord">
        <pc:chgData name="Crystal Ewing" userId="60ee094e-5169-4b8e-acb8-e00bf8d655d3" providerId="ADAL" clId="{FEE13D63-B463-40F2-AC36-220A96B8F17A}" dt="2026-03-03T19:02:50.466" v="639" actId="20577"/>
        <pc:sldMkLst>
          <pc:docMk/>
          <pc:sldMk cId="327762621" sldId="307"/>
        </pc:sldMkLst>
        <pc:spChg chg="mod">
          <ac:chgData name="Crystal Ewing" userId="60ee094e-5169-4b8e-acb8-e00bf8d655d3" providerId="ADAL" clId="{FEE13D63-B463-40F2-AC36-220A96B8F17A}" dt="2026-03-03T18:48:06.914" v="214" actId="108"/>
          <ac:spMkLst>
            <pc:docMk/>
            <pc:sldMk cId="327762621" sldId="307"/>
            <ac:spMk id="4" creationId="{D34A1A1A-E426-645E-D080-2F15B994F324}"/>
          </ac:spMkLst>
        </pc:spChg>
        <pc:spChg chg="add mod">
          <ac:chgData name="Crystal Ewing" userId="60ee094e-5169-4b8e-acb8-e00bf8d655d3" providerId="ADAL" clId="{FEE13D63-B463-40F2-AC36-220A96B8F17A}" dt="2026-03-03T18:57:31.204" v="464" actId="255"/>
          <ac:spMkLst>
            <pc:docMk/>
            <pc:sldMk cId="327762621" sldId="307"/>
            <ac:spMk id="5" creationId="{B3696A07-5428-1683-6FAF-E6732AAF9729}"/>
          </ac:spMkLst>
        </pc:spChg>
        <pc:spChg chg="del mod">
          <ac:chgData name="Crystal Ewing" userId="60ee094e-5169-4b8e-acb8-e00bf8d655d3" providerId="ADAL" clId="{FEE13D63-B463-40F2-AC36-220A96B8F17A}" dt="2026-03-03T18:49:38.222" v="340"/>
          <ac:spMkLst>
            <pc:docMk/>
            <pc:sldMk cId="327762621" sldId="307"/>
            <ac:spMk id="6" creationId="{120EC9F3-E263-CBF6-ADCF-9BFB9F7720D9}"/>
          </ac:spMkLst>
        </pc:spChg>
        <pc:spChg chg="add mod ord">
          <ac:chgData name="Crystal Ewing" userId="60ee094e-5169-4b8e-acb8-e00bf8d655d3" providerId="ADAL" clId="{FEE13D63-B463-40F2-AC36-220A96B8F17A}" dt="2026-03-03T18:57:47.745" v="488" actId="1036"/>
          <ac:spMkLst>
            <pc:docMk/>
            <pc:sldMk cId="327762621" sldId="307"/>
            <ac:spMk id="8" creationId="{780D5C73-6862-D514-4429-DDB07EBF5CA3}"/>
          </ac:spMkLst>
        </pc:spChg>
        <pc:spChg chg="add mod">
          <ac:chgData name="Crystal Ewing" userId="60ee094e-5169-4b8e-acb8-e00bf8d655d3" providerId="ADAL" clId="{FEE13D63-B463-40F2-AC36-220A96B8F17A}" dt="2026-03-03T18:57:02.717" v="463" actId="14100"/>
          <ac:spMkLst>
            <pc:docMk/>
            <pc:sldMk cId="327762621" sldId="307"/>
            <ac:spMk id="9" creationId="{119890CE-48CA-BA82-DBE3-27A6857BE4C9}"/>
          </ac:spMkLst>
        </pc:spChg>
        <pc:spChg chg="add mod">
          <ac:chgData name="Crystal Ewing" userId="60ee094e-5169-4b8e-acb8-e00bf8d655d3" providerId="ADAL" clId="{FEE13D63-B463-40F2-AC36-220A96B8F17A}" dt="2026-03-03T18:58:14.135" v="492" actId="1038"/>
          <ac:spMkLst>
            <pc:docMk/>
            <pc:sldMk cId="327762621" sldId="307"/>
            <ac:spMk id="10" creationId="{ED51D710-50D2-D2A0-ACE4-E92C347A42D2}"/>
          </ac:spMkLst>
        </pc:spChg>
        <pc:spChg chg="add mod">
          <ac:chgData name="Crystal Ewing" userId="60ee094e-5169-4b8e-acb8-e00bf8d655d3" providerId="ADAL" clId="{FEE13D63-B463-40F2-AC36-220A96B8F17A}" dt="2026-03-03T19:02:50.466" v="639" actId="20577"/>
          <ac:spMkLst>
            <pc:docMk/>
            <pc:sldMk cId="327762621" sldId="307"/>
            <ac:spMk id="12" creationId="{5ECFCE0B-65F3-0C54-62F9-ED8A8EA11BFA}"/>
          </ac:spMkLst>
        </pc:spChg>
      </pc:sldChg>
      <pc:sldChg chg="addSp delSp modSp new del mod modClrScheme chgLayout">
        <pc:chgData name="Crystal Ewing" userId="60ee094e-5169-4b8e-acb8-e00bf8d655d3" providerId="ADAL" clId="{FEE13D63-B463-40F2-AC36-220A96B8F17A}" dt="2026-03-03T18:34:31.174" v="135" actId="47"/>
        <pc:sldMkLst>
          <pc:docMk/>
          <pc:sldMk cId="669907114" sldId="307"/>
        </pc:sldMkLst>
        <pc:spChg chg="del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2" creationId="{75D8D44F-D3A8-624F-C562-1B80BE2A40C0}"/>
          </ac:spMkLst>
        </pc:spChg>
        <pc:spChg chg="del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3" creationId="{94433CCC-379A-C4BC-D9B3-69FAD5CA902B}"/>
          </ac:spMkLst>
        </pc:spChg>
        <pc:spChg chg="del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4" creationId="{FAE94231-998F-EB54-1897-08248983E388}"/>
          </ac:spMkLst>
        </pc:spChg>
        <pc:spChg chg="del mod ord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5" creationId="{2FB637F0-9353-DCA2-9841-15EF0D91174A}"/>
          </ac:spMkLst>
        </pc:spChg>
        <pc:spChg chg="mod ord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6" creationId="{3951BDC5-E36D-493D-CAF0-E16E80DE34E5}"/>
          </ac:spMkLst>
        </pc:spChg>
        <pc:spChg chg="mod ord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7" creationId="{9B1AC834-155A-5929-C1DE-BF588EAB0F4A}"/>
          </ac:spMkLst>
        </pc:spChg>
        <pc:spChg chg="add mod ord">
          <ac:chgData name="Crystal Ewing" userId="60ee094e-5169-4b8e-acb8-e00bf8d655d3" providerId="ADAL" clId="{FEE13D63-B463-40F2-AC36-220A96B8F17A}" dt="2026-03-03T18:34:28.842" v="134" actId="700"/>
          <ac:spMkLst>
            <pc:docMk/>
            <pc:sldMk cId="669907114" sldId="307"/>
            <ac:spMk id="8" creationId="{35B51CA5-5C4A-9BF9-0E78-7F6DD51115E1}"/>
          </ac:spMkLst>
        </pc:spChg>
      </pc:sldChg>
      <pc:sldChg chg="modSp add mod">
        <pc:chgData name="Crystal Ewing" userId="60ee094e-5169-4b8e-acb8-e00bf8d655d3" providerId="ADAL" clId="{FEE13D63-B463-40F2-AC36-220A96B8F17A}" dt="2026-03-03T19:11:22.719" v="749" actId="1036"/>
        <pc:sldMkLst>
          <pc:docMk/>
          <pc:sldMk cId="861478012" sldId="308"/>
        </pc:sldMkLst>
        <pc:spChg chg="mod">
          <ac:chgData name="Crystal Ewing" userId="60ee094e-5169-4b8e-acb8-e00bf8d655d3" providerId="ADAL" clId="{FEE13D63-B463-40F2-AC36-220A96B8F17A}" dt="2026-03-03T19:10:26.221" v="730" actId="20577"/>
          <ac:spMkLst>
            <pc:docMk/>
            <pc:sldMk cId="861478012" sldId="308"/>
            <ac:spMk id="4" creationId="{2DD006DF-729C-9C87-79C5-FF9B51BB5F8A}"/>
          </ac:spMkLst>
        </pc:spChg>
        <pc:spChg chg="mod">
          <ac:chgData name="Crystal Ewing" userId="60ee094e-5169-4b8e-acb8-e00bf8d655d3" providerId="ADAL" clId="{FEE13D63-B463-40F2-AC36-220A96B8F17A}" dt="2026-03-03T19:11:22.719" v="749" actId="1036"/>
          <ac:spMkLst>
            <pc:docMk/>
            <pc:sldMk cId="861478012" sldId="308"/>
            <ac:spMk id="6" creationId="{516D5238-360D-4EF1-FD8F-3FC1ADB2C146}"/>
          </ac:spMkLst>
        </pc:spChg>
      </pc:sldChg>
      <pc:sldChg chg="addSp delSp modSp add mod">
        <pc:chgData name="Crystal Ewing" userId="60ee094e-5169-4b8e-acb8-e00bf8d655d3" providerId="ADAL" clId="{FEE13D63-B463-40F2-AC36-220A96B8F17A}" dt="2026-03-04T13:58:11.944" v="2741" actId="20577"/>
        <pc:sldMkLst>
          <pc:docMk/>
          <pc:sldMk cId="2051709832" sldId="309"/>
        </pc:sldMkLst>
        <pc:spChg chg="mod">
          <ac:chgData name="Crystal Ewing" userId="60ee094e-5169-4b8e-acb8-e00bf8d655d3" providerId="ADAL" clId="{FEE13D63-B463-40F2-AC36-220A96B8F17A}" dt="2026-03-03T19:37:59.263" v="1401" actId="1035"/>
          <ac:spMkLst>
            <pc:docMk/>
            <pc:sldMk cId="2051709832" sldId="309"/>
            <ac:spMk id="4" creationId="{A0F115F2-405A-1A4E-F5AA-6654108BBC87}"/>
          </ac:spMkLst>
        </pc:spChg>
        <pc:spChg chg="del mod">
          <ac:chgData name="Crystal Ewing" userId="60ee094e-5169-4b8e-acb8-e00bf8d655d3" providerId="ADAL" clId="{FEE13D63-B463-40F2-AC36-220A96B8F17A}" dt="2026-03-03T19:34:33.978" v="1227" actId="478"/>
          <ac:spMkLst>
            <pc:docMk/>
            <pc:sldMk cId="2051709832" sldId="309"/>
            <ac:spMk id="6" creationId="{148C82F2-1189-3755-0A40-718B30B1F2D3}"/>
          </ac:spMkLst>
        </pc:spChg>
        <pc:spChg chg="add mod">
          <ac:chgData name="Crystal Ewing" userId="60ee094e-5169-4b8e-acb8-e00bf8d655d3" providerId="ADAL" clId="{FEE13D63-B463-40F2-AC36-220A96B8F17A}" dt="2026-03-04T13:58:11.944" v="2741" actId="20577"/>
          <ac:spMkLst>
            <pc:docMk/>
            <pc:sldMk cId="2051709832" sldId="309"/>
            <ac:spMk id="8" creationId="{1BFCDF59-29CE-2BF2-C2FC-3D698B3255C0}"/>
          </ac:spMkLst>
        </pc:spChg>
      </pc:sldChg>
      <pc:sldChg chg="addSp delSp modSp add mod">
        <pc:chgData name="Crystal Ewing" userId="60ee094e-5169-4b8e-acb8-e00bf8d655d3" providerId="ADAL" clId="{FEE13D63-B463-40F2-AC36-220A96B8F17A}" dt="2026-03-03T19:32:36.883" v="1225" actId="692"/>
        <pc:sldMkLst>
          <pc:docMk/>
          <pc:sldMk cId="3045600631" sldId="310"/>
        </pc:sldMkLst>
        <pc:spChg chg="mod">
          <ac:chgData name="Crystal Ewing" userId="60ee094e-5169-4b8e-acb8-e00bf8d655d3" providerId="ADAL" clId="{FEE13D63-B463-40F2-AC36-220A96B8F17A}" dt="2026-03-03T19:23:51.312" v="1175" actId="1036"/>
          <ac:spMkLst>
            <pc:docMk/>
            <pc:sldMk cId="3045600631" sldId="310"/>
            <ac:spMk id="4" creationId="{4A8251E8-D4D6-9F18-1165-C8CF1819BABE}"/>
          </ac:spMkLst>
        </pc:spChg>
        <pc:spChg chg="add mod ord">
          <ac:chgData name="Crystal Ewing" userId="60ee094e-5169-4b8e-acb8-e00bf8d655d3" providerId="ADAL" clId="{FEE13D63-B463-40F2-AC36-220A96B8F17A}" dt="2026-03-03T19:31:44.940" v="1212" actId="12"/>
          <ac:spMkLst>
            <pc:docMk/>
            <pc:sldMk cId="3045600631" sldId="310"/>
            <ac:spMk id="5" creationId="{D0B90144-A7E0-A3CB-F7F2-C906BC2FD1FD}"/>
          </ac:spMkLst>
        </pc:spChg>
        <pc:spChg chg="mod">
          <ac:chgData name="Crystal Ewing" userId="60ee094e-5169-4b8e-acb8-e00bf8d655d3" providerId="ADAL" clId="{FEE13D63-B463-40F2-AC36-220A96B8F17A}" dt="2026-03-03T19:29:25.212" v="1203" actId="207"/>
          <ac:spMkLst>
            <pc:docMk/>
            <pc:sldMk cId="3045600631" sldId="310"/>
            <ac:spMk id="6" creationId="{042D1C7B-68F1-5E03-37A4-CE7E2569B08D}"/>
          </ac:spMkLst>
        </pc:spChg>
        <pc:spChg chg="add del mod">
          <ac:chgData name="Crystal Ewing" userId="60ee094e-5169-4b8e-acb8-e00bf8d655d3" providerId="ADAL" clId="{FEE13D63-B463-40F2-AC36-220A96B8F17A}" dt="2026-03-03T19:22:26.272" v="1141" actId="478"/>
          <ac:spMkLst>
            <pc:docMk/>
            <pc:sldMk cId="3045600631" sldId="310"/>
            <ac:spMk id="8" creationId="{079742A2-4A97-7283-9574-9FB1696B73E2}"/>
          </ac:spMkLst>
        </pc:spChg>
        <pc:spChg chg="add del mod">
          <ac:chgData name="Crystal Ewing" userId="60ee094e-5169-4b8e-acb8-e00bf8d655d3" providerId="ADAL" clId="{FEE13D63-B463-40F2-AC36-220A96B8F17A}" dt="2026-03-03T19:22:28.639" v="1142" actId="478"/>
          <ac:spMkLst>
            <pc:docMk/>
            <pc:sldMk cId="3045600631" sldId="310"/>
            <ac:spMk id="9" creationId="{1D37270F-E18E-F6D2-E33D-3402CA5A3CBC}"/>
          </ac:spMkLst>
        </pc:spChg>
        <pc:spChg chg="add mod ord">
          <ac:chgData name="Crystal Ewing" userId="60ee094e-5169-4b8e-acb8-e00bf8d655d3" providerId="ADAL" clId="{FEE13D63-B463-40F2-AC36-220A96B8F17A}" dt="2026-03-03T19:32:27.460" v="1220" actId="692"/>
          <ac:spMkLst>
            <pc:docMk/>
            <pc:sldMk cId="3045600631" sldId="310"/>
            <ac:spMk id="10" creationId="{D0A7234E-B884-BAF5-BDFA-DDB6AADE2723}"/>
          </ac:spMkLst>
        </pc:spChg>
        <pc:spChg chg="add mod ord">
          <ac:chgData name="Crystal Ewing" userId="60ee094e-5169-4b8e-acb8-e00bf8d655d3" providerId="ADAL" clId="{FEE13D63-B463-40F2-AC36-220A96B8F17A}" dt="2026-03-03T19:32:36.883" v="1225" actId="692"/>
          <ac:spMkLst>
            <pc:docMk/>
            <pc:sldMk cId="3045600631" sldId="310"/>
            <ac:spMk id="11" creationId="{A27FF192-D232-831D-89BD-585A1AEFC769}"/>
          </ac:spMkLst>
        </pc:spChg>
      </pc:sldChg>
      <pc:sldChg chg="addSp modSp add mod">
        <pc:chgData name="Crystal Ewing" userId="60ee094e-5169-4b8e-acb8-e00bf8d655d3" providerId="ADAL" clId="{FEE13D63-B463-40F2-AC36-220A96B8F17A}" dt="2026-03-03T19:54:03.083" v="2696" actId="20577"/>
        <pc:sldMkLst>
          <pc:docMk/>
          <pc:sldMk cId="2748331736" sldId="311"/>
        </pc:sldMkLst>
        <pc:spChg chg="mod">
          <ac:chgData name="Crystal Ewing" userId="60ee094e-5169-4b8e-acb8-e00bf8d655d3" providerId="ADAL" clId="{FEE13D63-B463-40F2-AC36-220A96B8F17A}" dt="2026-03-03T19:39:30.581" v="1476" actId="20577"/>
          <ac:spMkLst>
            <pc:docMk/>
            <pc:sldMk cId="2748331736" sldId="311"/>
            <ac:spMk id="4" creationId="{A7CB7D76-0108-11D1-E380-57363B159544}"/>
          </ac:spMkLst>
        </pc:spChg>
        <pc:spChg chg="mod">
          <ac:chgData name="Crystal Ewing" userId="60ee094e-5169-4b8e-acb8-e00bf8d655d3" providerId="ADAL" clId="{FEE13D63-B463-40F2-AC36-220A96B8F17A}" dt="2026-03-03T19:54:03.083" v="2696" actId="20577"/>
          <ac:spMkLst>
            <pc:docMk/>
            <pc:sldMk cId="2748331736" sldId="311"/>
            <ac:spMk id="8" creationId="{8CDEC2DF-294A-8855-B551-9F6BB30063C5}"/>
          </ac:spMkLst>
        </pc:spChg>
        <pc:picChg chg="add mod">
          <ac:chgData name="Crystal Ewing" userId="60ee094e-5169-4b8e-acb8-e00bf8d655d3" providerId="ADAL" clId="{FEE13D63-B463-40F2-AC36-220A96B8F17A}" dt="2026-03-03T19:49:55.622" v="2518" actId="14100"/>
          <ac:picMkLst>
            <pc:docMk/>
            <pc:sldMk cId="2748331736" sldId="311"/>
            <ac:picMk id="6" creationId="{DD5456DE-7E15-D4A6-2D1C-945E9450E4B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rgbClr val="0E3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rgbClr val="0E61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rgbClr val="0E3D77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 title="Subtitl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2827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 title="Subtitl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94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1024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78" y="1671924"/>
            <a:ext cx="10835122" cy="4505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2248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687" y="1651044"/>
            <a:ext cx="5181600" cy="45259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1044"/>
            <a:ext cx="5181600" cy="45259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2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78" y="1681163"/>
            <a:ext cx="538250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78" y="2505075"/>
            <a:ext cx="5391749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998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9970" y="2271860"/>
            <a:ext cx="5715017" cy="4360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879835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51196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rgbClr val="0E3D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rgbClr val="0E61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rgbClr val="0E61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9"/>
            <a:ext cx="8330184" cy="1147968"/>
          </a:xfrm>
        </p:spPr>
        <p:txBody>
          <a:bodyPr/>
          <a:lstStyle>
            <a:lvl1pPr>
              <a:defRPr>
                <a:solidFill>
                  <a:srgbClr val="0E3D77"/>
                </a:solidFill>
              </a:defRPr>
            </a:lvl1pPr>
          </a:lstStyle>
          <a:p>
            <a:r>
              <a:rPr lang="en-US" noProof="0" dirty="0"/>
              <a:t>Heading</a:t>
            </a:r>
          </a:p>
        </p:txBody>
      </p:sp>
      <p:pic>
        <p:nvPicPr>
          <p:cNvPr id="12" name="Picture 11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6F9F36D8-409B-41CA-B194-6470862E7F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530" y="6058210"/>
            <a:ext cx="1985570" cy="6632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4308C1-C8A8-4F62-BE39-32F37A6FB788}"/>
              </a:ext>
            </a:extLst>
          </p:cNvPr>
          <p:cNvSpPr txBox="1"/>
          <p:nvPr userDrawn="1"/>
        </p:nvSpPr>
        <p:spPr>
          <a:xfrm>
            <a:off x="518678" y="1804905"/>
            <a:ext cx="8330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Body Text.</a:t>
            </a:r>
          </a:p>
        </p:txBody>
      </p:sp>
    </p:spTree>
    <p:extLst>
      <p:ext uri="{BB962C8B-B14F-4D97-AF65-F5344CB8AC3E}">
        <p14:creationId xmlns:p14="http://schemas.microsoft.com/office/powerpoint/2010/main" val="3497745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16" y="2290713"/>
            <a:ext cx="5803672" cy="43418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6320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0A2D954-332B-47D0-BE9F-0F2BDE7795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6131" y="1979613"/>
            <a:ext cx="9139738" cy="28987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1281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rgbClr val="0E3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rgbClr val="0E61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rgbClr val="0E3D77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00957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94637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694564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5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Bullet Point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0E6127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0E6127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0E6127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0E6127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0E6127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rgbClr val="0E3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rgbClr val="0E61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rgbClr val="0E61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3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Title 1" title="Title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rgbClr val="0E3D77"/>
                </a:solidFill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Title Style 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34469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ght Triangle 34">
            <a:extLst>
              <a:ext uri="{FF2B5EF4-FFF2-40B4-BE49-F238E27FC236}">
                <a16:creationId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rgbClr val="0E3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177" y="1435100"/>
            <a:ext cx="6021821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3" name="Content Placeholder 2" title="Bullet Point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rgbClr val="0E61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352314" y="1185452"/>
            <a:ext cx="1839685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2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19" name="Title 1" title="Title ">
            <a:extLst>
              <a:ext uri="{FF2B5EF4-FFF2-40B4-BE49-F238E27FC236}">
                <a16:creationId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6377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0E3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rgbClr val="0136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rgbClr val="0E61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0E612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8" name="Content Placeholder 3" title="Bullet Points">
            <a:extLst>
              <a:ext uri="{FF2B5EF4-FFF2-40B4-BE49-F238E27FC236}">
                <a16:creationId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/>
              <a:t>Click to 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0" name="Content Placeholder 5" title="Bullet Points">
            <a:extLst>
              <a:ext uri="{FF2B5EF4-FFF2-40B4-BE49-F238E27FC236}">
                <a16:creationId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/>
              <a:t>Click to 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/>
              <a:t>Fifth level</a:t>
            </a:r>
          </a:p>
        </p:txBody>
      </p:sp>
      <p:sp>
        <p:nvSpPr>
          <p:cNvPr id="24" name="Text Placeholder 4" title="Subtitle">
            <a:extLst>
              <a:ext uri="{FF2B5EF4-FFF2-40B4-BE49-F238E27FC236}">
                <a16:creationId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</p:spTree>
    <p:extLst>
      <p:ext uri="{BB962C8B-B14F-4D97-AF65-F5344CB8AC3E}">
        <p14:creationId xmlns:p14="http://schemas.microsoft.com/office/powerpoint/2010/main" val="3510211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9" name="Diagonal Stripe 28">
              <a:extLst>
                <a:ext uri="{FF2B5EF4-FFF2-40B4-BE49-F238E27FC236}">
                  <a16:creationId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34" name="Text Placeholder 4" title="Subtitle">
            <a:extLst>
              <a:ext uri="{FF2B5EF4-FFF2-40B4-BE49-F238E27FC236}">
                <a16:creationId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814" y="2005762"/>
            <a:ext cx="5225764" cy="4083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Text here</a:t>
            </a:r>
          </a:p>
        </p:txBody>
      </p:sp>
      <p:sp>
        <p:nvSpPr>
          <p:cNvPr id="20" name="Chart Placeholder 2" title="Chart">
            <a:extLst>
              <a:ext uri="{FF2B5EF4-FFF2-40B4-BE49-F238E27FC236}">
                <a16:creationId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796114" y="2005762"/>
            <a:ext cx="5719397" cy="4084470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60868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7" name="Text Placeholder 4" title="Subtitle">
            <a:extLst>
              <a:ext uri="{FF2B5EF4-FFF2-40B4-BE49-F238E27FC236}">
                <a16:creationId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5" name="Table Placeholder 11" title="Table">
            <a:extLst>
              <a:ext uri="{FF2B5EF4-FFF2-40B4-BE49-F238E27FC236}">
                <a16:creationId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31378" y="2664803"/>
            <a:ext cx="10993375" cy="3433180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711186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11747500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Picture Placeholder 31" title="Image">
            <a:extLst>
              <a:ext uri="{FF2B5EF4-FFF2-40B4-BE49-F238E27FC236}">
                <a16:creationId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9229" y="326570"/>
            <a:ext cx="11473542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Image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2362200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 title="Title ">
            <a:extLst>
              <a:ext uri="{FF2B5EF4-FFF2-40B4-BE49-F238E27FC236}">
                <a16:creationId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229" y="558802"/>
            <a:ext cx="8333222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Add Caption Here</a:t>
            </a:r>
          </a:p>
        </p:txBody>
      </p:sp>
    </p:spTree>
    <p:extLst>
      <p:ext uri="{BB962C8B-B14F-4D97-AF65-F5344CB8AC3E}">
        <p14:creationId xmlns:p14="http://schemas.microsoft.com/office/powerpoint/2010/main" val="42811146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2929" y="3461163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Name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2929" y="3839451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 dirty="0"/>
              <a:t>Phone Number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2928" y="4216669"/>
            <a:ext cx="3445783" cy="289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Email 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2929" y="4594957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Company Website</a:t>
            </a:r>
          </a:p>
        </p:txBody>
      </p:sp>
      <p:sp>
        <p:nvSpPr>
          <p:cNvPr id="14" name="Shape 4157">
            <a:extLst>
              <a:ext uri="{FF2B5EF4-FFF2-40B4-BE49-F238E27FC236}">
                <a16:creationId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6458938" y="3505247"/>
            <a:ext cx="258875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0E612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15" name="Shape 4186">
            <a:extLst>
              <a:ext uri="{FF2B5EF4-FFF2-40B4-BE49-F238E27FC236}">
                <a16:creationId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6507622" y="3897986"/>
            <a:ext cx="161507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rgbClr val="0E612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19" name="Shape 4379">
            <a:extLst>
              <a:ext uri="{FF2B5EF4-FFF2-40B4-BE49-F238E27FC236}">
                <a16:creationId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6458938" y="4327945"/>
            <a:ext cx="258875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rgbClr val="0E612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20" name="Shape 4487">
            <a:extLst>
              <a:ext uri="{FF2B5EF4-FFF2-40B4-BE49-F238E27FC236}">
                <a16:creationId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6471716" y="4650082"/>
            <a:ext cx="233318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0E612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rgbClr val="0E3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rgbClr val="0E61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4">
            <a:extLst>
              <a:ext uri="{FF2B5EF4-FFF2-40B4-BE49-F238E27FC236}">
                <a16:creationId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1821022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rgbClr val="0E3D77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33141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1" y="6356350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8699F50C-BE38-4BD0-BA84-9B090E1F2B9B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10835122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1891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FC23B94-B998-41CF-B58B-60B73EB8A2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542" y="3123423"/>
            <a:ext cx="7342621" cy="608895"/>
          </a:xfrm>
        </p:spPr>
        <p:txBody>
          <a:bodyPr/>
          <a:lstStyle/>
          <a:p>
            <a:r>
              <a:rPr lang="en-US" sz="2400" b="1" dirty="0">
                <a:solidFill>
                  <a:srgbClr val="0E6127"/>
                </a:solidFill>
              </a:rPr>
              <a:t>Overview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CDBB072A-B1FD-4C34-B64B-BF776D9AD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908" y="1815267"/>
            <a:ext cx="6637597" cy="1215566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E3D77"/>
                </a:solidFill>
              </a:rPr>
              <a:t>Cooperative Exchange: CE Trebuchet Project Overview and How to Apply</a:t>
            </a: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2952F728-E2DF-4E5E-BC10-64B7584661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46971" y="6356350"/>
            <a:ext cx="74022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699F50C-BE38-4BD0-BA84-9B090E1F2B9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337B3D5E-FD84-42BA-8FD1-1C1A03863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378" y="5890437"/>
            <a:ext cx="2605186" cy="870243"/>
          </a:xfrm>
          <a:prstGeom prst="rect">
            <a:avLst/>
          </a:prstGeom>
        </p:spPr>
      </p:pic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47186BC1-9540-4006-BE82-2AE87026825A}"/>
              </a:ext>
            </a:extLst>
          </p:cNvPr>
          <p:cNvSpPr/>
          <p:nvPr/>
        </p:nvSpPr>
        <p:spPr>
          <a:xfrm>
            <a:off x="4721087" y="-212651"/>
            <a:ext cx="7655211" cy="3870251"/>
          </a:xfrm>
          <a:custGeom>
            <a:avLst/>
            <a:gdLst>
              <a:gd name="connsiteX0" fmla="*/ 0 w 5463209"/>
              <a:gd name="connsiteY0" fmla="*/ 0 h 2276061"/>
              <a:gd name="connsiteX1" fmla="*/ 5083858 w 5463209"/>
              <a:gd name="connsiteY1" fmla="*/ 0 h 2276061"/>
              <a:gd name="connsiteX2" fmla="*/ 5463209 w 5463209"/>
              <a:gd name="connsiteY2" fmla="*/ 379351 h 2276061"/>
              <a:gd name="connsiteX3" fmla="*/ 5463209 w 5463209"/>
              <a:gd name="connsiteY3" fmla="*/ 2276061 h 2276061"/>
              <a:gd name="connsiteX4" fmla="*/ 5463209 w 5463209"/>
              <a:gd name="connsiteY4" fmla="*/ 2276061 h 2276061"/>
              <a:gd name="connsiteX5" fmla="*/ 379351 w 5463209"/>
              <a:gd name="connsiteY5" fmla="*/ 2276061 h 2276061"/>
              <a:gd name="connsiteX6" fmla="*/ 0 w 5463209"/>
              <a:gd name="connsiteY6" fmla="*/ 1896710 h 2276061"/>
              <a:gd name="connsiteX7" fmla="*/ 0 w 5463209"/>
              <a:gd name="connsiteY7" fmla="*/ 0 h 2276061"/>
              <a:gd name="connsiteX0" fmla="*/ 2007704 w 7470913"/>
              <a:gd name="connsiteY0" fmla="*/ 11603 h 2287664"/>
              <a:gd name="connsiteX1" fmla="*/ 7091562 w 7470913"/>
              <a:gd name="connsiteY1" fmla="*/ 11603 h 2287664"/>
              <a:gd name="connsiteX2" fmla="*/ 7470913 w 7470913"/>
              <a:gd name="connsiteY2" fmla="*/ 390954 h 2287664"/>
              <a:gd name="connsiteX3" fmla="*/ 7470913 w 7470913"/>
              <a:gd name="connsiteY3" fmla="*/ 2287664 h 2287664"/>
              <a:gd name="connsiteX4" fmla="*/ 7470913 w 7470913"/>
              <a:gd name="connsiteY4" fmla="*/ 2287664 h 2287664"/>
              <a:gd name="connsiteX5" fmla="*/ 2387055 w 7470913"/>
              <a:gd name="connsiteY5" fmla="*/ 2287664 h 2287664"/>
              <a:gd name="connsiteX6" fmla="*/ 0 w 7470913"/>
              <a:gd name="connsiteY6" fmla="*/ 0 h 2287664"/>
              <a:gd name="connsiteX7" fmla="*/ 2007704 w 7470913"/>
              <a:gd name="connsiteY7" fmla="*/ 11603 h 2287664"/>
              <a:gd name="connsiteX0" fmla="*/ 2007704 w 7470913"/>
              <a:gd name="connsiteY0" fmla="*/ 11603 h 5299220"/>
              <a:gd name="connsiteX1" fmla="*/ 7091562 w 7470913"/>
              <a:gd name="connsiteY1" fmla="*/ 11603 h 5299220"/>
              <a:gd name="connsiteX2" fmla="*/ 7470913 w 7470913"/>
              <a:gd name="connsiteY2" fmla="*/ 390954 h 5299220"/>
              <a:gd name="connsiteX3" fmla="*/ 7470913 w 7470913"/>
              <a:gd name="connsiteY3" fmla="*/ 2287664 h 5299220"/>
              <a:gd name="connsiteX4" fmla="*/ 7470913 w 7470913"/>
              <a:gd name="connsiteY4" fmla="*/ 2287664 h 5299220"/>
              <a:gd name="connsiteX5" fmla="*/ 7465950 w 7470913"/>
              <a:gd name="connsiteY5" fmla="*/ 5299220 h 5299220"/>
              <a:gd name="connsiteX6" fmla="*/ 0 w 7470913"/>
              <a:gd name="connsiteY6" fmla="*/ 0 h 5299220"/>
              <a:gd name="connsiteX7" fmla="*/ 2007704 w 7470913"/>
              <a:gd name="connsiteY7" fmla="*/ 11603 h 5299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0913" h="5299220">
                <a:moveTo>
                  <a:pt x="2007704" y="11603"/>
                </a:moveTo>
                <a:lnTo>
                  <a:pt x="7091562" y="11603"/>
                </a:lnTo>
                <a:lnTo>
                  <a:pt x="7470913" y="390954"/>
                </a:lnTo>
                <a:lnTo>
                  <a:pt x="7470913" y="2287664"/>
                </a:lnTo>
                <a:lnTo>
                  <a:pt x="7470913" y="2287664"/>
                </a:lnTo>
                <a:cubicBezTo>
                  <a:pt x="7469259" y="3291516"/>
                  <a:pt x="7467604" y="4295368"/>
                  <a:pt x="7465950" y="5299220"/>
                </a:cubicBezTo>
                <a:lnTo>
                  <a:pt x="0" y="0"/>
                </a:lnTo>
                <a:lnTo>
                  <a:pt x="2007704" y="11603"/>
                </a:lnTo>
                <a:close/>
              </a:path>
            </a:pathLst>
          </a:custGeom>
          <a:solidFill>
            <a:srgbClr val="0E3D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Placeholder 16" descr="Building image">
            <a:extLst>
              <a:ext uri="{FF2B5EF4-FFF2-40B4-BE49-F238E27FC236}">
                <a16:creationId xmlns:a16="http://schemas.microsoft.com/office/drawing/2014/main" id="{BF0DA9C4-BD75-48BA-95F1-AF84963756F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743" r="20743"/>
          <a:stretch>
            <a:fillRect/>
          </a:stretch>
        </p:blipFill>
        <p:spPr>
          <a:xfrm>
            <a:off x="8717835" y="2221910"/>
            <a:ext cx="3474165" cy="40300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C94BAE-4CBB-4BF4-AEE8-C772E44FE253}"/>
              </a:ext>
            </a:extLst>
          </p:cNvPr>
          <p:cNvSpPr txBox="1"/>
          <p:nvPr/>
        </p:nvSpPr>
        <p:spPr>
          <a:xfrm>
            <a:off x="8682607" y="6488668"/>
            <a:ext cx="2474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</p:spTree>
    <p:extLst>
      <p:ext uri="{BB962C8B-B14F-4D97-AF65-F5344CB8AC3E}">
        <p14:creationId xmlns:p14="http://schemas.microsoft.com/office/powerpoint/2010/main" val="163353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0EEE1-3EA2-1988-BC1D-AB99F900E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80D5C73-6862-D514-4429-DDB07EBF5CA3}"/>
              </a:ext>
            </a:extLst>
          </p:cNvPr>
          <p:cNvSpPr/>
          <p:nvPr/>
        </p:nvSpPr>
        <p:spPr>
          <a:xfrm>
            <a:off x="989815" y="1887167"/>
            <a:ext cx="4374037" cy="3103123"/>
          </a:xfrm>
          <a:prstGeom prst="roundRect">
            <a:avLst>
              <a:gd name="adj" fmla="val 312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6BF67E-2885-4C44-672E-C84DF409B76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81CC55-BAFE-876E-F0AB-4392DBFC86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4A1A1A-E426-645E-D080-2F15B994F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CMS-0057-F Prior Authorization Overview and Requirements</a:t>
            </a:r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6E8DEE74-4E07-58C4-7570-46B737A60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B3696A07-5428-1683-6FAF-E6732AAF9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511" y="2151589"/>
            <a:ext cx="4374037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is CMS-0057-F?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CMS Interoperability &amp; Prior Authorization Final Rule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Requires impacted payers to support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FHIR-based electronic prior authorization (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ePA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Improves transparency, turnaround time, and interoperability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deadline: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January 1, 2027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9890CE-48CA-BA82-DBE3-27A6857BE4C9}"/>
              </a:ext>
            </a:extLst>
          </p:cNvPr>
          <p:cNvSpPr/>
          <p:nvPr/>
        </p:nvSpPr>
        <p:spPr>
          <a:xfrm>
            <a:off x="6325754" y="1546699"/>
            <a:ext cx="4374037" cy="4503906"/>
          </a:xfrm>
          <a:prstGeom prst="roundRect">
            <a:avLst>
              <a:gd name="adj" fmla="val 312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</a:rPr>
              <a:t>Required Da Vinci Implementation Guides (IGs)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chemeClr val="tx1"/>
                </a:solidFill>
                <a:latin typeface="Arial" panose="020B0604020202020204" pitchFamily="34" charset="0"/>
              </a:rPr>
              <a:t>CRD – Coverage Requirements Discovery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Enables providers to identify PA requirements at point of care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Returns documentation rules, coverage details, and forms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Integrates with EHR workflows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chemeClr val="tx1"/>
                </a:solidFill>
                <a:latin typeface="Arial" panose="020B0604020202020204" pitchFamily="34" charset="0"/>
              </a:rPr>
              <a:t>DTR – Documentation Templates &amp; Rules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Automates questionnaire completion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Pulls structured data directly from EHR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Reduces manual entry and incomplete submissions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chemeClr val="tx1"/>
                </a:solidFill>
                <a:latin typeface="Arial" panose="020B0604020202020204" pitchFamily="34" charset="0"/>
              </a:rPr>
              <a:t>PAS – Prior Authorization Support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FHIR-based PA submission &amp; response workflow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Converts to X12 278 where required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</a:rPr>
              <a:t>Supports status checks and determinations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ED51D710-50D2-D2A0-ACE4-E92C347A42D2}"/>
              </a:ext>
            </a:extLst>
          </p:cNvPr>
          <p:cNvSpPr/>
          <p:nvPr/>
        </p:nvSpPr>
        <p:spPr>
          <a:xfrm>
            <a:off x="5495829" y="3429000"/>
            <a:ext cx="628452" cy="28696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CFCE0B-65F3-0C54-62F9-ED8A8EA11BFA}"/>
              </a:ext>
            </a:extLst>
          </p:cNvPr>
          <p:cNvSpPr txBox="1"/>
          <p:nvPr/>
        </p:nvSpPr>
        <p:spPr>
          <a:xfrm>
            <a:off x="916758" y="5345245"/>
            <a:ext cx="5031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1" dirty="0"/>
              <a:t>Note:</a:t>
            </a:r>
            <a:r>
              <a:rPr lang="en-US" sz="1100" b="1" dirty="0"/>
              <a:t> </a:t>
            </a:r>
            <a:r>
              <a:rPr lang="en-US" sz="1100" b="1" dirty="0" err="1"/>
              <a:t>CDex</a:t>
            </a:r>
            <a:r>
              <a:rPr lang="en-US" sz="1100" b="1" dirty="0"/>
              <a:t> (</a:t>
            </a:r>
            <a:r>
              <a:rPr lang="en-US" sz="1100" dirty="0"/>
              <a:t>Clinical Data Exchange Implementation Guide)</a:t>
            </a:r>
            <a:r>
              <a:rPr lang="en-US" sz="1100" b="1" dirty="0"/>
              <a:t> is not explicitly mandated in CMS-0057-F</a:t>
            </a:r>
            <a:r>
              <a:rPr lang="en-US" sz="1100" dirty="0"/>
              <a:t>, but it plays an important supporting role in a complete Da Vinci prior authorization ecosystem. It enables payers and providers to exchange </a:t>
            </a:r>
            <a:r>
              <a:rPr lang="en-US" sz="1100" b="1" dirty="0"/>
              <a:t>clinical attachments and additional documentation</a:t>
            </a:r>
            <a:r>
              <a:rPr lang="en-US" sz="1100" dirty="0"/>
              <a:t> using FHIR.</a:t>
            </a:r>
          </a:p>
        </p:txBody>
      </p:sp>
    </p:spTree>
    <p:extLst>
      <p:ext uri="{BB962C8B-B14F-4D97-AF65-F5344CB8AC3E}">
        <p14:creationId xmlns:p14="http://schemas.microsoft.com/office/powerpoint/2010/main" val="32776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2098068-C2C0-4A8D-9076-866D1C154CE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75CCF6-6ADB-48E1-946A-5115E69B23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CF3D2E-DE1C-422E-8073-82B68D59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HL7 Da Vinci Trebuchet Pilot: Clearinghouse-to-Clearinghouse Prior Authorization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04494-A595-431F-959E-BBE6A50326FA}"/>
              </a:ext>
            </a:extLst>
          </p:cNvPr>
          <p:cNvSpPr txBox="1"/>
          <p:nvPr/>
        </p:nvSpPr>
        <p:spPr>
          <a:xfrm>
            <a:off x="654626" y="1638077"/>
            <a:ext cx="111053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purpose of this initiative is to reduce the administrative burden of prior authorization by enabling scalable, standards-based interoperability between clearinghouses. By forming a new HL7 Da Vinci Trebuchet pilot cohort focused on clearinghouse-to-clearinghouse (CH-to-CH) prior authorization workflows, this effort will explore how FHIR-based and X12 transactions can be operationalized across clearinghouse networks 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initiative aims to extend existing Da Vinci prior authorization standards beyond point-to-point implementations, ensuring clearinghouses can effectively support automated prior authorization at scale.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Through industry collaboration, policy and security alignment, and technical piloting, this project will accelerate adoption of interoperable workflows that improve efficiency for payers, providers, and the broader healthcare ecosystem.</a:t>
            </a:r>
          </a:p>
          <a:p>
            <a:endParaRPr lang="en-US" dirty="0"/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36D4A013-E5FA-4829-BCA0-AC84428B9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365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1E0B6-FDFE-53C4-ED17-A7456D84C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B204E9-3C21-716D-E60D-64DD4CC105F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E43196-79E8-F83D-5807-007E124D111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AD435C-4CAC-246F-795A-3092870A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Goals and Objectives 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65EFC7-E03A-2DFD-FCA5-E4E126DE3FDB}"/>
              </a:ext>
            </a:extLst>
          </p:cNvPr>
          <p:cNvSpPr txBox="1"/>
          <p:nvPr/>
        </p:nvSpPr>
        <p:spPr>
          <a:xfrm>
            <a:off x="654626" y="1477818"/>
            <a:ext cx="1110537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Demonstrate interoperability between multiple clearinghouses using FHIR-based prior authorization workflows.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Validate hybrid workflows that incorporate both FHIR and X12 standards to support real-world implementation.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 a reference architecture for CH-to-CH routing, identity resolution, and endpoint discovery.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Validate standard clearinghouse approach to scalable security for FHIR- based prior authorization stakeholder registration, authentication and authorization.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 provider burden by enabling clearinghouses to automate prior authorization across networks. </a:t>
            </a:r>
          </a:p>
          <a:p>
            <a:r>
              <a:rPr lang="en-US" dirty="0"/>
              <a:t> </a:t>
            </a:r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24A50BF3-8676-460C-BDE4-A8A8476AA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084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73BCF-84EA-AAF6-090A-B6ADD90A4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3758BBC-620C-6A07-59BC-03399C8F4F5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CBD6D8-463A-A1BA-C327-4890B86C706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D006DF-729C-9C87-79C5-FF9B51BB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Expected Outcomes  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6D5238-360D-4EF1-FD8F-3FC1ADB2C146}"/>
              </a:ext>
            </a:extLst>
          </p:cNvPr>
          <p:cNvSpPr txBox="1"/>
          <p:nvPr/>
        </p:nvSpPr>
        <p:spPr>
          <a:xfrm>
            <a:off x="654626" y="1666355"/>
            <a:ext cx="111053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functional prototype demonstrating CH-to-CH prior authorization exchange using Da Vinci , FAST IGs and X12.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documented implementation playbook for clearinghouses including development technical specifications and operational guidance.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Identification of policy and technical barriers to CH-to-CH interoperability.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Recommendations for future enhancements to Da Vinci IGs, FAST IGs X12, and related HL7 standards based on pilot findings.</a:t>
            </a:r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B01A7E39-AC1C-2EA9-1046-0F874ED43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478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C208E-4493-C0E2-5EBA-5781E402E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0A7234E-B884-BAF5-BDFA-DDB6AADE2723}"/>
              </a:ext>
            </a:extLst>
          </p:cNvPr>
          <p:cNvSpPr/>
          <p:nvPr/>
        </p:nvSpPr>
        <p:spPr>
          <a:xfrm>
            <a:off x="433634" y="1498862"/>
            <a:ext cx="4732256" cy="4430598"/>
          </a:xfrm>
          <a:prstGeom prst="roundRect">
            <a:avLst/>
          </a:prstGeom>
          <a:noFill/>
          <a:ln w="31750"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6EF153-A288-AAA2-BFF5-B41E0C3361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AB96D7-4292-F601-AF30-60FA1CB784B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8251E8-D4D6-9F18-1165-C8CF1819B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-120908"/>
            <a:ext cx="10835122" cy="1147968"/>
          </a:xfrm>
        </p:spPr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Scope Summary  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2D1C7B-68F1-5E03-37A4-CE7E2569B08D}"/>
              </a:ext>
            </a:extLst>
          </p:cNvPr>
          <p:cNvSpPr txBox="1"/>
          <p:nvPr/>
        </p:nvSpPr>
        <p:spPr>
          <a:xfrm>
            <a:off x="654626" y="1666355"/>
            <a:ext cx="43510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In Scope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X12 278 5010 X217 and/or X215 to FHIR translation between clearinghouses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FHIR to X12 278 5010 X217 and/or X215 translations between clearinghouses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FHIR to FHIR between clearinghouses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Gaps identified between X12 278 5010 X217 and/or X12 5010 X215 and FHIR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/>
              <a:t>Future phase is attachments and X12 and FHIR </a:t>
            </a:r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2F468671-3ABF-1250-E21B-1FA5B6090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0B90144-A7E0-A3CB-F7F2-C906BC2FD1FD}"/>
              </a:ext>
            </a:extLst>
          </p:cNvPr>
          <p:cNvSpPr txBox="1"/>
          <p:nvPr/>
        </p:nvSpPr>
        <p:spPr>
          <a:xfrm>
            <a:off x="6038901" y="1564226"/>
            <a:ext cx="54413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Out-of-Scope</a:t>
            </a:r>
          </a:p>
          <a:p>
            <a:pPr marL="742950" lvl="1" indent="-285750">
              <a:buFont typeface="Calibri" panose="020F0502020204030204" pitchFamily="34" charset="0"/>
              <a:buChar char="−"/>
            </a:pPr>
            <a:r>
              <a:rPr lang="en-US" dirty="0"/>
              <a:t>DTR – Future Phase for Testing </a:t>
            </a:r>
          </a:p>
          <a:p>
            <a:pPr marL="742950" lvl="1" indent="-285750">
              <a:buFont typeface="Calibri" panose="020F0502020204030204" pitchFamily="34" charset="0"/>
              <a:buChar char="−"/>
            </a:pPr>
            <a:r>
              <a:rPr lang="en-US" dirty="0"/>
              <a:t>X12 X216 Notice of Admissions </a:t>
            </a:r>
          </a:p>
          <a:p>
            <a:pPr marL="742950" lvl="1" indent="-285750">
              <a:buFont typeface="Calibri" panose="020F0502020204030204" pitchFamily="34" charset="0"/>
              <a:buChar char="−"/>
            </a:pPr>
            <a:r>
              <a:rPr lang="en-US" dirty="0"/>
              <a:t>X12 X217 use of Referrals </a:t>
            </a:r>
          </a:p>
          <a:p>
            <a:pPr marL="742950" lvl="1" indent="-285750">
              <a:buFont typeface="Calibri" panose="020F0502020204030204" pitchFamily="34" charset="0"/>
              <a:buChar char="−"/>
            </a:pPr>
            <a:r>
              <a:rPr lang="en-US" dirty="0"/>
              <a:t>X12 to X12 between Clearinghouses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7FF192-D232-831D-89BD-585A1AEFC769}"/>
              </a:ext>
            </a:extLst>
          </p:cNvPr>
          <p:cNvSpPr/>
          <p:nvPr/>
        </p:nvSpPr>
        <p:spPr>
          <a:xfrm>
            <a:off x="5863472" y="1534377"/>
            <a:ext cx="4967926" cy="168016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0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0EE17-1D23-1FF0-F391-A28857C37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E09918C-B64B-5941-C3CD-AB617739425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4067EA-C4CD-8A38-B1FD-567DCB06C9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0F115F2-405A-1A4E-F5AA-6654108BB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-102058"/>
            <a:ext cx="10835122" cy="1147968"/>
          </a:xfrm>
        </p:spPr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Who Should Participate and Requirements  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  <a:endParaRPr lang="en-US" sz="3200" b="0" dirty="0">
              <a:solidFill>
                <a:schemeClr val="tx1"/>
              </a:solidFill>
            </a:endParaRPr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0A231FBF-60E7-64A7-72F5-0E9FA8DA6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BFCDF59-29CE-2BF2-C2FC-3D698B3255C0}"/>
              </a:ext>
            </a:extLst>
          </p:cNvPr>
          <p:cNvSpPr txBox="1"/>
          <p:nvPr/>
        </p:nvSpPr>
        <p:spPr>
          <a:xfrm>
            <a:off x="593889" y="1311315"/>
            <a:ext cx="11438690" cy="4445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lnSpc>
                <a:spcPct val="115000"/>
              </a:lnSpc>
              <a:buNone/>
            </a:pPr>
            <a:r>
              <a:rPr lang="en-US" sz="14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14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participate </a:t>
            </a:r>
            <a:r>
              <a:rPr lang="en-US" sz="14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Cooperative Exchange M</a:t>
            </a:r>
            <a:r>
              <a:rPr lang="en-US" sz="14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embers must support the X12 278 X217 and FHIR PAS, the authorized representative of the above organization agrees to the following:</a:t>
            </a:r>
          </a:p>
          <a:p>
            <a:pPr marL="0" marR="0" indent="0">
              <a:lnSpc>
                <a:spcPct val="115000"/>
              </a:lnSpc>
              <a:buNone/>
            </a:pPr>
            <a:endParaRPr lang="en-US" sz="1400" b="1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 member in good standing of the Cooperative Exchange</a:t>
            </a:r>
            <a:r>
              <a:rPr lang="en-US" sz="14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15000"/>
              </a:lnSpc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Commit to the requirements and prerequisites defined in the charter.</a:t>
            </a:r>
          </a:p>
          <a:p>
            <a:pPr marL="285750" marR="0" lvl="0" indent="-285750">
              <a:lnSpc>
                <a:spcPct val="115000"/>
              </a:lnSpc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</a:t>
            </a: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support FHIR CRD to FHIR CRD in a clearinghouse transaction setting.</a:t>
            </a:r>
          </a:p>
          <a:p>
            <a:pPr marL="285750" marR="0" lvl="0" indent="-285750">
              <a:lnSpc>
                <a:spcPct val="115000"/>
              </a:lnSpc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Commit to supporting at least the FHIR PAS or CRD transaction in Q3 or Q4 . Members are not required to commit to production implementation but are expected to actively contribute to piloting, knowledge sharing, and charter development.</a:t>
            </a:r>
          </a:p>
          <a:p>
            <a:pPr marL="285750" marR="0" lvl="0" indent="-285750">
              <a:lnSpc>
                <a:spcPct val="115000"/>
              </a:lnSpc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Participation in the bi-weekly cohort meetings.</a:t>
            </a:r>
          </a:p>
          <a:p>
            <a:pPr marL="285750" marR="0" lvl="0" indent="-285750">
              <a:lnSpc>
                <a:spcPct val="115000"/>
              </a:lnSpc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Commit to providing the following resource types in Q2 2026</a:t>
            </a:r>
            <a:r>
              <a:rPr lang="en-US" sz="14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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Technical and Development Resources actively working on clearinghouse, FHIR, and X12 solutions to provide hands-on technical guidance, support translation and cross walking discussions, and share implementation lessons learned.</a:t>
            </a:r>
          </a:p>
          <a:p>
            <a:pPr marL="800100" lvl="1" indent="-342900">
              <a:lnSpc>
                <a:spcPct val="115000"/>
              </a:lnSpc>
              <a:spcBef>
                <a:spcPts val="800"/>
              </a:spcBef>
              <a:spcAft>
                <a:spcPts val="400"/>
              </a:spcAft>
              <a:buFont typeface="Symbol" panose="05050102010706020507" pitchFamily="18" charset="2"/>
              <a:buChar char="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Managers, Business Analysts, and Requirements-Defining Roles to observe, contribute, and document impacts to existing products and workflows, and to identify changes required within their organizations to support CH-to-CH prior authorization interoperability.</a:t>
            </a:r>
          </a:p>
          <a:p>
            <a:pPr marL="285750" marR="0" lvl="0" indent="-285750">
              <a:lnSpc>
                <a:spcPct val="115000"/>
              </a:lnSpc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a FHIR test server for your organization.</a:t>
            </a:r>
          </a:p>
          <a:p>
            <a:pPr marL="285750" marR="0" lvl="0" indent="-285750">
              <a:lnSpc>
                <a:spcPct val="115000"/>
              </a:lnSpc>
              <a:spcAft>
                <a:spcPts val="1000"/>
              </a:spcAft>
              <a:buSzPts val="1400"/>
              <a:buFont typeface="Wingdings" panose="05000000000000000000" pitchFamily="2" charset="2"/>
              <a:buChar char="ü"/>
            </a:pP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included in a press release about the effort (Optional: opting out of the press release will not prohibit participation in the </a:t>
            </a: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pilot).</a:t>
            </a:r>
            <a:endParaRPr lang="en-US" sz="1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709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9E4EB-C4AA-45B7-68C9-9AAC3CA51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DEECC7-6489-E52B-F320-6FE58A5A5EE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6E0425-4E99-E0A5-46EB-96E2E550D5F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B51A1E-902D-48AF-9020-955120F399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CB7D76-0108-11D1-E380-57363B159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-102058"/>
            <a:ext cx="10835122" cy="1147968"/>
          </a:xfrm>
        </p:spPr>
        <p:txBody>
          <a:bodyPr/>
          <a:lstStyle/>
          <a:p>
            <a:r>
              <a:rPr lang="en-US" sz="3200" dirty="0">
                <a:solidFill>
                  <a:srgbClr val="006225"/>
                </a:solidFill>
                <a:latin typeface="Open Sans" panose="020B0606030504020204" pitchFamily="34" charset="0"/>
              </a:rPr>
              <a:t>Next Steps   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  <a:endParaRPr lang="en-US" sz="3200" b="0" dirty="0">
              <a:solidFill>
                <a:schemeClr val="tx1"/>
              </a:solidFill>
            </a:endParaRPr>
          </a:p>
        </p:txBody>
      </p:sp>
      <p:pic>
        <p:nvPicPr>
          <p:cNvPr id="7" name="Picture 6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97BBD1B7-7B53-FD50-F701-CC749EFA2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99" y="6321324"/>
            <a:ext cx="1282785" cy="4285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DEC2DF-294A-8855-B551-9F6BB30063C5}"/>
              </a:ext>
            </a:extLst>
          </p:cNvPr>
          <p:cNvSpPr txBox="1"/>
          <p:nvPr/>
        </p:nvSpPr>
        <p:spPr>
          <a:xfrm>
            <a:off x="338531" y="1311315"/>
            <a:ext cx="30834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Interested participants must complete the </a:t>
            </a:r>
            <a:r>
              <a:rPr lang="en-US" sz="1600" b="1" dirty="0"/>
              <a:t>Request to Participate Form</a:t>
            </a:r>
            <a:r>
              <a:rPr lang="en-US" sz="1600" dirty="0"/>
              <a:t> by </a:t>
            </a:r>
            <a:r>
              <a:rPr lang="en-US" sz="1600" b="1" dirty="0"/>
              <a:t>March 31, 2026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 obtain the form, please email:</a:t>
            </a:r>
            <a:br>
              <a:rPr lang="en-US" sz="1600" dirty="0"/>
            </a:br>
            <a:r>
              <a:rPr lang="en-US" sz="1600" b="1" dirty="0"/>
              <a:t>Beth.davis@veradigm.com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Submitted requests will be reviewed within </a:t>
            </a:r>
            <a:r>
              <a:rPr lang="en-US" sz="1600" b="1" dirty="0"/>
              <a:t>seven (7) days</a:t>
            </a:r>
            <a:r>
              <a:rPr lang="en-US" sz="1600" dirty="0"/>
              <a:t>. Qualified applicants will be scheduled for a follow-up interview to confirm eligibility requirements.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Final participation decisions will be communicated within </a:t>
            </a:r>
            <a:r>
              <a:rPr lang="en-US" sz="1600" b="1" dirty="0"/>
              <a:t>three (3) days</a:t>
            </a:r>
            <a:r>
              <a:rPr lang="en-US" sz="1600" dirty="0"/>
              <a:t> following the interview.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proposed meeting schedule will be shared within the next few weeks.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5456DE-7E15-D4A6-2D1C-945E9450E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905" y="1162434"/>
            <a:ext cx="8333293" cy="253287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48331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>
            <a:extLst>
              <a:ext uri="{FF2B5EF4-FFF2-40B4-BE49-F238E27FC236}">
                <a16:creationId xmlns:a16="http://schemas.microsoft.com/office/drawing/2014/main" id="{CDBB072A-B1FD-4C34-B64B-BF776D9AD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397" y="1939555"/>
            <a:ext cx="6155366" cy="1215566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0E3D77"/>
                </a:solidFill>
              </a:rPr>
              <a:t>Questions </a:t>
            </a:r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2952F728-E2DF-4E5E-BC10-64B7584661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46971" y="6356350"/>
            <a:ext cx="74022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699F50C-BE38-4BD0-BA84-9B090E1F2B9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337B3D5E-FD84-42BA-8FD1-1C1A03863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378" y="5890437"/>
            <a:ext cx="2605186" cy="870243"/>
          </a:xfrm>
          <a:prstGeom prst="rect">
            <a:avLst/>
          </a:prstGeom>
        </p:spPr>
      </p:pic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47186BC1-9540-4006-BE82-2AE87026825A}"/>
              </a:ext>
            </a:extLst>
          </p:cNvPr>
          <p:cNvSpPr/>
          <p:nvPr/>
        </p:nvSpPr>
        <p:spPr>
          <a:xfrm>
            <a:off x="4721087" y="-212651"/>
            <a:ext cx="7655211" cy="3870251"/>
          </a:xfrm>
          <a:custGeom>
            <a:avLst/>
            <a:gdLst>
              <a:gd name="connsiteX0" fmla="*/ 0 w 5463209"/>
              <a:gd name="connsiteY0" fmla="*/ 0 h 2276061"/>
              <a:gd name="connsiteX1" fmla="*/ 5083858 w 5463209"/>
              <a:gd name="connsiteY1" fmla="*/ 0 h 2276061"/>
              <a:gd name="connsiteX2" fmla="*/ 5463209 w 5463209"/>
              <a:gd name="connsiteY2" fmla="*/ 379351 h 2276061"/>
              <a:gd name="connsiteX3" fmla="*/ 5463209 w 5463209"/>
              <a:gd name="connsiteY3" fmla="*/ 2276061 h 2276061"/>
              <a:gd name="connsiteX4" fmla="*/ 5463209 w 5463209"/>
              <a:gd name="connsiteY4" fmla="*/ 2276061 h 2276061"/>
              <a:gd name="connsiteX5" fmla="*/ 379351 w 5463209"/>
              <a:gd name="connsiteY5" fmla="*/ 2276061 h 2276061"/>
              <a:gd name="connsiteX6" fmla="*/ 0 w 5463209"/>
              <a:gd name="connsiteY6" fmla="*/ 1896710 h 2276061"/>
              <a:gd name="connsiteX7" fmla="*/ 0 w 5463209"/>
              <a:gd name="connsiteY7" fmla="*/ 0 h 2276061"/>
              <a:gd name="connsiteX0" fmla="*/ 2007704 w 7470913"/>
              <a:gd name="connsiteY0" fmla="*/ 11603 h 2287664"/>
              <a:gd name="connsiteX1" fmla="*/ 7091562 w 7470913"/>
              <a:gd name="connsiteY1" fmla="*/ 11603 h 2287664"/>
              <a:gd name="connsiteX2" fmla="*/ 7470913 w 7470913"/>
              <a:gd name="connsiteY2" fmla="*/ 390954 h 2287664"/>
              <a:gd name="connsiteX3" fmla="*/ 7470913 w 7470913"/>
              <a:gd name="connsiteY3" fmla="*/ 2287664 h 2287664"/>
              <a:gd name="connsiteX4" fmla="*/ 7470913 w 7470913"/>
              <a:gd name="connsiteY4" fmla="*/ 2287664 h 2287664"/>
              <a:gd name="connsiteX5" fmla="*/ 2387055 w 7470913"/>
              <a:gd name="connsiteY5" fmla="*/ 2287664 h 2287664"/>
              <a:gd name="connsiteX6" fmla="*/ 0 w 7470913"/>
              <a:gd name="connsiteY6" fmla="*/ 0 h 2287664"/>
              <a:gd name="connsiteX7" fmla="*/ 2007704 w 7470913"/>
              <a:gd name="connsiteY7" fmla="*/ 11603 h 2287664"/>
              <a:gd name="connsiteX0" fmla="*/ 2007704 w 7470913"/>
              <a:gd name="connsiteY0" fmla="*/ 11603 h 5299220"/>
              <a:gd name="connsiteX1" fmla="*/ 7091562 w 7470913"/>
              <a:gd name="connsiteY1" fmla="*/ 11603 h 5299220"/>
              <a:gd name="connsiteX2" fmla="*/ 7470913 w 7470913"/>
              <a:gd name="connsiteY2" fmla="*/ 390954 h 5299220"/>
              <a:gd name="connsiteX3" fmla="*/ 7470913 w 7470913"/>
              <a:gd name="connsiteY3" fmla="*/ 2287664 h 5299220"/>
              <a:gd name="connsiteX4" fmla="*/ 7470913 w 7470913"/>
              <a:gd name="connsiteY4" fmla="*/ 2287664 h 5299220"/>
              <a:gd name="connsiteX5" fmla="*/ 7465950 w 7470913"/>
              <a:gd name="connsiteY5" fmla="*/ 5299220 h 5299220"/>
              <a:gd name="connsiteX6" fmla="*/ 0 w 7470913"/>
              <a:gd name="connsiteY6" fmla="*/ 0 h 5299220"/>
              <a:gd name="connsiteX7" fmla="*/ 2007704 w 7470913"/>
              <a:gd name="connsiteY7" fmla="*/ 11603 h 5299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0913" h="5299220">
                <a:moveTo>
                  <a:pt x="2007704" y="11603"/>
                </a:moveTo>
                <a:lnTo>
                  <a:pt x="7091562" y="11603"/>
                </a:lnTo>
                <a:lnTo>
                  <a:pt x="7470913" y="390954"/>
                </a:lnTo>
                <a:lnTo>
                  <a:pt x="7470913" y="2287664"/>
                </a:lnTo>
                <a:lnTo>
                  <a:pt x="7470913" y="2287664"/>
                </a:lnTo>
                <a:cubicBezTo>
                  <a:pt x="7469259" y="3291516"/>
                  <a:pt x="7467604" y="4295368"/>
                  <a:pt x="7465950" y="5299220"/>
                </a:cubicBezTo>
                <a:lnTo>
                  <a:pt x="0" y="0"/>
                </a:lnTo>
                <a:lnTo>
                  <a:pt x="2007704" y="11603"/>
                </a:lnTo>
                <a:close/>
              </a:path>
            </a:pathLst>
          </a:custGeom>
          <a:solidFill>
            <a:srgbClr val="0E3D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Placeholder 16" descr="Building image">
            <a:extLst>
              <a:ext uri="{FF2B5EF4-FFF2-40B4-BE49-F238E27FC236}">
                <a16:creationId xmlns:a16="http://schemas.microsoft.com/office/drawing/2014/main" id="{BF0DA9C4-BD75-48BA-95F1-AF84963756F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743" r="20743"/>
          <a:stretch>
            <a:fillRect/>
          </a:stretch>
        </p:blipFill>
        <p:spPr>
          <a:xfrm>
            <a:off x="8717835" y="2221910"/>
            <a:ext cx="3474165" cy="40300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C94BAE-4CBB-4BF4-AEE8-C772E44FE253}"/>
              </a:ext>
            </a:extLst>
          </p:cNvPr>
          <p:cNvSpPr txBox="1"/>
          <p:nvPr/>
        </p:nvSpPr>
        <p:spPr>
          <a:xfrm>
            <a:off x="8682607" y="6488668"/>
            <a:ext cx="2474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E612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www.cooperativeexchange.org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052136D-6F34-0866-CF68-F01737E9C816}"/>
              </a:ext>
            </a:extLst>
          </p:cNvPr>
          <p:cNvSpPr txBox="1">
            <a:spLocks/>
          </p:cNvSpPr>
          <p:nvPr/>
        </p:nvSpPr>
        <p:spPr>
          <a:xfrm>
            <a:off x="584541" y="3657600"/>
            <a:ext cx="7342621" cy="60889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E7A40"/>
              </a:buClr>
              <a:buFont typeface="Arial" panose="020B0604020202020204" pitchFamily="34" charset="0"/>
              <a:buNone/>
              <a:defRPr lang="en-US" sz="2000" kern="1200" spc="3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None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IN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b="1" dirty="0">
              <a:solidFill>
                <a:srgbClr val="0E61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2709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89027928_Hexagon presentation dark_AAS_v4" id="{00715B48-F6B0-4FD0-BA2D-34714F23D55A}" vid="{445656DE-313E-4A78-B834-A775A8573B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909</Words>
  <Application>Microsoft Office PowerPoint</Application>
  <PresentationFormat>Widescreen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Arial</vt:lpstr>
      <vt:lpstr>Arial Black</vt:lpstr>
      <vt:lpstr>Calibri</vt:lpstr>
      <vt:lpstr>Open Sans</vt:lpstr>
      <vt:lpstr>Symbol</vt:lpstr>
      <vt:lpstr>Times New Roman</vt:lpstr>
      <vt:lpstr>Wingdings</vt:lpstr>
      <vt:lpstr>1_Office Theme</vt:lpstr>
      <vt:lpstr>Cooperative Exchange: CE Trebuchet Project Overview and How to Apply</vt:lpstr>
      <vt:lpstr>CMS-0057-F Prior Authorization Overview and Requirements</vt:lpstr>
      <vt:lpstr>HL7 Da Vinci Trebuchet Pilot: Clearinghouse-to-Clearinghouse Prior Authorization</vt:lpstr>
      <vt:lpstr>Goals and Objectives   </vt:lpstr>
      <vt:lpstr>Expected Outcomes    </vt:lpstr>
      <vt:lpstr>Scope Summary    </vt:lpstr>
      <vt:lpstr>Who Should Participate and Requirements    </vt:lpstr>
      <vt:lpstr>Next Steps     </vt:lpstr>
      <vt:lpstr>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and Procedures Committee</dc:title>
  <dc:creator>Lisa Beard</dc:creator>
  <cp:lastModifiedBy>Crystal Ewing</cp:lastModifiedBy>
  <cp:revision>6</cp:revision>
  <dcterms:created xsi:type="dcterms:W3CDTF">2022-03-15T18:38:42Z</dcterms:created>
  <dcterms:modified xsi:type="dcterms:W3CDTF">2026-03-04T13:58:15Z</dcterms:modified>
</cp:coreProperties>
</file>